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  <p:sldMasterId id="2147483684" r:id="rId2"/>
  </p:sldMasterIdLst>
  <p:notesMasterIdLst>
    <p:notesMasterId r:id="rId57"/>
  </p:notesMasterIdLst>
  <p:sldIdLst>
    <p:sldId id="256" r:id="rId3"/>
    <p:sldId id="306" r:id="rId4"/>
    <p:sldId id="307" r:id="rId5"/>
    <p:sldId id="309" r:id="rId6"/>
    <p:sldId id="311" r:id="rId7"/>
    <p:sldId id="312" r:id="rId8"/>
    <p:sldId id="313" r:id="rId9"/>
    <p:sldId id="257" r:id="rId10"/>
    <p:sldId id="314" r:id="rId11"/>
    <p:sldId id="315" r:id="rId12"/>
    <p:sldId id="316" r:id="rId13"/>
    <p:sldId id="317" r:id="rId14"/>
    <p:sldId id="319" r:id="rId15"/>
    <p:sldId id="258" r:id="rId16"/>
    <p:sldId id="259" r:id="rId17"/>
    <p:sldId id="260" r:id="rId18"/>
    <p:sldId id="262" r:id="rId19"/>
    <p:sldId id="263" r:id="rId20"/>
    <p:sldId id="264" r:id="rId21"/>
    <p:sldId id="265" r:id="rId22"/>
    <p:sldId id="308" r:id="rId23"/>
    <p:sldId id="305" r:id="rId24"/>
    <p:sldId id="266" r:id="rId25"/>
    <p:sldId id="302" r:id="rId26"/>
    <p:sldId id="267" r:id="rId27"/>
    <p:sldId id="310" r:id="rId28"/>
    <p:sldId id="270" r:id="rId29"/>
    <p:sldId id="271" r:id="rId30"/>
    <p:sldId id="272" r:id="rId31"/>
    <p:sldId id="318" r:id="rId32"/>
    <p:sldId id="273" r:id="rId33"/>
    <p:sldId id="274" r:id="rId34"/>
    <p:sldId id="275" r:id="rId35"/>
    <p:sldId id="268" r:id="rId36"/>
    <p:sldId id="276" r:id="rId37"/>
    <p:sldId id="277" r:id="rId38"/>
    <p:sldId id="278" r:id="rId39"/>
    <p:sldId id="279" r:id="rId40"/>
    <p:sldId id="304" r:id="rId41"/>
    <p:sldId id="261" r:id="rId42"/>
    <p:sldId id="280" r:id="rId43"/>
    <p:sldId id="303" r:id="rId44"/>
    <p:sldId id="281" r:id="rId45"/>
    <p:sldId id="282" r:id="rId46"/>
    <p:sldId id="284" r:id="rId47"/>
    <p:sldId id="324" r:id="rId48"/>
    <p:sldId id="325" r:id="rId49"/>
    <p:sldId id="326" r:id="rId50"/>
    <p:sldId id="327" r:id="rId51"/>
    <p:sldId id="323" r:id="rId52"/>
    <p:sldId id="283" r:id="rId53"/>
    <p:sldId id="297" r:id="rId54"/>
    <p:sldId id="298" r:id="rId55"/>
    <p:sldId id="301" r:id="rId56"/>
  </p:sldIdLst>
  <p:sldSz cx="9144000" cy="5143500" type="screen16x9"/>
  <p:notesSz cx="6858000" cy="9144000"/>
  <p:embeddedFontLst>
    <p:embeddedFont>
      <p:font typeface="Bebas Neue" panose="020B0604020202020204" charset="0"/>
      <p:regular r:id="rId58"/>
    </p:embeddedFont>
    <p:embeddedFont>
      <p:font typeface="Patua One" panose="020B0604020202020204" charset="0"/>
      <p:regular r:id="rId59"/>
    </p:embeddedFont>
    <p:embeddedFont>
      <p:font typeface="Asap" panose="020B0604020202020204" charset="0"/>
      <p:regular r:id="rId60"/>
      <p:bold r:id="rId61"/>
      <p:italic r:id="rId62"/>
      <p:boldItalic r:id="rId63"/>
    </p:embeddedFont>
    <p:embeddedFont>
      <p:font typeface="Cardo" panose="020B0604020202020204" charset="-79"/>
      <p:regular r:id="rId64"/>
      <p:bold r:id="rId65"/>
      <p:italic r:id="rId66"/>
    </p:embeddedFont>
    <p:embeddedFont>
      <p:font typeface="Proxima Nova" panose="020B0604020202020204" charset="0"/>
      <p:regular r:id="rId67"/>
      <p:bold r:id="rId68"/>
      <p:italic r:id="rId69"/>
      <p:boldItalic r:id="rId70"/>
    </p:embeddedFont>
    <p:embeddedFont>
      <p:font typeface="Anaheim" panose="020B0604020202020204" charset="0"/>
      <p:regular r:id="rId71"/>
    </p:embeddedFont>
    <p:embeddedFont>
      <p:font typeface="Proxima Nova Semibold" panose="020B0604020202020204" charset="0"/>
      <p:regular r:id="rId72"/>
      <p:bold r:id="rId73"/>
      <p:boldItalic r:id="rId74"/>
    </p:embeddedFont>
    <p:embeddedFont>
      <p:font typeface="Paytone One" panose="020B0604020202020204" charset="0"/>
      <p:regular r:id="rId75"/>
    </p:embeddedFont>
    <p:embeddedFont>
      <p:font typeface="FZShuTi" panose="02010601030101010101" pitchFamily="2" charset="-122"/>
      <p:regular r:id="rId76"/>
    </p:embeddedFont>
    <p:embeddedFont>
      <p:font typeface="맑은 고딕" panose="020B0503020000020004" pitchFamily="34" charset="-127"/>
      <p:regular r:id="rId77"/>
      <p:bold r:id="rId78"/>
    </p:embeddedFont>
    <p:embeddedFont>
      <p:font typeface="HY견명조" panose="02030600000101010101" pitchFamily="18" charset="-127"/>
      <p:regular r:id="rId7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A0"/>
    <a:srgbClr val="E95D0F"/>
    <a:srgbClr val="FF9A3F"/>
    <a:srgbClr val="00B050"/>
    <a:srgbClr val="F3F3F3"/>
    <a:srgbClr val="FF7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8A2A9A3-B148-4424-A6EA-8DA160190805}">
  <a:tblStyle styleId="{C8A2A9A3-B148-4424-A6EA-8DA16019080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7" d="100"/>
          <a:sy n="87" d="100"/>
        </p:scale>
        <p:origin x="1062" y="5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font" Target="fonts/font6.fntdata"/><Relationship Id="rId68" Type="http://schemas.openxmlformats.org/officeDocument/2006/relationships/font" Target="fonts/font11.fntdata"/><Relationship Id="rId76" Type="http://schemas.openxmlformats.org/officeDocument/2006/relationships/font" Target="fonts/font19.fntdata"/><Relationship Id="rId7" Type="http://schemas.openxmlformats.org/officeDocument/2006/relationships/slide" Target="slides/slide5.xml"/><Relationship Id="rId71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font" Target="fonts/font1.fntdata"/><Relationship Id="rId66" Type="http://schemas.openxmlformats.org/officeDocument/2006/relationships/font" Target="fonts/font9.fntdata"/><Relationship Id="rId74" Type="http://schemas.openxmlformats.org/officeDocument/2006/relationships/font" Target="fonts/font17.fntdata"/><Relationship Id="rId79" Type="http://schemas.openxmlformats.org/officeDocument/2006/relationships/font" Target="fonts/font22.fntdata"/><Relationship Id="rId5" Type="http://schemas.openxmlformats.org/officeDocument/2006/relationships/slide" Target="slides/slide3.xml"/><Relationship Id="rId61" Type="http://schemas.openxmlformats.org/officeDocument/2006/relationships/font" Target="fonts/font4.fntdata"/><Relationship Id="rId82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73" Type="http://schemas.openxmlformats.org/officeDocument/2006/relationships/font" Target="fonts/font16.fntdata"/><Relationship Id="rId78" Type="http://schemas.openxmlformats.org/officeDocument/2006/relationships/font" Target="fonts/font21.fntdata"/><Relationship Id="rId8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7.fntdata"/><Relationship Id="rId69" Type="http://schemas.openxmlformats.org/officeDocument/2006/relationships/font" Target="fonts/font12.fntdata"/><Relationship Id="rId77" Type="http://schemas.openxmlformats.org/officeDocument/2006/relationships/font" Target="fonts/font20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5.fntdata"/><Relationship Id="rId80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2.fntdata"/><Relationship Id="rId67" Type="http://schemas.openxmlformats.org/officeDocument/2006/relationships/font" Target="fonts/font10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5.fntdata"/><Relationship Id="rId70" Type="http://schemas.openxmlformats.org/officeDocument/2006/relationships/font" Target="fonts/font13.fntdata"/><Relationship Id="rId75" Type="http://schemas.openxmlformats.org/officeDocument/2006/relationships/font" Target="fonts/font18.fntdata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314322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6" name="Google Shape;50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7" name="Google Shape;50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55286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5" name="Google Shape;6115;gfa9fb07cbc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6" name="Google Shape;6116;gfa9fb07cbc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20035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1" name="Google Shape;6181;gfa9fb07cbc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2" name="Google Shape;6182;gfa9fb07cbc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04007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0" name="Google Shape;6260;gfa9fb07cb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1" name="Google Shape;6261;gfa9fb07cb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8919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4" name="Google Shape;6664;gfa9fb07cbc_0_4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65" name="Google Shape;6665;gfa9fb07cbc_0_4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1078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8" name="Google Shape;6728;gfa9fb07cbc_2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29" name="Google Shape;6729;gfa9fb07cbc_2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746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9" name="Google Shape;7029;gfa9fb07cbc_2_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30" name="Google Shape;7030;gfa9fb07cbc_2_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47120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0" name="Google Shape;7070;gfa9fb07cbc_2_1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1" name="Google Shape;7071;gfa9fb07cbc_2_1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73839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5" name="Google Shape;7075;gfa9fb07cbc_2_1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6" name="Google Shape;7076;gfa9fb07cbc_2_1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76443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7" name="Google Shape;6227;gfa9fb07cbc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8" name="Google Shape;6228;gfa9fb07cbc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1019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2" name="Google Shape;7102;gfa9fb07cbc_2_1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03" name="Google Shape;7103;gfa9fb07cbc_2_1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8705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5" name="Google Shape;5495;gf9db84ec7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6" name="Google Shape;5496;gf9db84ec7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16938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1" name="Google Shape;7151;gfa9fb07cbc_2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2" name="Google Shape;7152;gfa9fb07cbc_2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50153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9" name="Google Shape;7179;gfa9fb07cbc_2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80" name="Google Shape;7180;gfa9fb07cbc_2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64816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9" name="Google Shape;7579;gfa9fb07cbc_2_1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80" name="Google Shape;7580;gfa9fb07cbc_2_1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394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4" name="Google Shape;5594;gf9db84ec7b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5" name="Google Shape;5595;gf9db84ec7b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21785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2" name="Google Shape;7592;gfa9fb07cbc_2_1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93" name="Google Shape;7593;gfa9fb07cbc_2_1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40581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7" name="Google Shape;7647;gfa9fb07cbc_2_2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48" name="Google Shape;7648;gfa9fb07cbc_2_2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43240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5" name="Google Shape;7665;gfa9fb07cbc_2_2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6" name="Google Shape;7666;gfa9fb07cbc_2_2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59745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7" name="Google Shape;8427;gf9e27c1a10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28" name="Google Shape;8428;gf9e27c1a10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63570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5" name="Google Shape;8485;gfa9fb07cbc_0_1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6" name="Google Shape;8486;gfa9fb07cbc_0_1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88530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5" name="Google Shape;8485;gfa9fb07cbc_0_1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6" name="Google Shape;8486;gfa9fb07cbc_0_1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4330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6" name="Google Shape;5506;gf9db84ec7b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7" name="Google Shape;5507;gf9db84ec7b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11733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5" name="Google Shape;8485;gfa9fb07cbc_0_1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6" name="Google Shape;8486;gfa9fb07cbc_0_1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35789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5" name="Google Shape;8485;gfa9fb07cbc_0_1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6" name="Google Shape;8486;gfa9fb07cbc_0_1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25412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5" name="Google Shape;8485;gfa9fb07cbc_0_1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6" name="Google Shape;8486;gfa9fb07cbc_0_1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2101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8" name="Google Shape;8078;gfab1bcc11d_1_8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9" name="Google Shape;8079;gfab1bcc11d_1_8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63485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3" name="Google Shape;13063;gf9e27c1a10_0_15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64" name="Google Shape;13064;gf9e27c1a10_0_15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28211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7" name="Google Shape;13477;gf9e27c1a10_0_156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78" name="Google Shape;13478;gf9e27c1a10_0_156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596266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8" name="Google Shape;14968;gf9e27c1a10_0_170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69" name="Google Shape;14969;gf9e27c1a10_0_170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3120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7" name="Google Shape;5547;gf9db84ec7b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8" name="Google Shape;5548;gf9db84ec7b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4441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1" name="Google Shape;5571;gf9db84ec7b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2" name="Google Shape;5572;gf9db84ec7b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998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0" name="Google Shape;5600;gf9db84ec7b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1" name="Google Shape;5601;gf9db84ec7b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4856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9" name="Google Shape;5609;gf9db84ec7b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0" name="Google Shape;5610;gf9db84ec7b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70607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7" name="Google Shape;6007;gfa9fb07cbc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8" name="Google Shape;6008;gfa9fb07cbc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35185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0" name="Google Shape;6060;gfa9fb07cbc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61" name="Google Shape;6061;gfa9fb07cbc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5110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98150" y="725696"/>
            <a:ext cx="6947700" cy="136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200" b="1">
                <a:solidFill>
                  <a:srgbClr val="11111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903825" y="2103457"/>
            <a:ext cx="3396900" cy="19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latin typeface="Asap"/>
                <a:ea typeface="Asap"/>
                <a:cs typeface="Asap"/>
                <a:sym typeface="Asap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-22695" y="-15770"/>
            <a:ext cx="1690448" cy="1915602"/>
          </a:xfrm>
          <a:custGeom>
            <a:avLst/>
            <a:gdLst/>
            <a:ahLst/>
            <a:cxnLst/>
            <a:rect l="l" t="t" r="r" b="b"/>
            <a:pathLst>
              <a:path w="19791" h="22427" extrusionOk="0">
                <a:moveTo>
                  <a:pt x="1" y="200"/>
                </a:moveTo>
                <a:lnTo>
                  <a:pt x="19791" y="1"/>
                </a:lnTo>
                <a:cubicBezTo>
                  <a:pt x="8819" y="2389"/>
                  <a:pt x="11204" y="8993"/>
                  <a:pt x="7791" y="15690"/>
                </a:cubicBezTo>
                <a:cubicBezTo>
                  <a:pt x="5927" y="19354"/>
                  <a:pt x="3018" y="21346"/>
                  <a:pt x="226" y="22426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-22695" y="-13728"/>
            <a:ext cx="952376" cy="853730"/>
          </a:xfrm>
          <a:custGeom>
            <a:avLst/>
            <a:gdLst/>
            <a:ahLst/>
            <a:cxnLst/>
            <a:rect l="l" t="t" r="r" b="b"/>
            <a:pathLst>
              <a:path w="10311" h="9243" extrusionOk="0">
                <a:moveTo>
                  <a:pt x="10310" y="0"/>
                </a:moveTo>
                <a:cubicBezTo>
                  <a:pt x="9517" y="2880"/>
                  <a:pt x="7048" y="8735"/>
                  <a:pt x="94" y="9243"/>
                </a:cubicBezTo>
                <a:lnTo>
                  <a:pt x="1" y="103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 userDrawn="1"/>
        </p:nvSpPr>
        <p:spPr>
          <a:xfrm>
            <a:off x="-14275" y="4083834"/>
            <a:ext cx="2036515" cy="1078407"/>
          </a:xfrm>
          <a:custGeom>
            <a:avLst/>
            <a:gdLst/>
            <a:ahLst/>
            <a:cxnLst/>
            <a:rect l="l" t="t" r="r" b="b"/>
            <a:pathLst>
              <a:path w="40343" h="21362" extrusionOk="0">
                <a:moveTo>
                  <a:pt x="0" y="21362"/>
                </a:moveTo>
                <a:lnTo>
                  <a:pt x="0" y="0"/>
                </a:lnTo>
                <a:cubicBezTo>
                  <a:pt x="4133" y="11868"/>
                  <a:pt x="16162" y="9368"/>
                  <a:pt x="28255" y="13122"/>
                </a:cubicBezTo>
                <a:cubicBezTo>
                  <a:pt x="34869" y="15175"/>
                  <a:pt x="38436" y="18338"/>
                  <a:pt x="40342" y="2136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 userDrawn="1"/>
        </p:nvSpPr>
        <p:spPr>
          <a:xfrm>
            <a:off x="7672798" y="-12998"/>
            <a:ext cx="1502780" cy="3260198"/>
          </a:xfrm>
          <a:custGeom>
            <a:avLst/>
            <a:gdLst/>
            <a:ahLst/>
            <a:cxnLst/>
            <a:rect l="l" t="t" r="r" b="b"/>
            <a:pathLst>
              <a:path w="17156" h="37219" extrusionOk="0">
                <a:moveTo>
                  <a:pt x="17052" y="0"/>
                </a:moveTo>
                <a:lnTo>
                  <a:pt x="0" y="0"/>
                </a:lnTo>
                <a:cubicBezTo>
                  <a:pt x="270" y="3108"/>
                  <a:pt x="1707" y="9072"/>
                  <a:pt x="8398" y="13045"/>
                </a:cubicBezTo>
                <a:cubicBezTo>
                  <a:pt x="17155" y="18241"/>
                  <a:pt x="11155" y="31488"/>
                  <a:pt x="17052" y="37218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2"/>
          <p:cNvSpPr/>
          <p:nvPr userDrawn="1"/>
        </p:nvSpPr>
        <p:spPr>
          <a:xfrm>
            <a:off x="6928153" y="3892363"/>
            <a:ext cx="2245086" cy="1279539"/>
          </a:xfrm>
          <a:custGeom>
            <a:avLst/>
            <a:gdLst/>
            <a:ahLst/>
            <a:cxnLst/>
            <a:rect l="l" t="t" r="r" b="b"/>
            <a:pathLst>
              <a:path w="37331" h="21276" extrusionOk="0">
                <a:moveTo>
                  <a:pt x="37218" y="21247"/>
                </a:moveTo>
                <a:lnTo>
                  <a:pt x="37331" y="1"/>
                </a:lnTo>
                <a:cubicBezTo>
                  <a:pt x="34220" y="322"/>
                  <a:pt x="28249" y="2074"/>
                  <a:pt x="24232" y="10391"/>
                </a:cubicBezTo>
                <a:cubicBezTo>
                  <a:pt x="18977" y="21276"/>
                  <a:pt x="5772" y="13730"/>
                  <a:pt x="0" y="2104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1_Caption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 userDrawn="1"/>
        </p:nvGrpSpPr>
        <p:grpSpPr>
          <a:xfrm rot="16200000">
            <a:off x="6399926" y="2473841"/>
            <a:ext cx="4988087" cy="342413"/>
            <a:chOff x="-2112963" y="2112963"/>
            <a:chExt cx="13366751" cy="917575"/>
          </a:xfrm>
          <a:solidFill>
            <a:srgbClr val="7030A0"/>
          </a:solidFill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5" name="Freeform 5"/>
          <p:cNvSpPr>
            <a:spLocks/>
          </p:cNvSpPr>
          <p:nvPr userDrawn="1"/>
        </p:nvSpPr>
        <p:spPr bwMode="auto">
          <a:xfrm rot="10800000">
            <a:off x="126128" y="151005"/>
            <a:ext cx="8939048" cy="530676"/>
          </a:xfrm>
          <a:custGeom>
            <a:avLst/>
            <a:gdLst>
              <a:gd name="T0" fmla="*/ 3517 w 3562"/>
              <a:gd name="T1" fmla="*/ 135 h 135"/>
              <a:gd name="T2" fmla="*/ 46 w 3562"/>
              <a:gd name="T3" fmla="*/ 135 h 135"/>
              <a:gd name="T4" fmla="*/ 0 w 3562"/>
              <a:gd name="T5" fmla="*/ 90 h 135"/>
              <a:gd name="T6" fmla="*/ 0 w 3562"/>
              <a:gd name="T7" fmla="*/ 45 h 135"/>
              <a:gd name="T8" fmla="*/ 46 w 3562"/>
              <a:gd name="T9" fmla="*/ 0 h 135"/>
              <a:gd name="T10" fmla="*/ 3517 w 3562"/>
              <a:gd name="T11" fmla="*/ 0 h 135"/>
              <a:gd name="T12" fmla="*/ 3562 w 3562"/>
              <a:gd name="T13" fmla="*/ 45 h 135"/>
              <a:gd name="T14" fmla="*/ 3562 w 3562"/>
              <a:gd name="T15" fmla="*/ 90 h 135"/>
              <a:gd name="T16" fmla="*/ 3517 w 3562"/>
              <a:gd name="T17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62" h="135">
                <a:moveTo>
                  <a:pt x="3517" y="135"/>
                </a:moveTo>
                <a:cubicBezTo>
                  <a:pt x="46" y="135"/>
                  <a:pt x="46" y="135"/>
                  <a:pt x="46" y="135"/>
                </a:cubicBezTo>
                <a:cubicBezTo>
                  <a:pt x="21" y="135"/>
                  <a:pt x="0" y="115"/>
                  <a:pt x="0" y="9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3517" y="0"/>
                  <a:pt x="3517" y="0"/>
                  <a:pt x="3517" y="0"/>
                </a:cubicBezTo>
                <a:cubicBezTo>
                  <a:pt x="3542" y="0"/>
                  <a:pt x="3562" y="20"/>
                  <a:pt x="3562" y="45"/>
                </a:cubicBezTo>
                <a:cubicBezTo>
                  <a:pt x="3562" y="90"/>
                  <a:pt x="3562" y="90"/>
                  <a:pt x="3562" y="90"/>
                </a:cubicBezTo>
                <a:cubicBezTo>
                  <a:pt x="3562" y="115"/>
                  <a:pt x="3542" y="135"/>
                  <a:pt x="3517" y="13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13" name="Google Shape;1013;p10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grpSp>
        <p:nvGrpSpPr>
          <p:cNvPr id="9" name="Grupo 8"/>
          <p:cNvGrpSpPr/>
          <p:nvPr userDrawn="1"/>
        </p:nvGrpSpPr>
        <p:grpSpPr>
          <a:xfrm rot="5400000">
            <a:off x="-2177159" y="2478250"/>
            <a:ext cx="4988087" cy="342413"/>
            <a:chOff x="-2112963" y="2112963"/>
            <a:chExt cx="13366751" cy="917575"/>
          </a:xfrm>
          <a:solidFill>
            <a:srgbClr val="7030A0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423175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1_Caption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 userDrawn="1"/>
        </p:nvGrpSpPr>
        <p:grpSpPr>
          <a:xfrm rot="5400000">
            <a:off x="-2240223" y="2332330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7" name="Grupo 6"/>
          <p:cNvGrpSpPr/>
          <p:nvPr userDrawn="1"/>
        </p:nvGrpSpPr>
        <p:grpSpPr>
          <a:xfrm rot="16200000">
            <a:off x="6399926" y="2327921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5" name="Freeform 5"/>
          <p:cNvSpPr>
            <a:spLocks/>
          </p:cNvSpPr>
          <p:nvPr userDrawn="1"/>
        </p:nvSpPr>
        <p:spPr bwMode="auto">
          <a:xfrm rot="10800000">
            <a:off x="0" y="5085"/>
            <a:ext cx="9144000" cy="530676"/>
          </a:xfrm>
          <a:custGeom>
            <a:avLst/>
            <a:gdLst>
              <a:gd name="T0" fmla="*/ 3517 w 3562"/>
              <a:gd name="T1" fmla="*/ 135 h 135"/>
              <a:gd name="T2" fmla="*/ 46 w 3562"/>
              <a:gd name="T3" fmla="*/ 135 h 135"/>
              <a:gd name="T4" fmla="*/ 0 w 3562"/>
              <a:gd name="T5" fmla="*/ 90 h 135"/>
              <a:gd name="T6" fmla="*/ 0 w 3562"/>
              <a:gd name="T7" fmla="*/ 45 h 135"/>
              <a:gd name="T8" fmla="*/ 46 w 3562"/>
              <a:gd name="T9" fmla="*/ 0 h 135"/>
              <a:gd name="T10" fmla="*/ 3517 w 3562"/>
              <a:gd name="T11" fmla="*/ 0 h 135"/>
              <a:gd name="T12" fmla="*/ 3562 w 3562"/>
              <a:gd name="T13" fmla="*/ 45 h 135"/>
              <a:gd name="T14" fmla="*/ 3562 w 3562"/>
              <a:gd name="T15" fmla="*/ 90 h 135"/>
              <a:gd name="T16" fmla="*/ 3517 w 3562"/>
              <a:gd name="T17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62" h="135">
                <a:moveTo>
                  <a:pt x="3517" y="135"/>
                </a:moveTo>
                <a:cubicBezTo>
                  <a:pt x="46" y="135"/>
                  <a:pt x="46" y="135"/>
                  <a:pt x="46" y="135"/>
                </a:cubicBezTo>
                <a:cubicBezTo>
                  <a:pt x="21" y="135"/>
                  <a:pt x="0" y="115"/>
                  <a:pt x="0" y="9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3517" y="0"/>
                  <a:pt x="3517" y="0"/>
                  <a:pt x="3517" y="0"/>
                </a:cubicBezTo>
                <a:cubicBezTo>
                  <a:pt x="3542" y="0"/>
                  <a:pt x="3562" y="20"/>
                  <a:pt x="3562" y="45"/>
                </a:cubicBezTo>
                <a:cubicBezTo>
                  <a:pt x="3562" y="90"/>
                  <a:pt x="3562" y="90"/>
                  <a:pt x="3562" y="90"/>
                </a:cubicBezTo>
                <a:cubicBezTo>
                  <a:pt x="3562" y="115"/>
                  <a:pt x="3542" y="135"/>
                  <a:pt x="3517" y="13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13" name="Google Shape;1013;p10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33349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1_Caption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 userDrawn="1"/>
        </p:nvSpPr>
        <p:spPr bwMode="auto">
          <a:xfrm rot="10800000">
            <a:off x="0" y="4840014"/>
            <a:ext cx="9144000" cy="303486"/>
          </a:xfrm>
          <a:custGeom>
            <a:avLst/>
            <a:gdLst>
              <a:gd name="T0" fmla="*/ 3517 w 3562"/>
              <a:gd name="T1" fmla="*/ 135 h 135"/>
              <a:gd name="T2" fmla="*/ 46 w 3562"/>
              <a:gd name="T3" fmla="*/ 135 h 135"/>
              <a:gd name="T4" fmla="*/ 0 w 3562"/>
              <a:gd name="T5" fmla="*/ 90 h 135"/>
              <a:gd name="T6" fmla="*/ 0 w 3562"/>
              <a:gd name="T7" fmla="*/ 45 h 135"/>
              <a:gd name="T8" fmla="*/ 46 w 3562"/>
              <a:gd name="T9" fmla="*/ 0 h 135"/>
              <a:gd name="T10" fmla="*/ 3517 w 3562"/>
              <a:gd name="T11" fmla="*/ 0 h 135"/>
              <a:gd name="T12" fmla="*/ 3562 w 3562"/>
              <a:gd name="T13" fmla="*/ 45 h 135"/>
              <a:gd name="T14" fmla="*/ 3562 w 3562"/>
              <a:gd name="T15" fmla="*/ 90 h 135"/>
              <a:gd name="T16" fmla="*/ 3517 w 3562"/>
              <a:gd name="T17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62" h="135">
                <a:moveTo>
                  <a:pt x="3517" y="135"/>
                </a:moveTo>
                <a:cubicBezTo>
                  <a:pt x="46" y="135"/>
                  <a:pt x="46" y="135"/>
                  <a:pt x="46" y="135"/>
                </a:cubicBezTo>
                <a:cubicBezTo>
                  <a:pt x="21" y="135"/>
                  <a:pt x="0" y="115"/>
                  <a:pt x="0" y="9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3517" y="0"/>
                  <a:pt x="3517" y="0"/>
                  <a:pt x="3517" y="0"/>
                </a:cubicBezTo>
                <a:cubicBezTo>
                  <a:pt x="3542" y="0"/>
                  <a:pt x="3562" y="20"/>
                  <a:pt x="3562" y="45"/>
                </a:cubicBezTo>
                <a:cubicBezTo>
                  <a:pt x="3562" y="90"/>
                  <a:pt x="3562" y="90"/>
                  <a:pt x="3562" y="90"/>
                </a:cubicBezTo>
                <a:cubicBezTo>
                  <a:pt x="3562" y="115"/>
                  <a:pt x="3542" y="135"/>
                  <a:pt x="3517" y="13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13" name="Google Shape;1013;p10"/>
          <p:cNvSpPr txBox="1">
            <a:spLocks noGrp="1"/>
          </p:cNvSpPr>
          <p:nvPr userDrawn="1"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2" name="Freeform 6"/>
          <p:cNvSpPr>
            <a:spLocks/>
          </p:cNvSpPr>
          <p:nvPr userDrawn="1"/>
        </p:nvSpPr>
        <p:spPr bwMode="auto">
          <a:xfrm>
            <a:off x="8505058" y="4531888"/>
            <a:ext cx="638942" cy="611612"/>
          </a:xfrm>
          <a:custGeom>
            <a:avLst/>
            <a:gdLst>
              <a:gd name="T0" fmla="*/ 130 w 163"/>
              <a:gd name="T1" fmla="*/ 146 h 146"/>
              <a:gd name="T2" fmla="*/ 34 w 163"/>
              <a:gd name="T3" fmla="*/ 146 h 146"/>
              <a:gd name="T4" fmla="*/ 0 w 163"/>
              <a:gd name="T5" fmla="*/ 112 h 146"/>
              <a:gd name="T6" fmla="*/ 0 w 163"/>
              <a:gd name="T7" fmla="*/ 33 h 146"/>
              <a:gd name="T8" fmla="*/ 34 w 163"/>
              <a:gd name="T9" fmla="*/ 0 h 146"/>
              <a:gd name="T10" fmla="*/ 130 w 163"/>
              <a:gd name="T11" fmla="*/ 0 h 146"/>
              <a:gd name="T12" fmla="*/ 163 w 163"/>
              <a:gd name="T13" fmla="*/ 33 h 146"/>
              <a:gd name="T14" fmla="*/ 163 w 163"/>
              <a:gd name="T15" fmla="*/ 112 h 146"/>
              <a:gd name="T16" fmla="*/ 130 w 163"/>
              <a:gd name="T17" fmla="*/ 14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3" h="146">
                <a:moveTo>
                  <a:pt x="130" y="146"/>
                </a:moveTo>
                <a:cubicBezTo>
                  <a:pt x="34" y="146"/>
                  <a:pt x="34" y="146"/>
                  <a:pt x="34" y="146"/>
                </a:cubicBezTo>
                <a:cubicBezTo>
                  <a:pt x="15" y="146"/>
                  <a:pt x="0" y="131"/>
                  <a:pt x="0" y="112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15"/>
                  <a:pt x="15" y="0"/>
                  <a:pt x="34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48" y="0"/>
                  <a:pt x="163" y="15"/>
                  <a:pt x="163" y="33"/>
                </a:cubicBezTo>
                <a:cubicBezTo>
                  <a:pt x="163" y="112"/>
                  <a:pt x="163" y="112"/>
                  <a:pt x="163" y="112"/>
                </a:cubicBezTo>
                <a:cubicBezTo>
                  <a:pt x="163" y="131"/>
                  <a:pt x="148" y="146"/>
                  <a:pt x="130" y="146"/>
                </a:cubicBezTo>
                <a:close/>
              </a:path>
            </a:pathLst>
          </a:custGeom>
          <a:solidFill>
            <a:srgbClr val="FF9A3F"/>
          </a:solidFill>
          <a:ln w="190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207278">
            <a:off x="7241612" y="482356"/>
            <a:ext cx="2034601" cy="67502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900000">
            <a:off x="-184699" y="547151"/>
            <a:ext cx="2034601" cy="67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418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1_Caption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 userDrawn="1"/>
        </p:nvGrpSpPr>
        <p:grpSpPr>
          <a:xfrm rot="16200000">
            <a:off x="6399926" y="2473841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013" name="Google Shape;1013;p10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grpSp>
        <p:nvGrpSpPr>
          <p:cNvPr id="9" name="Grupo 8"/>
          <p:cNvGrpSpPr/>
          <p:nvPr userDrawn="1"/>
        </p:nvGrpSpPr>
        <p:grpSpPr>
          <a:xfrm rot="5400000">
            <a:off x="-2177159" y="2478250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5236169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1_Caption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 userDrawn="1"/>
        </p:nvGrpSpPr>
        <p:grpSpPr>
          <a:xfrm rot="16200000">
            <a:off x="6399926" y="2473841"/>
            <a:ext cx="4988087" cy="342413"/>
            <a:chOff x="-2112963" y="2112963"/>
            <a:chExt cx="13366751" cy="917575"/>
          </a:xfrm>
          <a:solidFill>
            <a:srgbClr val="7030A0"/>
          </a:solidFill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013" name="Google Shape;1013;p10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grpSp>
        <p:nvGrpSpPr>
          <p:cNvPr id="9" name="Grupo 8"/>
          <p:cNvGrpSpPr/>
          <p:nvPr userDrawn="1"/>
        </p:nvGrpSpPr>
        <p:grpSpPr>
          <a:xfrm rot="5400000">
            <a:off x="-2177159" y="2478250"/>
            <a:ext cx="4988087" cy="342413"/>
            <a:chOff x="-2112963" y="2112963"/>
            <a:chExt cx="13366751" cy="917575"/>
          </a:xfrm>
          <a:solidFill>
            <a:srgbClr val="7030A0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207278">
            <a:off x="7241612" y="482356"/>
            <a:ext cx="2034601" cy="67502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900000">
            <a:off x="-184699" y="547151"/>
            <a:ext cx="2034601" cy="67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0278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1_Caption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10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215464" y="4540250"/>
            <a:ext cx="87090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AutoShape 9"/>
          <p:cNvSpPr>
            <a:spLocks noChangeAspect="1" noChangeArrowheads="1" noTextEdit="1"/>
          </p:cNvSpPr>
          <p:nvPr userDrawn="1"/>
        </p:nvSpPr>
        <p:spPr bwMode="auto">
          <a:xfrm rot="10800000">
            <a:off x="217488" y="106363"/>
            <a:ext cx="87090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21" name="Grupo 20"/>
          <p:cNvGrpSpPr/>
          <p:nvPr userDrawn="1"/>
        </p:nvGrpSpPr>
        <p:grpSpPr>
          <a:xfrm>
            <a:off x="223838" y="103188"/>
            <a:ext cx="8694302" cy="4959350"/>
            <a:chOff x="223838" y="103188"/>
            <a:chExt cx="8694302" cy="4959350"/>
          </a:xfrm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228164" y="4727575"/>
              <a:ext cx="8689975" cy="334963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228164" y="4548188"/>
              <a:ext cx="396875" cy="360363"/>
            </a:xfrm>
            <a:custGeom>
              <a:avLst/>
              <a:gdLst>
                <a:gd name="T0" fmla="*/ 130 w 163"/>
                <a:gd name="T1" fmla="*/ 146 h 146"/>
                <a:gd name="T2" fmla="*/ 34 w 163"/>
                <a:gd name="T3" fmla="*/ 146 h 146"/>
                <a:gd name="T4" fmla="*/ 0 w 163"/>
                <a:gd name="T5" fmla="*/ 112 h 146"/>
                <a:gd name="T6" fmla="*/ 0 w 163"/>
                <a:gd name="T7" fmla="*/ 33 h 146"/>
                <a:gd name="T8" fmla="*/ 34 w 163"/>
                <a:gd name="T9" fmla="*/ 0 h 146"/>
                <a:gd name="T10" fmla="*/ 130 w 163"/>
                <a:gd name="T11" fmla="*/ 0 h 146"/>
                <a:gd name="T12" fmla="*/ 163 w 163"/>
                <a:gd name="T13" fmla="*/ 33 h 146"/>
                <a:gd name="T14" fmla="*/ 163 w 163"/>
                <a:gd name="T15" fmla="*/ 112 h 146"/>
                <a:gd name="T16" fmla="*/ 130 w 163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46">
                  <a:moveTo>
                    <a:pt x="130" y="146"/>
                  </a:moveTo>
                  <a:cubicBezTo>
                    <a:pt x="34" y="146"/>
                    <a:pt x="34" y="146"/>
                    <a:pt x="34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48" y="0"/>
                    <a:pt x="163" y="15"/>
                    <a:pt x="163" y="33"/>
                  </a:cubicBezTo>
                  <a:cubicBezTo>
                    <a:pt x="163" y="112"/>
                    <a:pt x="163" y="112"/>
                    <a:pt x="163" y="112"/>
                  </a:cubicBezTo>
                  <a:cubicBezTo>
                    <a:pt x="163" y="131"/>
                    <a:pt x="148" y="146"/>
                    <a:pt x="130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522852" y="4548188"/>
              <a:ext cx="395288" cy="360363"/>
            </a:xfrm>
            <a:custGeom>
              <a:avLst/>
              <a:gdLst>
                <a:gd name="T0" fmla="*/ 129 w 162"/>
                <a:gd name="T1" fmla="*/ 146 h 146"/>
                <a:gd name="T2" fmla="*/ 33 w 162"/>
                <a:gd name="T3" fmla="*/ 146 h 146"/>
                <a:gd name="T4" fmla="*/ 0 w 162"/>
                <a:gd name="T5" fmla="*/ 112 h 146"/>
                <a:gd name="T6" fmla="*/ 0 w 162"/>
                <a:gd name="T7" fmla="*/ 33 h 146"/>
                <a:gd name="T8" fmla="*/ 33 w 162"/>
                <a:gd name="T9" fmla="*/ 0 h 146"/>
                <a:gd name="T10" fmla="*/ 129 w 162"/>
                <a:gd name="T11" fmla="*/ 0 h 146"/>
                <a:gd name="T12" fmla="*/ 162 w 162"/>
                <a:gd name="T13" fmla="*/ 33 h 146"/>
                <a:gd name="T14" fmla="*/ 162 w 162"/>
                <a:gd name="T15" fmla="*/ 112 h 146"/>
                <a:gd name="T16" fmla="*/ 129 w 162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146">
                  <a:moveTo>
                    <a:pt x="129" y="146"/>
                  </a:moveTo>
                  <a:cubicBezTo>
                    <a:pt x="33" y="146"/>
                    <a:pt x="33" y="146"/>
                    <a:pt x="33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7" y="0"/>
                    <a:pt x="162" y="15"/>
                    <a:pt x="162" y="33"/>
                  </a:cubicBezTo>
                  <a:cubicBezTo>
                    <a:pt x="162" y="112"/>
                    <a:pt x="162" y="112"/>
                    <a:pt x="162" y="112"/>
                  </a:cubicBezTo>
                  <a:cubicBezTo>
                    <a:pt x="162" y="131"/>
                    <a:pt x="147" y="146"/>
                    <a:pt x="129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 rot="10800000">
              <a:off x="223838" y="103188"/>
              <a:ext cx="8689975" cy="334962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solidFill>
              <a:srgbClr val="FF9A3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 rot="10800000">
              <a:off x="8516938" y="257175"/>
              <a:ext cx="396875" cy="360362"/>
            </a:xfrm>
            <a:custGeom>
              <a:avLst/>
              <a:gdLst>
                <a:gd name="T0" fmla="*/ 130 w 163"/>
                <a:gd name="T1" fmla="*/ 146 h 146"/>
                <a:gd name="T2" fmla="*/ 34 w 163"/>
                <a:gd name="T3" fmla="*/ 146 h 146"/>
                <a:gd name="T4" fmla="*/ 0 w 163"/>
                <a:gd name="T5" fmla="*/ 112 h 146"/>
                <a:gd name="T6" fmla="*/ 0 w 163"/>
                <a:gd name="T7" fmla="*/ 33 h 146"/>
                <a:gd name="T8" fmla="*/ 34 w 163"/>
                <a:gd name="T9" fmla="*/ 0 h 146"/>
                <a:gd name="T10" fmla="*/ 130 w 163"/>
                <a:gd name="T11" fmla="*/ 0 h 146"/>
                <a:gd name="T12" fmla="*/ 163 w 163"/>
                <a:gd name="T13" fmla="*/ 33 h 146"/>
                <a:gd name="T14" fmla="*/ 163 w 163"/>
                <a:gd name="T15" fmla="*/ 112 h 146"/>
                <a:gd name="T16" fmla="*/ 130 w 163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46">
                  <a:moveTo>
                    <a:pt x="130" y="146"/>
                  </a:moveTo>
                  <a:cubicBezTo>
                    <a:pt x="34" y="146"/>
                    <a:pt x="34" y="146"/>
                    <a:pt x="34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48" y="0"/>
                    <a:pt x="163" y="15"/>
                    <a:pt x="163" y="33"/>
                  </a:cubicBezTo>
                  <a:cubicBezTo>
                    <a:pt x="163" y="112"/>
                    <a:pt x="163" y="112"/>
                    <a:pt x="163" y="112"/>
                  </a:cubicBezTo>
                  <a:cubicBezTo>
                    <a:pt x="163" y="131"/>
                    <a:pt x="148" y="146"/>
                    <a:pt x="130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 rot="10800000">
              <a:off x="223838" y="257175"/>
              <a:ext cx="395288" cy="360362"/>
            </a:xfrm>
            <a:custGeom>
              <a:avLst/>
              <a:gdLst>
                <a:gd name="T0" fmla="*/ 129 w 162"/>
                <a:gd name="T1" fmla="*/ 146 h 146"/>
                <a:gd name="T2" fmla="*/ 33 w 162"/>
                <a:gd name="T3" fmla="*/ 146 h 146"/>
                <a:gd name="T4" fmla="*/ 0 w 162"/>
                <a:gd name="T5" fmla="*/ 112 h 146"/>
                <a:gd name="T6" fmla="*/ 0 w 162"/>
                <a:gd name="T7" fmla="*/ 33 h 146"/>
                <a:gd name="T8" fmla="*/ 33 w 162"/>
                <a:gd name="T9" fmla="*/ 0 h 146"/>
                <a:gd name="T10" fmla="*/ 129 w 162"/>
                <a:gd name="T11" fmla="*/ 0 h 146"/>
                <a:gd name="T12" fmla="*/ 162 w 162"/>
                <a:gd name="T13" fmla="*/ 33 h 146"/>
                <a:gd name="T14" fmla="*/ 162 w 162"/>
                <a:gd name="T15" fmla="*/ 112 h 146"/>
                <a:gd name="T16" fmla="*/ 129 w 162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146">
                  <a:moveTo>
                    <a:pt x="129" y="146"/>
                  </a:moveTo>
                  <a:cubicBezTo>
                    <a:pt x="33" y="146"/>
                    <a:pt x="33" y="146"/>
                    <a:pt x="33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7" y="0"/>
                    <a:pt x="162" y="15"/>
                    <a:pt x="162" y="33"/>
                  </a:cubicBezTo>
                  <a:cubicBezTo>
                    <a:pt x="162" y="112"/>
                    <a:pt x="162" y="112"/>
                    <a:pt x="162" y="112"/>
                  </a:cubicBezTo>
                  <a:cubicBezTo>
                    <a:pt x="162" y="131"/>
                    <a:pt x="147" y="146"/>
                    <a:pt x="129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207278">
            <a:off x="7241612" y="482356"/>
            <a:ext cx="2034601" cy="67502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900000">
            <a:off x="-184699" y="547151"/>
            <a:ext cx="2034601" cy="67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955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1_Caption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10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152400" y="4540250"/>
            <a:ext cx="87090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5"/>
          <p:cNvSpPr>
            <a:spLocks/>
          </p:cNvSpPr>
          <p:nvPr userDrawn="1"/>
        </p:nvSpPr>
        <p:spPr bwMode="auto">
          <a:xfrm>
            <a:off x="165100" y="4727575"/>
            <a:ext cx="8689975" cy="334963"/>
          </a:xfrm>
          <a:custGeom>
            <a:avLst/>
            <a:gdLst>
              <a:gd name="T0" fmla="*/ 3517 w 3562"/>
              <a:gd name="T1" fmla="*/ 135 h 135"/>
              <a:gd name="T2" fmla="*/ 46 w 3562"/>
              <a:gd name="T3" fmla="*/ 135 h 135"/>
              <a:gd name="T4" fmla="*/ 0 w 3562"/>
              <a:gd name="T5" fmla="*/ 90 h 135"/>
              <a:gd name="T6" fmla="*/ 0 w 3562"/>
              <a:gd name="T7" fmla="*/ 45 h 135"/>
              <a:gd name="T8" fmla="*/ 46 w 3562"/>
              <a:gd name="T9" fmla="*/ 0 h 135"/>
              <a:gd name="T10" fmla="*/ 3517 w 3562"/>
              <a:gd name="T11" fmla="*/ 0 h 135"/>
              <a:gd name="T12" fmla="*/ 3562 w 3562"/>
              <a:gd name="T13" fmla="*/ 45 h 135"/>
              <a:gd name="T14" fmla="*/ 3562 w 3562"/>
              <a:gd name="T15" fmla="*/ 90 h 135"/>
              <a:gd name="T16" fmla="*/ 3517 w 3562"/>
              <a:gd name="T17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62" h="135">
                <a:moveTo>
                  <a:pt x="3517" y="135"/>
                </a:moveTo>
                <a:cubicBezTo>
                  <a:pt x="46" y="135"/>
                  <a:pt x="46" y="135"/>
                  <a:pt x="46" y="135"/>
                </a:cubicBezTo>
                <a:cubicBezTo>
                  <a:pt x="21" y="135"/>
                  <a:pt x="0" y="115"/>
                  <a:pt x="0" y="9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3517" y="0"/>
                  <a:pt x="3517" y="0"/>
                  <a:pt x="3517" y="0"/>
                </a:cubicBezTo>
                <a:cubicBezTo>
                  <a:pt x="3542" y="0"/>
                  <a:pt x="3562" y="20"/>
                  <a:pt x="3562" y="45"/>
                </a:cubicBezTo>
                <a:cubicBezTo>
                  <a:pt x="3562" y="90"/>
                  <a:pt x="3562" y="90"/>
                  <a:pt x="3562" y="90"/>
                </a:cubicBezTo>
                <a:cubicBezTo>
                  <a:pt x="3562" y="115"/>
                  <a:pt x="3542" y="135"/>
                  <a:pt x="3517" y="13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6"/>
          <p:cNvSpPr>
            <a:spLocks/>
          </p:cNvSpPr>
          <p:nvPr userDrawn="1"/>
        </p:nvSpPr>
        <p:spPr bwMode="auto">
          <a:xfrm>
            <a:off x="165100" y="4548188"/>
            <a:ext cx="396875" cy="360363"/>
          </a:xfrm>
          <a:custGeom>
            <a:avLst/>
            <a:gdLst>
              <a:gd name="T0" fmla="*/ 130 w 163"/>
              <a:gd name="T1" fmla="*/ 146 h 146"/>
              <a:gd name="T2" fmla="*/ 34 w 163"/>
              <a:gd name="T3" fmla="*/ 146 h 146"/>
              <a:gd name="T4" fmla="*/ 0 w 163"/>
              <a:gd name="T5" fmla="*/ 112 h 146"/>
              <a:gd name="T6" fmla="*/ 0 w 163"/>
              <a:gd name="T7" fmla="*/ 33 h 146"/>
              <a:gd name="T8" fmla="*/ 34 w 163"/>
              <a:gd name="T9" fmla="*/ 0 h 146"/>
              <a:gd name="T10" fmla="*/ 130 w 163"/>
              <a:gd name="T11" fmla="*/ 0 h 146"/>
              <a:gd name="T12" fmla="*/ 163 w 163"/>
              <a:gd name="T13" fmla="*/ 33 h 146"/>
              <a:gd name="T14" fmla="*/ 163 w 163"/>
              <a:gd name="T15" fmla="*/ 112 h 146"/>
              <a:gd name="T16" fmla="*/ 130 w 163"/>
              <a:gd name="T17" fmla="*/ 14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3" h="146">
                <a:moveTo>
                  <a:pt x="130" y="146"/>
                </a:moveTo>
                <a:cubicBezTo>
                  <a:pt x="34" y="146"/>
                  <a:pt x="34" y="146"/>
                  <a:pt x="34" y="146"/>
                </a:cubicBezTo>
                <a:cubicBezTo>
                  <a:pt x="15" y="146"/>
                  <a:pt x="0" y="131"/>
                  <a:pt x="0" y="112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15"/>
                  <a:pt x="15" y="0"/>
                  <a:pt x="34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48" y="0"/>
                  <a:pt x="163" y="15"/>
                  <a:pt x="163" y="33"/>
                </a:cubicBezTo>
                <a:cubicBezTo>
                  <a:pt x="163" y="112"/>
                  <a:pt x="163" y="112"/>
                  <a:pt x="163" y="112"/>
                </a:cubicBezTo>
                <a:cubicBezTo>
                  <a:pt x="163" y="131"/>
                  <a:pt x="148" y="146"/>
                  <a:pt x="130" y="146"/>
                </a:cubicBezTo>
                <a:close/>
              </a:path>
            </a:pathLst>
          </a:custGeom>
          <a:solidFill>
            <a:srgbClr val="FF9A3F"/>
          </a:solidFill>
          <a:ln w="190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7"/>
          <p:cNvSpPr>
            <a:spLocks/>
          </p:cNvSpPr>
          <p:nvPr userDrawn="1"/>
        </p:nvSpPr>
        <p:spPr bwMode="auto">
          <a:xfrm>
            <a:off x="8459788" y="4548188"/>
            <a:ext cx="395288" cy="360363"/>
          </a:xfrm>
          <a:custGeom>
            <a:avLst/>
            <a:gdLst>
              <a:gd name="T0" fmla="*/ 129 w 162"/>
              <a:gd name="T1" fmla="*/ 146 h 146"/>
              <a:gd name="T2" fmla="*/ 33 w 162"/>
              <a:gd name="T3" fmla="*/ 146 h 146"/>
              <a:gd name="T4" fmla="*/ 0 w 162"/>
              <a:gd name="T5" fmla="*/ 112 h 146"/>
              <a:gd name="T6" fmla="*/ 0 w 162"/>
              <a:gd name="T7" fmla="*/ 33 h 146"/>
              <a:gd name="T8" fmla="*/ 33 w 162"/>
              <a:gd name="T9" fmla="*/ 0 h 146"/>
              <a:gd name="T10" fmla="*/ 129 w 162"/>
              <a:gd name="T11" fmla="*/ 0 h 146"/>
              <a:gd name="T12" fmla="*/ 162 w 162"/>
              <a:gd name="T13" fmla="*/ 33 h 146"/>
              <a:gd name="T14" fmla="*/ 162 w 162"/>
              <a:gd name="T15" fmla="*/ 112 h 146"/>
              <a:gd name="T16" fmla="*/ 129 w 162"/>
              <a:gd name="T17" fmla="*/ 14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2" h="146">
                <a:moveTo>
                  <a:pt x="129" y="146"/>
                </a:moveTo>
                <a:cubicBezTo>
                  <a:pt x="33" y="146"/>
                  <a:pt x="33" y="146"/>
                  <a:pt x="33" y="146"/>
                </a:cubicBezTo>
                <a:cubicBezTo>
                  <a:pt x="15" y="146"/>
                  <a:pt x="0" y="131"/>
                  <a:pt x="0" y="112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15"/>
                  <a:pt x="15" y="0"/>
                  <a:pt x="33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147" y="0"/>
                  <a:pt x="162" y="15"/>
                  <a:pt x="162" y="33"/>
                </a:cubicBezTo>
                <a:cubicBezTo>
                  <a:pt x="162" y="112"/>
                  <a:pt x="162" y="112"/>
                  <a:pt x="162" y="112"/>
                </a:cubicBezTo>
                <a:cubicBezTo>
                  <a:pt x="162" y="131"/>
                  <a:pt x="147" y="146"/>
                  <a:pt x="129" y="146"/>
                </a:cubicBezTo>
                <a:close/>
              </a:path>
            </a:pathLst>
          </a:custGeom>
          <a:solidFill>
            <a:srgbClr val="FF9A3F"/>
          </a:solidFill>
          <a:ln w="190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" name="AutoShape 3"/>
          <p:cNvSpPr>
            <a:spLocks noChangeAspect="1" noChangeArrowheads="1" noTextEdit="1"/>
          </p:cNvSpPr>
          <p:nvPr userDrawn="1"/>
        </p:nvSpPr>
        <p:spPr bwMode="auto">
          <a:xfrm rot="10800000">
            <a:off x="217488" y="106363"/>
            <a:ext cx="87090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 rot="10800000">
            <a:off x="223838" y="103188"/>
            <a:ext cx="8689975" cy="334962"/>
          </a:xfrm>
          <a:custGeom>
            <a:avLst/>
            <a:gdLst>
              <a:gd name="T0" fmla="*/ 3517 w 3562"/>
              <a:gd name="T1" fmla="*/ 135 h 135"/>
              <a:gd name="T2" fmla="*/ 46 w 3562"/>
              <a:gd name="T3" fmla="*/ 135 h 135"/>
              <a:gd name="T4" fmla="*/ 0 w 3562"/>
              <a:gd name="T5" fmla="*/ 90 h 135"/>
              <a:gd name="T6" fmla="*/ 0 w 3562"/>
              <a:gd name="T7" fmla="*/ 45 h 135"/>
              <a:gd name="T8" fmla="*/ 46 w 3562"/>
              <a:gd name="T9" fmla="*/ 0 h 135"/>
              <a:gd name="T10" fmla="*/ 3517 w 3562"/>
              <a:gd name="T11" fmla="*/ 0 h 135"/>
              <a:gd name="T12" fmla="*/ 3562 w 3562"/>
              <a:gd name="T13" fmla="*/ 45 h 135"/>
              <a:gd name="T14" fmla="*/ 3562 w 3562"/>
              <a:gd name="T15" fmla="*/ 90 h 135"/>
              <a:gd name="T16" fmla="*/ 3517 w 3562"/>
              <a:gd name="T17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62" h="135">
                <a:moveTo>
                  <a:pt x="3517" y="135"/>
                </a:moveTo>
                <a:cubicBezTo>
                  <a:pt x="46" y="135"/>
                  <a:pt x="46" y="135"/>
                  <a:pt x="46" y="135"/>
                </a:cubicBezTo>
                <a:cubicBezTo>
                  <a:pt x="21" y="135"/>
                  <a:pt x="0" y="115"/>
                  <a:pt x="0" y="9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3517" y="0"/>
                  <a:pt x="3517" y="0"/>
                  <a:pt x="3517" y="0"/>
                </a:cubicBezTo>
                <a:cubicBezTo>
                  <a:pt x="3542" y="0"/>
                  <a:pt x="3562" y="20"/>
                  <a:pt x="3562" y="45"/>
                </a:cubicBezTo>
                <a:cubicBezTo>
                  <a:pt x="3562" y="90"/>
                  <a:pt x="3562" y="90"/>
                  <a:pt x="3562" y="90"/>
                </a:cubicBezTo>
                <a:cubicBezTo>
                  <a:pt x="3562" y="115"/>
                  <a:pt x="3542" y="135"/>
                  <a:pt x="3517" y="13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/>
          </p:cNvSpPr>
          <p:nvPr userDrawn="1"/>
        </p:nvSpPr>
        <p:spPr bwMode="auto">
          <a:xfrm rot="10800000">
            <a:off x="8516938" y="257175"/>
            <a:ext cx="396875" cy="360362"/>
          </a:xfrm>
          <a:custGeom>
            <a:avLst/>
            <a:gdLst>
              <a:gd name="T0" fmla="*/ 130 w 163"/>
              <a:gd name="T1" fmla="*/ 146 h 146"/>
              <a:gd name="T2" fmla="*/ 34 w 163"/>
              <a:gd name="T3" fmla="*/ 146 h 146"/>
              <a:gd name="T4" fmla="*/ 0 w 163"/>
              <a:gd name="T5" fmla="*/ 112 h 146"/>
              <a:gd name="T6" fmla="*/ 0 w 163"/>
              <a:gd name="T7" fmla="*/ 33 h 146"/>
              <a:gd name="T8" fmla="*/ 34 w 163"/>
              <a:gd name="T9" fmla="*/ 0 h 146"/>
              <a:gd name="T10" fmla="*/ 130 w 163"/>
              <a:gd name="T11" fmla="*/ 0 h 146"/>
              <a:gd name="T12" fmla="*/ 163 w 163"/>
              <a:gd name="T13" fmla="*/ 33 h 146"/>
              <a:gd name="T14" fmla="*/ 163 w 163"/>
              <a:gd name="T15" fmla="*/ 112 h 146"/>
              <a:gd name="T16" fmla="*/ 130 w 163"/>
              <a:gd name="T17" fmla="*/ 14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3" h="146">
                <a:moveTo>
                  <a:pt x="130" y="146"/>
                </a:moveTo>
                <a:cubicBezTo>
                  <a:pt x="34" y="146"/>
                  <a:pt x="34" y="146"/>
                  <a:pt x="34" y="146"/>
                </a:cubicBezTo>
                <a:cubicBezTo>
                  <a:pt x="15" y="146"/>
                  <a:pt x="0" y="131"/>
                  <a:pt x="0" y="112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15"/>
                  <a:pt x="15" y="0"/>
                  <a:pt x="34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48" y="0"/>
                  <a:pt x="163" y="15"/>
                  <a:pt x="163" y="33"/>
                </a:cubicBezTo>
                <a:cubicBezTo>
                  <a:pt x="163" y="112"/>
                  <a:pt x="163" y="112"/>
                  <a:pt x="163" y="112"/>
                </a:cubicBezTo>
                <a:cubicBezTo>
                  <a:pt x="163" y="131"/>
                  <a:pt x="148" y="146"/>
                  <a:pt x="130" y="146"/>
                </a:cubicBezTo>
                <a:close/>
              </a:path>
            </a:pathLst>
          </a:custGeom>
          <a:solidFill>
            <a:srgbClr val="FF9A3F"/>
          </a:solidFill>
          <a:ln w="190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7"/>
          <p:cNvSpPr>
            <a:spLocks/>
          </p:cNvSpPr>
          <p:nvPr userDrawn="1"/>
        </p:nvSpPr>
        <p:spPr bwMode="auto">
          <a:xfrm rot="10800000">
            <a:off x="223838" y="257175"/>
            <a:ext cx="395288" cy="360362"/>
          </a:xfrm>
          <a:custGeom>
            <a:avLst/>
            <a:gdLst>
              <a:gd name="T0" fmla="*/ 129 w 162"/>
              <a:gd name="T1" fmla="*/ 146 h 146"/>
              <a:gd name="T2" fmla="*/ 33 w 162"/>
              <a:gd name="T3" fmla="*/ 146 h 146"/>
              <a:gd name="T4" fmla="*/ 0 w 162"/>
              <a:gd name="T5" fmla="*/ 112 h 146"/>
              <a:gd name="T6" fmla="*/ 0 w 162"/>
              <a:gd name="T7" fmla="*/ 33 h 146"/>
              <a:gd name="T8" fmla="*/ 33 w 162"/>
              <a:gd name="T9" fmla="*/ 0 h 146"/>
              <a:gd name="T10" fmla="*/ 129 w 162"/>
              <a:gd name="T11" fmla="*/ 0 h 146"/>
              <a:gd name="T12" fmla="*/ 162 w 162"/>
              <a:gd name="T13" fmla="*/ 33 h 146"/>
              <a:gd name="T14" fmla="*/ 162 w 162"/>
              <a:gd name="T15" fmla="*/ 112 h 146"/>
              <a:gd name="T16" fmla="*/ 129 w 162"/>
              <a:gd name="T17" fmla="*/ 14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2" h="146">
                <a:moveTo>
                  <a:pt x="129" y="146"/>
                </a:moveTo>
                <a:cubicBezTo>
                  <a:pt x="33" y="146"/>
                  <a:pt x="33" y="146"/>
                  <a:pt x="33" y="146"/>
                </a:cubicBezTo>
                <a:cubicBezTo>
                  <a:pt x="15" y="146"/>
                  <a:pt x="0" y="131"/>
                  <a:pt x="0" y="112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15"/>
                  <a:pt x="15" y="0"/>
                  <a:pt x="33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147" y="0"/>
                  <a:pt x="162" y="15"/>
                  <a:pt x="162" y="33"/>
                </a:cubicBezTo>
                <a:cubicBezTo>
                  <a:pt x="162" y="112"/>
                  <a:pt x="162" y="112"/>
                  <a:pt x="162" y="112"/>
                </a:cubicBezTo>
                <a:cubicBezTo>
                  <a:pt x="162" y="131"/>
                  <a:pt x="147" y="146"/>
                  <a:pt x="129" y="146"/>
                </a:cubicBezTo>
                <a:close/>
              </a:path>
            </a:pathLst>
          </a:custGeom>
          <a:solidFill>
            <a:srgbClr val="FF9A3F"/>
          </a:solidFill>
          <a:ln w="190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207278">
            <a:off x="7241612" y="482356"/>
            <a:ext cx="2034601" cy="67502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900000">
            <a:off x="-184699" y="547151"/>
            <a:ext cx="2034601" cy="67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854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11"/>
          <p:cNvSpPr txBox="1">
            <a:spLocks noGrp="1"/>
          </p:cNvSpPr>
          <p:nvPr>
            <p:ph type="title" hasCustomPrompt="1"/>
          </p:nvPr>
        </p:nvSpPr>
        <p:spPr>
          <a:xfrm>
            <a:off x="4572000" y="1593175"/>
            <a:ext cx="3854700" cy="14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16" name="Google Shape;1016;p11"/>
          <p:cNvSpPr txBox="1">
            <a:spLocks noGrp="1"/>
          </p:cNvSpPr>
          <p:nvPr>
            <p:ph type="body" idx="1"/>
          </p:nvPr>
        </p:nvSpPr>
        <p:spPr>
          <a:xfrm>
            <a:off x="5086500" y="3071299"/>
            <a:ext cx="28257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0" name="Grupo 9"/>
          <p:cNvGrpSpPr/>
          <p:nvPr userDrawn="1"/>
        </p:nvGrpSpPr>
        <p:grpSpPr>
          <a:xfrm rot="5400000">
            <a:off x="-2240223" y="2332330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3" name="Grupo 12"/>
          <p:cNvGrpSpPr/>
          <p:nvPr userDrawn="1"/>
        </p:nvGrpSpPr>
        <p:grpSpPr>
          <a:xfrm rot="16200000">
            <a:off x="6399926" y="2327921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14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6" name="Freeform 5"/>
          <p:cNvSpPr>
            <a:spLocks/>
          </p:cNvSpPr>
          <p:nvPr userDrawn="1"/>
        </p:nvSpPr>
        <p:spPr bwMode="auto">
          <a:xfrm rot="10800000">
            <a:off x="0" y="5085"/>
            <a:ext cx="9144000" cy="530676"/>
          </a:xfrm>
          <a:custGeom>
            <a:avLst/>
            <a:gdLst>
              <a:gd name="T0" fmla="*/ 3517 w 3562"/>
              <a:gd name="T1" fmla="*/ 135 h 135"/>
              <a:gd name="T2" fmla="*/ 46 w 3562"/>
              <a:gd name="T3" fmla="*/ 135 h 135"/>
              <a:gd name="T4" fmla="*/ 0 w 3562"/>
              <a:gd name="T5" fmla="*/ 90 h 135"/>
              <a:gd name="T6" fmla="*/ 0 w 3562"/>
              <a:gd name="T7" fmla="*/ 45 h 135"/>
              <a:gd name="T8" fmla="*/ 46 w 3562"/>
              <a:gd name="T9" fmla="*/ 0 h 135"/>
              <a:gd name="T10" fmla="*/ 3517 w 3562"/>
              <a:gd name="T11" fmla="*/ 0 h 135"/>
              <a:gd name="T12" fmla="*/ 3562 w 3562"/>
              <a:gd name="T13" fmla="*/ 45 h 135"/>
              <a:gd name="T14" fmla="*/ 3562 w 3562"/>
              <a:gd name="T15" fmla="*/ 90 h 135"/>
              <a:gd name="T16" fmla="*/ 3517 w 3562"/>
              <a:gd name="T17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62" h="135">
                <a:moveTo>
                  <a:pt x="3517" y="135"/>
                </a:moveTo>
                <a:cubicBezTo>
                  <a:pt x="46" y="135"/>
                  <a:pt x="46" y="135"/>
                  <a:pt x="46" y="135"/>
                </a:cubicBezTo>
                <a:cubicBezTo>
                  <a:pt x="21" y="135"/>
                  <a:pt x="0" y="115"/>
                  <a:pt x="0" y="9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3517" y="0"/>
                  <a:pt x="3517" y="0"/>
                  <a:pt x="3517" y="0"/>
                </a:cubicBezTo>
                <a:cubicBezTo>
                  <a:pt x="3542" y="0"/>
                  <a:pt x="3562" y="20"/>
                  <a:pt x="3562" y="45"/>
                </a:cubicBezTo>
                <a:cubicBezTo>
                  <a:pt x="3562" y="90"/>
                  <a:pt x="3562" y="90"/>
                  <a:pt x="3562" y="90"/>
                </a:cubicBezTo>
                <a:cubicBezTo>
                  <a:pt x="3562" y="115"/>
                  <a:pt x="3542" y="135"/>
                  <a:pt x="3517" y="13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207278">
            <a:off x="7241612" y="482356"/>
            <a:ext cx="2034601" cy="675022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900000">
            <a:off x="-184699" y="547151"/>
            <a:ext cx="2034601" cy="6750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13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42" name="Google Shape;1442;p13"/>
          <p:cNvSpPr txBox="1">
            <a:spLocks noGrp="1"/>
          </p:cNvSpPr>
          <p:nvPr>
            <p:ph type="subTitle" idx="1"/>
          </p:nvPr>
        </p:nvSpPr>
        <p:spPr>
          <a:xfrm>
            <a:off x="2279900" y="2099375"/>
            <a:ext cx="21063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13"/>
          <p:cNvSpPr txBox="1">
            <a:spLocks noGrp="1"/>
          </p:cNvSpPr>
          <p:nvPr>
            <p:ph type="title" idx="2"/>
          </p:nvPr>
        </p:nvSpPr>
        <p:spPr>
          <a:xfrm>
            <a:off x="2279887" y="1608800"/>
            <a:ext cx="2071800" cy="4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44" name="Google Shape;1444;p13"/>
          <p:cNvSpPr txBox="1">
            <a:spLocks noGrp="1"/>
          </p:cNvSpPr>
          <p:nvPr>
            <p:ph type="title" idx="3" hasCustomPrompt="1"/>
          </p:nvPr>
        </p:nvSpPr>
        <p:spPr>
          <a:xfrm>
            <a:off x="1413800" y="1608800"/>
            <a:ext cx="797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r>
              <a:t>xx%</a:t>
            </a:r>
          </a:p>
        </p:txBody>
      </p:sp>
      <p:sp>
        <p:nvSpPr>
          <p:cNvPr id="1445" name="Google Shape;1445;p13"/>
          <p:cNvSpPr txBox="1">
            <a:spLocks noGrp="1"/>
          </p:cNvSpPr>
          <p:nvPr>
            <p:ph type="subTitle" idx="4"/>
          </p:nvPr>
        </p:nvSpPr>
        <p:spPr>
          <a:xfrm>
            <a:off x="5623900" y="2099375"/>
            <a:ext cx="21063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6" name="Google Shape;1446;p13"/>
          <p:cNvSpPr txBox="1">
            <a:spLocks noGrp="1"/>
          </p:cNvSpPr>
          <p:nvPr>
            <p:ph type="title" idx="5"/>
          </p:nvPr>
        </p:nvSpPr>
        <p:spPr>
          <a:xfrm>
            <a:off x="5623911" y="1608800"/>
            <a:ext cx="2071800" cy="4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13"/>
          <p:cNvSpPr txBox="1">
            <a:spLocks noGrp="1"/>
          </p:cNvSpPr>
          <p:nvPr>
            <p:ph type="title" idx="6" hasCustomPrompt="1"/>
          </p:nvPr>
        </p:nvSpPr>
        <p:spPr>
          <a:xfrm>
            <a:off x="4757800" y="1608800"/>
            <a:ext cx="797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r>
              <a:t>xx%</a:t>
            </a:r>
          </a:p>
        </p:txBody>
      </p:sp>
      <p:sp>
        <p:nvSpPr>
          <p:cNvPr id="1448" name="Google Shape;1448;p13"/>
          <p:cNvSpPr txBox="1">
            <a:spLocks noGrp="1"/>
          </p:cNvSpPr>
          <p:nvPr>
            <p:ph type="subTitle" idx="7"/>
          </p:nvPr>
        </p:nvSpPr>
        <p:spPr>
          <a:xfrm>
            <a:off x="2279900" y="3619475"/>
            <a:ext cx="21063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13"/>
          <p:cNvSpPr txBox="1">
            <a:spLocks noGrp="1"/>
          </p:cNvSpPr>
          <p:nvPr>
            <p:ph type="title" idx="8"/>
          </p:nvPr>
        </p:nvSpPr>
        <p:spPr>
          <a:xfrm>
            <a:off x="2279887" y="3129575"/>
            <a:ext cx="2071800" cy="4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50" name="Google Shape;1450;p13"/>
          <p:cNvSpPr txBox="1">
            <a:spLocks noGrp="1"/>
          </p:cNvSpPr>
          <p:nvPr>
            <p:ph type="title" idx="9" hasCustomPrompt="1"/>
          </p:nvPr>
        </p:nvSpPr>
        <p:spPr>
          <a:xfrm>
            <a:off x="1413800" y="3129575"/>
            <a:ext cx="797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r>
              <a:t>xx%</a:t>
            </a:r>
          </a:p>
        </p:txBody>
      </p:sp>
      <p:sp>
        <p:nvSpPr>
          <p:cNvPr id="1451" name="Google Shape;1451;p13"/>
          <p:cNvSpPr txBox="1">
            <a:spLocks noGrp="1"/>
          </p:cNvSpPr>
          <p:nvPr>
            <p:ph type="subTitle" idx="13"/>
          </p:nvPr>
        </p:nvSpPr>
        <p:spPr>
          <a:xfrm>
            <a:off x="5623900" y="3619475"/>
            <a:ext cx="21063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2" name="Google Shape;1452;p13"/>
          <p:cNvSpPr txBox="1">
            <a:spLocks noGrp="1"/>
          </p:cNvSpPr>
          <p:nvPr>
            <p:ph type="title" idx="14"/>
          </p:nvPr>
        </p:nvSpPr>
        <p:spPr>
          <a:xfrm>
            <a:off x="5623911" y="3129575"/>
            <a:ext cx="2071800" cy="4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13"/>
          <p:cNvSpPr txBox="1">
            <a:spLocks noGrp="1"/>
          </p:cNvSpPr>
          <p:nvPr>
            <p:ph type="title" idx="15" hasCustomPrompt="1"/>
          </p:nvPr>
        </p:nvSpPr>
        <p:spPr>
          <a:xfrm>
            <a:off x="4757802" y="3129575"/>
            <a:ext cx="797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r>
              <a:t>xx%</a:t>
            </a:r>
          </a:p>
        </p:txBody>
      </p:sp>
      <p:grpSp>
        <p:nvGrpSpPr>
          <p:cNvPr id="21" name="Grupo 20"/>
          <p:cNvGrpSpPr/>
          <p:nvPr userDrawn="1"/>
        </p:nvGrpSpPr>
        <p:grpSpPr>
          <a:xfrm>
            <a:off x="110362" y="4405378"/>
            <a:ext cx="8939048" cy="613631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22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"/>
          <p:cNvSpPr txBox="1">
            <a:spLocks noGrp="1"/>
          </p:cNvSpPr>
          <p:nvPr>
            <p:ph type="title"/>
          </p:nvPr>
        </p:nvSpPr>
        <p:spPr>
          <a:xfrm>
            <a:off x="5213225" y="2843658"/>
            <a:ext cx="2907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1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40" name="Google Shape;440;p3"/>
          <p:cNvSpPr txBox="1">
            <a:spLocks noGrp="1"/>
          </p:cNvSpPr>
          <p:nvPr>
            <p:ph type="title" idx="2" hasCustomPrompt="1"/>
          </p:nvPr>
        </p:nvSpPr>
        <p:spPr>
          <a:xfrm>
            <a:off x="5732675" y="1035383"/>
            <a:ext cx="1868700" cy="13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50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41" name="Google Shape;441;p3"/>
          <p:cNvSpPr txBox="1">
            <a:spLocks noGrp="1"/>
          </p:cNvSpPr>
          <p:nvPr>
            <p:ph type="subTitle" idx="1"/>
          </p:nvPr>
        </p:nvSpPr>
        <p:spPr>
          <a:xfrm>
            <a:off x="5231525" y="3768706"/>
            <a:ext cx="2871000" cy="57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" name="Grupo 11"/>
          <p:cNvGrpSpPr/>
          <p:nvPr userDrawn="1"/>
        </p:nvGrpSpPr>
        <p:grpSpPr>
          <a:xfrm rot="5400000">
            <a:off x="-2240223" y="2332330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5" name="Grupo 14"/>
          <p:cNvGrpSpPr/>
          <p:nvPr userDrawn="1"/>
        </p:nvGrpSpPr>
        <p:grpSpPr>
          <a:xfrm rot="16200000">
            <a:off x="6399926" y="2327921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8" name="Freeform 5"/>
          <p:cNvSpPr>
            <a:spLocks/>
          </p:cNvSpPr>
          <p:nvPr userDrawn="1"/>
        </p:nvSpPr>
        <p:spPr bwMode="auto">
          <a:xfrm rot="10800000">
            <a:off x="0" y="5085"/>
            <a:ext cx="9144000" cy="530676"/>
          </a:xfrm>
          <a:custGeom>
            <a:avLst/>
            <a:gdLst>
              <a:gd name="T0" fmla="*/ 3517 w 3562"/>
              <a:gd name="T1" fmla="*/ 135 h 135"/>
              <a:gd name="T2" fmla="*/ 46 w 3562"/>
              <a:gd name="T3" fmla="*/ 135 h 135"/>
              <a:gd name="T4" fmla="*/ 0 w 3562"/>
              <a:gd name="T5" fmla="*/ 90 h 135"/>
              <a:gd name="T6" fmla="*/ 0 w 3562"/>
              <a:gd name="T7" fmla="*/ 45 h 135"/>
              <a:gd name="T8" fmla="*/ 46 w 3562"/>
              <a:gd name="T9" fmla="*/ 0 h 135"/>
              <a:gd name="T10" fmla="*/ 3517 w 3562"/>
              <a:gd name="T11" fmla="*/ 0 h 135"/>
              <a:gd name="T12" fmla="*/ 3562 w 3562"/>
              <a:gd name="T13" fmla="*/ 45 h 135"/>
              <a:gd name="T14" fmla="*/ 3562 w 3562"/>
              <a:gd name="T15" fmla="*/ 90 h 135"/>
              <a:gd name="T16" fmla="*/ 3517 w 3562"/>
              <a:gd name="T17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62" h="135">
                <a:moveTo>
                  <a:pt x="3517" y="135"/>
                </a:moveTo>
                <a:cubicBezTo>
                  <a:pt x="46" y="135"/>
                  <a:pt x="46" y="135"/>
                  <a:pt x="46" y="135"/>
                </a:cubicBezTo>
                <a:cubicBezTo>
                  <a:pt x="21" y="135"/>
                  <a:pt x="0" y="115"/>
                  <a:pt x="0" y="9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3517" y="0"/>
                  <a:pt x="3517" y="0"/>
                  <a:pt x="3517" y="0"/>
                </a:cubicBezTo>
                <a:cubicBezTo>
                  <a:pt x="3542" y="0"/>
                  <a:pt x="3562" y="20"/>
                  <a:pt x="3562" y="45"/>
                </a:cubicBezTo>
                <a:cubicBezTo>
                  <a:pt x="3562" y="90"/>
                  <a:pt x="3562" y="90"/>
                  <a:pt x="3562" y="90"/>
                </a:cubicBezTo>
                <a:cubicBezTo>
                  <a:pt x="3562" y="115"/>
                  <a:pt x="3542" y="135"/>
                  <a:pt x="3517" y="13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9" name="Imagen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207278">
            <a:off x="7241612" y="482356"/>
            <a:ext cx="2034601" cy="675022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900000">
            <a:off x="-184699" y="547151"/>
            <a:ext cx="2034601" cy="6750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spTree>
      <p:nvGrpSpPr>
        <p:cNvPr id="1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14"/>
          <p:cNvSpPr txBox="1">
            <a:spLocks noGrp="1"/>
          </p:cNvSpPr>
          <p:nvPr>
            <p:ph type="subTitle" idx="1"/>
          </p:nvPr>
        </p:nvSpPr>
        <p:spPr>
          <a:xfrm>
            <a:off x="883050" y="3129551"/>
            <a:ext cx="22929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0" name="Google Shape;1490;p14"/>
          <p:cNvSpPr txBox="1">
            <a:spLocks noGrp="1"/>
          </p:cNvSpPr>
          <p:nvPr>
            <p:ph type="title"/>
          </p:nvPr>
        </p:nvSpPr>
        <p:spPr>
          <a:xfrm>
            <a:off x="883050" y="2705900"/>
            <a:ext cx="22929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1" name="Google Shape;1491;p14"/>
          <p:cNvSpPr txBox="1">
            <a:spLocks noGrp="1"/>
          </p:cNvSpPr>
          <p:nvPr>
            <p:ph type="subTitle" idx="2"/>
          </p:nvPr>
        </p:nvSpPr>
        <p:spPr>
          <a:xfrm>
            <a:off x="3425550" y="3129551"/>
            <a:ext cx="22929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2" name="Google Shape;1492;p14"/>
          <p:cNvSpPr txBox="1">
            <a:spLocks noGrp="1"/>
          </p:cNvSpPr>
          <p:nvPr>
            <p:ph type="title" idx="3"/>
          </p:nvPr>
        </p:nvSpPr>
        <p:spPr>
          <a:xfrm>
            <a:off x="3425550" y="2705900"/>
            <a:ext cx="22929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3" name="Google Shape;1493;p14"/>
          <p:cNvSpPr txBox="1">
            <a:spLocks noGrp="1"/>
          </p:cNvSpPr>
          <p:nvPr>
            <p:ph type="subTitle" idx="4"/>
          </p:nvPr>
        </p:nvSpPr>
        <p:spPr>
          <a:xfrm>
            <a:off x="5968050" y="3129551"/>
            <a:ext cx="22929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4" name="Google Shape;1494;p14"/>
          <p:cNvSpPr txBox="1">
            <a:spLocks noGrp="1"/>
          </p:cNvSpPr>
          <p:nvPr>
            <p:ph type="title" idx="5"/>
          </p:nvPr>
        </p:nvSpPr>
        <p:spPr>
          <a:xfrm>
            <a:off x="5968050" y="2705900"/>
            <a:ext cx="22929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5" name="Google Shape;1495;p14"/>
          <p:cNvSpPr txBox="1">
            <a:spLocks noGrp="1"/>
          </p:cNvSpPr>
          <p:nvPr>
            <p:ph type="title" idx="6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6" name="Google Shape;1496;p14"/>
          <p:cNvSpPr/>
          <p:nvPr/>
        </p:nvSpPr>
        <p:spPr>
          <a:xfrm rot="10800000">
            <a:off x="7112486" y="3689279"/>
            <a:ext cx="2059076" cy="1481771"/>
          </a:xfrm>
          <a:custGeom>
            <a:avLst/>
            <a:gdLst/>
            <a:ahLst/>
            <a:cxnLst/>
            <a:rect l="l" t="t" r="r" b="b"/>
            <a:pathLst>
              <a:path w="33231" h="23914" extrusionOk="0">
                <a:moveTo>
                  <a:pt x="58" y="100"/>
                </a:moveTo>
                <a:lnTo>
                  <a:pt x="0" y="23914"/>
                </a:lnTo>
                <a:cubicBezTo>
                  <a:pt x="2770" y="23544"/>
                  <a:pt x="8089" y="21555"/>
                  <a:pt x="11653" y="12219"/>
                </a:cubicBezTo>
                <a:cubicBezTo>
                  <a:pt x="16313" y="0"/>
                  <a:pt x="28101" y="8407"/>
                  <a:pt x="33230" y="18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7" name="Google Shape;1497;p14"/>
          <p:cNvSpPr/>
          <p:nvPr/>
        </p:nvSpPr>
        <p:spPr>
          <a:xfrm rot="5400000">
            <a:off x="144929" y="4050841"/>
            <a:ext cx="955176" cy="1257699"/>
          </a:xfrm>
          <a:custGeom>
            <a:avLst/>
            <a:gdLst/>
            <a:ahLst/>
            <a:cxnLst/>
            <a:rect l="l" t="t" r="r" b="b"/>
            <a:pathLst>
              <a:path w="10574" h="13923" extrusionOk="0">
                <a:moveTo>
                  <a:pt x="0" y="13922"/>
                </a:moveTo>
                <a:cubicBezTo>
                  <a:pt x="848" y="9545"/>
                  <a:pt x="3436" y="666"/>
                  <a:pt x="10573" y="0"/>
                </a:cubicBezTo>
                <a:lnTo>
                  <a:pt x="10573" y="13922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8" name="Google Shape;1498;p14"/>
          <p:cNvSpPr/>
          <p:nvPr/>
        </p:nvSpPr>
        <p:spPr>
          <a:xfrm rot="5400000">
            <a:off x="-418274" y="404439"/>
            <a:ext cx="1976062" cy="1153335"/>
          </a:xfrm>
          <a:custGeom>
            <a:avLst/>
            <a:gdLst/>
            <a:ahLst/>
            <a:cxnLst/>
            <a:rect l="l" t="t" r="r" b="b"/>
            <a:pathLst>
              <a:path w="33402" h="19496" extrusionOk="0">
                <a:moveTo>
                  <a:pt x="1" y="19495"/>
                </a:moveTo>
                <a:lnTo>
                  <a:pt x="1" y="1"/>
                </a:lnTo>
                <a:cubicBezTo>
                  <a:pt x="2453" y="16275"/>
                  <a:pt x="13103" y="11972"/>
                  <a:pt x="24345" y="14623"/>
                </a:cubicBezTo>
                <a:cubicBezTo>
                  <a:pt x="28806" y="15677"/>
                  <a:pt x="31624" y="17522"/>
                  <a:pt x="33401" y="19492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8" name="Google Shape;1888;p14"/>
          <p:cNvSpPr/>
          <p:nvPr/>
        </p:nvSpPr>
        <p:spPr>
          <a:xfrm>
            <a:off x="6220398" y="-7067"/>
            <a:ext cx="2923600" cy="1524540"/>
          </a:xfrm>
          <a:custGeom>
            <a:avLst/>
            <a:gdLst/>
            <a:ahLst/>
            <a:cxnLst/>
            <a:rect l="l" t="t" r="r" b="b"/>
            <a:pathLst>
              <a:path w="38910" h="20290" extrusionOk="0">
                <a:moveTo>
                  <a:pt x="38887" y="1"/>
                </a:moveTo>
                <a:lnTo>
                  <a:pt x="38910" y="20289"/>
                </a:lnTo>
                <a:cubicBezTo>
                  <a:pt x="34915" y="9022"/>
                  <a:pt x="23320" y="11410"/>
                  <a:pt x="11660" y="7858"/>
                </a:cubicBezTo>
                <a:cubicBezTo>
                  <a:pt x="5284" y="5914"/>
                  <a:pt x="1842" y="2916"/>
                  <a:pt x="1" y="46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9" name="Google Shape;1889;p14"/>
          <p:cNvSpPr/>
          <p:nvPr/>
        </p:nvSpPr>
        <p:spPr>
          <a:xfrm rot="10800000" flipH="1">
            <a:off x="8104641" y="-7055"/>
            <a:ext cx="1060558" cy="2032721"/>
          </a:xfrm>
          <a:custGeom>
            <a:avLst/>
            <a:gdLst/>
            <a:ahLst/>
            <a:cxnLst/>
            <a:rect l="l" t="t" r="r" b="b"/>
            <a:pathLst>
              <a:path w="20290" h="38887" extrusionOk="0">
                <a:moveTo>
                  <a:pt x="20289" y="38887"/>
                </a:moveTo>
                <a:lnTo>
                  <a:pt x="1" y="38887"/>
                </a:lnTo>
                <a:cubicBezTo>
                  <a:pt x="11272" y="34905"/>
                  <a:pt x="8897" y="23307"/>
                  <a:pt x="12461" y="11651"/>
                </a:cubicBezTo>
                <a:cubicBezTo>
                  <a:pt x="14411" y="5278"/>
                  <a:pt x="17413" y="1839"/>
                  <a:pt x="2028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1_1">
    <p:spTree>
      <p:nvGrpSpPr>
        <p:cNvPr id="1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6" name="Google Shape;1906;p15"/>
          <p:cNvSpPr txBox="1">
            <a:spLocks noGrp="1"/>
          </p:cNvSpPr>
          <p:nvPr>
            <p:ph type="subTitle" idx="1"/>
          </p:nvPr>
        </p:nvSpPr>
        <p:spPr>
          <a:xfrm>
            <a:off x="833413" y="1747425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7" name="Google Shape;1907;p15"/>
          <p:cNvSpPr txBox="1">
            <a:spLocks noGrp="1"/>
          </p:cNvSpPr>
          <p:nvPr>
            <p:ph type="title"/>
          </p:nvPr>
        </p:nvSpPr>
        <p:spPr>
          <a:xfrm>
            <a:off x="783763" y="1379250"/>
            <a:ext cx="23922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08" name="Google Shape;1908;p15"/>
          <p:cNvSpPr txBox="1">
            <a:spLocks noGrp="1"/>
          </p:cNvSpPr>
          <p:nvPr>
            <p:ph type="subTitle" idx="2"/>
          </p:nvPr>
        </p:nvSpPr>
        <p:spPr>
          <a:xfrm>
            <a:off x="3424738" y="1747425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9" name="Google Shape;1909;p15"/>
          <p:cNvSpPr txBox="1">
            <a:spLocks noGrp="1"/>
          </p:cNvSpPr>
          <p:nvPr>
            <p:ph type="title" idx="3"/>
          </p:nvPr>
        </p:nvSpPr>
        <p:spPr>
          <a:xfrm>
            <a:off x="3375088" y="1379250"/>
            <a:ext cx="23922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10" name="Google Shape;1910;p15"/>
          <p:cNvSpPr txBox="1">
            <a:spLocks noGrp="1"/>
          </p:cNvSpPr>
          <p:nvPr>
            <p:ph type="subTitle" idx="4"/>
          </p:nvPr>
        </p:nvSpPr>
        <p:spPr>
          <a:xfrm>
            <a:off x="6017688" y="1747425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1" name="Google Shape;1911;p15"/>
          <p:cNvSpPr txBox="1">
            <a:spLocks noGrp="1"/>
          </p:cNvSpPr>
          <p:nvPr>
            <p:ph type="title" idx="5"/>
          </p:nvPr>
        </p:nvSpPr>
        <p:spPr>
          <a:xfrm>
            <a:off x="5968038" y="1379250"/>
            <a:ext cx="23922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12" name="Google Shape;1912;p15"/>
          <p:cNvSpPr txBox="1">
            <a:spLocks noGrp="1"/>
          </p:cNvSpPr>
          <p:nvPr>
            <p:ph type="title" idx="6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07" name="Google Shape;2307;p15"/>
          <p:cNvSpPr txBox="1">
            <a:spLocks noGrp="1"/>
          </p:cNvSpPr>
          <p:nvPr>
            <p:ph type="subTitle" idx="7"/>
          </p:nvPr>
        </p:nvSpPr>
        <p:spPr>
          <a:xfrm>
            <a:off x="833413" y="3429444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8" name="Google Shape;2308;p15"/>
          <p:cNvSpPr txBox="1">
            <a:spLocks noGrp="1"/>
          </p:cNvSpPr>
          <p:nvPr>
            <p:ph type="title" idx="8"/>
          </p:nvPr>
        </p:nvSpPr>
        <p:spPr>
          <a:xfrm>
            <a:off x="783763" y="3061319"/>
            <a:ext cx="23922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09" name="Google Shape;2309;p15"/>
          <p:cNvSpPr txBox="1">
            <a:spLocks noGrp="1"/>
          </p:cNvSpPr>
          <p:nvPr>
            <p:ph type="subTitle" idx="9"/>
          </p:nvPr>
        </p:nvSpPr>
        <p:spPr>
          <a:xfrm>
            <a:off x="3424738" y="3429444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0" name="Google Shape;2310;p15"/>
          <p:cNvSpPr txBox="1">
            <a:spLocks noGrp="1"/>
          </p:cNvSpPr>
          <p:nvPr>
            <p:ph type="title" idx="13"/>
          </p:nvPr>
        </p:nvSpPr>
        <p:spPr>
          <a:xfrm>
            <a:off x="3375088" y="3061319"/>
            <a:ext cx="23922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11" name="Google Shape;2311;p15"/>
          <p:cNvSpPr txBox="1">
            <a:spLocks noGrp="1"/>
          </p:cNvSpPr>
          <p:nvPr>
            <p:ph type="subTitle" idx="14"/>
          </p:nvPr>
        </p:nvSpPr>
        <p:spPr>
          <a:xfrm>
            <a:off x="6017688" y="3429444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2" name="Google Shape;2312;p15"/>
          <p:cNvSpPr txBox="1">
            <a:spLocks noGrp="1"/>
          </p:cNvSpPr>
          <p:nvPr>
            <p:ph type="title" idx="15"/>
          </p:nvPr>
        </p:nvSpPr>
        <p:spPr>
          <a:xfrm>
            <a:off x="5968038" y="3061319"/>
            <a:ext cx="23922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0" name="Grupo 19"/>
          <p:cNvGrpSpPr/>
          <p:nvPr userDrawn="1"/>
        </p:nvGrpSpPr>
        <p:grpSpPr>
          <a:xfrm rot="5400000">
            <a:off x="-2240223" y="2332330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21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3" name="Grupo 22"/>
          <p:cNvGrpSpPr/>
          <p:nvPr userDrawn="1"/>
        </p:nvGrpSpPr>
        <p:grpSpPr>
          <a:xfrm rot="16200000">
            <a:off x="6399926" y="2327921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24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6" name="Freeform 5"/>
          <p:cNvSpPr>
            <a:spLocks/>
          </p:cNvSpPr>
          <p:nvPr userDrawn="1"/>
        </p:nvSpPr>
        <p:spPr bwMode="auto">
          <a:xfrm rot="10800000">
            <a:off x="0" y="5085"/>
            <a:ext cx="9144000" cy="530676"/>
          </a:xfrm>
          <a:custGeom>
            <a:avLst/>
            <a:gdLst>
              <a:gd name="T0" fmla="*/ 3517 w 3562"/>
              <a:gd name="T1" fmla="*/ 135 h 135"/>
              <a:gd name="T2" fmla="*/ 46 w 3562"/>
              <a:gd name="T3" fmla="*/ 135 h 135"/>
              <a:gd name="T4" fmla="*/ 0 w 3562"/>
              <a:gd name="T5" fmla="*/ 90 h 135"/>
              <a:gd name="T6" fmla="*/ 0 w 3562"/>
              <a:gd name="T7" fmla="*/ 45 h 135"/>
              <a:gd name="T8" fmla="*/ 46 w 3562"/>
              <a:gd name="T9" fmla="*/ 0 h 135"/>
              <a:gd name="T10" fmla="*/ 3517 w 3562"/>
              <a:gd name="T11" fmla="*/ 0 h 135"/>
              <a:gd name="T12" fmla="*/ 3562 w 3562"/>
              <a:gd name="T13" fmla="*/ 45 h 135"/>
              <a:gd name="T14" fmla="*/ 3562 w 3562"/>
              <a:gd name="T15" fmla="*/ 90 h 135"/>
              <a:gd name="T16" fmla="*/ 3517 w 3562"/>
              <a:gd name="T17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62" h="135">
                <a:moveTo>
                  <a:pt x="3517" y="135"/>
                </a:moveTo>
                <a:cubicBezTo>
                  <a:pt x="46" y="135"/>
                  <a:pt x="46" y="135"/>
                  <a:pt x="46" y="135"/>
                </a:cubicBezTo>
                <a:cubicBezTo>
                  <a:pt x="21" y="135"/>
                  <a:pt x="0" y="115"/>
                  <a:pt x="0" y="9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3517" y="0"/>
                  <a:pt x="3517" y="0"/>
                  <a:pt x="3517" y="0"/>
                </a:cubicBezTo>
                <a:cubicBezTo>
                  <a:pt x="3542" y="0"/>
                  <a:pt x="3562" y="20"/>
                  <a:pt x="3562" y="45"/>
                </a:cubicBezTo>
                <a:cubicBezTo>
                  <a:pt x="3562" y="90"/>
                  <a:pt x="3562" y="90"/>
                  <a:pt x="3562" y="90"/>
                </a:cubicBezTo>
                <a:cubicBezTo>
                  <a:pt x="3562" y="115"/>
                  <a:pt x="3542" y="135"/>
                  <a:pt x="3517" y="13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27" name="Imagen 2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207278">
            <a:off x="7241612" y="482356"/>
            <a:ext cx="2034601" cy="675022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900000">
            <a:off x="-184699" y="547151"/>
            <a:ext cx="2034601" cy="6750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CUSTOM_1_1_2">
    <p:spTree>
      <p:nvGrpSpPr>
        <p:cNvPr id="1" name="Shape 2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2" name="Google Shape;2322;p16"/>
          <p:cNvSpPr txBox="1">
            <a:spLocks noGrp="1"/>
          </p:cNvSpPr>
          <p:nvPr>
            <p:ph type="subTitle" idx="1"/>
          </p:nvPr>
        </p:nvSpPr>
        <p:spPr>
          <a:xfrm>
            <a:off x="2016000" y="1607400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3" name="Google Shape;2323;p16"/>
          <p:cNvSpPr txBox="1">
            <a:spLocks noGrp="1"/>
          </p:cNvSpPr>
          <p:nvPr>
            <p:ph type="title"/>
          </p:nvPr>
        </p:nvSpPr>
        <p:spPr>
          <a:xfrm>
            <a:off x="2016000" y="1239250"/>
            <a:ext cx="22929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24" name="Google Shape;2324;p16"/>
          <p:cNvSpPr txBox="1">
            <a:spLocks noGrp="1"/>
          </p:cNvSpPr>
          <p:nvPr>
            <p:ph type="subTitle" idx="2"/>
          </p:nvPr>
        </p:nvSpPr>
        <p:spPr>
          <a:xfrm>
            <a:off x="2016000" y="2776963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5" name="Google Shape;2325;p16"/>
          <p:cNvSpPr txBox="1">
            <a:spLocks noGrp="1"/>
          </p:cNvSpPr>
          <p:nvPr>
            <p:ph type="title" idx="3"/>
          </p:nvPr>
        </p:nvSpPr>
        <p:spPr>
          <a:xfrm>
            <a:off x="2016000" y="2408813"/>
            <a:ext cx="22929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26" name="Google Shape;2326;p16"/>
          <p:cNvSpPr txBox="1">
            <a:spLocks noGrp="1"/>
          </p:cNvSpPr>
          <p:nvPr>
            <p:ph type="subTitle" idx="4"/>
          </p:nvPr>
        </p:nvSpPr>
        <p:spPr>
          <a:xfrm>
            <a:off x="2016000" y="3978494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7" name="Google Shape;2327;p16"/>
          <p:cNvSpPr txBox="1">
            <a:spLocks noGrp="1"/>
          </p:cNvSpPr>
          <p:nvPr>
            <p:ph type="title" idx="5"/>
          </p:nvPr>
        </p:nvSpPr>
        <p:spPr>
          <a:xfrm>
            <a:off x="2016000" y="3610344"/>
            <a:ext cx="22929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28" name="Google Shape;2328;p16"/>
          <p:cNvSpPr txBox="1">
            <a:spLocks noGrp="1"/>
          </p:cNvSpPr>
          <p:nvPr>
            <p:ph type="title" idx="6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23" name="Google Shape;2723;p16"/>
          <p:cNvSpPr txBox="1">
            <a:spLocks noGrp="1"/>
          </p:cNvSpPr>
          <p:nvPr>
            <p:ph type="subTitle" idx="7"/>
          </p:nvPr>
        </p:nvSpPr>
        <p:spPr>
          <a:xfrm>
            <a:off x="5718150" y="1607400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4" name="Google Shape;2724;p16"/>
          <p:cNvSpPr txBox="1">
            <a:spLocks noGrp="1"/>
          </p:cNvSpPr>
          <p:nvPr>
            <p:ph type="title" idx="8"/>
          </p:nvPr>
        </p:nvSpPr>
        <p:spPr>
          <a:xfrm>
            <a:off x="5718150" y="1239250"/>
            <a:ext cx="22929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25" name="Google Shape;2725;p16"/>
          <p:cNvSpPr txBox="1">
            <a:spLocks noGrp="1"/>
          </p:cNvSpPr>
          <p:nvPr>
            <p:ph type="subTitle" idx="9"/>
          </p:nvPr>
        </p:nvSpPr>
        <p:spPr>
          <a:xfrm>
            <a:off x="5718150" y="2776963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6" name="Google Shape;2726;p16"/>
          <p:cNvSpPr txBox="1">
            <a:spLocks noGrp="1"/>
          </p:cNvSpPr>
          <p:nvPr>
            <p:ph type="title" idx="13"/>
          </p:nvPr>
        </p:nvSpPr>
        <p:spPr>
          <a:xfrm>
            <a:off x="5718150" y="2408813"/>
            <a:ext cx="22929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27" name="Google Shape;2727;p16"/>
          <p:cNvSpPr txBox="1">
            <a:spLocks noGrp="1"/>
          </p:cNvSpPr>
          <p:nvPr>
            <p:ph type="subTitle" idx="14"/>
          </p:nvPr>
        </p:nvSpPr>
        <p:spPr>
          <a:xfrm>
            <a:off x="5718150" y="3978494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8" name="Google Shape;2728;p16"/>
          <p:cNvSpPr txBox="1">
            <a:spLocks noGrp="1"/>
          </p:cNvSpPr>
          <p:nvPr>
            <p:ph type="title" idx="15"/>
          </p:nvPr>
        </p:nvSpPr>
        <p:spPr>
          <a:xfrm>
            <a:off x="5718150" y="3610344"/>
            <a:ext cx="22929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10" name="Grupo 409"/>
          <p:cNvGrpSpPr/>
          <p:nvPr userDrawn="1"/>
        </p:nvGrpSpPr>
        <p:grpSpPr>
          <a:xfrm>
            <a:off x="110362" y="4405378"/>
            <a:ext cx="8939048" cy="613631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411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2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70134" y="47785"/>
            <a:ext cx="1223427" cy="1267793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50488" y="20297"/>
            <a:ext cx="1223427" cy="1267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_1_1">
    <p:spTree>
      <p:nvGrpSpPr>
        <p:cNvPr id="1" name="Shape 2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7" name="Google Shape;2747;p17"/>
          <p:cNvSpPr txBox="1">
            <a:spLocks noGrp="1"/>
          </p:cNvSpPr>
          <p:nvPr>
            <p:ph type="subTitle" idx="1"/>
          </p:nvPr>
        </p:nvSpPr>
        <p:spPr>
          <a:xfrm>
            <a:off x="1411300" y="2128425"/>
            <a:ext cx="20973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8" name="Google Shape;2748;p17"/>
          <p:cNvSpPr txBox="1">
            <a:spLocks noGrp="1"/>
          </p:cNvSpPr>
          <p:nvPr>
            <p:ph type="title"/>
          </p:nvPr>
        </p:nvSpPr>
        <p:spPr>
          <a:xfrm>
            <a:off x="1215716" y="1715300"/>
            <a:ext cx="22929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49" name="Google Shape;2749;p17"/>
          <p:cNvSpPr txBox="1">
            <a:spLocks noGrp="1"/>
          </p:cNvSpPr>
          <p:nvPr>
            <p:ph type="subTitle" idx="2"/>
          </p:nvPr>
        </p:nvSpPr>
        <p:spPr>
          <a:xfrm>
            <a:off x="5635418" y="2128425"/>
            <a:ext cx="20973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0" name="Google Shape;2750;p17"/>
          <p:cNvSpPr txBox="1">
            <a:spLocks noGrp="1"/>
          </p:cNvSpPr>
          <p:nvPr>
            <p:ph type="title" idx="3"/>
          </p:nvPr>
        </p:nvSpPr>
        <p:spPr>
          <a:xfrm>
            <a:off x="5635409" y="1715300"/>
            <a:ext cx="22929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51" name="Google Shape;2751;p17"/>
          <p:cNvSpPr txBox="1">
            <a:spLocks noGrp="1"/>
          </p:cNvSpPr>
          <p:nvPr>
            <p:ph type="title" idx="4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46" name="Google Shape;3146;p17"/>
          <p:cNvSpPr txBox="1">
            <a:spLocks noGrp="1"/>
          </p:cNvSpPr>
          <p:nvPr>
            <p:ph type="subTitle" idx="5"/>
          </p:nvPr>
        </p:nvSpPr>
        <p:spPr>
          <a:xfrm>
            <a:off x="1411277" y="3332350"/>
            <a:ext cx="20973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7" name="Google Shape;3147;p17"/>
          <p:cNvSpPr txBox="1">
            <a:spLocks noGrp="1"/>
          </p:cNvSpPr>
          <p:nvPr>
            <p:ph type="title" idx="6"/>
          </p:nvPr>
        </p:nvSpPr>
        <p:spPr>
          <a:xfrm>
            <a:off x="1215691" y="2919225"/>
            <a:ext cx="22929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48" name="Google Shape;3148;p17"/>
          <p:cNvSpPr txBox="1">
            <a:spLocks noGrp="1"/>
          </p:cNvSpPr>
          <p:nvPr>
            <p:ph type="subTitle" idx="7"/>
          </p:nvPr>
        </p:nvSpPr>
        <p:spPr>
          <a:xfrm>
            <a:off x="5635396" y="3332350"/>
            <a:ext cx="20973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9" name="Google Shape;3149;p17"/>
          <p:cNvSpPr txBox="1">
            <a:spLocks noGrp="1"/>
          </p:cNvSpPr>
          <p:nvPr>
            <p:ph type="title" idx="8"/>
          </p:nvPr>
        </p:nvSpPr>
        <p:spPr>
          <a:xfrm>
            <a:off x="5635384" y="2919225"/>
            <a:ext cx="22929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6" name="Grupo 15"/>
          <p:cNvGrpSpPr/>
          <p:nvPr userDrawn="1"/>
        </p:nvGrpSpPr>
        <p:grpSpPr>
          <a:xfrm rot="5400000">
            <a:off x="-2240223" y="2332330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9" name="Grupo 18"/>
          <p:cNvGrpSpPr/>
          <p:nvPr userDrawn="1"/>
        </p:nvGrpSpPr>
        <p:grpSpPr>
          <a:xfrm rot="16200000">
            <a:off x="6399926" y="2327921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20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2" name="Freeform 5"/>
          <p:cNvSpPr>
            <a:spLocks/>
          </p:cNvSpPr>
          <p:nvPr userDrawn="1"/>
        </p:nvSpPr>
        <p:spPr bwMode="auto">
          <a:xfrm rot="10800000">
            <a:off x="0" y="5085"/>
            <a:ext cx="9144000" cy="530676"/>
          </a:xfrm>
          <a:custGeom>
            <a:avLst/>
            <a:gdLst>
              <a:gd name="T0" fmla="*/ 3517 w 3562"/>
              <a:gd name="T1" fmla="*/ 135 h 135"/>
              <a:gd name="T2" fmla="*/ 46 w 3562"/>
              <a:gd name="T3" fmla="*/ 135 h 135"/>
              <a:gd name="T4" fmla="*/ 0 w 3562"/>
              <a:gd name="T5" fmla="*/ 90 h 135"/>
              <a:gd name="T6" fmla="*/ 0 w 3562"/>
              <a:gd name="T7" fmla="*/ 45 h 135"/>
              <a:gd name="T8" fmla="*/ 46 w 3562"/>
              <a:gd name="T9" fmla="*/ 0 h 135"/>
              <a:gd name="T10" fmla="*/ 3517 w 3562"/>
              <a:gd name="T11" fmla="*/ 0 h 135"/>
              <a:gd name="T12" fmla="*/ 3562 w 3562"/>
              <a:gd name="T13" fmla="*/ 45 h 135"/>
              <a:gd name="T14" fmla="*/ 3562 w 3562"/>
              <a:gd name="T15" fmla="*/ 90 h 135"/>
              <a:gd name="T16" fmla="*/ 3517 w 3562"/>
              <a:gd name="T17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62" h="135">
                <a:moveTo>
                  <a:pt x="3517" y="135"/>
                </a:moveTo>
                <a:cubicBezTo>
                  <a:pt x="46" y="135"/>
                  <a:pt x="46" y="135"/>
                  <a:pt x="46" y="135"/>
                </a:cubicBezTo>
                <a:cubicBezTo>
                  <a:pt x="21" y="135"/>
                  <a:pt x="0" y="115"/>
                  <a:pt x="0" y="9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3517" y="0"/>
                  <a:pt x="3517" y="0"/>
                  <a:pt x="3517" y="0"/>
                </a:cubicBezTo>
                <a:cubicBezTo>
                  <a:pt x="3542" y="0"/>
                  <a:pt x="3562" y="20"/>
                  <a:pt x="3562" y="45"/>
                </a:cubicBezTo>
                <a:cubicBezTo>
                  <a:pt x="3562" y="90"/>
                  <a:pt x="3562" y="90"/>
                  <a:pt x="3562" y="90"/>
                </a:cubicBezTo>
                <a:cubicBezTo>
                  <a:pt x="3562" y="115"/>
                  <a:pt x="3542" y="135"/>
                  <a:pt x="3517" y="13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25" name="Imagen 2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207278">
            <a:off x="7241612" y="482356"/>
            <a:ext cx="2034601" cy="675022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900000">
            <a:off x="-184699" y="547151"/>
            <a:ext cx="2034601" cy="6750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s">
  <p:cSld name="CUSTOM_6">
    <p:spTree>
      <p:nvGrpSpPr>
        <p:cNvPr id="1" name="Shape 3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9" name="Google Shape;3169;p18"/>
          <p:cNvSpPr txBox="1">
            <a:spLocks noGrp="1"/>
          </p:cNvSpPr>
          <p:nvPr>
            <p:ph type="title" hasCustomPrompt="1"/>
          </p:nvPr>
        </p:nvSpPr>
        <p:spPr>
          <a:xfrm>
            <a:off x="777525" y="595875"/>
            <a:ext cx="2347200" cy="10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9pPr>
          </a:lstStyle>
          <a:p>
            <a:r>
              <a:t>xx%</a:t>
            </a:r>
          </a:p>
        </p:txBody>
      </p:sp>
      <p:sp>
        <p:nvSpPr>
          <p:cNvPr id="3170" name="Google Shape;3170;p18"/>
          <p:cNvSpPr txBox="1">
            <a:spLocks noGrp="1"/>
          </p:cNvSpPr>
          <p:nvPr>
            <p:ph type="subTitle" idx="1"/>
          </p:nvPr>
        </p:nvSpPr>
        <p:spPr>
          <a:xfrm>
            <a:off x="777525" y="1676925"/>
            <a:ext cx="2347200" cy="51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1" name="Google Shape;3171;p18"/>
          <p:cNvSpPr txBox="1">
            <a:spLocks noGrp="1"/>
          </p:cNvSpPr>
          <p:nvPr>
            <p:ph type="title" idx="2" hasCustomPrompt="1"/>
          </p:nvPr>
        </p:nvSpPr>
        <p:spPr>
          <a:xfrm>
            <a:off x="3398400" y="1773075"/>
            <a:ext cx="2347200" cy="10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9pPr>
          </a:lstStyle>
          <a:p>
            <a:r>
              <a:t>xx%</a:t>
            </a:r>
          </a:p>
        </p:txBody>
      </p:sp>
      <p:sp>
        <p:nvSpPr>
          <p:cNvPr id="3172" name="Google Shape;3172;p18"/>
          <p:cNvSpPr txBox="1">
            <a:spLocks noGrp="1"/>
          </p:cNvSpPr>
          <p:nvPr>
            <p:ph type="subTitle" idx="3"/>
          </p:nvPr>
        </p:nvSpPr>
        <p:spPr>
          <a:xfrm>
            <a:off x="3398400" y="2854125"/>
            <a:ext cx="2347200" cy="51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3" name="Google Shape;3173;p18"/>
          <p:cNvSpPr txBox="1">
            <a:spLocks noGrp="1"/>
          </p:cNvSpPr>
          <p:nvPr>
            <p:ph type="title" idx="4" hasCustomPrompt="1"/>
          </p:nvPr>
        </p:nvSpPr>
        <p:spPr>
          <a:xfrm>
            <a:off x="6019275" y="2950275"/>
            <a:ext cx="2347200" cy="10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9pPr>
          </a:lstStyle>
          <a:p>
            <a:r>
              <a:t>xx%</a:t>
            </a:r>
          </a:p>
        </p:txBody>
      </p:sp>
      <p:sp>
        <p:nvSpPr>
          <p:cNvPr id="3174" name="Google Shape;3174;p18"/>
          <p:cNvSpPr txBox="1">
            <a:spLocks noGrp="1"/>
          </p:cNvSpPr>
          <p:nvPr>
            <p:ph type="subTitle" idx="5"/>
          </p:nvPr>
        </p:nvSpPr>
        <p:spPr>
          <a:xfrm>
            <a:off x="6019275" y="4031325"/>
            <a:ext cx="2347200" cy="51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9" name="Google Shape;3179;p18"/>
          <p:cNvSpPr/>
          <p:nvPr/>
        </p:nvSpPr>
        <p:spPr>
          <a:xfrm>
            <a:off x="8593269" y="902606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rupo 11"/>
          <p:cNvGrpSpPr/>
          <p:nvPr userDrawn="1"/>
        </p:nvGrpSpPr>
        <p:grpSpPr>
          <a:xfrm rot="16200000">
            <a:off x="6370742" y="2349123"/>
            <a:ext cx="4988087" cy="342413"/>
            <a:chOff x="-2112963" y="2112963"/>
            <a:chExt cx="13366751" cy="917575"/>
          </a:xfrm>
          <a:solidFill>
            <a:srgbClr val="7030A0"/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5" name="Freeform 5"/>
          <p:cNvSpPr>
            <a:spLocks/>
          </p:cNvSpPr>
          <p:nvPr userDrawn="1"/>
        </p:nvSpPr>
        <p:spPr bwMode="auto">
          <a:xfrm rot="10800000">
            <a:off x="96944" y="26287"/>
            <a:ext cx="8939048" cy="530676"/>
          </a:xfrm>
          <a:custGeom>
            <a:avLst/>
            <a:gdLst>
              <a:gd name="T0" fmla="*/ 3517 w 3562"/>
              <a:gd name="T1" fmla="*/ 135 h 135"/>
              <a:gd name="T2" fmla="*/ 46 w 3562"/>
              <a:gd name="T3" fmla="*/ 135 h 135"/>
              <a:gd name="T4" fmla="*/ 0 w 3562"/>
              <a:gd name="T5" fmla="*/ 90 h 135"/>
              <a:gd name="T6" fmla="*/ 0 w 3562"/>
              <a:gd name="T7" fmla="*/ 45 h 135"/>
              <a:gd name="T8" fmla="*/ 46 w 3562"/>
              <a:gd name="T9" fmla="*/ 0 h 135"/>
              <a:gd name="T10" fmla="*/ 3517 w 3562"/>
              <a:gd name="T11" fmla="*/ 0 h 135"/>
              <a:gd name="T12" fmla="*/ 3562 w 3562"/>
              <a:gd name="T13" fmla="*/ 45 h 135"/>
              <a:gd name="T14" fmla="*/ 3562 w 3562"/>
              <a:gd name="T15" fmla="*/ 90 h 135"/>
              <a:gd name="T16" fmla="*/ 3517 w 3562"/>
              <a:gd name="T17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62" h="135">
                <a:moveTo>
                  <a:pt x="3517" y="135"/>
                </a:moveTo>
                <a:cubicBezTo>
                  <a:pt x="46" y="135"/>
                  <a:pt x="46" y="135"/>
                  <a:pt x="46" y="135"/>
                </a:cubicBezTo>
                <a:cubicBezTo>
                  <a:pt x="21" y="135"/>
                  <a:pt x="0" y="115"/>
                  <a:pt x="0" y="9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3517" y="0"/>
                  <a:pt x="3517" y="0"/>
                  <a:pt x="3517" y="0"/>
                </a:cubicBezTo>
                <a:cubicBezTo>
                  <a:pt x="3542" y="0"/>
                  <a:pt x="3562" y="20"/>
                  <a:pt x="3562" y="45"/>
                </a:cubicBezTo>
                <a:cubicBezTo>
                  <a:pt x="3562" y="90"/>
                  <a:pt x="3562" y="90"/>
                  <a:pt x="3562" y="90"/>
                </a:cubicBezTo>
                <a:cubicBezTo>
                  <a:pt x="3562" y="115"/>
                  <a:pt x="3542" y="135"/>
                  <a:pt x="3517" y="13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6" name="Grupo 15"/>
          <p:cNvGrpSpPr/>
          <p:nvPr userDrawn="1"/>
        </p:nvGrpSpPr>
        <p:grpSpPr>
          <a:xfrm rot="5400000">
            <a:off x="-2206343" y="2353532"/>
            <a:ext cx="4988087" cy="342413"/>
            <a:chOff x="-2112963" y="2112963"/>
            <a:chExt cx="13366751" cy="917575"/>
          </a:xfrm>
          <a:solidFill>
            <a:srgbClr val="7030A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19" name="Imagen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207278">
            <a:off x="7241612" y="482356"/>
            <a:ext cx="2034601" cy="675022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900000">
            <a:off x="-184699" y="547151"/>
            <a:ext cx="2034601" cy="6750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3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8" name="Google Shape;3198;p19"/>
          <p:cNvSpPr txBox="1">
            <a:spLocks noGrp="1"/>
          </p:cNvSpPr>
          <p:nvPr>
            <p:ph type="subTitle" idx="1"/>
          </p:nvPr>
        </p:nvSpPr>
        <p:spPr>
          <a:xfrm>
            <a:off x="1361550" y="1567950"/>
            <a:ext cx="6420900" cy="14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99" name="Google Shape;3199;p19"/>
          <p:cNvSpPr txBox="1">
            <a:spLocks noGrp="1"/>
          </p:cNvSpPr>
          <p:nvPr>
            <p:ph type="title"/>
          </p:nvPr>
        </p:nvSpPr>
        <p:spPr>
          <a:xfrm>
            <a:off x="2681400" y="3058650"/>
            <a:ext cx="3781200" cy="56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0" name="Grupo 9"/>
          <p:cNvGrpSpPr/>
          <p:nvPr userDrawn="1"/>
        </p:nvGrpSpPr>
        <p:grpSpPr>
          <a:xfrm>
            <a:off x="110362" y="4405378"/>
            <a:ext cx="8939048" cy="613631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3" name="Grupo 12"/>
          <p:cNvGrpSpPr/>
          <p:nvPr userDrawn="1"/>
        </p:nvGrpSpPr>
        <p:grpSpPr>
          <a:xfrm rot="10800000">
            <a:off x="126128" y="151005"/>
            <a:ext cx="8939048" cy="952580"/>
            <a:chOff x="-2112963" y="2112963"/>
            <a:chExt cx="13366751" cy="917575"/>
          </a:xfrm>
          <a:solidFill>
            <a:srgbClr val="7030A0"/>
          </a:solidFill>
        </p:grpSpPr>
        <p:sp>
          <p:nvSpPr>
            <p:cNvPr id="14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8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3">
    <p:spTree>
      <p:nvGrpSpPr>
        <p:cNvPr id="1" name="Shape 3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8" name="Google Shape;3238;p20"/>
          <p:cNvSpPr txBox="1">
            <a:spLocks noGrp="1"/>
          </p:cNvSpPr>
          <p:nvPr>
            <p:ph type="subTitle" idx="1"/>
          </p:nvPr>
        </p:nvSpPr>
        <p:spPr>
          <a:xfrm>
            <a:off x="704000" y="2863950"/>
            <a:ext cx="4050900" cy="57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9" name="Google Shape;3239;p20"/>
          <p:cNvSpPr txBox="1">
            <a:spLocks noGrp="1"/>
          </p:cNvSpPr>
          <p:nvPr>
            <p:ph type="title"/>
          </p:nvPr>
        </p:nvSpPr>
        <p:spPr>
          <a:xfrm>
            <a:off x="704000" y="1713150"/>
            <a:ext cx="4050900" cy="11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8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grpSp>
        <p:nvGrpSpPr>
          <p:cNvPr id="9" name="Grupo 8"/>
          <p:cNvGrpSpPr/>
          <p:nvPr userDrawn="1"/>
        </p:nvGrpSpPr>
        <p:grpSpPr>
          <a:xfrm>
            <a:off x="223838" y="103188"/>
            <a:ext cx="8694302" cy="4959350"/>
            <a:chOff x="223838" y="103188"/>
            <a:chExt cx="8694302" cy="4959350"/>
          </a:xfrm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228164" y="4727575"/>
              <a:ext cx="8689975" cy="334963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228164" y="4548188"/>
              <a:ext cx="396875" cy="360363"/>
            </a:xfrm>
            <a:custGeom>
              <a:avLst/>
              <a:gdLst>
                <a:gd name="T0" fmla="*/ 130 w 163"/>
                <a:gd name="T1" fmla="*/ 146 h 146"/>
                <a:gd name="T2" fmla="*/ 34 w 163"/>
                <a:gd name="T3" fmla="*/ 146 h 146"/>
                <a:gd name="T4" fmla="*/ 0 w 163"/>
                <a:gd name="T5" fmla="*/ 112 h 146"/>
                <a:gd name="T6" fmla="*/ 0 w 163"/>
                <a:gd name="T7" fmla="*/ 33 h 146"/>
                <a:gd name="T8" fmla="*/ 34 w 163"/>
                <a:gd name="T9" fmla="*/ 0 h 146"/>
                <a:gd name="T10" fmla="*/ 130 w 163"/>
                <a:gd name="T11" fmla="*/ 0 h 146"/>
                <a:gd name="T12" fmla="*/ 163 w 163"/>
                <a:gd name="T13" fmla="*/ 33 h 146"/>
                <a:gd name="T14" fmla="*/ 163 w 163"/>
                <a:gd name="T15" fmla="*/ 112 h 146"/>
                <a:gd name="T16" fmla="*/ 130 w 163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46">
                  <a:moveTo>
                    <a:pt x="130" y="146"/>
                  </a:moveTo>
                  <a:cubicBezTo>
                    <a:pt x="34" y="146"/>
                    <a:pt x="34" y="146"/>
                    <a:pt x="34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48" y="0"/>
                    <a:pt x="163" y="15"/>
                    <a:pt x="163" y="33"/>
                  </a:cubicBezTo>
                  <a:cubicBezTo>
                    <a:pt x="163" y="112"/>
                    <a:pt x="163" y="112"/>
                    <a:pt x="163" y="112"/>
                  </a:cubicBezTo>
                  <a:cubicBezTo>
                    <a:pt x="163" y="131"/>
                    <a:pt x="148" y="146"/>
                    <a:pt x="130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8522852" y="4548188"/>
              <a:ext cx="395288" cy="360363"/>
            </a:xfrm>
            <a:custGeom>
              <a:avLst/>
              <a:gdLst>
                <a:gd name="T0" fmla="*/ 129 w 162"/>
                <a:gd name="T1" fmla="*/ 146 h 146"/>
                <a:gd name="T2" fmla="*/ 33 w 162"/>
                <a:gd name="T3" fmla="*/ 146 h 146"/>
                <a:gd name="T4" fmla="*/ 0 w 162"/>
                <a:gd name="T5" fmla="*/ 112 h 146"/>
                <a:gd name="T6" fmla="*/ 0 w 162"/>
                <a:gd name="T7" fmla="*/ 33 h 146"/>
                <a:gd name="T8" fmla="*/ 33 w 162"/>
                <a:gd name="T9" fmla="*/ 0 h 146"/>
                <a:gd name="T10" fmla="*/ 129 w 162"/>
                <a:gd name="T11" fmla="*/ 0 h 146"/>
                <a:gd name="T12" fmla="*/ 162 w 162"/>
                <a:gd name="T13" fmla="*/ 33 h 146"/>
                <a:gd name="T14" fmla="*/ 162 w 162"/>
                <a:gd name="T15" fmla="*/ 112 h 146"/>
                <a:gd name="T16" fmla="*/ 129 w 162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146">
                  <a:moveTo>
                    <a:pt x="129" y="146"/>
                  </a:moveTo>
                  <a:cubicBezTo>
                    <a:pt x="33" y="146"/>
                    <a:pt x="33" y="146"/>
                    <a:pt x="33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7" y="0"/>
                    <a:pt x="162" y="15"/>
                    <a:pt x="162" y="33"/>
                  </a:cubicBezTo>
                  <a:cubicBezTo>
                    <a:pt x="162" y="112"/>
                    <a:pt x="162" y="112"/>
                    <a:pt x="162" y="112"/>
                  </a:cubicBezTo>
                  <a:cubicBezTo>
                    <a:pt x="162" y="131"/>
                    <a:pt x="147" y="146"/>
                    <a:pt x="129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 rot="10800000">
              <a:off x="223838" y="103188"/>
              <a:ext cx="8689975" cy="334962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solidFill>
              <a:srgbClr val="FF9A3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 rot="10800000">
              <a:off x="8516938" y="257175"/>
              <a:ext cx="396875" cy="360362"/>
            </a:xfrm>
            <a:custGeom>
              <a:avLst/>
              <a:gdLst>
                <a:gd name="T0" fmla="*/ 130 w 163"/>
                <a:gd name="T1" fmla="*/ 146 h 146"/>
                <a:gd name="T2" fmla="*/ 34 w 163"/>
                <a:gd name="T3" fmla="*/ 146 h 146"/>
                <a:gd name="T4" fmla="*/ 0 w 163"/>
                <a:gd name="T5" fmla="*/ 112 h 146"/>
                <a:gd name="T6" fmla="*/ 0 w 163"/>
                <a:gd name="T7" fmla="*/ 33 h 146"/>
                <a:gd name="T8" fmla="*/ 34 w 163"/>
                <a:gd name="T9" fmla="*/ 0 h 146"/>
                <a:gd name="T10" fmla="*/ 130 w 163"/>
                <a:gd name="T11" fmla="*/ 0 h 146"/>
                <a:gd name="T12" fmla="*/ 163 w 163"/>
                <a:gd name="T13" fmla="*/ 33 h 146"/>
                <a:gd name="T14" fmla="*/ 163 w 163"/>
                <a:gd name="T15" fmla="*/ 112 h 146"/>
                <a:gd name="T16" fmla="*/ 130 w 163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46">
                  <a:moveTo>
                    <a:pt x="130" y="146"/>
                  </a:moveTo>
                  <a:cubicBezTo>
                    <a:pt x="34" y="146"/>
                    <a:pt x="34" y="146"/>
                    <a:pt x="34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48" y="0"/>
                    <a:pt x="163" y="15"/>
                    <a:pt x="163" y="33"/>
                  </a:cubicBezTo>
                  <a:cubicBezTo>
                    <a:pt x="163" y="112"/>
                    <a:pt x="163" y="112"/>
                    <a:pt x="163" y="112"/>
                  </a:cubicBezTo>
                  <a:cubicBezTo>
                    <a:pt x="163" y="131"/>
                    <a:pt x="148" y="146"/>
                    <a:pt x="130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 rot="10800000">
              <a:off x="223838" y="257175"/>
              <a:ext cx="395288" cy="360362"/>
            </a:xfrm>
            <a:custGeom>
              <a:avLst/>
              <a:gdLst>
                <a:gd name="T0" fmla="*/ 129 w 162"/>
                <a:gd name="T1" fmla="*/ 146 h 146"/>
                <a:gd name="T2" fmla="*/ 33 w 162"/>
                <a:gd name="T3" fmla="*/ 146 h 146"/>
                <a:gd name="T4" fmla="*/ 0 w 162"/>
                <a:gd name="T5" fmla="*/ 112 h 146"/>
                <a:gd name="T6" fmla="*/ 0 w 162"/>
                <a:gd name="T7" fmla="*/ 33 h 146"/>
                <a:gd name="T8" fmla="*/ 33 w 162"/>
                <a:gd name="T9" fmla="*/ 0 h 146"/>
                <a:gd name="T10" fmla="*/ 129 w 162"/>
                <a:gd name="T11" fmla="*/ 0 h 146"/>
                <a:gd name="T12" fmla="*/ 162 w 162"/>
                <a:gd name="T13" fmla="*/ 33 h 146"/>
                <a:gd name="T14" fmla="*/ 162 w 162"/>
                <a:gd name="T15" fmla="*/ 112 h 146"/>
                <a:gd name="T16" fmla="*/ 129 w 162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146">
                  <a:moveTo>
                    <a:pt x="129" y="146"/>
                  </a:moveTo>
                  <a:cubicBezTo>
                    <a:pt x="33" y="146"/>
                    <a:pt x="33" y="146"/>
                    <a:pt x="33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7" y="0"/>
                    <a:pt x="162" y="15"/>
                    <a:pt x="162" y="33"/>
                  </a:cubicBezTo>
                  <a:cubicBezTo>
                    <a:pt x="162" y="112"/>
                    <a:pt x="162" y="112"/>
                    <a:pt x="162" y="112"/>
                  </a:cubicBezTo>
                  <a:cubicBezTo>
                    <a:pt x="162" y="131"/>
                    <a:pt x="147" y="146"/>
                    <a:pt x="129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207278">
            <a:off x="7241612" y="482356"/>
            <a:ext cx="2034601" cy="67502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900000">
            <a:off x="-184699" y="547151"/>
            <a:ext cx="2034601" cy="6750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4">
    <p:spTree>
      <p:nvGrpSpPr>
        <p:cNvPr id="1" name="Shape 3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 userDrawn="1"/>
        </p:nvGrpSpPr>
        <p:grpSpPr>
          <a:xfrm rot="10800000">
            <a:off x="126128" y="151005"/>
            <a:ext cx="8939048" cy="952580"/>
            <a:chOff x="-2112963" y="2112963"/>
            <a:chExt cx="13366751" cy="917575"/>
          </a:xfrm>
          <a:solidFill>
            <a:srgbClr val="7030A0"/>
          </a:solidFill>
        </p:grpSpPr>
        <p:sp>
          <p:nvSpPr>
            <p:cNvPr id="9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8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3652" name="Google Shape;3652;p21"/>
          <p:cNvSpPr txBox="1">
            <a:spLocks noGrp="1"/>
          </p:cNvSpPr>
          <p:nvPr>
            <p:ph type="title"/>
          </p:nvPr>
        </p:nvSpPr>
        <p:spPr>
          <a:xfrm>
            <a:off x="911979" y="226538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3669" name="Google Shape;3669;p21"/>
          <p:cNvSpPr/>
          <p:nvPr/>
        </p:nvSpPr>
        <p:spPr>
          <a:xfrm>
            <a:off x="5560744" y="4818881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4_1">
    <p:spTree>
      <p:nvGrpSpPr>
        <p:cNvPr id="1" name="Shape 3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 userDrawn="1"/>
        </p:nvGrpSpPr>
        <p:grpSpPr>
          <a:xfrm rot="10800000">
            <a:off x="126128" y="151005"/>
            <a:ext cx="8939048" cy="952580"/>
            <a:chOff x="-2112963" y="2112963"/>
            <a:chExt cx="13366751" cy="917575"/>
          </a:xfrm>
          <a:solidFill>
            <a:srgbClr val="7030A0"/>
          </a:solidFill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8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3685" name="Google Shape;3685;p22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90" name="Google Shape;3690;p22"/>
          <p:cNvSpPr/>
          <p:nvPr/>
        </p:nvSpPr>
        <p:spPr>
          <a:xfrm>
            <a:off x="478235" y="4000152"/>
            <a:ext cx="92142" cy="83681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207278">
            <a:off x="7241612" y="482356"/>
            <a:ext cx="2034601" cy="67502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900000">
            <a:off x="-184699" y="547151"/>
            <a:ext cx="2034601" cy="6750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4_1_1">
    <p:spTree>
      <p:nvGrpSpPr>
        <p:cNvPr id="1" name="Shape 3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7" name="Google Shape;3697;p23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" name="Grupo 6"/>
          <p:cNvGrpSpPr/>
          <p:nvPr userDrawn="1"/>
        </p:nvGrpSpPr>
        <p:grpSpPr>
          <a:xfrm>
            <a:off x="223838" y="103188"/>
            <a:ext cx="8694302" cy="4959350"/>
            <a:chOff x="223838" y="103188"/>
            <a:chExt cx="8694302" cy="4959350"/>
          </a:xfrm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228164" y="4727575"/>
              <a:ext cx="8689975" cy="334963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228164" y="4548188"/>
              <a:ext cx="396875" cy="360363"/>
            </a:xfrm>
            <a:custGeom>
              <a:avLst/>
              <a:gdLst>
                <a:gd name="T0" fmla="*/ 130 w 163"/>
                <a:gd name="T1" fmla="*/ 146 h 146"/>
                <a:gd name="T2" fmla="*/ 34 w 163"/>
                <a:gd name="T3" fmla="*/ 146 h 146"/>
                <a:gd name="T4" fmla="*/ 0 w 163"/>
                <a:gd name="T5" fmla="*/ 112 h 146"/>
                <a:gd name="T6" fmla="*/ 0 w 163"/>
                <a:gd name="T7" fmla="*/ 33 h 146"/>
                <a:gd name="T8" fmla="*/ 34 w 163"/>
                <a:gd name="T9" fmla="*/ 0 h 146"/>
                <a:gd name="T10" fmla="*/ 130 w 163"/>
                <a:gd name="T11" fmla="*/ 0 h 146"/>
                <a:gd name="T12" fmla="*/ 163 w 163"/>
                <a:gd name="T13" fmla="*/ 33 h 146"/>
                <a:gd name="T14" fmla="*/ 163 w 163"/>
                <a:gd name="T15" fmla="*/ 112 h 146"/>
                <a:gd name="T16" fmla="*/ 130 w 163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46">
                  <a:moveTo>
                    <a:pt x="130" y="146"/>
                  </a:moveTo>
                  <a:cubicBezTo>
                    <a:pt x="34" y="146"/>
                    <a:pt x="34" y="146"/>
                    <a:pt x="34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48" y="0"/>
                    <a:pt x="163" y="15"/>
                    <a:pt x="163" y="33"/>
                  </a:cubicBezTo>
                  <a:cubicBezTo>
                    <a:pt x="163" y="112"/>
                    <a:pt x="163" y="112"/>
                    <a:pt x="163" y="112"/>
                  </a:cubicBezTo>
                  <a:cubicBezTo>
                    <a:pt x="163" y="131"/>
                    <a:pt x="148" y="146"/>
                    <a:pt x="130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8522852" y="4548188"/>
              <a:ext cx="395288" cy="360363"/>
            </a:xfrm>
            <a:custGeom>
              <a:avLst/>
              <a:gdLst>
                <a:gd name="T0" fmla="*/ 129 w 162"/>
                <a:gd name="T1" fmla="*/ 146 h 146"/>
                <a:gd name="T2" fmla="*/ 33 w 162"/>
                <a:gd name="T3" fmla="*/ 146 h 146"/>
                <a:gd name="T4" fmla="*/ 0 w 162"/>
                <a:gd name="T5" fmla="*/ 112 h 146"/>
                <a:gd name="T6" fmla="*/ 0 w 162"/>
                <a:gd name="T7" fmla="*/ 33 h 146"/>
                <a:gd name="T8" fmla="*/ 33 w 162"/>
                <a:gd name="T9" fmla="*/ 0 h 146"/>
                <a:gd name="T10" fmla="*/ 129 w 162"/>
                <a:gd name="T11" fmla="*/ 0 h 146"/>
                <a:gd name="T12" fmla="*/ 162 w 162"/>
                <a:gd name="T13" fmla="*/ 33 h 146"/>
                <a:gd name="T14" fmla="*/ 162 w 162"/>
                <a:gd name="T15" fmla="*/ 112 h 146"/>
                <a:gd name="T16" fmla="*/ 129 w 162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146">
                  <a:moveTo>
                    <a:pt x="129" y="146"/>
                  </a:moveTo>
                  <a:cubicBezTo>
                    <a:pt x="33" y="146"/>
                    <a:pt x="33" y="146"/>
                    <a:pt x="33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7" y="0"/>
                    <a:pt x="162" y="15"/>
                    <a:pt x="162" y="33"/>
                  </a:cubicBezTo>
                  <a:cubicBezTo>
                    <a:pt x="162" y="112"/>
                    <a:pt x="162" y="112"/>
                    <a:pt x="162" y="112"/>
                  </a:cubicBezTo>
                  <a:cubicBezTo>
                    <a:pt x="162" y="131"/>
                    <a:pt x="147" y="146"/>
                    <a:pt x="129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 rot="10800000">
              <a:off x="223838" y="103188"/>
              <a:ext cx="8689975" cy="334962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solidFill>
              <a:srgbClr val="FF9A3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 rot="10800000">
              <a:off x="8516938" y="257175"/>
              <a:ext cx="396875" cy="360362"/>
            </a:xfrm>
            <a:custGeom>
              <a:avLst/>
              <a:gdLst>
                <a:gd name="T0" fmla="*/ 130 w 163"/>
                <a:gd name="T1" fmla="*/ 146 h 146"/>
                <a:gd name="T2" fmla="*/ 34 w 163"/>
                <a:gd name="T3" fmla="*/ 146 h 146"/>
                <a:gd name="T4" fmla="*/ 0 w 163"/>
                <a:gd name="T5" fmla="*/ 112 h 146"/>
                <a:gd name="T6" fmla="*/ 0 w 163"/>
                <a:gd name="T7" fmla="*/ 33 h 146"/>
                <a:gd name="T8" fmla="*/ 34 w 163"/>
                <a:gd name="T9" fmla="*/ 0 h 146"/>
                <a:gd name="T10" fmla="*/ 130 w 163"/>
                <a:gd name="T11" fmla="*/ 0 h 146"/>
                <a:gd name="T12" fmla="*/ 163 w 163"/>
                <a:gd name="T13" fmla="*/ 33 h 146"/>
                <a:gd name="T14" fmla="*/ 163 w 163"/>
                <a:gd name="T15" fmla="*/ 112 h 146"/>
                <a:gd name="T16" fmla="*/ 130 w 163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46">
                  <a:moveTo>
                    <a:pt x="130" y="146"/>
                  </a:moveTo>
                  <a:cubicBezTo>
                    <a:pt x="34" y="146"/>
                    <a:pt x="34" y="146"/>
                    <a:pt x="34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48" y="0"/>
                    <a:pt x="163" y="15"/>
                    <a:pt x="163" y="33"/>
                  </a:cubicBezTo>
                  <a:cubicBezTo>
                    <a:pt x="163" y="112"/>
                    <a:pt x="163" y="112"/>
                    <a:pt x="163" y="112"/>
                  </a:cubicBezTo>
                  <a:cubicBezTo>
                    <a:pt x="163" y="131"/>
                    <a:pt x="148" y="146"/>
                    <a:pt x="130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 rot="10800000">
              <a:off x="223838" y="257175"/>
              <a:ext cx="395288" cy="360362"/>
            </a:xfrm>
            <a:custGeom>
              <a:avLst/>
              <a:gdLst>
                <a:gd name="T0" fmla="*/ 129 w 162"/>
                <a:gd name="T1" fmla="*/ 146 h 146"/>
                <a:gd name="T2" fmla="*/ 33 w 162"/>
                <a:gd name="T3" fmla="*/ 146 h 146"/>
                <a:gd name="T4" fmla="*/ 0 w 162"/>
                <a:gd name="T5" fmla="*/ 112 h 146"/>
                <a:gd name="T6" fmla="*/ 0 w 162"/>
                <a:gd name="T7" fmla="*/ 33 h 146"/>
                <a:gd name="T8" fmla="*/ 33 w 162"/>
                <a:gd name="T9" fmla="*/ 0 h 146"/>
                <a:gd name="T10" fmla="*/ 129 w 162"/>
                <a:gd name="T11" fmla="*/ 0 h 146"/>
                <a:gd name="T12" fmla="*/ 162 w 162"/>
                <a:gd name="T13" fmla="*/ 33 h 146"/>
                <a:gd name="T14" fmla="*/ 162 w 162"/>
                <a:gd name="T15" fmla="*/ 112 h 146"/>
                <a:gd name="T16" fmla="*/ 129 w 162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146">
                  <a:moveTo>
                    <a:pt x="129" y="146"/>
                  </a:moveTo>
                  <a:cubicBezTo>
                    <a:pt x="33" y="146"/>
                    <a:pt x="33" y="146"/>
                    <a:pt x="33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7" y="0"/>
                    <a:pt x="162" y="15"/>
                    <a:pt x="162" y="33"/>
                  </a:cubicBezTo>
                  <a:cubicBezTo>
                    <a:pt x="162" y="112"/>
                    <a:pt x="162" y="112"/>
                    <a:pt x="162" y="112"/>
                  </a:cubicBezTo>
                  <a:cubicBezTo>
                    <a:pt x="162" y="131"/>
                    <a:pt x="147" y="146"/>
                    <a:pt x="129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_AND_BODY"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4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" name="Grupo 6"/>
          <p:cNvGrpSpPr/>
          <p:nvPr userDrawn="1"/>
        </p:nvGrpSpPr>
        <p:grpSpPr>
          <a:xfrm rot="5400000">
            <a:off x="-2240223" y="2332330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0" name="Grupo 9"/>
          <p:cNvGrpSpPr/>
          <p:nvPr userDrawn="1"/>
        </p:nvGrpSpPr>
        <p:grpSpPr>
          <a:xfrm rot="16200000">
            <a:off x="6399926" y="2327921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3" name="Freeform 5"/>
          <p:cNvSpPr>
            <a:spLocks/>
          </p:cNvSpPr>
          <p:nvPr userDrawn="1"/>
        </p:nvSpPr>
        <p:spPr bwMode="auto">
          <a:xfrm rot="10800000">
            <a:off x="0" y="5085"/>
            <a:ext cx="9144000" cy="530676"/>
          </a:xfrm>
          <a:custGeom>
            <a:avLst/>
            <a:gdLst>
              <a:gd name="T0" fmla="*/ 3517 w 3562"/>
              <a:gd name="T1" fmla="*/ 135 h 135"/>
              <a:gd name="T2" fmla="*/ 46 w 3562"/>
              <a:gd name="T3" fmla="*/ 135 h 135"/>
              <a:gd name="T4" fmla="*/ 0 w 3562"/>
              <a:gd name="T5" fmla="*/ 90 h 135"/>
              <a:gd name="T6" fmla="*/ 0 w 3562"/>
              <a:gd name="T7" fmla="*/ 45 h 135"/>
              <a:gd name="T8" fmla="*/ 46 w 3562"/>
              <a:gd name="T9" fmla="*/ 0 h 135"/>
              <a:gd name="T10" fmla="*/ 3517 w 3562"/>
              <a:gd name="T11" fmla="*/ 0 h 135"/>
              <a:gd name="T12" fmla="*/ 3562 w 3562"/>
              <a:gd name="T13" fmla="*/ 45 h 135"/>
              <a:gd name="T14" fmla="*/ 3562 w 3562"/>
              <a:gd name="T15" fmla="*/ 90 h 135"/>
              <a:gd name="T16" fmla="*/ 3517 w 3562"/>
              <a:gd name="T17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62" h="135">
                <a:moveTo>
                  <a:pt x="3517" y="135"/>
                </a:moveTo>
                <a:cubicBezTo>
                  <a:pt x="46" y="135"/>
                  <a:pt x="46" y="135"/>
                  <a:pt x="46" y="135"/>
                </a:cubicBezTo>
                <a:cubicBezTo>
                  <a:pt x="21" y="135"/>
                  <a:pt x="0" y="115"/>
                  <a:pt x="0" y="9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3517" y="0"/>
                  <a:pt x="3517" y="0"/>
                  <a:pt x="3517" y="0"/>
                </a:cubicBezTo>
                <a:cubicBezTo>
                  <a:pt x="3542" y="0"/>
                  <a:pt x="3562" y="20"/>
                  <a:pt x="3562" y="45"/>
                </a:cubicBezTo>
                <a:cubicBezTo>
                  <a:pt x="3562" y="90"/>
                  <a:pt x="3562" y="90"/>
                  <a:pt x="3562" y="90"/>
                </a:cubicBezTo>
                <a:cubicBezTo>
                  <a:pt x="3562" y="115"/>
                  <a:pt x="3542" y="135"/>
                  <a:pt x="3517" y="13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207278">
            <a:off x="7241612" y="482356"/>
            <a:ext cx="2034601" cy="67502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900000">
            <a:off x="-184699" y="547151"/>
            <a:ext cx="2034601" cy="6750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4_1_1_1">
    <p:spTree>
      <p:nvGrpSpPr>
        <p:cNvPr id="1" name="Shape 3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0" name="Google Shape;3710;p24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15" name="Google Shape;3715;p24"/>
          <p:cNvSpPr/>
          <p:nvPr/>
        </p:nvSpPr>
        <p:spPr>
          <a:xfrm>
            <a:off x="311144" y="3473056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rupo 6"/>
          <p:cNvGrpSpPr/>
          <p:nvPr userDrawn="1"/>
        </p:nvGrpSpPr>
        <p:grpSpPr>
          <a:xfrm rot="5400000">
            <a:off x="-2240223" y="2332330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0" name="Grupo 9"/>
          <p:cNvGrpSpPr/>
          <p:nvPr userDrawn="1"/>
        </p:nvGrpSpPr>
        <p:grpSpPr>
          <a:xfrm rot="16200000">
            <a:off x="6399926" y="2327921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3" name="Freeform 5"/>
          <p:cNvSpPr>
            <a:spLocks/>
          </p:cNvSpPr>
          <p:nvPr userDrawn="1"/>
        </p:nvSpPr>
        <p:spPr bwMode="auto">
          <a:xfrm rot="10800000">
            <a:off x="0" y="5085"/>
            <a:ext cx="9144000" cy="530676"/>
          </a:xfrm>
          <a:custGeom>
            <a:avLst/>
            <a:gdLst>
              <a:gd name="T0" fmla="*/ 3517 w 3562"/>
              <a:gd name="T1" fmla="*/ 135 h 135"/>
              <a:gd name="T2" fmla="*/ 46 w 3562"/>
              <a:gd name="T3" fmla="*/ 135 h 135"/>
              <a:gd name="T4" fmla="*/ 0 w 3562"/>
              <a:gd name="T5" fmla="*/ 90 h 135"/>
              <a:gd name="T6" fmla="*/ 0 w 3562"/>
              <a:gd name="T7" fmla="*/ 45 h 135"/>
              <a:gd name="T8" fmla="*/ 46 w 3562"/>
              <a:gd name="T9" fmla="*/ 0 h 135"/>
              <a:gd name="T10" fmla="*/ 3517 w 3562"/>
              <a:gd name="T11" fmla="*/ 0 h 135"/>
              <a:gd name="T12" fmla="*/ 3562 w 3562"/>
              <a:gd name="T13" fmla="*/ 45 h 135"/>
              <a:gd name="T14" fmla="*/ 3562 w 3562"/>
              <a:gd name="T15" fmla="*/ 90 h 135"/>
              <a:gd name="T16" fmla="*/ 3517 w 3562"/>
              <a:gd name="T17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62" h="135">
                <a:moveTo>
                  <a:pt x="3517" y="135"/>
                </a:moveTo>
                <a:cubicBezTo>
                  <a:pt x="46" y="135"/>
                  <a:pt x="46" y="135"/>
                  <a:pt x="46" y="135"/>
                </a:cubicBezTo>
                <a:cubicBezTo>
                  <a:pt x="21" y="135"/>
                  <a:pt x="0" y="115"/>
                  <a:pt x="0" y="9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3517" y="0"/>
                  <a:pt x="3517" y="0"/>
                  <a:pt x="3517" y="0"/>
                </a:cubicBezTo>
                <a:cubicBezTo>
                  <a:pt x="3542" y="0"/>
                  <a:pt x="3562" y="20"/>
                  <a:pt x="3562" y="45"/>
                </a:cubicBezTo>
                <a:cubicBezTo>
                  <a:pt x="3562" y="90"/>
                  <a:pt x="3562" y="90"/>
                  <a:pt x="3562" y="90"/>
                </a:cubicBezTo>
                <a:cubicBezTo>
                  <a:pt x="3562" y="115"/>
                  <a:pt x="3542" y="135"/>
                  <a:pt x="3517" y="13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70134" y="47785"/>
            <a:ext cx="1223427" cy="1267793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50488" y="20297"/>
            <a:ext cx="1223427" cy="1267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4_1_1_1_1">
    <p:spTree>
      <p:nvGrpSpPr>
        <p:cNvPr id="1" name="Shape 3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1" name="Google Shape;3721;p25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27" name="Google Shape;3727;p25"/>
          <p:cNvSpPr/>
          <p:nvPr/>
        </p:nvSpPr>
        <p:spPr>
          <a:xfrm>
            <a:off x="297294" y="2154356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rupo 6"/>
          <p:cNvGrpSpPr/>
          <p:nvPr userDrawn="1"/>
        </p:nvGrpSpPr>
        <p:grpSpPr>
          <a:xfrm rot="5400000">
            <a:off x="-2240223" y="2332330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0" name="Grupo 9"/>
          <p:cNvGrpSpPr/>
          <p:nvPr userDrawn="1"/>
        </p:nvGrpSpPr>
        <p:grpSpPr>
          <a:xfrm rot="16200000">
            <a:off x="6399926" y="2327921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3" name="Freeform 5"/>
          <p:cNvSpPr>
            <a:spLocks/>
          </p:cNvSpPr>
          <p:nvPr userDrawn="1"/>
        </p:nvSpPr>
        <p:spPr bwMode="auto">
          <a:xfrm rot="10800000">
            <a:off x="0" y="5085"/>
            <a:ext cx="9144000" cy="530676"/>
          </a:xfrm>
          <a:custGeom>
            <a:avLst/>
            <a:gdLst>
              <a:gd name="T0" fmla="*/ 3517 w 3562"/>
              <a:gd name="T1" fmla="*/ 135 h 135"/>
              <a:gd name="T2" fmla="*/ 46 w 3562"/>
              <a:gd name="T3" fmla="*/ 135 h 135"/>
              <a:gd name="T4" fmla="*/ 0 w 3562"/>
              <a:gd name="T5" fmla="*/ 90 h 135"/>
              <a:gd name="T6" fmla="*/ 0 w 3562"/>
              <a:gd name="T7" fmla="*/ 45 h 135"/>
              <a:gd name="T8" fmla="*/ 46 w 3562"/>
              <a:gd name="T9" fmla="*/ 0 h 135"/>
              <a:gd name="T10" fmla="*/ 3517 w 3562"/>
              <a:gd name="T11" fmla="*/ 0 h 135"/>
              <a:gd name="T12" fmla="*/ 3562 w 3562"/>
              <a:gd name="T13" fmla="*/ 45 h 135"/>
              <a:gd name="T14" fmla="*/ 3562 w 3562"/>
              <a:gd name="T15" fmla="*/ 90 h 135"/>
              <a:gd name="T16" fmla="*/ 3517 w 3562"/>
              <a:gd name="T17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62" h="135">
                <a:moveTo>
                  <a:pt x="3517" y="135"/>
                </a:moveTo>
                <a:cubicBezTo>
                  <a:pt x="46" y="135"/>
                  <a:pt x="46" y="135"/>
                  <a:pt x="46" y="135"/>
                </a:cubicBezTo>
                <a:cubicBezTo>
                  <a:pt x="21" y="135"/>
                  <a:pt x="0" y="115"/>
                  <a:pt x="0" y="9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3517" y="0"/>
                  <a:pt x="3517" y="0"/>
                  <a:pt x="3517" y="0"/>
                </a:cubicBezTo>
                <a:cubicBezTo>
                  <a:pt x="3542" y="0"/>
                  <a:pt x="3562" y="20"/>
                  <a:pt x="3562" y="45"/>
                </a:cubicBezTo>
                <a:cubicBezTo>
                  <a:pt x="3562" y="90"/>
                  <a:pt x="3562" y="90"/>
                  <a:pt x="3562" y="90"/>
                </a:cubicBezTo>
                <a:cubicBezTo>
                  <a:pt x="3562" y="115"/>
                  <a:pt x="3542" y="135"/>
                  <a:pt x="3517" y="13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70134" y="47785"/>
            <a:ext cx="1223427" cy="1267793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50488" y="20297"/>
            <a:ext cx="1223427" cy="1267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4_1_1_1_1_1">
    <p:spTree>
      <p:nvGrpSpPr>
        <p:cNvPr id="1" name="Shape 3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2" name="Google Shape;3732;p26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" name="Grupo 6"/>
          <p:cNvGrpSpPr/>
          <p:nvPr userDrawn="1"/>
        </p:nvGrpSpPr>
        <p:grpSpPr>
          <a:xfrm>
            <a:off x="110362" y="4405378"/>
            <a:ext cx="8939048" cy="613631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0" name="Grupo 9"/>
          <p:cNvGrpSpPr/>
          <p:nvPr userDrawn="1"/>
        </p:nvGrpSpPr>
        <p:grpSpPr>
          <a:xfrm rot="10800000">
            <a:off x="126128" y="151005"/>
            <a:ext cx="8939048" cy="952580"/>
            <a:chOff x="-2112963" y="2112963"/>
            <a:chExt cx="13366751" cy="917575"/>
          </a:xfrm>
          <a:solidFill>
            <a:srgbClr val="7030A0"/>
          </a:solidFill>
        </p:grpSpPr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8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207278">
            <a:off x="7241612" y="482356"/>
            <a:ext cx="2034601" cy="675022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900000">
            <a:off x="-184699" y="547151"/>
            <a:ext cx="2034601" cy="6750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CUSTOM_4_1_1_1_1_1_1">
    <p:spTree>
      <p:nvGrpSpPr>
        <p:cNvPr id="1" name="Shape 3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6" name="Google Shape;3766;p27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8" name="Grupo 7"/>
          <p:cNvGrpSpPr/>
          <p:nvPr userDrawn="1"/>
        </p:nvGrpSpPr>
        <p:grpSpPr>
          <a:xfrm>
            <a:off x="223838" y="103188"/>
            <a:ext cx="8694302" cy="4959350"/>
            <a:chOff x="223838" y="103188"/>
            <a:chExt cx="8694302" cy="4959350"/>
          </a:xfrm>
        </p:grpSpPr>
        <p:sp>
          <p:nvSpPr>
            <p:cNvPr id="9" name="Freeform 5"/>
            <p:cNvSpPr>
              <a:spLocks/>
            </p:cNvSpPr>
            <p:nvPr userDrawn="1"/>
          </p:nvSpPr>
          <p:spPr bwMode="auto">
            <a:xfrm>
              <a:off x="228164" y="4727575"/>
              <a:ext cx="8689975" cy="334963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228164" y="4548188"/>
              <a:ext cx="396875" cy="360363"/>
            </a:xfrm>
            <a:custGeom>
              <a:avLst/>
              <a:gdLst>
                <a:gd name="T0" fmla="*/ 130 w 163"/>
                <a:gd name="T1" fmla="*/ 146 h 146"/>
                <a:gd name="T2" fmla="*/ 34 w 163"/>
                <a:gd name="T3" fmla="*/ 146 h 146"/>
                <a:gd name="T4" fmla="*/ 0 w 163"/>
                <a:gd name="T5" fmla="*/ 112 h 146"/>
                <a:gd name="T6" fmla="*/ 0 w 163"/>
                <a:gd name="T7" fmla="*/ 33 h 146"/>
                <a:gd name="T8" fmla="*/ 34 w 163"/>
                <a:gd name="T9" fmla="*/ 0 h 146"/>
                <a:gd name="T10" fmla="*/ 130 w 163"/>
                <a:gd name="T11" fmla="*/ 0 h 146"/>
                <a:gd name="T12" fmla="*/ 163 w 163"/>
                <a:gd name="T13" fmla="*/ 33 h 146"/>
                <a:gd name="T14" fmla="*/ 163 w 163"/>
                <a:gd name="T15" fmla="*/ 112 h 146"/>
                <a:gd name="T16" fmla="*/ 130 w 163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46">
                  <a:moveTo>
                    <a:pt x="130" y="146"/>
                  </a:moveTo>
                  <a:cubicBezTo>
                    <a:pt x="34" y="146"/>
                    <a:pt x="34" y="146"/>
                    <a:pt x="34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48" y="0"/>
                    <a:pt x="163" y="15"/>
                    <a:pt x="163" y="33"/>
                  </a:cubicBezTo>
                  <a:cubicBezTo>
                    <a:pt x="163" y="112"/>
                    <a:pt x="163" y="112"/>
                    <a:pt x="163" y="112"/>
                  </a:cubicBezTo>
                  <a:cubicBezTo>
                    <a:pt x="163" y="131"/>
                    <a:pt x="148" y="146"/>
                    <a:pt x="130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8522852" y="4548188"/>
              <a:ext cx="395288" cy="360363"/>
            </a:xfrm>
            <a:custGeom>
              <a:avLst/>
              <a:gdLst>
                <a:gd name="T0" fmla="*/ 129 w 162"/>
                <a:gd name="T1" fmla="*/ 146 h 146"/>
                <a:gd name="T2" fmla="*/ 33 w 162"/>
                <a:gd name="T3" fmla="*/ 146 h 146"/>
                <a:gd name="T4" fmla="*/ 0 w 162"/>
                <a:gd name="T5" fmla="*/ 112 h 146"/>
                <a:gd name="T6" fmla="*/ 0 w 162"/>
                <a:gd name="T7" fmla="*/ 33 h 146"/>
                <a:gd name="T8" fmla="*/ 33 w 162"/>
                <a:gd name="T9" fmla="*/ 0 h 146"/>
                <a:gd name="T10" fmla="*/ 129 w 162"/>
                <a:gd name="T11" fmla="*/ 0 h 146"/>
                <a:gd name="T12" fmla="*/ 162 w 162"/>
                <a:gd name="T13" fmla="*/ 33 h 146"/>
                <a:gd name="T14" fmla="*/ 162 w 162"/>
                <a:gd name="T15" fmla="*/ 112 h 146"/>
                <a:gd name="T16" fmla="*/ 129 w 162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146">
                  <a:moveTo>
                    <a:pt x="129" y="146"/>
                  </a:moveTo>
                  <a:cubicBezTo>
                    <a:pt x="33" y="146"/>
                    <a:pt x="33" y="146"/>
                    <a:pt x="33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7" y="0"/>
                    <a:pt x="162" y="15"/>
                    <a:pt x="162" y="33"/>
                  </a:cubicBezTo>
                  <a:cubicBezTo>
                    <a:pt x="162" y="112"/>
                    <a:pt x="162" y="112"/>
                    <a:pt x="162" y="112"/>
                  </a:cubicBezTo>
                  <a:cubicBezTo>
                    <a:pt x="162" y="131"/>
                    <a:pt x="147" y="146"/>
                    <a:pt x="129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1"/>
            <p:cNvSpPr>
              <a:spLocks/>
            </p:cNvSpPr>
            <p:nvPr userDrawn="1"/>
          </p:nvSpPr>
          <p:spPr bwMode="auto">
            <a:xfrm rot="10800000">
              <a:off x="223838" y="103188"/>
              <a:ext cx="8689975" cy="334962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solidFill>
              <a:srgbClr val="FF9A3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 rot="10800000">
              <a:off x="8516938" y="257175"/>
              <a:ext cx="396875" cy="360362"/>
            </a:xfrm>
            <a:custGeom>
              <a:avLst/>
              <a:gdLst>
                <a:gd name="T0" fmla="*/ 130 w 163"/>
                <a:gd name="T1" fmla="*/ 146 h 146"/>
                <a:gd name="T2" fmla="*/ 34 w 163"/>
                <a:gd name="T3" fmla="*/ 146 h 146"/>
                <a:gd name="T4" fmla="*/ 0 w 163"/>
                <a:gd name="T5" fmla="*/ 112 h 146"/>
                <a:gd name="T6" fmla="*/ 0 w 163"/>
                <a:gd name="T7" fmla="*/ 33 h 146"/>
                <a:gd name="T8" fmla="*/ 34 w 163"/>
                <a:gd name="T9" fmla="*/ 0 h 146"/>
                <a:gd name="T10" fmla="*/ 130 w 163"/>
                <a:gd name="T11" fmla="*/ 0 h 146"/>
                <a:gd name="T12" fmla="*/ 163 w 163"/>
                <a:gd name="T13" fmla="*/ 33 h 146"/>
                <a:gd name="T14" fmla="*/ 163 w 163"/>
                <a:gd name="T15" fmla="*/ 112 h 146"/>
                <a:gd name="T16" fmla="*/ 130 w 163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46">
                  <a:moveTo>
                    <a:pt x="130" y="146"/>
                  </a:moveTo>
                  <a:cubicBezTo>
                    <a:pt x="34" y="146"/>
                    <a:pt x="34" y="146"/>
                    <a:pt x="34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48" y="0"/>
                    <a:pt x="163" y="15"/>
                    <a:pt x="163" y="33"/>
                  </a:cubicBezTo>
                  <a:cubicBezTo>
                    <a:pt x="163" y="112"/>
                    <a:pt x="163" y="112"/>
                    <a:pt x="163" y="112"/>
                  </a:cubicBezTo>
                  <a:cubicBezTo>
                    <a:pt x="163" y="131"/>
                    <a:pt x="148" y="146"/>
                    <a:pt x="130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 rot="10800000">
              <a:off x="223838" y="257175"/>
              <a:ext cx="395288" cy="360362"/>
            </a:xfrm>
            <a:custGeom>
              <a:avLst/>
              <a:gdLst>
                <a:gd name="T0" fmla="*/ 129 w 162"/>
                <a:gd name="T1" fmla="*/ 146 h 146"/>
                <a:gd name="T2" fmla="*/ 33 w 162"/>
                <a:gd name="T3" fmla="*/ 146 h 146"/>
                <a:gd name="T4" fmla="*/ 0 w 162"/>
                <a:gd name="T5" fmla="*/ 112 h 146"/>
                <a:gd name="T6" fmla="*/ 0 w 162"/>
                <a:gd name="T7" fmla="*/ 33 h 146"/>
                <a:gd name="T8" fmla="*/ 33 w 162"/>
                <a:gd name="T9" fmla="*/ 0 h 146"/>
                <a:gd name="T10" fmla="*/ 129 w 162"/>
                <a:gd name="T11" fmla="*/ 0 h 146"/>
                <a:gd name="T12" fmla="*/ 162 w 162"/>
                <a:gd name="T13" fmla="*/ 33 h 146"/>
                <a:gd name="T14" fmla="*/ 162 w 162"/>
                <a:gd name="T15" fmla="*/ 112 h 146"/>
                <a:gd name="T16" fmla="*/ 129 w 162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146">
                  <a:moveTo>
                    <a:pt x="129" y="146"/>
                  </a:moveTo>
                  <a:cubicBezTo>
                    <a:pt x="33" y="146"/>
                    <a:pt x="33" y="146"/>
                    <a:pt x="33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7" y="0"/>
                    <a:pt x="162" y="15"/>
                    <a:pt x="162" y="33"/>
                  </a:cubicBezTo>
                  <a:cubicBezTo>
                    <a:pt x="162" y="112"/>
                    <a:pt x="162" y="112"/>
                    <a:pt x="162" y="112"/>
                  </a:cubicBezTo>
                  <a:cubicBezTo>
                    <a:pt x="162" y="131"/>
                    <a:pt x="147" y="146"/>
                    <a:pt x="129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5">
    <p:spTree>
      <p:nvGrpSpPr>
        <p:cNvPr id="1" name="Shape 3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0" name="Google Shape;3790;p28"/>
          <p:cNvSpPr txBox="1">
            <a:spLocks noGrp="1"/>
          </p:cNvSpPr>
          <p:nvPr>
            <p:ph type="subTitle" idx="1"/>
          </p:nvPr>
        </p:nvSpPr>
        <p:spPr>
          <a:xfrm>
            <a:off x="1018025" y="2986100"/>
            <a:ext cx="3447000" cy="116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91" name="Google Shape;3791;p28"/>
          <p:cNvSpPr txBox="1">
            <a:spLocks noGrp="1"/>
          </p:cNvSpPr>
          <p:nvPr>
            <p:ph type="title"/>
          </p:nvPr>
        </p:nvSpPr>
        <p:spPr>
          <a:xfrm>
            <a:off x="1018025" y="1041825"/>
            <a:ext cx="3301800" cy="19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826" name="Google Shape;3826;p28"/>
          <p:cNvGrpSpPr/>
          <p:nvPr/>
        </p:nvGrpSpPr>
        <p:grpSpPr>
          <a:xfrm rot="15991874" flipH="1">
            <a:off x="6999277" y="3094948"/>
            <a:ext cx="2036487" cy="2155435"/>
            <a:chOff x="3844200" y="3565550"/>
            <a:chExt cx="524325" cy="554950"/>
          </a:xfrm>
        </p:grpSpPr>
        <p:sp>
          <p:nvSpPr>
            <p:cNvPr id="3827" name="Google Shape;3827;p28"/>
            <p:cNvSpPr/>
            <p:nvPr/>
          </p:nvSpPr>
          <p:spPr>
            <a:xfrm>
              <a:off x="3937150" y="4105850"/>
              <a:ext cx="15950" cy="12100"/>
            </a:xfrm>
            <a:custGeom>
              <a:avLst/>
              <a:gdLst/>
              <a:ahLst/>
              <a:cxnLst/>
              <a:rect l="l" t="t" r="r" b="b"/>
              <a:pathLst>
                <a:path w="638" h="484" extrusionOk="0">
                  <a:moveTo>
                    <a:pt x="319" y="1"/>
                  </a:moveTo>
                  <a:cubicBezTo>
                    <a:pt x="265" y="1"/>
                    <a:pt x="212" y="18"/>
                    <a:pt x="168" y="54"/>
                  </a:cubicBezTo>
                  <a:cubicBezTo>
                    <a:pt x="1" y="192"/>
                    <a:pt x="81" y="459"/>
                    <a:pt x="293" y="482"/>
                  </a:cubicBezTo>
                  <a:cubicBezTo>
                    <a:pt x="302" y="483"/>
                    <a:pt x="312" y="483"/>
                    <a:pt x="320" y="483"/>
                  </a:cubicBezTo>
                  <a:cubicBezTo>
                    <a:pt x="520" y="483"/>
                    <a:pt x="638" y="250"/>
                    <a:pt x="509" y="93"/>
                  </a:cubicBezTo>
                  <a:cubicBezTo>
                    <a:pt x="461" y="32"/>
                    <a:pt x="390" y="1"/>
                    <a:pt x="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28"/>
            <p:cNvSpPr/>
            <p:nvPr/>
          </p:nvSpPr>
          <p:spPr>
            <a:xfrm>
              <a:off x="3923900" y="4089375"/>
              <a:ext cx="15300" cy="11625"/>
            </a:xfrm>
            <a:custGeom>
              <a:avLst/>
              <a:gdLst/>
              <a:ahLst/>
              <a:cxnLst/>
              <a:rect l="l" t="t" r="r" b="b"/>
              <a:pathLst>
                <a:path w="612" h="465" extrusionOk="0">
                  <a:moveTo>
                    <a:pt x="305" y="0"/>
                  </a:moveTo>
                  <a:cubicBezTo>
                    <a:pt x="254" y="0"/>
                    <a:pt x="202" y="17"/>
                    <a:pt x="158" y="51"/>
                  </a:cubicBezTo>
                  <a:cubicBezTo>
                    <a:pt x="0" y="183"/>
                    <a:pt x="74" y="440"/>
                    <a:pt x="280" y="463"/>
                  </a:cubicBezTo>
                  <a:cubicBezTo>
                    <a:pt x="289" y="464"/>
                    <a:pt x="298" y="464"/>
                    <a:pt x="307" y="464"/>
                  </a:cubicBezTo>
                  <a:cubicBezTo>
                    <a:pt x="497" y="464"/>
                    <a:pt x="612" y="240"/>
                    <a:pt x="486" y="87"/>
                  </a:cubicBezTo>
                  <a:cubicBezTo>
                    <a:pt x="440" y="30"/>
                    <a:pt x="373" y="0"/>
                    <a:pt x="3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28"/>
            <p:cNvSpPr/>
            <p:nvPr/>
          </p:nvSpPr>
          <p:spPr>
            <a:xfrm>
              <a:off x="3910575" y="4072850"/>
              <a:ext cx="14750" cy="11175"/>
            </a:xfrm>
            <a:custGeom>
              <a:avLst/>
              <a:gdLst/>
              <a:ahLst/>
              <a:cxnLst/>
              <a:rect l="l" t="t" r="r" b="b"/>
              <a:pathLst>
                <a:path w="590" h="447" extrusionOk="0">
                  <a:moveTo>
                    <a:pt x="297" y="0"/>
                  </a:moveTo>
                  <a:cubicBezTo>
                    <a:pt x="247" y="0"/>
                    <a:pt x="196" y="17"/>
                    <a:pt x="154" y="50"/>
                  </a:cubicBezTo>
                  <a:cubicBezTo>
                    <a:pt x="0" y="176"/>
                    <a:pt x="74" y="423"/>
                    <a:pt x="273" y="445"/>
                  </a:cubicBezTo>
                  <a:cubicBezTo>
                    <a:pt x="281" y="446"/>
                    <a:pt x="289" y="447"/>
                    <a:pt x="296" y="447"/>
                  </a:cubicBezTo>
                  <a:cubicBezTo>
                    <a:pt x="479" y="447"/>
                    <a:pt x="590" y="230"/>
                    <a:pt x="469" y="82"/>
                  </a:cubicBezTo>
                  <a:cubicBezTo>
                    <a:pt x="426" y="28"/>
                    <a:pt x="362" y="0"/>
                    <a:pt x="2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28"/>
            <p:cNvSpPr/>
            <p:nvPr/>
          </p:nvSpPr>
          <p:spPr>
            <a:xfrm>
              <a:off x="3897300" y="4056275"/>
              <a:ext cx="14125" cy="10725"/>
            </a:xfrm>
            <a:custGeom>
              <a:avLst/>
              <a:gdLst/>
              <a:ahLst/>
              <a:cxnLst/>
              <a:rect l="l" t="t" r="r" b="b"/>
              <a:pathLst>
                <a:path w="565" h="429" extrusionOk="0">
                  <a:moveTo>
                    <a:pt x="285" y="0"/>
                  </a:moveTo>
                  <a:cubicBezTo>
                    <a:pt x="237" y="0"/>
                    <a:pt x="189" y="16"/>
                    <a:pt x="149" y="48"/>
                  </a:cubicBezTo>
                  <a:cubicBezTo>
                    <a:pt x="1" y="170"/>
                    <a:pt x="71" y="408"/>
                    <a:pt x="261" y="427"/>
                  </a:cubicBezTo>
                  <a:cubicBezTo>
                    <a:pt x="269" y="428"/>
                    <a:pt x="277" y="428"/>
                    <a:pt x="284" y="428"/>
                  </a:cubicBezTo>
                  <a:cubicBezTo>
                    <a:pt x="460" y="428"/>
                    <a:pt x="565" y="222"/>
                    <a:pt x="451" y="80"/>
                  </a:cubicBezTo>
                  <a:cubicBezTo>
                    <a:pt x="409" y="27"/>
                    <a:pt x="347" y="0"/>
                    <a:pt x="2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28"/>
            <p:cNvSpPr/>
            <p:nvPr/>
          </p:nvSpPr>
          <p:spPr>
            <a:xfrm>
              <a:off x="3884050" y="4039775"/>
              <a:ext cx="13475" cy="10200"/>
            </a:xfrm>
            <a:custGeom>
              <a:avLst/>
              <a:gdLst/>
              <a:ahLst/>
              <a:cxnLst/>
              <a:rect l="l" t="t" r="r" b="b"/>
              <a:pathLst>
                <a:path w="539" h="408" extrusionOk="0">
                  <a:moveTo>
                    <a:pt x="270" y="0"/>
                  </a:moveTo>
                  <a:cubicBezTo>
                    <a:pt x="225" y="0"/>
                    <a:pt x="180" y="15"/>
                    <a:pt x="142" y="46"/>
                  </a:cubicBezTo>
                  <a:cubicBezTo>
                    <a:pt x="0" y="158"/>
                    <a:pt x="68" y="390"/>
                    <a:pt x="248" y="406"/>
                  </a:cubicBezTo>
                  <a:cubicBezTo>
                    <a:pt x="256" y="407"/>
                    <a:pt x="264" y="407"/>
                    <a:pt x="271" y="407"/>
                  </a:cubicBezTo>
                  <a:cubicBezTo>
                    <a:pt x="440" y="407"/>
                    <a:pt x="539" y="210"/>
                    <a:pt x="428" y="75"/>
                  </a:cubicBezTo>
                  <a:cubicBezTo>
                    <a:pt x="388" y="26"/>
                    <a:pt x="329" y="0"/>
                    <a:pt x="2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28"/>
            <p:cNvSpPr/>
            <p:nvPr/>
          </p:nvSpPr>
          <p:spPr>
            <a:xfrm>
              <a:off x="3870800" y="4023200"/>
              <a:ext cx="12825" cy="9825"/>
            </a:xfrm>
            <a:custGeom>
              <a:avLst/>
              <a:gdLst/>
              <a:ahLst/>
              <a:cxnLst/>
              <a:rect l="l" t="t" r="r" b="b"/>
              <a:pathLst>
                <a:path w="513" h="393" extrusionOk="0">
                  <a:moveTo>
                    <a:pt x="257" y="0"/>
                  </a:moveTo>
                  <a:cubicBezTo>
                    <a:pt x="214" y="0"/>
                    <a:pt x="171" y="15"/>
                    <a:pt x="135" y="44"/>
                  </a:cubicBezTo>
                  <a:cubicBezTo>
                    <a:pt x="0" y="153"/>
                    <a:pt x="64" y="371"/>
                    <a:pt x="238" y="391"/>
                  </a:cubicBezTo>
                  <a:cubicBezTo>
                    <a:pt x="246" y="392"/>
                    <a:pt x="253" y="392"/>
                    <a:pt x="261" y="392"/>
                  </a:cubicBezTo>
                  <a:cubicBezTo>
                    <a:pt x="418" y="392"/>
                    <a:pt x="513" y="202"/>
                    <a:pt x="408" y="73"/>
                  </a:cubicBezTo>
                  <a:cubicBezTo>
                    <a:pt x="370" y="25"/>
                    <a:pt x="314" y="0"/>
                    <a:pt x="2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28"/>
            <p:cNvSpPr/>
            <p:nvPr/>
          </p:nvSpPr>
          <p:spPr>
            <a:xfrm>
              <a:off x="3857450" y="4006700"/>
              <a:ext cx="12300" cy="9350"/>
            </a:xfrm>
            <a:custGeom>
              <a:avLst/>
              <a:gdLst/>
              <a:ahLst/>
              <a:cxnLst/>
              <a:rect l="l" t="t" r="r" b="b"/>
              <a:pathLst>
                <a:path w="492" h="374" extrusionOk="0">
                  <a:moveTo>
                    <a:pt x="247" y="1"/>
                  </a:moveTo>
                  <a:cubicBezTo>
                    <a:pt x="206" y="1"/>
                    <a:pt x="166" y="14"/>
                    <a:pt x="132" y="42"/>
                  </a:cubicBezTo>
                  <a:cubicBezTo>
                    <a:pt x="1" y="144"/>
                    <a:pt x="65" y="353"/>
                    <a:pt x="229" y="373"/>
                  </a:cubicBezTo>
                  <a:cubicBezTo>
                    <a:pt x="235" y="373"/>
                    <a:pt x="242" y="374"/>
                    <a:pt x="248" y="374"/>
                  </a:cubicBezTo>
                  <a:cubicBezTo>
                    <a:pt x="401" y="374"/>
                    <a:pt x="492" y="194"/>
                    <a:pt x="393" y="71"/>
                  </a:cubicBezTo>
                  <a:cubicBezTo>
                    <a:pt x="356" y="25"/>
                    <a:pt x="301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28"/>
            <p:cNvSpPr/>
            <p:nvPr/>
          </p:nvSpPr>
          <p:spPr>
            <a:xfrm>
              <a:off x="3844200" y="3990175"/>
              <a:ext cx="11650" cy="8850"/>
            </a:xfrm>
            <a:custGeom>
              <a:avLst/>
              <a:gdLst/>
              <a:ahLst/>
              <a:cxnLst/>
              <a:rect l="l" t="t" r="r" b="b"/>
              <a:pathLst>
                <a:path w="466" h="354" extrusionOk="0">
                  <a:moveTo>
                    <a:pt x="235" y="1"/>
                  </a:moveTo>
                  <a:cubicBezTo>
                    <a:pt x="196" y="1"/>
                    <a:pt x="156" y="14"/>
                    <a:pt x="123" y="41"/>
                  </a:cubicBezTo>
                  <a:cubicBezTo>
                    <a:pt x="0" y="137"/>
                    <a:pt x="58" y="336"/>
                    <a:pt x="216" y="352"/>
                  </a:cubicBezTo>
                  <a:cubicBezTo>
                    <a:pt x="222" y="353"/>
                    <a:pt x="229" y="353"/>
                    <a:pt x="235" y="353"/>
                  </a:cubicBezTo>
                  <a:cubicBezTo>
                    <a:pt x="381" y="353"/>
                    <a:pt x="465" y="183"/>
                    <a:pt x="370" y="66"/>
                  </a:cubicBezTo>
                  <a:cubicBezTo>
                    <a:pt x="336" y="23"/>
                    <a:pt x="286" y="1"/>
                    <a:pt x="2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28"/>
            <p:cNvSpPr/>
            <p:nvPr/>
          </p:nvSpPr>
          <p:spPr>
            <a:xfrm>
              <a:off x="3968325" y="4107900"/>
              <a:ext cx="16525" cy="12600"/>
            </a:xfrm>
            <a:custGeom>
              <a:avLst/>
              <a:gdLst/>
              <a:ahLst/>
              <a:cxnLst/>
              <a:rect l="l" t="t" r="r" b="b"/>
              <a:pathLst>
                <a:path w="661" h="504" extrusionOk="0">
                  <a:moveTo>
                    <a:pt x="330" y="0"/>
                  </a:moveTo>
                  <a:cubicBezTo>
                    <a:pt x="275" y="0"/>
                    <a:pt x="220" y="18"/>
                    <a:pt x="174" y="56"/>
                  </a:cubicBezTo>
                  <a:cubicBezTo>
                    <a:pt x="1" y="197"/>
                    <a:pt x="84" y="480"/>
                    <a:pt x="306" y="503"/>
                  </a:cubicBezTo>
                  <a:cubicBezTo>
                    <a:pt x="315" y="503"/>
                    <a:pt x="324" y="504"/>
                    <a:pt x="333" y="504"/>
                  </a:cubicBezTo>
                  <a:cubicBezTo>
                    <a:pt x="539" y="504"/>
                    <a:pt x="660" y="261"/>
                    <a:pt x="528" y="94"/>
                  </a:cubicBezTo>
                  <a:cubicBezTo>
                    <a:pt x="477" y="32"/>
                    <a:pt x="403" y="0"/>
                    <a:pt x="3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28"/>
            <p:cNvSpPr/>
            <p:nvPr/>
          </p:nvSpPr>
          <p:spPr>
            <a:xfrm>
              <a:off x="3955075" y="4091400"/>
              <a:ext cx="15875" cy="12075"/>
            </a:xfrm>
            <a:custGeom>
              <a:avLst/>
              <a:gdLst/>
              <a:ahLst/>
              <a:cxnLst/>
              <a:rect l="l" t="t" r="r" b="b"/>
              <a:pathLst>
                <a:path w="635" h="483" extrusionOk="0">
                  <a:moveTo>
                    <a:pt x="318" y="0"/>
                  </a:moveTo>
                  <a:cubicBezTo>
                    <a:pt x="264" y="0"/>
                    <a:pt x="210" y="18"/>
                    <a:pt x="164" y="54"/>
                  </a:cubicBezTo>
                  <a:cubicBezTo>
                    <a:pt x="0" y="189"/>
                    <a:pt x="81" y="459"/>
                    <a:pt x="293" y="481"/>
                  </a:cubicBezTo>
                  <a:cubicBezTo>
                    <a:pt x="302" y="482"/>
                    <a:pt x="311" y="483"/>
                    <a:pt x="320" y="483"/>
                  </a:cubicBezTo>
                  <a:cubicBezTo>
                    <a:pt x="516" y="483"/>
                    <a:pt x="634" y="249"/>
                    <a:pt x="505" y="89"/>
                  </a:cubicBezTo>
                  <a:cubicBezTo>
                    <a:pt x="457" y="31"/>
                    <a:pt x="388" y="0"/>
                    <a:pt x="3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28"/>
            <p:cNvSpPr/>
            <p:nvPr/>
          </p:nvSpPr>
          <p:spPr>
            <a:xfrm>
              <a:off x="3941725" y="4074825"/>
              <a:ext cx="15400" cy="11700"/>
            </a:xfrm>
            <a:custGeom>
              <a:avLst/>
              <a:gdLst/>
              <a:ahLst/>
              <a:cxnLst/>
              <a:rect l="l" t="t" r="r" b="b"/>
              <a:pathLst>
                <a:path w="616" h="468" extrusionOk="0">
                  <a:moveTo>
                    <a:pt x="309" y="1"/>
                  </a:moveTo>
                  <a:cubicBezTo>
                    <a:pt x="257" y="1"/>
                    <a:pt x="205" y="18"/>
                    <a:pt x="162" y="55"/>
                  </a:cubicBezTo>
                  <a:cubicBezTo>
                    <a:pt x="1" y="183"/>
                    <a:pt x="78" y="444"/>
                    <a:pt x="284" y="466"/>
                  </a:cubicBezTo>
                  <a:cubicBezTo>
                    <a:pt x="293" y="467"/>
                    <a:pt x="302" y="468"/>
                    <a:pt x="310" y="468"/>
                  </a:cubicBezTo>
                  <a:cubicBezTo>
                    <a:pt x="501" y="468"/>
                    <a:pt x="615" y="241"/>
                    <a:pt x="489" y="87"/>
                  </a:cubicBezTo>
                  <a:cubicBezTo>
                    <a:pt x="444" y="31"/>
                    <a:pt x="377" y="1"/>
                    <a:pt x="3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28"/>
            <p:cNvSpPr/>
            <p:nvPr/>
          </p:nvSpPr>
          <p:spPr>
            <a:xfrm>
              <a:off x="3928475" y="4058325"/>
              <a:ext cx="14775" cy="11150"/>
            </a:xfrm>
            <a:custGeom>
              <a:avLst/>
              <a:gdLst/>
              <a:ahLst/>
              <a:cxnLst/>
              <a:rect l="l" t="t" r="r" b="b"/>
              <a:pathLst>
                <a:path w="591" h="446" extrusionOk="0">
                  <a:moveTo>
                    <a:pt x="295" y="0"/>
                  </a:moveTo>
                  <a:cubicBezTo>
                    <a:pt x="246" y="0"/>
                    <a:pt x="196" y="16"/>
                    <a:pt x="155" y="50"/>
                  </a:cubicBezTo>
                  <a:cubicBezTo>
                    <a:pt x="1" y="175"/>
                    <a:pt x="75" y="426"/>
                    <a:pt x="274" y="445"/>
                  </a:cubicBezTo>
                  <a:cubicBezTo>
                    <a:pt x="282" y="446"/>
                    <a:pt x="289" y="446"/>
                    <a:pt x="297" y="446"/>
                  </a:cubicBezTo>
                  <a:cubicBezTo>
                    <a:pt x="480" y="446"/>
                    <a:pt x="590" y="230"/>
                    <a:pt x="470" y="82"/>
                  </a:cubicBezTo>
                  <a:cubicBezTo>
                    <a:pt x="426" y="28"/>
                    <a:pt x="361" y="0"/>
                    <a:pt x="2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28"/>
            <p:cNvSpPr/>
            <p:nvPr/>
          </p:nvSpPr>
          <p:spPr>
            <a:xfrm>
              <a:off x="3915225" y="4041800"/>
              <a:ext cx="14125" cy="10725"/>
            </a:xfrm>
            <a:custGeom>
              <a:avLst/>
              <a:gdLst/>
              <a:ahLst/>
              <a:cxnLst/>
              <a:rect l="l" t="t" r="r" b="b"/>
              <a:pathLst>
                <a:path w="565" h="429" extrusionOk="0">
                  <a:moveTo>
                    <a:pt x="282" y="1"/>
                  </a:moveTo>
                  <a:cubicBezTo>
                    <a:pt x="235" y="1"/>
                    <a:pt x="187" y="16"/>
                    <a:pt x="148" y="48"/>
                  </a:cubicBezTo>
                  <a:cubicBezTo>
                    <a:pt x="0" y="167"/>
                    <a:pt x="71" y="405"/>
                    <a:pt x="261" y="428"/>
                  </a:cubicBezTo>
                  <a:cubicBezTo>
                    <a:pt x="269" y="428"/>
                    <a:pt x="276" y="429"/>
                    <a:pt x="284" y="429"/>
                  </a:cubicBezTo>
                  <a:cubicBezTo>
                    <a:pt x="460" y="429"/>
                    <a:pt x="564" y="222"/>
                    <a:pt x="450" y="81"/>
                  </a:cubicBezTo>
                  <a:cubicBezTo>
                    <a:pt x="407" y="28"/>
                    <a:pt x="344" y="1"/>
                    <a:pt x="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28"/>
            <p:cNvSpPr/>
            <p:nvPr/>
          </p:nvSpPr>
          <p:spPr>
            <a:xfrm>
              <a:off x="3901975" y="4025225"/>
              <a:ext cx="13475" cy="10275"/>
            </a:xfrm>
            <a:custGeom>
              <a:avLst/>
              <a:gdLst/>
              <a:ahLst/>
              <a:cxnLst/>
              <a:rect l="l" t="t" r="r" b="b"/>
              <a:pathLst>
                <a:path w="539" h="411" extrusionOk="0">
                  <a:moveTo>
                    <a:pt x="269" y="1"/>
                  </a:moveTo>
                  <a:cubicBezTo>
                    <a:pt x="224" y="1"/>
                    <a:pt x="179" y="16"/>
                    <a:pt x="142" y="46"/>
                  </a:cubicBezTo>
                  <a:cubicBezTo>
                    <a:pt x="0" y="162"/>
                    <a:pt x="68" y="390"/>
                    <a:pt x="248" y="409"/>
                  </a:cubicBezTo>
                  <a:cubicBezTo>
                    <a:pt x="256" y="410"/>
                    <a:pt x="263" y="411"/>
                    <a:pt x="271" y="411"/>
                  </a:cubicBezTo>
                  <a:cubicBezTo>
                    <a:pt x="440" y="411"/>
                    <a:pt x="538" y="214"/>
                    <a:pt x="428" y="78"/>
                  </a:cubicBezTo>
                  <a:cubicBezTo>
                    <a:pt x="387" y="27"/>
                    <a:pt x="328" y="1"/>
                    <a:pt x="2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28"/>
            <p:cNvSpPr/>
            <p:nvPr/>
          </p:nvSpPr>
          <p:spPr>
            <a:xfrm>
              <a:off x="3888625" y="4008725"/>
              <a:ext cx="12925" cy="9750"/>
            </a:xfrm>
            <a:custGeom>
              <a:avLst/>
              <a:gdLst/>
              <a:ahLst/>
              <a:cxnLst/>
              <a:rect l="l" t="t" r="r" b="b"/>
              <a:pathLst>
                <a:path w="517" h="390" extrusionOk="0">
                  <a:moveTo>
                    <a:pt x="260" y="1"/>
                  </a:moveTo>
                  <a:cubicBezTo>
                    <a:pt x="217" y="1"/>
                    <a:pt x="173" y="15"/>
                    <a:pt x="136" y="44"/>
                  </a:cubicBezTo>
                  <a:cubicBezTo>
                    <a:pt x="1" y="153"/>
                    <a:pt x="68" y="372"/>
                    <a:pt x="238" y="388"/>
                  </a:cubicBezTo>
                  <a:cubicBezTo>
                    <a:pt x="246" y="389"/>
                    <a:pt x="254" y="389"/>
                    <a:pt x="262" y="389"/>
                  </a:cubicBezTo>
                  <a:cubicBezTo>
                    <a:pt x="422" y="389"/>
                    <a:pt x="516" y="202"/>
                    <a:pt x="412" y="73"/>
                  </a:cubicBezTo>
                  <a:cubicBezTo>
                    <a:pt x="374" y="26"/>
                    <a:pt x="318" y="1"/>
                    <a:pt x="2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28"/>
            <p:cNvSpPr/>
            <p:nvPr/>
          </p:nvSpPr>
          <p:spPr>
            <a:xfrm>
              <a:off x="3875375" y="3992175"/>
              <a:ext cx="12300" cy="9325"/>
            </a:xfrm>
            <a:custGeom>
              <a:avLst/>
              <a:gdLst/>
              <a:ahLst/>
              <a:cxnLst/>
              <a:rect l="l" t="t" r="r" b="b"/>
              <a:pathLst>
                <a:path w="492" h="373" extrusionOk="0">
                  <a:moveTo>
                    <a:pt x="248" y="1"/>
                  </a:moveTo>
                  <a:cubicBezTo>
                    <a:pt x="206" y="1"/>
                    <a:pt x="164" y="15"/>
                    <a:pt x="129" y="44"/>
                  </a:cubicBezTo>
                  <a:cubicBezTo>
                    <a:pt x="0" y="147"/>
                    <a:pt x="61" y="356"/>
                    <a:pt x="229" y="372"/>
                  </a:cubicBezTo>
                  <a:cubicBezTo>
                    <a:pt x="235" y="373"/>
                    <a:pt x="242" y="373"/>
                    <a:pt x="248" y="373"/>
                  </a:cubicBezTo>
                  <a:cubicBezTo>
                    <a:pt x="400" y="373"/>
                    <a:pt x="491" y="193"/>
                    <a:pt x="392" y="70"/>
                  </a:cubicBezTo>
                  <a:cubicBezTo>
                    <a:pt x="356" y="25"/>
                    <a:pt x="302" y="1"/>
                    <a:pt x="2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28"/>
            <p:cNvSpPr/>
            <p:nvPr/>
          </p:nvSpPr>
          <p:spPr>
            <a:xfrm>
              <a:off x="3862125" y="3975675"/>
              <a:ext cx="11650" cy="8875"/>
            </a:xfrm>
            <a:custGeom>
              <a:avLst/>
              <a:gdLst/>
              <a:ahLst/>
              <a:cxnLst/>
              <a:rect l="l" t="t" r="r" b="b"/>
              <a:pathLst>
                <a:path w="466" h="355" extrusionOk="0">
                  <a:moveTo>
                    <a:pt x="233" y="0"/>
                  </a:moveTo>
                  <a:cubicBezTo>
                    <a:pt x="194" y="0"/>
                    <a:pt x="155" y="13"/>
                    <a:pt x="122" y="39"/>
                  </a:cubicBezTo>
                  <a:cubicBezTo>
                    <a:pt x="0" y="139"/>
                    <a:pt x="58" y="335"/>
                    <a:pt x="215" y="354"/>
                  </a:cubicBezTo>
                  <a:cubicBezTo>
                    <a:pt x="222" y="355"/>
                    <a:pt x="228" y="355"/>
                    <a:pt x="235" y="355"/>
                  </a:cubicBezTo>
                  <a:cubicBezTo>
                    <a:pt x="381" y="355"/>
                    <a:pt x="465" y="182"/>
                    <a:pt x="370" y="65"/>
                  </a:cubicBezTo>
                  <a:cubicBezTo>
                    <a:pt x="335" y="22"/>
                    <a:pt x="284" y="0"/>
                    <a:pt x="2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28"/>
            <p:cNvSpPr/>
            <p:nvPr/>
          </p:nvSpPr>
          <p:spPr>
            <a:xfrm>
              <a:off x="3848850" y="3959150"/>
              <a:ext cx="11025" cy="8375"/>
            </a:xfrm>
            <a:custGeom>
              <a:avLst/>
              <a:gdLst/>
              <a:ahLst/>
              <a:cxnLst/>
              <a:rect l="l" t="t" r="r" b="b"/>
              <a:pathLst>
                <a:path w="441" h="335" extrusionOk="0">
                  <a:moveTo>
                    <a:pt x="223" y="0"/>
                  </a:moveTo>
                  <a:cubicBezTo>
                    <a:pt x="185" y="0"/>
                    <a:pt x="148" y="13"/>
                    <a:pt x="117" y="38"/>
                  </a:cubicBezTo>
                  <a:cubicBezTo>
                    <a:pt x="1" y="131"/>
                    <a:pt x="55" y="318"/>
                    <a:pt x="203" y="334"/>
                  </a:cubicBezTo>
                  <a:cubicBezTo>
                    <a:pt x="210" y="334"/>
                    <a:pt x="216" y="335"/>
                    <a:pt x="222" y="335"/>
                  </a:cubicBezTo>
                  <a:cubicBezTo>
                    <a:pt x="359" y="335"/>
                    <a:pt x="440" y="171"/>
                    <a:pt x="351" y="60"/>
                  </a:cubicBezTo>
                  <a:cubicBezTo>
                    <a:pt x="319" y="21"/>
                    <a:pt x="271" y="0"/>
                    <a:pt x="2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28"/>
            <p:cNvSpPr/>
            <p:nvPr/>
          </p:nvSpPr>
          <p:spPr>
            <a:xfrm>
              <a:off x="3986250" y="4093425"/>
              <a:ext cx="16500" cy="12550"/>
            </a:xfrm>
            <a:custGeom>
              <a:avLst/>
              <a:gdLst/>
              <a:ahLst/>
              <a:cxnLst/>
              <a:rect l="l" t="t" r="r" b="b"/>
              <a:pathLst>
                <a:path w="660" h="502" extrusionOk="0">
                  <a:moveTo>
                    <a:pt x="331" y="0"/>
                  </a:moveTo>
                  <a:cubicBezTo>
                    <a:pt x="276" y="0"/>
                    <a:pt x="220" y="19"/>
                    <a:pt x="174" y="56"/>
                  </a:cubicBezTo>
                  <a:cubicBezTo>
                    <a:pt x="0" y="198"/>
                    <a:pt x="81" y="477"/>
                    <a:pt x="306" y="500"/>
                  </a:cubicBezTo>
                  <a:cubicBezTo>
                    <a:pt x="316" y="501"/>
                    <a:pt x="326" y="502"/>
                    <a:pt x="336" y="502"/>
                  </a:cubicBezTo>
                  <a:cubicBezTo>
                    <a:pt x="540" y="502"/>
                    <a:pt x="659" y="257"/>
                    <a:pt x="527" y="92"/>
                  </a:cubicBezTo>
                  <a:cubicBezTo>
                    <a:pt x="476" y="32"/>
                    <a:pt x="404" y="0"/>
                    <a:pt x="3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28"/>
            <p:cNvSpPr/>
            <p:nvPr/>
          </p:nvSpPr>
          <p:spPr>
            <a:xfrm>
              <a:off x="3973000" y="4076850"/>
              <a:ext cx="15850" cy="12075"/>
            </a:xfrm>
            <a:custGeom>
              <a:avLst/>
              <a:gdLst/>
              <a:ahLst/>
              <a:cxnLst/>
              <a:rect l="l" t="t" r="r" b="b"/>
              <a:pathLst>
                <a:path w="634" h="483" extrusionOk="0">
                  <a:moveTo>
                    <a:pt x="316" y="1"/>
                  </a:moveTo>
                  <a:cubicBezTo>
                    <a:pt x="263" y="1"/>
                    <a:pt x="209" y="18"/>
                    <a:pt x="164" y="54"/>
                  </a:cubicBezTo>
                  <a:cubicBezTo>
                    <a:pt x="0" y="192"/>
                    <a:pt x="80" y="459"/>
                    <a:pt x="293" y="482"/>
                  </a:cubicBezTo>
                  <a:cubicBezTo>
                    <a:pt x="302" y="482"/>
                    <a:pt x="311" y="483"/>
                    <a:pt x="319" y="483"/>
                  </a:cubicBezTo>
                  <a:cubicBezTo>
                    <a:pt x="516" y="483"/>
                    <a:pt x="634" y="250"/>
                    <a:pt x="505" y="93"/>
                  </a:cubicBezTo>
                  <a:cubicBezTo>
                    <a:pt x="457" y="32"/>
                    <a:pt x="387" y="1"/>
                    <a:pt x="3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28"/>
            <p:cNvSpPr/>
            <p:nvPr/>
          </p:nvSpPr>
          <p:spPr>
            <a:xfrm>
              <a:off x="3959650" y="4060350"/>
              <a:ext cx="15300" cy="11625"/>
            </a:xfrm>
            <a:custGeom>
              <a:avLst/>
              <a:gdLst/>
              <a:ahLst/>
              <a:cxnLst/>
              <a:rect l="l" t="t" r="r" b="b"/>
              <a:pathLst>
                <a:path w="612" h="465" extrusionOk="0">
                  <a:moveTo>
                    <a:pt x="307" y="1"/>
                  </a:moveTo>
                  <a:cubicBezTo>
                    <a:pt x="256" y="1"/>
                    <a:pt x="204" y="18"/>
                    <a:pt x="161" y="52"/>
                  </a:cubicBezTo>
                  <a:cubicBezTo>
                    <a:pt x="1" y="184"/>
                    <a:pt x="78" y="441"/>
                    <a:pt x="283" y="463"/>
                  </a:cubicBezTo>
                  <a:cubicBezTo>
                    <a:pt x="293" y="464"/>
                    <a:pt x="302" y="465"/>
                    <a:pt x="310" y="465"/>
                  </a:cubicBezTo>
                  <a:cubicBezTo>
                    <a:pt x="500" y="465"/>
                    <a:pt x="612" y="241"/>
                    <a:pt x="489" y="87"/>
                  </a:cubicBezTo>
                  <a:cubicBezTo>
                    <a:pt x="443" y="31"/>
                    <a:pt x="375" y="1"/>
                    <a:pt x="3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28"/>
            <p:cNvSpPr/>
            <p:nvPr/>
          </p:nvSpPr>
          <p:spPr>
            <a:xfrm>
              <a:off x="3946400" y="4043800"/>
              <a:ext cx="14675" cy="11150"/>
            </a:xfrm>
            <a:custGeom>
              <a:avLst/>
              <a:gdLst/>
              <a:ahLst/>
              <a:cxnLst/>
              <a:rect l="l" t="t" r="r" b="b"/>
              <a:pathLst>
                <a:path w="587" h="446" extrusionOk="0">
                  <a:moveTo>
                    <a:pt x="295" y="1"/>
                  </a:moveTo>
                  <a:cubicBezTo>
                    <a:pt x="246" y="1"/>
                    <a:pt x="196" y="17"/>
                    <a:pt x="155" y="52"/>
                  </a:cubicBezTo>
                  <a:cubicBezTo>
                    <a:pt x="0" y="177"/>
                    <a:pt x="74" y="425"/>
                    <a:pt x="270" y="444"/>
                  </a:cubicBezTo>
                  <a:cubicBezTo>
                    <a:pt x="280" y="445"/>
                    <a:pt x="289" y="446"/>
                    <a:pt x="297" y="446"/>
                  </a:cubicBezTo>
                  <a:cubicBezTo>
                    <a:pt x="480" y="446"/>
                    <a:pt x="586" y="231"/>
                    <a:pt x="470" y="84"/>
                  </a:cubicBezTo>
                  <a:cubicBezTo>
                    <a:pt x="424" y="29"/>
                    <a:pt x="360" y="1"/>
                    <a:pt x="2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28"/>
            <p:cNvSpPr/>
            <p:nvPr/>
          </p:nvSpPr>
          <p:spPr>
            <a:xfrm>
              <a:off x="3933150" y="4027275"/>
              <a:ext cx="14100" cy="10725"/>
            </a:xfrm>
            <a:custGeom>
              <a:avLst/>
              <a:gdLst/>
              <a:ahLst/>
              <a:cxnLst/>
              <a:rect l="l" t="t" r="r" b="b"/>
              <a:pathLst>
                <a:path w="564" h="429" extrusionOk="0">
                  <a:moveTo>
                    <a:pt x="281" y="0"/>
                  </a:moveTo>
                  <a:cubicBezTo>
                    <a:pt x="234" y="0"/>
                    <a:pt x="187" y="16"/>
                    <a:pt x="148" y="48"/>
                  </a:cubicBezTo>
                  <a:cubicBezTo>
                    <a:pt x="0" y="170"/>
                    <a:pt x="71" y="408"/>
                    <a:pt x="260" y="427"/>
                  </a:cubicBezTo>
                  <a:cubicBezTo>
                    <a:pt x="268" y="428"/>
                    <a:pt x="276" y="428"/>
                    <a:pt x="284" y="428"/>
                  </a:cubicBezTo>
                  <a:cubicBezTo>
                    <a:pt x="459" y="428"/>
                    <a:pt x="564" y="222"/>
                    <a:pt x="447" y="80"/>
                  </a:cubicBezTo>
                  <a:cubicBezTo>
                    <a:pt x="405" y="27"/>
                    <a:pt x="343" y="0"/>
                    <a:pt x="2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28"/>
            <p:cNvSpPr/>
            <p:nvPr/>
          </p:nvSpPr>
          <p:spPr>
            <a:xfrm>
              <a:off x="3919800" y="4010775"/>
              <a:ext cx="13550" cy="10175"/>
            </a:xfrm>
            <a:custGeom>
              <a:avLst/>
              <a:gdLst/>
              <a:ahLst/>
              <a:cxnLst/>
              <a:rect l="l" t="t" r="r" b="b"/>
              <a:pathLst>
                <a:path w="542" h="407" extrusionOk="0">
                  <a:moveTo>
                    <a:pt x="274" y="0"/>
                  </a:moveTo>
                  <a:cubicBezTo>
                    <a:pt x="228" y="0"/>
                    <a:pt x="183" y="15"/>
                    <a:pt x="145" y="46"/>
                  </a:cubicBezTo>
                  <a:cubicBezTo>
                    <a:pt x="1" y="158"/>
                    <a:pt x="71" y="390"/>
                    <a:pt x="251" y="406"/>
                  </a:cubicBezTo>
                  <a:cubicBezTo>
                    <a:pt x="259" y="407"/>
                    <a:pt x="267" y="407"/>
                    <a:pt x="274" y="407"/>
                  </a:cubicBezTo>
                  <a:cubicBezTo>
                    <a:pt x="441" y="407"/>
                    <a:pt x="542" y="210"/>
                    <a:pt x="431" y="75"/>
                  </a:cubicBezTo>
                  <a:cubicBezTo>
                    <a:pt x="391" y="26"/>
                    <a:pt x="333" y="0"/>
                    <a:pt x="2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28"/>
            <p:cNvSpPr/>
            <p:nvPr/>
          </p:nvSpPr>
          <p:spPr>
            <a:xfrm>
              <a:off x="3906550" y="3994200"/>
              <a:ext cx="12925" cy="9800"/>
            </a:xfrm>
            <a:custGeom>
              <a:avLst/>
              <a:gdLst/>
              <a:ahLst/>
              <a:cxnLst/>
              <a:rect l="l" t="t" r="r" b="b"/>
              <a:pathLst>
                <a:path w="517" h="392" extrusionOk="0">
                  <a:moveTo>
                    <a:pt x="259" y="0"/>
                  </a:moveTo>
                  <a:cubicBezTo>
                    <a:pt x="215" y="0"/>
                    <a:pt x="171" y="14"/>
                    <a:pt x="135" y="44"/>
                  </a:cubicBezTo>
                  <a:cubicBezTo>
                    <a:pt x="0" y="153"/>
                    <a:pt x="65" y="371"/>
                    <a:pt x="238" y="391"/>
                  </a:cubicBezTo>
                  <a:cubicBezTo>
                    <a:pt x="246" y="391"/>
                    <a:pt x="254" y="392"/>
                    <a:pt x="261" y="392"/>
                  </a:cubicBezTo>
                  <a:cubicBezTo>
                    <a:pt x="421" y="392"/>
                    <a:pt x="516" y="201"/>
                    <a:pt x="412" y="72"/>
                  </a:cubicBezTo>
                  <a:cubicBezTo>
                    <a:pt x="373" y="25"/>
                    <a:pt x="316" y="0"/>
                    <a:pt x="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28"/>
            <p:cNvSpPr/>
            <p:nvPr/>
          </p:nvSpPr>
          <p:spPr>
            <a:xfrm>
              <a:off x="3893300" y="3977700"/>
              <a:ext cx="12275" cy="9350"/>
            </a:xfrm>
            <a:custGeom>
              <a:avLst/>
              <a:gdLst/>
              <a:ahLst/>
              <a:cxnLst/>
              <a:rect l="l" t="t" r="r" b="b"/>
              <a:pathLst>
                <a:path w="491" h="374" extrusionOk="0">
                  <a:moveTo>
                    <a:pt x="244" y="1"/>
                  </a:moveTo>
                  <a:cubicBezTo>
                    <a:pt x="204" y="1"/>
                    <a:pt x="163" y="14"/>
                    <a:pt x="129" y="42"/>
                  </a:cubicBezTo>
                  <a:cubicBezTo>
                    <a:pt x="0" y="144"/>
                    <a:pt x="61" y="353"/>
                    <a:pt x="228" y="373"/>
                  </a:cubicBezTo>
                  <a:cubicBezTo>
                    <a:pt x="235" y="373"/>
                    <a:pt x="241" y="373"/>
                    <a:pt x="248" y="373"/>
                  </a:cubicBezTo>
                  <a:cubicBezTo>
                    <a:pt x="400" y="373"/>
                    <a:pt x="491" y="194"/>
                    <a:pt x="389" y="70"/>
                  </a:cubicBezTo>
                  <a:cubicBezTo>
                    <a:pt x="352" y="24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28"/>
            <p:cNvSpPr/>
            <p:nvPr/>
          </p:nvSpPr>
          <p:spPr>
            <a:xfrm>
              <a:off x="3880025" y="3961150"/>
              <a:ext cx="11650" cy="8875"/>
            </a:xfrm>
            <a:custGeom>
              <a:avLst/>
              <a:gdLst/>
              <a:ahLst/>
              <a:cxnLst/>
              <a:rect l="l" t="t" r="r" b="b"/>
              <a:pathLst>
                <a:path w="466" h="355" extrusionOk="0">
                  <a:moveTo>
                    <a:pt x="233" y="0"/>
                  </a:moveTo>
                  <a:cubicBezTo>
                    <a:pt x="194" y="0"/>
                    <a:pt x="155" y="14"/>
                    <a:pt x="123" y="41"/>
                  </a:cubicBezTo>
                  <a:cubicBezTo>
                    <a:pt x="1" y="138"/>
                    <a:pt x="59" y="337"/>
                    <a:pt x="216" y="353"/>
                  </a:cubicBezTo>
                  <a:cubicBezTo>
                    <a:pt x="223" y="354"/>
                    <a:pt x="229" y="354"/>
                    <a:pt x="235" y="354"/>
                  </a:cubicBezTo>
                  <a:cubicBezTo>
                    <a:pt x="378" y="354"/>
                    <a:pt x="466" y="184"/>
                    <a:pt x="370" y="67"/>
                  </a:cubicBezTo>
                  <a:cubicBezTo>
                    <a:pt x="336" y="23"/>
                    <a:pt x="284" y="0"/>
                    <a:pt x="2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28"/>
            <p:cNvSpPr/>
            <p:nvPr/>
          </p:nvSpPr>
          <p:spPr>
            <a:xfrm>
              <a:off x="3866775" y="3944625"/>
              <a:ext cx="11000" cy="8350"/>
            </a:xfrm>
            <a:custGeom>
              <a:avLst/>
              <a:gdLst/>
              <a:ahLst/>
              <a:cxnLst/>
              <a:rect l="l" t="t" r="r" b="b"/>
              <a:pathLst>
                <a:path w="440" h="334" extrusionOk="0">
                  <a:moveTo>
                    <a:pt x="219" y="1"/>
                  </a:moveTo>
                  <a:cubicBezTo>
                    <a:pt x="182" y="1"/>
                    <a:pt x="144" y="13"/>
                    <a:pt x="113" y="37"/>
                  </a:cubicBezTo>
                  <a:cubicBezTo>
                    <a:pt x="1" y="130"/>
                    <a:pt x="55" y="317"/>
                    <a:pt x="203" y="333"/>
                  </a:cubicBezTo>
                  <a:cubicBezTo>
                    <a:pt x="210" y="334"/>
                    <a:pt x="216" y="334"/>
                    <a:pt x="222" y="334"/>
                  </a:cubicBezTo>
                  <a:cubicBezTo>
                    <a:pt x="359" y="334"/>
                    <a:pt x="440" y="174"/>
                    <a:pt x="351" y="63"/>
                  </a:cubicBezTo>
                  <a:cubicBezTo>
                    <a:pt x="318" y="22"/>
                    <a:pt x="268" y="1"/>
                    <a:pt x="2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28"/>
            <p:cNvSpPr/>
            <p:nvPr/>
          </p:nvSpPr>
          <p:spPr>
            <a:xfrm>
              <a:off x="3853450" y="3928100"/>
              <a:ext cx="10450" cy="7925"/>
            </a:xfrm>
            <a:custGeom>
              <a:avLst/>
              <a:gdLst/>
              <a:ahLst/>
              <a:cxnLst/>
              <a:rect l="l" t="t" r="r" b="b"/>
              <a:pathLst>
                <a:path w="418" h="317" extrusionOk="0">
                  <a:moveTo>
                    <a:pt x="211" y="1"/>
                  </a:moveTo>
                  <a:cubicBezTo>
                    <a:pt x="176" y="1"/>
                    <a:pt x="140" y="12"/>
                    <a:pt x="109" y="36"/>
                  </a:cubicBezTo>
                  <a:cubicBezTo>
                    <a:pt x="0" y="123"/>
                    <a:pt x="55" y="300"/>
                    <a:pt x="193" y="316"/>
                  </a:cubicBezTo>
                  <a:cubicBezTo>
                    <a:pt x="199" y="317"/>
                    <a:pt x="206" y="317"/>
                    <a:pt x="212" y="317"/>
                  </a:cubicBezTo>
                  <a:cubicBezTo>
                    <a:pt x="342" y="317"/>
                    <a:pt x="417" y="163"/>
                    <a:pt x="334" y="59"/>
                  </a:cubicBezTo>
                  <a:cubicBezTo>
                    <a:pt x="302" y="21"/>
                    <a:pt x="257" y="1"/>
                    <a:pt x="2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28"/>
            <p:cNvSpPr/>
            <p:nvPr/>
          </p:nvSpPr>
          <p:spPr>
            <a:xfrm>
              <a:off x="4017350" y="4095400"/>
              <a:ext cx="17200" cy="13075"/>
            </a:xfrm>
            <a:custGeom>
              <a:avLst/>
              <a:gdLst/>
              <a:ahLst/>
              <a:cxnLst/>
              <a:rect l="l" t="t" r="r" b="b"/>
              <a:pathLst>
                <a:path w="688" h="523" extrusionOk="0">
                  <a:moveTo>
                    <a:pt x="345" y="1"/>
                  </a:moveTo>
                  <a:cubicBezTo>
                    <a:pt x="288" y="1"/>
                    <a:pt x="231" y="19"/>
                    <a:pt x="183" y="58"/>
                  </a:cubicBezTo>
                  <a:cubicBezTo>
                    <a:pt x="0" y="202"/>
                    <a:pt x="87" y="495"/>
                    <a:pt x="318" y="520"/>
                  </a:cubicBezTo>
                  <a:cubicBezTo>
                    <a:pt x="329" y="522"/>
                    <a:pt x="339" y="522"/>
                    <a:pt x="349" y="522"/>
                  </a:cubicBezTo>
                  <a:cubicBezTo>
                    <a:pt x="559" y="522"/>
                    <a:pt x="688" y="271"/>
                    <a:pt x="550" y="99"/>
                  </a:cubicBezTo>
                  <a:cubicBezTo>
                    <a:pt x="498" y="35"/>
                    <a:pt x="422" y="1"/>
                    <a:pt x="3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28"/>
            <p:cNvSpPr/>
            <p:nvPr/>
          </p:nvSpPr>
          <p:spPr>
            <a:xfrm>
              <a:off x="4004075" y="4078875"/>
              <a:ext cx="16600" cy="12625"/>
            </a:xfrm>
            <a:custGeom>
              <a:avLst/>
              <a:gdLst/>
              <a:ahLst/>
              <a:cxnLst/>
              <a:rect l="l" t="t" r="r" b="b"/>
              <a:pathLst>
                <a:path w="664" h="505" extrusionOk="0">
                  <a:moveTo>
                    <a:pt x="333" y="1"/>
                  </a:moveTo>
                  <a:cubicBezTo>
                    <a:pt x="277" y="1"/>
                    <a:pt x="221" y="19"/>
                    <a:pt x="174" y="57"/>
                  </a:cubicBezTo>
                  <a:cubicBezTo>
                    <a:pt x="1" y="198"/>
                    <a:pt x="84" y="481"/>
                    <a:pt x="306" y="503"/>
                  </a:cubicBezTo>
                  <a:cubicBezTo>
                    <a:pt x="315" y="504"/>
                    <a:pt x="325" y="505"/>
                    <a:pt x="334" y="505"/>
                  </a:cubicBezTo>
                  <a:cubicBezTo>
                    <a:pt x="542" y="505"/>
                    <a:pt x="663" y="262"/>
                    <a:pt x="528" y="95"/>
                  </a:cubicBezTo>
                  <a:cubicBezTo>
                    <a:pt x="478" y="33"/>
                    <a:pt x="406" y="1"/>
                    <a:pt x="3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28"/>
            <p:cNvSpPr/>
            <p:nvPr/>
          </p:nvSpPr>
          <p:spPr>
            <a:xfrm>
              <a:off x="3990825" y="4062400"/>
              <a:ext cx="15950" cy="12075"/>
            </a:xfrm>
            <a:custGeom>
              <a:avLst/>
              <a:gdLst/>
              <a:ahLst/>
              <a:cxnLst/>
              <a:rect l="l" t="t" r="r" b="b"/>
              <a:pathLst>
                <a:path w="638" h="483" extrusionOk="0">
                  <a:moveTo>
                    <a:pt x="320" y="0"/>
                  </a:moveTo>
                  <a:cubicBezTo>
                    <a:pt x="266" y="0"/>
                    <a:pt x="212" y="18"/>
                    <a:pt x="168" y="54"/>
                  </a:cubicBezTo>
                  <a:cubicBezTo>
                    <a:pt x="1" y="189"/>
                    <a:pt x="81" y="459"/>
                    <a:pt x="296" y="481"/>
                  </a:cubicBezTo>
                  <a:cubicBezTo>
                    <a:pt x="305" y="482"/>
                    <a:pt x="314" y="482"/>
                    <a:pt x="323" y="482"/>
                  </a:cubicBezTo>
                  <a:cubicBezTo>
                    <a:pt x="519" y="482"/>
                    <a:pt x="638" y="249"/>
                    <a:pt x="508" y="89"/>
                  </a:cubicBezTo>
                  <a:cubicBezTo>
                    <a:pt x="461" y="30"/>
                    <a:pt x="390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28"/>
            <p:cNvSpPr/>
            <p:nvPr/>
          </p:nvSpPr>
          <p:spPr>
            <a:xfrm>
              <a:off x="3977575" y="4045825"/>
              <a:ext cx="15300" cy="11700"/>
            </a:xfrm>
            <a:custGeom>
              <a:avLst/>
              <a:gdLst/>
              <a:ahLst/>
              <a:cxnLst/>
              <a:rect l="l" t="t" r="r" b="b"/>
              <a:pathLst>
                <a:path w="612" h="468" extrusionOk="0">
                  <a:moveTo>
                    <a:pt x="309" y="1"/>
                  </a:moveTo>
                  <a:cubicBezTo>
                    <a:pt x="257" y="1"/>
                    <a:pt x="204" y="18"/>
                    <a:pt x="161" y="55"/>
                  </a:cubicBezTo>
                  <a:cubicBezTo>
                    <a:pt x="0" y="183"/>
                    <a:pt x="77" y="443"/>
                    <a:pt x="283" y="466"/>
                  </a:cubicBezTo>
                  <a:cubicBezTo>
                    <a:pt x="292" y="467"/>
                    <a:pt x="301" y="467"/>
                    <a:pt x="310" y="467"/>
                  </a:cubicBezTo>
                  <a:cubicBezTo>
                    <a:pt x="500" y="467"/>
                    <a:pt x="612" y="240"/>
                    <a:pt x="489" y="87"/>
                  </a:cubicBezTo>
                  <a:cubicBezTo>
                    <a:pt x="443" y="30"/>
                    <a:pt x="376" y="1"/>
                    <a:pt x="3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28"/>
            <p:cNvSpPr/>
            <p:nvPr/>
          </p:nvSpPr>
          <p:spPr>
            <a:xfrm>
              <a:off x="3964325" y="4029325"/>
              <a:ext cx="14675" cy="11150"/>
            </a:xfrm>
            <a:custGeom>
              <a:avLst/>
              <a:gdLst/>
              <a:ahLst/>
              <a:cxnLst/>
              <a:rect l="l" t="t" r="r" b="b"/>
              <a:pathLst>
                <a:path w="587" h="446" extrusionOk="0">
                  <a:moveTo>
                    <a:pt x="294" y="0"/>
                  </a:moveTo>
                  <a:cubicBezTo>
                    <a:pt x="245" y="0"/>
                    <a:pt x="196" y="16"/>
                    <a:pt x="154" y="49"/>
                  </a:cubicBezTo>
                  <a:cubicBezTo>
                    <a:pt x="0" y="175"/>
                    <a:pt x="74" y="425"/>
                    <a:pt x="270" y="445"/>
                  </a:cubicBezTo>
                  <a:cubicBezTo>
                    <a:pt x="278" y="445"/>
                    <a:pt x="286" y="446"/>
                    <a:pt x="293" y="446"/>
                  </a:cubicBezTo>
                  <a:cubicBezTo>
                    <a:pt x="479" y="446"/>
                    <a:pt x="586" y="230"/>
                    <a:pt x="466" y="81"/>
                  </a:cubicBezTo>
                  <a:cubicBezTo>
                    <a:pt x="422" y="28"/>
                    <a:pt x="358" y="0"/>
                    <a:pt x="2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28"/>
            <p:cNvSpPr/>
            <p:nvPr/>
          </p:nvSpPr>
          <p:spPr>
            <a:xfrm>
              <a:off x="3951050" y="4012800"/>
              <a:ext cx="14025" cy="10650"/>
            </a:xfrm>
            <a:custGeom>
              <a:avLst/>
              <a:gdLst/>
              <a:ahLst/>
              <a:cxnLst/>
              <a:rect l="l" t="t" r="r" b="b"/>
              <a:pathLst>
                <a:path w="561" h="426" extrusionOk="0">
                  <a:moveTo>
                    <a:pt x="282" y="1"/>
                  </a:moveTo>
                  <a:cubicBezTo>
                    <a:pt x="235" y="1"/>
                    <a:pt x="188" y="16"/>
                    <a:pt x="149" y="48"/>
                  </a:cubicBezTo>
                  <a:cubicBezTo>
                    <a:pt x="1" y="167"/>
                    <a:pt x="71" y="405"/>
                    <a:pt x="261" y="424"/>
                  </a:cubicBezTo>
                  <a:cubicBezTo>
                    <a:pt x="270" y="425"/>
                    <a:pt x="279" y="426"/>
                    <a:pt x="288" y="426"/>
                  </a:cubicBezTo>
                  <a:cubicBezTo>
                    <a:pt x="458" y="426"/>
                    <a:pt x="561" y="221"/>
                    <a:pt x="447" y="80"/>
                  </a:cubicBezTo>
                  <a:cubicBezTo>
                    <a:pt x="406" y="28"/>
                    <a:pt x="344" y="1"/>
                    <a:pt x="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28"/>
            <p:cNvSpPr/>
            <p:nvPr/>
          </p:nvSpPr>
          <p:spPr>
            <a:xfrm>
              <a:off x="3937725" y="3996225"/>
              <a:ext cx="13550" cy="10275"/>
            </a:xfrm>
            <a:custGeom>
              <a:avLst/>
              <a:gdLst/>
              <a:ahLst/>
              <a:cxnLst/>
              <a:rect l="l" t="t" r="r" b="b"/>
              <a:pathLst>
                <a:path w="542" h="411" extrusionOk="0">
                  <a:moveTo>
                    <a:pt x="272" y="1"/>
                  </a:moveTo>
                  <a:cubicBezTo>
                    <a:pt x="226" y="1"/>
                    <a:pt x="180" y="16"/>
                    <a:pt x="142" y="46"/>
                  </a:cubicBezTo>
                  <a:cubicBezTo>
                    <a:pt x="0" y="162"/>
                    <a:pt x="68" y="390"/>
                    <a:pt x="251" y="409"/>
                  </a:cubicBezTo>
                  <a:cubicBezTo>
                    <a:pt x="259" y="410"/>
                    <a:pt x="266" y="410"/>
                    <a:pt x="274" y="410"/>
                  </a:cubicBezTo>
                  <a:cubicBezTo>
                    <a:pt x="441" y="410"/>
                    <a:pt x="542" y="213"/>
                    <a:pt x="431" y="78"/>
                  </a:cubicBezTo>
                  <a:cubicBezTo>
                    <a:pt x="391" y="27"/>
                    <a:pt x="332" y="1"/>
                    <a:pt x="2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28"/>
            <p:cNvSpPr/>
            <p:nvPr/>
          </p:nvSpPr>
          <p:spPr>
            <a:xfrm>
              <a:off x="3924450" y="3979725"/>
              <a:ext cx="12925" cy="9750"/>
            </a:xfrm>
            <a:custGeom>
              <a:avLst/>
              <a:gdLst/>
              <a:ahLst/>
              <a:cxnLst/>
              <a:rect l="l" t="t" r="r" b="b"/>
              <a:pathLst>
                <a:path w="517" h="390" extrusionOk="0">
                  <a:moveTo>
                    <a:pt x="258" y="1"/>
                  </a:moveTo>
                  <a:cubicBezTo>
                    <a:pt x="215" y="1"/>
                    <a:pt x="172" y="15"/>
                    <a:pt x="136" y="44"/>
                  </a:cubicBezTo>
                  <a:cubicBezTo>
                    <a:pt x="1" y="153"/>
                    <a:pt x="65" y="372"/>
                    <a:pt x="239" y="388"/>
                  </a:cubicBezTo>
                  <a:cubicBezTo>
                    <a:pt x="247" y="389"/>
                    <a:pt x="254" y="389"/>
                    <a:pt x="262" y="389"/>
                  </a:cubicBezTo>
                  <a:cubicBezTo>
                    <a:pt x="422" y="389"/>
                    <a:pt x="517" y="202"/>
                    <a:pt x="412" y="73"/>
                  </a:cubicBezTo>
                  <a:cubicBezTo>
                    <a:pt x="372" y="25"/>
                    <a:pt x="315" y="1"/>
                    <a:pt x="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28"/>
            <p:cNvSpPr/>
            <p:nvPr/>
          </p:nvSpPr>
          <p:spPr>
            <a:xfrm>
              <a:off x="3911200" y="3963175"/>
              <a:ext cx="12300" cy="9325"/>
            </a:xfrm>
            <a:custGeom>
              <a:avLst/>
              <a:gdLst/>
              <a:ahLst/>
              <a:cxnLst/>
              <a:rect l="l" t="t" r="r" b="b"/>
              <a:pathLst>
                <a:path w="492" h="373" extrusionOk="0">
                  <a:moveTo>
                    <a:pt x="247" y="1"/>
                  </a:moveTo>
                  <a:cubicBezTo>
                    <a:pt x="206" y="1"/>
                    <a:pt x="164" y="15"/>
                    <a:pt x="129" y="44"/>
                  </a:cubicBezTo>
                  <a:cubicBezTo>
                    <a:pt x="1" y="147"/>
                    <a:pt x="62" y="356"/>
                    <a:pt x="226" y="372"/>
                  </a:cubicBezTo>
                  <a:cubicBezTo>
                    <a:pt x="232" y="372"/>
                    <a:pt x="239" y="373"/>
                    <a:pt x="245" y="373"/>
                  </a:cubicBezTo>
                  <a:cubicBezTo>
                    <a:pt x="401" y="373"/>
                    <a:pt x="491" y="193"/>
                    <a:pt x="390" y="70"/>
                  </a:cubicBezTo>
                  <a:cubicBezTo>
                    <a:pt x="353" y="24"/>
                    <a:pt x="301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28"/>
            <p:cNvSpPr/>
            <p:nvPr/>
          </p:nvSpPr>
          <p:spPr>
            <a:xfrm>
              <a:off x="3897950" y="3946675"/>
              <a:ext cx="11650" cy="8875"/>
            </a:xfrm>
            <a:custGeom>
              <a:avLst/>
              <a:gdLst/>
              <a:ahLst/>
              <a:cxnLst/>
              <a:rect l="l" t="t" r="r" b="b"/>
              <a:pathLst>
                <a:path w="466" h="355" extrusionOk="0">
                  <a:moveTo>
                    <a:pt x="232" y="0"/>
                  </a:moveTo>
                  <a:cubicBezTo>
                    <a:pt x="193" y="0"/>
                    <a:pt x="154" y="13"/>
                    <a:pt x="123" y="39"/>
                  </a:cubicBezTo>
                  <a:cubicBezTo>
                    <a:pt x="0" y="138"/>
                    <a:pt x="58" y="334"/>
                    <a:pt x="216" y="354"/>
                  </a:cubicBezTo>
                  <a:cubicBezTo>
                    <a:pt x="222" y="354"/>
                    <a:pt x="228" y="355"/>
                    <a:pt x="235" y="355"/>
                  </a:cubicBezTo>
                  <a:cubicBezTo>
                    <a:pt x="378" y="355"/>
                    <a:pt x="466" y="182"/>
                    <a:pt x="370" y="65"/>
                  </a:cubicBezTo>
                  <a:cubicBezTo>
                    <a:pt x="335" y="22"/>
                    <a:pt x="284" y="0"/>
                    <a:pt x="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28"/>
            <p:cNvSpPr/>
            <p:nvPr/>
          </p:nvSpPr>
          <p:spPr>
            <a:xfrm>
              <a:off x="3884600" y="3930150"/>
              <a:ext cx="11100" cy="8375"/>
            </a:xfrm>
            <a:custGeom>
              <a:avLst/>
              <a:gdLst/>
              <a:ahLst/>
              <a:cxnLst/>
              <a:rect l="l" t="t" r="r" b="b"/>
              <a:pathLst>
                <a:path w="444" h="335" extrusionOk="0">
                  <a:moveTo>
                    <a:pt x="226" y="0"/>
                  </a:moveTo>
                  <a:cubicBezTo>
                    <a:pt x="189" y="0"/>
                    <a:pt x="151" y="12"/>
                    <a:pt x="120" y="38"/>
                  </a:cubicBezTo>
                  <a:cubicBezTo>
                    <a:pt x="1" y="131"/>
                    <a:pt x="59" y="317"/>
                    <a:pt x="207" y="333"/>
                  </a:cubicBezTo>
                  <a:cubicBezTo>
                    <a:pt x="213" y="334"/>
                    <a:pt x="219" y="334"/>
                    <a:pt x="226" y="334"/>
                  </a:cubicBezTo>
                  <a:cubicBezTo>
                    <a:pt x="362" y="334"/>
                    <a:pt x="444" y="171"/>
                    <a:pt x="354" y="60"/>
                  </a:cubicBezTo>
                  <a:cubicBezTo>
                    <a:pt x="322" y="21"/>
                    <a:pt x="274" y="0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28"/>
            <p:cNvSpPr/>
            <p:nvPr/>
          </p:nvSpPr>
          <p:spPr>
            <a:xfrm>
              <a:off x="3871350" y="3913575"/>
              <a:ext cx="10450" cy="7925"/>
            </a:xfrm>
            <a:custGeom>
              <a:avLst/>
              <a:gdLst/>
              <a:ahLst/>
              <a:cxnLst/>
              <a:rect l="l" t="t" r="r" b="b"/>
              <a:pathLst>
                <a:path w="418" h="317" extrusionOk="0">
                  <a:moveTo>
                    <a:pt x="209" y="0"/>
                  </a:moveTo>
                  <a:cubicBezTo>
                    <a:pt x="174" y="0"/>
                    <a:pt x="139" y="12"/>
                    <a:pt x="110" y="36"/>
                  </a:cubicBezTo>
                  <a:cubicBezTo>
                    <a:pt x="1" y="126"/>
                    <a:pt x="55" y="302"/>
                    <a:pt x="194" y="315"/>
                  </a:cubicBezTo>
                  <a:cubicBezTo>
                    <a:pt x="200" y="316"/>
                    <a:pt x="207" y="316"/>
                    <a:pt x="213" y="316"/>
                  </a:cubicBezTo>
                  <a:cubicBezTo>
                    <a:pt x="343" y="316"/>
                    <a:pt x="417" y="165"/>
                    <a:pt x="332" y="61"/>
                  </a:cubicBezTo>
                  <a:cubicBezTo>
                    <a:pt x="301" y="21"/>
                    <a:pt x="255" y="0"/>
                    <a:pt x="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28"/>
            <p:cNvSpPr/>
            <p:nvPr/>
          </p:nvSpPr>
          <p:spPr>
            <a:xfrm>
              <a:off x="4048525" y="4097525"/>
              <a:ext cx="17850" cy="13500"/>
            </a:xfrm>
            <a:custGeom>
              <a:avLst/>
              <a:gdLst/>
              <a:ahLst/>
              <a:cxnLst/>
              <a:rect l="l" t="t" r="r" b="b"/>
              <a:pathLst>
                <a:path w="714" h="540" extrusionOk="0">
                  <a:moveTo>
                    <a:pt x="358" y="0"/>
                  </a:moveTo>
                  <a:cubicBezTo>
                    <a:pt x="298" y="0"/>
                    <a:pt x="239" y="20"/>
                    <a:pt x="190" y="59"/>
                  </a:cubicBezTo>
                  <a:cubicBezTo>
                    <a:pt x="0" y="210"/>
                    <a:pt x="90" y="513"/>
                    <a:pt x="331" y="538"/>
                  </a:cubicBezTo>
                  <a:cubicBezTo>
                    <a:pt x="341" y="539"/>
                    <a:pt x="352" y="540"/>
                    <a:pt x="362" y="540"/>
                  </a:cubicBezTo>
                  <a:cubicBezTo>
                    <a:pt x="581" y="540"/>
                    <a:pt x="713" y="279"/>
                    <a:pt x="569" y="101"/>
                  </a:cubicBezTo>
                  <a:cubicBezTo>
                    <a:pt x="515" y="35"/>
                    <a:pt x="437" y="0"/>
                    <a:pt x="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28"/>
            <p:cNvSpPr/>
            <p:nvPr/>
          </p:nvSpPr>
          <p:spPr>
            <a:xfrm>
              <a:off x="4035250" y="4080925"/>
              <a:ext cx="17150" cy="13000"/>
            </a:xfrm>
            <a:custGeom>
              <a:avLst/>
              <a:gdLst/>
              <a:ahLst/>
              <a:cxnLst/>
              <a:rect l="l" t="t" r="r" b="b"/>
              <a:pathLst>
                <a:path w="686" h="520" extrusionOk="0">
                  <a:moveTo>
                    <a:pt x="345" y="0"/>
                  </a:moveTo>
                  <a:cubicBezTo>
                    <a:pt x="288" y="0"/>
                    <a:pt x="229" y="19"/>
                    <a:pt x="181" y="58"/>
                  </a:cubicBezTo>
                  <a:cubicBezTo>
                    <a:pt x="1" y="203"/>
                    <a:pt x="88" y="495"/>
                    <a:pt x="316" y="518"/>
                  </a:cubicBezTo>
                  <a:cubicBezTo>
                    <a:pt x="326" y="519"/>
                    <a:pt x="337" y="520"/>
                    <a:pt x="347" y="520"/>
                  </a:cubicBezTo>
                  <a:cubicBezTo>
                    <a:pt x="560" y="520"/>
                    <a:pt x="685" y="272"/>
                    <a:pt x="547" y="97"/>
                  </a:cubicBezTo>
                  <a:cubicBezTo>
                    <a:pt x="496" y="33"/>
                    <a:pt x="421" y="0"/>
                    <a:pt x="3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28"/>
            <p:cNvSpPr/>
            <p:nvPr/>
          </p:nvSpPr>
          <p:spPr>
            <a:xfrm>
              <a:off x="4022000" y="4064425"/>
              <a:ext cx="16575" cy="12550"/>
            </a:xfrm>
            <a:custGeom>
              <a:avLst/>
              <a:gdLst/>
              <a:ahLst/>
              <a:cxnLst/>
              <a:rect l="l" t="t" r="r" b="b"/>
              <a:pathLst>
                <a:path w="663" h="502" extrusionOk="0">
                  <a:moveTo>
                    <a:pt x="334" y="0"/>
                  </a:moveTo>
                  <a:cubicBezTo>
                    <a:pt x="278" y="0"/>
                    <a:pt x="221" y="19"/>
                    <a:pt x="174" y="56"/>
                  </a:cubicBezTo>
                  <a:cubicBezTo>
                    <a:pt x="0" y="198"/>
                    <a:pt x="84" y="477"/>
                    <a:pt x="306" y="500"/>
                  </a:cubicBezTo>
                  <a:cubicBezTo>
                    <a:pt x="316" y="501"/>
                    <a:pt x="326" y="501"/>
                    <a:pt x="336" y="501"/>
                  </a:cubicBezTo>
                  <a:cubicBezTo>
                    <a:pt x="543" y="501"/>
                    <a:pt x="662" y="257"/>
                    <a:pt x="528" y="92"/>
                  </a:cubicBezTo>
                  <a:cubicBezTo>
                    <a:pt x="478" y="31"/>
                    <a:pt x="407" y="0"/>
                    <a:pt x="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28"/>
            <p:cNvSpPr/>
            <p:nvPr/>
          </p:nvSpPr>
          <p:spPr>
            <a:xfrm>
              <a:off x="4008750" y="4047850"/>
              <a:ext cx="15950" cy="12075"/>
            </a:xfrm>
            <a:custGeom>
              <a:avLst/>
              <a:gdLst/>
              <a:ahLst/>
              <a:cxnLst/>
              <a:rect l="l" t="t" r="r" b="b"/>
              <a:pathLst>
                <a:path w="638" h="483" extrusionOk="0">
                  <a:moveTo>
                    <a:pt x="318" y="1"/>
                  </a:moveTo>
                  <a:cubicBezTo>
                    <a:pt x="265" y="1"/>
                    <a:pt x="211" y="18"/>
                    <a:pt x="167" y="54"/>
                  </a:cubicBezTo>
                  <a:cubicBezTo>
                    <a:pt x="0" y="192"/>
                    <a:pt x="81" y="459"/>
                    <a:pt x="296" y="481"/>
                  </a:cubicBezTo>
                  <a:cubicBezTo>
                    <a:pt x="305" y="482"/>
                    <a:pt x="314" y="483"/>
                    <a:pt x="323" y="483"/>
                  </a:cubicBezTo>
                  <a:cubicBezTo>
                    <a:pt x="519" y="483"/>
                    <a:pt x="637" y="249"/>
                    <a:pt x="508" y="92"/>
                  </a:cubicBezTo>
                  <a:cubicBezTo>
                    <a:pt x="460" y="32"/>
                    <a:pt x="389" y="1"/>
                    <a:pt x="3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28"/>
            <p:cNvSpPr/>
            <p:nvPr/>
          </p:nvSpPr>
          <p:spPr>
            <a:xfrm>
              <a:off x="3995475" y="4031350"/>
              <a:ext cx="15325" cy="11625"/>
            </a:xfrm>
            <a:custGeom>
              <a:avLst/>
              <a:gdLst/>
              <a:ahLst/>
              <a:cxnLst/>
              <a:rect l="l" t="t" r="r" b="b"/>
              <a:pathLst>
                <a:path w="613" h="465" extrusionOk="0">
                  <a:moveTo>
                    <a:pt x="306" y="1"/>
                  </a:moveTo>
                  <a:cubicBezTo>
                    <a:pt x="255" y="1"/>
                    <a:pt x="204" y="17"/>
                    <a:pt x="162" y="52"/>
                  </a:cubicBezTo>
                  <a:cubicBezTo>
                    <a:pt x="1" y="184"/>
                    <a:pt x="78" y="441"/>
                    <a:pt x="284" y="463"/>
                  </a:cubicBezTo>
                  <a:cubicBezTo>
                    <a:pt x="293" y="464"/>
                    <a:pt x="302" y="465"/>
                    <a:pt x="311" y="465"/>
                  </a:cubicBezTo>
                  <a:cubicBezTo>
                    <a:pt x="500" y="465"/>
                    <a:pt x="612" y="241"/>
                    <a:pt x="489" y="87"/>
                  </a:cubicBezTo>
                  <a:cubicBezTo>
                    <a:pt x="442" y="30"/>
                    <a:pt x="374" y="1"/>
                    <a:pt x="3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28"/>
            <p:cNvSpPr/>
            <p:nvPr/>
          </p:nvSpPr>
          <p:spPr>
            <a:xfrm>
              <a:off x="3982225" y="4014800"/>
              <a:ext cx="14675" cy="11150"/>
            </a:xfrm>
            <a:custGeom>
              <a:avLst/>
              <a:gdLst/>
              <a:ahLst/>
              <a:cxnLst/>
              <a:rect l="l" t="t" r="r" b="b"/>
              <a:pathLst>
                <a:path w="587" h="446" extrusionOk="0">
                  <a:moveTo>
                    <a:pt x="293" y="0"/>
                  </a:moveTo>
                  <a:cubicBezTo>
                    <a:pt x="243" y="0"/>
                    <a:pt x="193" y="17"/>
                    <a:pt x="152" y="52"/>
                  </a:cubicBezTo>
                  <a:cubicBezTo>
                    <a:pt x="1" y="177"/>
                    <a:pt x="75" y="425"/>
                    <a:pt x="271" y="444"/>
                  </a:cubicBezTo>
                  <a:cubicBezTo>
                    <a:pt x="280" y="445"/>
                    <a:pt x="289" y="445"/>
                    <a:pt x="297" y="445"/>
                  </a:cubicBezTo>
                  <a:cubicBezTo>
                    <a:pt x="478" y="445"/>
                    <a:pt x="586" y="231"/>
                    <a:pt x="467" y="84"/>
                  </a:cubicBezTo>
                  <a:cubicBezTo>
                    <a:pt x="423" y="29"/>
                    <a:pt x="358" y="0"/>
                    <a:pt x="2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28"/>
            <p:cNvSpPr/>
            <p:nvPr/>
          </p:nvSpPr>
          <p:spPr>
            <a:xfrm>
              <a:off x="3968900" y="3998250"/>
              <a:ext cx="14125" cy="10750"/>
            </a:xfrm>
            <a:custGeom>
              <a:avLst/>
              <a:gdLst/>
              <a:ahLst/>
              <a:cxnLst/>
              <a:rect l="l" t="t" r="r" b="b"/>
              <a:pathLst>
                <a:path w="565" h="430" extrusionOk="0">
                  <a:moveTo>
                    <a:pt x="284" y="1"/>
                  </a:moveTo>
                  <a:cubicBezTo>
                    <a:pt x="237" y="1"/>
                    <a:pt x="188" y="17"/>
                    <a:pt x="148" y="49"/>
                  </a:cubicBezTo>
                  <a:cubicBezTo>
                    <a:pt x="0" y="171"/>
                    <a:pt x="71" y="409"/>
                    <a:pt x="261" y="428"/>
                  </a:cubicBezTo>
                  <a:cubicBezTo>
                    <a:pt x="268" y="429"/>
                    <a:pt x="276" y="429"/>
                    <a:pt x="284" y="429"/>
                  </a:cubicBezTo>
                  <a:cubicBezTo>
                    <a:pt x="460" y="429"/>
                    <a:pt x="564" y="222"/>
                    <a:pt x="450" y="81"/>
                  </a:cubicBezTo>
                  <a:cubicBezTo>
                    <a:pt x="408" y="28"/>
                    <a:pt x="347" y="1"/>
                    <a:pt x="2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28"/>
            <p:cNvSpPr/>
            <p:nvPr/>
          </p:nvSpPr>
          <p:spPr>
            <a:xfrm>
              <a:off x="3955625" y="3981750"/>
              <a:ext cx="13500" cy="10200"/>
            </a:xfrm>
            <a:custGeom>
              <a:avLst/>
              <a:gdLst/>
              <a:ahLst/>
              <a:cxnLst/>
              <a:rect l="l" t="t" r="r" b="b"/>
              <a:pathLst>
                <a:path w="540" h="408" extrusionOk="0">
                  <a:moveTo>
                    <a:pt x="271" y="1"/>
                  </a:moveTo>
                  <a:cubicBezTo>
                    <a:pt x="226" y="1"/>
                    <a:pt x="180" y="16"/>
                    <a:pt x="142" y="47"/>
                  </a:cubicBezTo>
                  <a:cubicBezTo>
                    <a:pt x="1" y="159"/>
                    <a:pt x="68" y="390"/>
                    <a:pt x="252" y="407"/>
                  </a:cubicBezTo>
                  <a:cubicBezTo>
                    <a:pt x="259" y="407"/>
                    <a:pt x="267" y="408"/>
                    <a:pt x="275" y="408"/>
                  </a:cubicBezTo>
                  <a:cubicBezTo>
                    <a:pt x="441" y="408"/>
                    <a:pt x="539" y="211"/>
                    <a:pt x="432" y="76"/>
                  </a:cubicBezTo>
                  <a:cubicBezTo>
                    <a:pt x="390" y="26"/>
                    <a:pt x="330" y="1"/>
                    <a:pt x="2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28"/>
            <p:cNvSpPr/>
            <p:nvPr/>
          </p:nvSpPr>
          <p:spPr>
            <a:xfrm>
              <a:off x="3942375" y="3965200"/>
              <a:ext cx="12850" cy="9800"/>
            </a:xfrm>
            <a:custGeom>
              <a:avLst/>
              <a:gdLst/>
              <a:ahLst/>
              <a:cxnLst/>
              <a:rect l="l" t="t" r="r" b="b"/>
              <a:pathLst>
                <a:path w="514" h="392" extrusionOk="0">
                  <a:moveTo>
                    <a:pt x="258" y="0"/>
                  </a:moveTo>
                  <a:cubicBezTo>
                    <a:pt x="215" y="0"/>
                    <a:pt x="172" y="14"/>
                    <a:pt x="136" y="43"/>
                  </a:cubicBezTo>
                  <a:cubicBezTo>
                    <a:pt x="1" y="153"/>
                    <a:pt x="65" y="371"/>
                    <a:pt x="238" y="390"/>
                  </a:cubicBezTo>
                  <a:cubicBezTo>
                    <a:pt x="246" y="391"/>
                    <a:pt x="254" y="392"/>
                    <a:pt x="261" y="392"/>
                  </a:cubicBezTo>
                  <a:cubicBezTo>
                    <a:pt x="421" y="392"/>
                    <a:pt x="513" y="201"/>
                    <a:pt x="409" y="72"/>
                  </a:cubicBezTo>
                  <a:cubicBezTo>
                    <a:pt x="370" y="25"/>
                    <a:pt x="314" y="0"/>
                    <a:pt x="2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28"/>
            <p:cNvSpPr/>
            <p:nvPr/>
          </p:nvSpPr>
          <p:spPr>
            <a:xfrm>
              <a:off x="3929125" y="3948625"/>
              <a:ext cx="12275" cy="9350"/>
            </a:xfrm>
            <a:custGeom>
              <a:avLst/>
              <a:gdLst/>
              <a:ahLst/>
              <a:cxnLst/>
              <a:rect l="l" t="t" r="r" b="b"/>
              <a:pathLst>
                <a:path w="491" h="374" extrusionOk="0">
                  <a:moveTo>
                    <a:pt x="247" y="1"/>
                  </a:moveTo>
                  <a:cubicBezTo>
                    <a:pt x="206" y="1"/>
                    <a:pt x="164" y="15"/>
                    <a:pt x="129" y="44"/>
                  </a:cubicBezTo>
                  <a:cubicBezTo>
                    <a:pt x="0" y="147"/>
                    <a:pt x="61" y="356"/>
                    <a:pt x="225" y="372"/>
                  </a:cubicBezTo>
                  <a:cubicBezTo>
                    <a:pt x="233" y="373"/>
                    <a:pt x="241" y="373"/>
                    <a:pt x="248" y="373"/>
                  </a:cubicBezTo>
                  <a:cubicBezTo>
                    <a:pt x="399" y="373"/>
                    <a:pt x="490" y="193"/>
                    <a:pt x="389" y="70"/>
                  </a:cubicBezTo>
                  <a:cubicBezTo>
                    <a:pt x="353" y="25"/>
                    <a:pt x="300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28"/>
            <p:cNvSpPr/>
            <p:nvPr/>
          </p:nvSpPr>
          <p:spPr>
            <a:xfrm>
              <a:off x="3915775" y="3932150"/>
              <a:ext cx="11750" cy="8875"/>
            </a:xfrm>
            <a:custGeom>
              <a:avLst/>
              <a:gdLst/>
              <a:ahLst/>
              <a:cxnLst/>
              <a:rect l="l" t="t" r="r" b="b"/>
              <a:pathLst>
                <a:path w="470" h="355" extrusionOk="0">
                  <a:moveTo>
                    <a:pt x="236" y="0"/>
                  </a:moveTo>
                  <a:cubicBezTo>
                    <a:pt x="197" y="0"/>
                    <a:pt x="158" y="14"/>
                    <a:pt x="126" y="41"/>
                  </a:cubicBezTo>
                  <a:cubicBezTo>
                    <a:pt x="1" y="138"/>
                    <a:pt x="62" y="337"/>
                    <a:pt x="216" y="353"/>
                  </a:cubicBezTo>
                  <a:cubicBezTo>
                    <a:pt x="223" y="354"/>
                    <a:pt x="229" y="354"/>
                    <a:pt x="236" y="354"/>
                  </a:cubicBezTo>
                  <a:cubicBezTo>
                    <a:pt x="382" y="354"/>
                    <a:pt x="469" y="184"/>
                    <a:pt x="374" y="67"/>
                  </a:cubicBezTo>
                  <a:cubicBezTo>
                    <a:pt x="339" y="23"/>
                    <a:pt x="288" y="0"/>
                    <a:pt x="2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28"/>
            <p:cNvSpPr/>
            <p:nvPr/>
          </p:nvSpPr>
          <p:spPr>
            <a:xfrm>
              <a:off x="3902525" y="3915625"/>
              <a:ext cx="11100" cy="8350"/>
            </a:xfrm>
            <a:custGeom>
              <a:avLst/>
              <a:gdLst/>
              <a:ahLst/>
              <a:cxnLst/>
              <a:rect l="l" t="t" r="r" b="b"/>
              <a:pathLst>
                <a:path w="444" h="334" extrusionOk="0">
                  <a:moveTo>
                    <a:pt x="221" y="1"/>
                  </a:moveTo>
                  <a:cubicBezTo>
                    <a:pt x="184" y="1"/>
                    <a:pt x="148" y="12"/>
                    <a:pt x="116" y="37"/>
                  </a:cubicBezTo>
                  <a:cubicBezTo>
                    <a:pt x="1" y="130"/>
                    <a:pt x="58" y="317"/>
                    <a:pt x="206" y="333"/>
                  </a:cubicBezTo>
                  <a:cubicBezTo>
                    <a:pt x="213" y="333"/>
                    <a:pt x="219" y="334"/>
                    <a:pt x="226" y="334"/>
                  </a:cubicBezTo>
                  <a:cubicBezTo>
                    <a:pt x="362" y="334"/>
                    <a:pt x="443" y="173"/>
                    <a:pt x="351" y="63"/>
                  </a:cubicBezTo>
                  <a:cubicBezTo>
                    <a:pt x="318" y="22"/>
                    <a:pt x="270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28"/>
            <p:cNvSpPr/>
            <p:nvPr/>
          </p:nvSpPr>
          <p:spPr>
            <a:xfrm>
              <a:off x="3889275" y="3899100"/>
              <a:ext cx="10450" cy="7925"/>
            </a:xfrm>
            <a:custGeom>
              <a:avLst/>
              <a:gdLst/>
              <a:ahLst/>
              <a:cxnLst/>
              <a:rect l="l" t="t" r="r" b="b"/>
              <a:pathLst>
                <a:path w="418" h="317" extrusionOk="0">
                  <a:moveTo>
                    <a:pt x="213" y="1"/>
                  </a:moveTo>
                  <a:cubicBezTo>
                    <a:pt x="178" y="1"/>
                    <a:pt x="142" y="12"/>
                    <a:pt x="113" y="36"/>
                  </a:cubicBezTo>
                  <a:cubicBezTo>
                    <a:pt x="0" y="123"/>
                    <a:pt x="55" y="300"/>
                    <a:pt x="193" y="316"/>
                  </a:cubicBezTo>
                  <a:cubicBezTo>
                    <a:pt x="200" y="316"/>
                    <a:pt x="206" y="317"/>
                    <a:pt x="212" y="317"/>
                  </a:cubicBezTo>
                  <a:cubicBezTo>
                    <a:pt x="342" y="317"/>
                    <a:pt x="417" y="163"/>
                    <a:pt x="335" y="59"/>
                  </a:cubicBezTo>
                  <a:cubicBezTo>
                    <a:pt x="304" y="20"/>
                    <a:pt x="258" y="1"/>
                    <a:pt x="2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28"/>
            <p:cNvSpPr/>
            <p:nvPr/>
          </p:nvSpPr>
          <p:spPr>
            <a:xfrm>
              <a:off x="4079775" y="4099525"/>
              <a:ext cx="18325" cy="13925"/>
            </a:xfrm>
            <a:custGeom>
              <a:avLst/>
              <a:gdLst/>
              <a:ahLst/>
              <a:cxnLst/>
              <a:rect l="l" t="t" r="r" b="b"/>
              <a:pathLst>
                <a:path w="733" h="557" extrusionOk="0">
                  <a:moveTo>
                    <a:pt x="369" y="0"/>
                  </a:moveTo>
                  <a:cubicBezTo>
                    <a:pt x="307" y="0"/>
                    <a:pt x="245" y="21"/>
                    <a:pt x="193" y="63"/>
                  </a:cubicBezTo>
                  <a:cubicBezTo>
                    <a:pt x="0" y="220"/>
                    <a:pt x="93" y="532"/>
                    <a:pt x="341" y="555"/>
                  </a:cubicBezTo>
                  <a:cubicBezTo>
                    <a:pt x="351" y="556"/>
                    <a:pt x="361" y="556"/>
                    <a:pt x="371" y="556"/>
                  </a:cubicBezTo>
                  <a:cubicBezTo>
                    <a:pt x="598" y="556"/>
                    <a:pt x="733" y="286"/>
                    <a:pt x="585" y="102"/>
                  </a:cubicBezTo>
                  <a:cubicBezTo>
                    <a:pt x="529" y="35"/>
                    <a:pt x="449" y="0"/>
                    <a:pt x="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28"/>
            <p:cNvSpPr/>
            <p:nvPr/>
          </p:nvSpPr>
          <p:spPr>
            <a:xfrm>
              <a:off x="4066425" y="4082975"/>
              <a:ext cx="17800" cy="13500"/>
            </a:xfrm>
            <a:custGeom>
              <a:avLst/>
              <a:gdLst/>
              <a:ahLst/>
              <a:cxnLst/>
              <a:rect l="l" t="t" r="r" b="b"/>
              <a:pathLst>
                <a:path w="712" h="540" extrusionOk="0">
                  <a:moveTo>
                    <a:pt x="356" y="1"/>
                  </a:moveTo>
                  <a:cubicBezTo>
                    <a:pt x="298" y="1"/>
                    <a:pt x="238" y="20"/>
                    <a:pt x="187" y="60"/>
                  </a:cubicBezTo>
                  <a:cubicBezTo>
                    <a:pt x="1" y="211"/>
                    <a:pt x="91" y="513"/>
                    <a:pt x="328" y="539"/>
                  </a:cubicBezTo>
                  <a:cubicBezTo>
                    <a:pt x="338" y="539"/>
                    <a:pt x="347" y="540"/>
                    <a:pt x="356" y="540"/>
                  </a:cubicBezTo>
                  <a:cubicBezTo>
                    <a:pt x="581" y="540"/>
                    <a:pt x="711" y="281"/>
                    <a:pt x="566" y="102"/>
                  </a:cubicBezTo>
                  <a:cubicBezTo>
                    <a:pt x="513" y="35"/>
                    <a:pt x="435" y="1"/>
                    <a:pt x="3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28"/>
            <p:cNvSpPr/>
            <p:nvPr/>
          </p:nvSpPr>
          <p:spPr>
            <a:xfrm>
              <a:off x="4053175" y="4066450"/>
              <a:ext cx="17125" cy="13025"/>
            </a:xfrm>
            <a:custGeom>
              <a:avLst/>
              <a:gdLst/>
              <a:ahLst/>
              <a:cxnLst/>
              <a:rect l="l" t="t" r="r" b="b"/>
              <a:pathLst>
                <a:path w="685" h="521" extrusionOk="0">
                  <a:moveTo>
                    <a:pt x="345" y="1"/>
                  </a:moveTo>
                  <a:cubicBezTo>
                    <a:pt x="287" y="1"/>
                    <a:pt x="229" y="20"/>
                    <a:pt x="180" y="59"/>
                  </a:cubicBezTo>
                  <a:cubicBezTo>
                    <a:pt x="0" y="203"/>
                    <a:pt x="87" y="493"/>
                    <a:pt x="315" y="518"/>
                  </a:cubicBezTo>
                  <a:cubicBezTo>
                    <a:pt x="326" y="519"/>
                    <a:pt x="336" y="520"/>
                    <a:pt x="346" y="520"/>
                  </a:cubicBezTo>
                  <a:cubicBezTo>
                    <a:pt x="559" y="520"/>
                    <a:pt x="685" y="269"/>
                    <a:pt x="547" y="97"/>
                  </a:cubicBezTo>
                  <a:cubicBezTo>
                    <a:pt x="496" y="33"/>
                    <a:pt x="421" y="1"/>
                    <a:pt x="3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28"/>
            <p:cNvSpPr/>
            <p:nvPr/>
          </p:nvSpPr>
          <p:spPr>
            <a:xfrm>
              <a:off x="4039925" y="4049875"/>
              <a:ext cx="16575" cy="12625"/>
            </a:xfrm>
            <a:custGeom>
              <a:avLst/>
              <a:gdLst/>
              <a:ahLst/>
              <a:cxnLst/>
              <a:rect l="l" t="t" r="r" b="b"/>
              <a:pathLst>
                <a:path w="663" h="505" extrusionOk="0">
                  <a:moveTo>
                    <a:pt x="331" y="1"/>
                  </a:moveTo>
                  <a:cubicBezTo>
                    <a:pt x="275" y="1"/>
                    <a:pt x="219" y="19"/>
                    <a:pt x="174" y="56"/>
                  </a:cubicBezTo>
                  <a:cubicBezTo>
                    <a:pt x="0" y="198"/>
                    <a:pt x="84" y="481"/>
                    <a:pt x="305" y="503"/>
                  </a:cubicBezTo>
                  <a:cubicBezTo>
                    <a:pt x="315" y="504"/>
                    <a:pt x="324" y="505"/>
                    <a:pt x="333" y="505"/>
                  </a:cubicBezTo>
                  <a:cubicBezTo>
                    <a:pt x="538" y="505"/>
                    <a:pt x="663" y="261"/>
                    <a:pt x="527" y="95"/>
                  </a:cubicBezTo>
                  <a:cubicBezTo>
                    <a:pt x="478" y="33"/>
                    <a:pt x="404" y="1"/>
                    <a:pt x="3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28"/>
            <p:cNvSpPr/>
            <p:nvPr/>
          </p:nvSpPr>
          <p:spPr>
            <a:xfrm>
              <a:off x="4026650" y="4033375"/>
              <a:ext cx="15875" cy="12100"/>
            </a:xfrm>
            <a:custGeom>
              <a:avLst/>
              <a:gdLst/>
              <a:ahLst/>
              <a:cxnLst/>
              <a:rect l="l" t="t" r="r" b="b"/>
              <a:pathLst>
                <a:path w="635" h="484" extrusionOk="0">
                  <a:moveTo>
                    <a:pt x="320" y="1"/>
                  </a:moveTo>
                  <a:cubicBezTo>
                    <a:pt x="266" y="1"/>
                    <a:pt x="212" y="18"/>
                    <a:pt x="168" y="54"/>
                  </a:cubicBezTo>
                  <a:cubicBezTo>
                    <a:pt x="1" y="189"/>
                    <a:pt x="81" y="459"/>
                    <a:pt x="293" y="482"/>
                  </a:cubicBezTo>
                  <a:cubicBezTo>
                    <a:pt x="303" y="483"/>
                    <a:pt x="312" y="483"/>
                    <a:pt x="321" y="483"/>
                  </a:cubicBezTo>
                  <a:cubicBezTo>
                    <a:pt x="519" y="483"/>
                    <a:pt x="635" y="250"/>
                    <a:pt x="509" y="90"/>
                  </a:cubicBezTo>
                  <a:cubicBezTo>
                    <a:pt x="461" y="31"/>
                    <a:pt x="391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28"/>
            <p:cNvSpPr/>
            <p:nvPr/>
          </p:nvSpPr>
          <p:spPr>
            <a:xfrm>
              <a:off x="4013400" y="4016825"/>
              <a:ext cx="15325" cy="11675"/>
            </a:xfrm>
            <a:custGeom>
              <a:avLst/>
              <a:gdLst/>
              <a:ahLst/>
              <a:cxnLst/>
              <a:rect l="l" t="t" r="r" b="b"/>
              <a:pathLst>
                <a:path w="613" h="467" extrusionOk="0">
                  <a:moveTo>
                    <a:pt x="308" y="1"/>
                  </a:moveTo>
                  <a:cubicBezTo>
                    <a:pt x="256" y="1"/>
                    <a:pt x="205" y="18"/>
                    <a:pt x="161" y="54"/>
                  </a:cubicBezTo>
                  <a:cubicBezTo>
                    <a:pt x="1" y="183"/>
                    <a:pt x="78" y="443"/>
                    <a:pt x="283" y="466"/>
                  </a:cubicBezTo>
                  <a:cubicBezTo>
                    <a:pt x="291" y="467"/>
                    <a:pt x="299" y="467"/>
                    <a:pt x="307" y="467"/>
                  </a:cubicBezTo>
                  <a:cubicBezTo>
                    <a:pt x="499" y="467"/>
                    <a:pt x="613" y="241"/>
                    <a:pt x="486" y="87"/>
                  </a:cubicBezTo>
                  <a:cubicBezTo>
                    <a:pt x="440" y="30"/>
                    <a:pt x="374" y="1"/>
                    <a:pt x="3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28"/>
            <p:cNvSpPr/>
            <p:nvPr/>
          </p:nvSpPr>
          <p:spPr>
            <a:xfrm>
              <a:off x="4000075" y="4000325"/>
              <a:ext cx="14750" cy="11150"/>
            </a:xfrm>
            <a:custGeom>
              <a:avLst/>
              <a:gdLst/>
              <a:ahLst/>
              <a:cxnLst/>
              <a:rect l="l" t="t" r="r" b="b"/>
              <a:pathLst>
                <a:path w="590" h="446" extrusionOk="0">
                  <a:moveTo>
                    <a:pt x="295" y="0"/>
                  </a:moveTo>
                  <a:cubicBezTo>
                    <a:pt x="246" y="0"/>
                    <a:pt x="196" y="16"/>
                    <a:pt x="154" y="49"/>
                  </a:cubicBezTo>
                  <a:cubicBezTo>
                    <a:pt x="0" y="175"/>
                    <a:pt x="74" y="425"/>
                    <a:pt x="273" y="444"/>
                  </a:cubicBezTo>
                  <a:cubicBezTo>
                    <a:pt x="281" y="445"/>
                    <a:pt x="289" y="446"/>
                    <a:pt x="296" y="446"/>
                  </a:cubicBezTo>
                  <a:cubicBezTo>
                    <a:pt x="479" y="446"/>
                    <a:pt x="590" y="229"/>
                    <a:pt x="469" y="81"/>
                  </a:cubicBezTo>
                  <a:cubicBezTo>
                    <a:pt x="425" y="28"/>
                    <a:pt x="360" y="0"/>
                    <a:pt x="2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28"/>
            <p:cNvSpPr/>
            <p:nvPr/>
          </p:nvSpPr>
          <p:spPr>
            <a:xfrm>
              <a:off x="3986800" y="3983800"/>
              <a:ext cx="14100" cy="10650"/>
            </a:xfrm>
            <a:custGeom>
              <a:avLst/>
              <a:gdLst/>
              <a:ahLst/>
              <a:cxnLst/>
              <a:rect l="l" t="t" r="r" b="b"/>
              <a:pathLst>
                <a:path w="564" h="426" extrusionOk="0">
                  <a:moveTo>
                    <a:pt x="285" y="0"/>
                  </a:moveTo>
                  <a:cubicBezTo>
                    <a:pt x="237" y="0"/>
                    <a:pt x="189" y="16"/>
                    <a:pt x="149" y="48"/>
                  </a:cubicBezTo>
                  <a:cubicBezTo>
                    <a:pt x="1" y="167"/>
                    <a:pt x="72" y="405"/>
                    <a:pt x="261" y="424"/>
                  </a:cubicBezTo>
                  <a:cubicBezTo>
                    <a:pt x="270" y="425"/>
                    <a:pt x="279" y="426"/>
                    <a:pt x="288" y="426"/>
                  </a:cubicBezTo>
                  <a:cubicBezTo>
                    <a:pt x="462" y="426"/>
                    <a:pt x="564" y="221"/>
                    <a:pt x="451" y="80"/>
                  </a:cubicBezTo>
                  <a:cubicBezTo>
                    <a:pt x="409" y="27"/>
                    <a:pt x="347" y="0"/>
                    <a:pt x="2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28"/>
            <p:cNvSpPr/>
            <p:nvPr/>
          </p:nvSpPr>
          <p:spPr>
            <a:xfrm>
              <a:off x="3973550" y="3967225"/>
              <a:ext cx="13475" cy="10275"/>
            </a:xfrm>
            <a:custGeom>
              <a:avLst/>
              <a:gdLst/>
              <a:ahLst/>
              <a:cxnLst/>
              <a:rect l="l" t="t" r="r" b="b"/>
              <a:pathLst>
                <a:path w="539" h="411" extrusionOk="0">
                  <a:moveTo>
                    <a:pt x="269" y="1"/>
                  </a:moveTo>
                  <a:cubicBezTo>
                    <a:pt x="224" y="1"/>
                    <a:pt x="179" y="16"/>
                    <a:pt x="142" y="46"/>
                  </a:cubicBezTo>
                  <a:cubicBezTo>
                    <a:pt x="1" y="162"/>
                    <a:pt x="68" y="390"/>
                    <a:pt x="248" y="409"/>
                  </a:cubicBezTo>
                  <a:cubicBezTo>
                    <a:pt x="256" y="410"/>
                    <a:pt x="264" y="410"/>
                    <a:pt x="272" y="410"/>
                  </a:cubicBezTo>
                  <a:cubicBezTo>
                    <a:pt x="441" y="410"/>
                    <a:pt x="539" y="213"/>
                    <a:pt x="428" y="78"/>
                  </a:cubicBezTo>
                  <a:cubicBezTo>
                    <a:pt x="388" y="27"/>
                    <a:pt x="329" y="1"/>
                    <a:pt x="2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28"/>
            <p:cNvSpPr/>
            <p:nvPr/>
          </p:nvSpPr>
          <p:spPr>
            <a:xfrm>
              <a:off x="3960300" y="3950725"/>
              <a:ext cx="12850" cy="9800"/>
            </a:xfrm>
            <a:custGeom>
              <a:avLst/>
              <a:gdLst/>
              <a:ahLst/>
              <a:cxnLst/>
              <a:rect l="l" t="t" r="r" b="b"/>
              <a:pathLst>
                <a:path w="514" h="392" extrusionOk="0">
                  <a:moveTo>
                    <a:pt x="257" y="1"/>
                  </a:moveTo>
                  <a:cubicBezTo>
                    <a:pt x="215" y="1"/>
                    <a:pt x="171" y="15"/>
                    <a:pt x="135" y="44"/>
                  </a:cubicBezTo>
                  <a:cubicBezTo>
                    <a:pt x="0" y="153"/>
                    <a:pt x="65" y="372"/>
                    <a:pt x="238" y="391"/>
                  </a:cubicBezTo>
                  <a:cubicBezTo>
                    <a:pt x="245" y="392"/>
                    <a:pt x="251" y="392"/>
                    <a:pt x="257" y="392"/>
                  </a:cubicBezTo>
                  <a:cubicBezTo>
                    <a:pt x="417" y="392"/>
                    <a:pt x="514" y="203"/>
                    <a:pt x="408" y="73"/>
                  </a:cubicBezTo>
                  <a:cubicBezTo>
                    <a:pt x="370" y="25"/>
                    <a:pt x="314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28"/>
            <p:cNvSpPr/>
            <p:nvPr/>
          </p:nvSpPr>
          <p:spPr>
            <a:xfrm>
              <a:off x="3946950" y="3934175"/>
              <a:ext cx="12300" cy="9325"/>
            </a:xfrm>
            <a:custGeom>
              <a:avLst/>
              <a:gdLst/>
              <a:ahLst/>
              <a:cxnLst/>
              <a:rect l="l" t="t" r="r" b="b"/>
              <a:pathLst>
                <a:path w="492" h="373" extrusionOk="0">
                  <a:moveTo>
                    <a:pt x="249" y="0"/>
                  </a:moveTo>
                  <a:cubicBezTo>
                    <a:pt x="208" y="0"/>
                    <a:pt x="166" y="15"/>
                    <a:pt x="133" y="44"/>
                  </a:cubicBezTo>
                  <a:cubicBezTo>
                    <a:pt x="1" y="147"/>
                    <a:pt x="65" y="356"/>
                    <a:pt x="229" y="372"/>
                  </a:cubicBezTo>
                  <a:cubicBezTo>
                    <a:pt x="236" y="372"/>
                    <a:pt x="242" y="373"/>
                    <a:pt x="248" y="373"/>
                  </a:cubicBezTo>
                  <a:cubicBezTo>
                    <a:pt x="401" y="373"/>
                    <a:pt x="492" y="193"/>
                    <a:pt x="393" y="70"/>
                  </a:cubicBezTo>
                  <a:cubicBezTo>
                    <a:pt x="357" y="24"/>
                    <a:pt x="303" y="0"/>
                    <a:pt x="2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28"/>
            <p:cNvSpPr/>
            <p:nvPr/>
          </p:nvSpPr>
          <p:spPr>
            <a:xfrm>
              <a:off x="3933700" y="3917600"/>
              <a:ext cx="11650" cy="8875"/>
            </a:xfrm>
            <a:custGeom>
              <a:avLst/>
              <a:gdLst/>
              <a:ahLst/>
              <a:cxnLst/>
              <a:rect l="l" t="t" r="r" b="b"/>
              <a:pathLst>
                <a:path w="466" h="355" extrusionOk="0">
                  <a:moveTo>
                    <a:pt x="236" y="0"/>
                  </a:moveTo>
                  <a:cubicBezTo>
                    <a:pt x="196" y="0"/>
                    <a:pt x="156" y="14"/>
                    <a:pt x="123" y="42"/>
                  </a:cubicBezTo>
                  <a:cubicBezTo>
                    <a:pt x="1" y="138"/>
                    <a:pt x="58" y="337"/>
                    <a:pt x="216" y="353"/>
                  </a:cubicBezTo>
                  <a:cubicBezTo>
                    <a:pt x="223" y="354"/>
                    <a:pt x="229" y="354"/>
                    <a:pt x="235" y="354"/>
                  </a:cubicBezTo>
                  <a:cubicBezTo>
                    <a:pt x="381" y="354"/>
                    <a:pt x="466" y="184"/>
                    <a:pt x="373" y="67"/>
                  </a:cubicBezTo>
                  <a:cubicBezTo>
                    <a:pt x="339" y="24"/>
                    <a:pt x="287" y="0"/>
                    <a:pt x="2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28"/>
            <p:cNvSpPr/>
            <p:nvPr/>
          </p:nvSpPr>
          <p:spPr>
            <a:xfrm>
              <a:off x="3920450" y="3901125"/>
              <a:ext cx="11000" cy="8400"/>
            </a:xfrm>
            <a:custGeom>
              <a:avLst/>
              <a:gdLst/>
              <a:ahLst/>
              <a:cxnLst/>
              <a:rect l="l" t="t" r="r" b="b"/>
              <a:pathLst>
                <a:path w="440" h="336" extrusionOk="0">
                  <a:moveTo>
                    <a:pt x="222" y="1"/>
                  </a:moveTo>
                  <a:cubicBezTo>
                    <a:pt x="185" y="1"/>
                    <a:pt x="147" y="13"/>
                    <a:pt x="116" y="39"/>
                  </a:cubicBezTo>
                  <a:cubicBezTo>
                    <a:pt x="0" y="132"/>
                    <a:pt x="55" y="318"/>
                    <a:pt x="203" y="334"/>
                  </a:cubicBezTo>
                  <a:cubicBezTo>
                    <a:pt x="209" y="335"/>
                    <a:pt x="216" y="335"/>
                    <a:pt x="222" y="335"/>
                  </a:cubicBezTo>
                  <a:cubicBezTo>
                    <a:pt x="358" y="335"/>
                    <a:pt x="440" y="172"/>
                    <a:pt x="351" y="61"/>
                  </a:cubicBezTo>
                  <a:cubicBezTo>
                    <a:pt x="318" y="21"/>
                    <a:pt x="270" y="1"/>
                    <a:pt x="2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28"/>
            <p:cNvSpPr/>
            <p:nvPr/>
          </p:nvSpPr>
          <p:spPr>
            <a:xfrm>
              <a:off x="3907200" y="3884650"/>
              <a:ext cx="10450" cy="7900"/>
            </a:xfrm>
            <a:custGeom>
              <a:avLst/>
              <a:gdLst/>
              <a:ahLst/>
              <a:cxnLst/>
              <a:rect l="l" t="t" r="r" b="b"/>
              <a:pathLst>
                <a:path w="418" h="316" extrusionOk="0">
                  <a:moveTo>
                    <a:pt x="209" y="0"/>
                  </a:moveTo>
                  <a:cubicBezTo>
                    <a:pt x="174" y="0"/>
                    <a:pt x="139" y="12"/>
                    <a:pt x="109" y="36"/>
                  </a:cubicBezTo>
                  <a:cubicBezTo>
                    <a:pt x="0" y="122"/>
                    <a:pt x="51" y="299"/>
                    <a:pt x="193" y="315"/>
                  </a:cubicBezTo>
                  <a:cubicBezTo>
                    <a:pt x="198" y="316"/>
                    <a:pt x="203" y="316"/>
                    <a:pt x="208" y="316"/>
                  </a:cubicBezTo>
                  <a:cubicBezTo>
                    <a:pt x="338" y="316"/>
                    <a:pt x="418" y="163"/>
                    <a:pt x="331" y="58"/>
                  </a:cubicBezTo>
                  <a:cubicBezTo>
                    <a:pt x="300" y="20"/>
                    <a:pt x="255" y="0"/>
                    <a:pt x="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28"/>
            <p:cNvSpPr/>
            <p:nvPr/>
          </p:nvSpPr>
          <p:spPr>
            <a:xfrm>
              <a:off x="4110950" y="4101525"/>
              <a:ext cx="18950" cy="14425"/>
            </a:xfrm>
            <a:custGeom>
              <a:avLst/>
              <a:gdLst/>
              <a:ahLst/>
              <a:cxnLst/>
              <a:rect l="l" t="t" r="r" b="b"/>
              <a:pathLst>
                <a:path w="758" h="577" extrusionOk="0">
                  <a:moveTo>
                    <a:pt x="381" y="0"/>
                  </a:moveTo>
                  <a:cubicBezTo>
                    <a:pt x="317" y="0"/>
                    <a:pt x="252" y="22"/>
                    <a:pt x="199" y="67"/>
                  </a:cubicBezTo>
                  <a:cubicBezTo>
                    <a:pt x="0" y="227"/>
                    <a:pt x="93" y="549"/>
                    <a:pt x="350" y="574"/>
                  </a:cubicBezTo>
                  <a:cubicBezTo>
                    <a:pt x="362" y="576"/>
                    <a:pt x="374" y="576"/>
                    <a:pt x="385" y="576"/>
                  </a:cubicBezTo>
                  <a:cubicBezTo>
                    <a:pt x="618" y="576"/>
                    <a:pt x="758" y="298"/>
                    <a:pt x="604" y="108"/>
                  </a:cubicBezTo>
                  <a:cubicBezTo>
                    <a:pt x="548" y="37"/>
                    <a:pt x="465" y="0"/>
                    <a:pt x="3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28"/>
            <p:cNvSpPr/>
            <p:nvPr/>
          </p:nvSpPr>
          <p:spPr>
            <a:xfrm>
              <a:off x="4097600" y="4085000"/>
              <a:ext cx="18500" cy="13975"/>
            </a:xfrm>
            <a:custGeom>
              <a:avLst/>
              <a:gdLst/>
              <a:ahLst/>
              <a:cxnLst/>
              <a:rect l="l" t="t" r="r" b="b"/>
              <a:pathLst>
                <a:path w="740" h="559" extrusionOk="0">
                  <a:moveTo>
                    <a:pt x="369" y="1"/>
                  </a:moveTo>
                  <a:cubicBezTo>
                    <a:pt x="308" y="1"/>
                    <a:pt x="246" y="21"/>
                    <a:pt x="193" y="62"/>
                  </a:cubicBezTo>
                  <a:cubicBezTo>
                    <a:pt x="1" y="220"/>
                    <a:pt x="94" y="532"/>
                    <a:pt x="341" y="557"/>
                  </a:cubicBezTo>
                  <a:cubicBezTo>
                    <a:pt x="352" y="558"/>
                    <a:pt x="362" y="559"/>
                    <a:pt x="372" y="559"/>
                  </a:cubicBezTo>
                  <a:cubicBezTo>
                    <a:pt x="602" y="559"/>
                    <a:pt x="740" y="289"/>
                    <a:pt x="589" y="104"/>
                  </a:cubicBezTo>
                  <a:cubicBezTo>
                    <a:pt x="532" y="36"/>
                    <a:pt x="451" y="1"/>
                    <a:pt x="3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28"/>
            <p:cNvSpPr/>
            <p:nvPr/>
          </p:nvSpPr>
          <p:spPr>
            <a:xfrm>
              <a:off x="4084350" y="4068450"/>
              <a:ext cx="17775" cy="13500"/>
            </a:xfrm>
            <a:custGeom>
              <a:avLst/>
              <a:gdLst/>
              <a:ahLst/>
              <a:cxnLst/>
              <a:rect l="l" t="t" r="r" b="b"/>
              <a:pathLst>
                <a:path w="711" h="540" extrusionOk="0">
                  <a:moveTo>
                    <a:pt x="357" y="1"/>
                  </a:moveTo>
                  <a:cubicBezTo>
                    <a:pt x="297" y="1"/>
                    <a:pt x="237" y="21"/>
                    <a:pt x="187" y="62"/>
                  </a:cubicBezTo>
                  <a:cubicBezTo>
                    <a:pt x="0" y="213"/>
                    <a:pt x="90" y="512"/>
                    <a:pt x="328" y="538"/>
                  </a:cubicBezTo>
                  <a:cubicBezTo>
                    <a:pt x="339" y="539"/>
                    <a:pt x="349" y="540"/>
                    <a:pt x="359" y="540"/>
                  </a:cubicBezTo>
                  <a:cubicBezTo>
                    <a:pt x="582" y="540"/>
                    <a:pt x="710" y="279"/>
                    <a:pt x="566" y="101"/>
                  </a:cubicBezTo>
                  <a:cubicBezTo>
                    <a:pt x="513" y="35"/>
                    <a:pt x="435" y="1"/>
                    <a:pt x="3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28"/>
            <p:cNvSpPr/>
            <p:nvPr/>
          </p:nvSpPr>
          <p:spPr>
            <a:xfrm>
              <a:off x="4071100" y="4051925"/>
              <a:ext cx="17125" cy="13000"/>
            </a:xfrm>
            <a:custGeom>
              <a:avLst/>
              <a:gdLst/>
              <a:ahLst/>
              <a:cxnLst/>
              <a:rect l="l" t="t" r="r" b="b"/>
              <a:pathLst>
                <a:path w="685" h="520" extrusionOk="0">
                  <a:moveTo>
                    <a:pt x="345" y="0"/>
                  </a:moveTo>
                  <a:cubicBezTo>
                    <a:pt x="287" y="0"/>
                    <a:pt x="229" y="19"/>
                    <a:pt x="180" y="58"/>
                  </a:cubicBezTo>
                  <a:cubicBezTo>
                    <a:pt x="0" y="203"/>
                    <a:pt x="84" y="495"/>
                    <a:pt x="315" y="518"/>
                  </a:cubicBezTo>
                  <a:cubicBezTo>
                    <a:pt x="326" y="519"/>
                    <a:pt x="336" y="519"/>
                    <a:pt x="346" y="519"/>
                  </a:cubicBezTo>
                  <a:cubicBezTo>
                    <a:pt x="559" y="519"/>
                    <a:pt x="684" y="271"/>
                    <a:pt x="546" y="97"/>
                  </a:cubicBezTo>
                  <a:cubicBezTo>
                    <a:pt x="495" y="33"/>
                    <a:pt x="421" y="0"/>
                    <a:pt x="3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28"/>
            <p:cNvSpPr/>
            <p:nvPr/>
          </p:nvSpPr>
          <p:spPr>
            <a:xfrm>
              <a:off x="4057825" y="4035425"/>
              <a:ext cx="16600" cy="12625"/>
            </a:xfrm>
            <a:custGeom>
              <a:avLst/>
              <a:gdLst/>
              <a:ahLst/>
              <a:cxnLst/>
              <a:rect l="l" t="t" r="r" b="b"/>
              <a:pathLst>
                <a:path w="664" h="505" extrusionOk="0">
                  <a:moveTo>
                    <a:pt x="331" y="0"/>
                  </a:moveTo>
                  <a:cubicBezTo>
                    <a:pt x="276" y="0"/>
                    <a:pt x="220" y="19"/>
                    <a:pt x="174" y="56"/>
                  </a:cubicBezTo>
                  <a:cubicBezTo>
                    <a:pt x="1" y="197"/>
                    <a:pt x="84" y="477"/>
                    <a:pt x="306" y="503"/>
                  </a:cubicBezTo>
                  <a:cubicBezTo>
                    <a:pt x="315" y="504"/>
                    <a:pt x="324" y="504"/>
                    <a:pt x="333" y="504"/>
                  </a:cubicBezTo>
                  <a:cubicBezTo>
                    <a:pt x="539" y="504"/>
                    <a:pt x="663" y="261"/>
                    <a:pt x="528" y="95"/>
                  </a:cubicBezTo>
                  <a:cubicBezTo>
                    <a:pt x="478" y="32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28"/>
            <p:cNvSpPr/>
            <p:nvPr/>
          </p:nvSpPr>
          <p:spPr>
            <a:xfrm>
              <a:off x="4044575" y="4018850"/>
              <a:ext cx="15875" cy="12075"/>
            </a:xfrm>
            <a:custGeom>
              <a:avLst/>
              <a:gdLst/>
              <a:ahLst/>
              <a:cxnLst/>
              <a:rect l="l" t="t" r="r" b="b"/>
              <a:pathLst>
                <a:path w="635" h="483" extrusionOk="0">
                  <a:moveTo>
                    <a:pt x="317" y="0"/>
                  </a:moveTo>
                  <a:cubicBezTo>
                    <a:pt x="265" y="0"/>
                    <a:pt x="212" y="18"/>
                    <a:pt x="168" y="54"/>
                  </a:cubicBezTo>
                  <a:cubicBezTo>
                    <a:pt x="1" y="192"/>
                    <a:pt x="81" y="459"/>
                    <a:pt x="293" y="481"/>
                  </a:cubicBezTo>
                  <a:cubicBezTo>
                    <a:pt x="302" y="482"/>
                    <a:pt x="311" y="483"/>
                    <a:pt x="320" y="483"/>
                  </a:cubicBezTo>
                  <a:cubicBezTo>
                    <a:pt x="519" y="483"/>
                    <a:pt x="634" y="249"/>
                    <a:pt x="508" y="92"/>
                  </a:cubicBezTo>
                  <a:cubicBezTo>
                    <a:pt x="459" y="32"/>
                    <a:pt x="388" y="0"/>
                    <a:pt x="3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28"/>
            <p:cNvSpPr/>
            <p:nvPr/>
          </p:nvSpPr>
          <p:spPr>
            <a:xfrm>
              <a:off x="4031250" y="4002350"/>
              <a:ext cx="15375" cy="11625"/>
            </a:xfrm>
            <a:custGeom>
              <a:avLst/>
              <a:gdLst/>
              <a:ahLst/>
              <a:cxnLst/>
              <a:rect l="l" t="t" r="r" b="b"/>
              <a:pathLst>
                <a:path w="615" h="465" extrusionOk="0">
                  <a:moveTo>
                    <a:pt x="306" y="1"/>
                  </a:moveTo>
                  <a:cubicBezTo>
                    <a:pt x="255" y="1"/>
                    <a:pt x="203" y="17"/>
                    <a:pt x="161" y="52"/>
                  </a:cubicBezTo>
                  <a:cubicBezTo>
                    <a:pt x="0" y="184"/>
                    <a:pt x="77" y="444"/>
                    <a:pt x="283" y="463"/>
                  </a:cubicBezTo>
                  <a:cubicBezTo>
                    <a:pt x="292" y="464"/>
                    <a:pt x="301" y="465"/>
                    <a:pt x="310" y="465"/>
                  </a:cubicBezTo>
                  <a:cubicBezTo>
                    <a:pt x="503" y="465"/>
                    <a:pt x="614" y="241"/>
                    <a:pt x="489" y="87"/>
                  </a:cubicBezTo>
                  <a:cubicBezTo>
                    <a:pt x="443" y="30"/>
                    <a:pt x="375" y="1"/>
                    <a:pt x="3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28"/>
            <p:cNvSpPr/>
            <p:nvPr/>
          </p:nvSpPr>
          <p:spPr>
            <a:xfrm>
              <a:off x="4017975" y="3985800"/>
              <a:ext cx="14775" cy="11225"/>
            </a:xfrm>
            <a:custGeom>
              <a:avLst/>
              <a:gdLst/>
              <a:ahLst/>
              <a:cxnLst/>
              <a:rect l="l" t="t" r="r" b="b"/>
              <a:pathLst>
                <a:path w="591" h="449" extrusionOk="0">
                  <a:moveTo>
                    <a:pt x="296" y="0"/>
                  </a:moveTo>
                  <a:cubicBezTo>
                    <a:pt x="247" y="0"/>
                    <a:pt x="197" y="17"/>
                    <a:pt x="155" y="52"/>
                  </a:cubicBezTo>
                  <a:cubicBezTo>
                    <a:pt x="1" y="177"/>
                    <a:pt x="75" y="425"/>
                    <a:pt x="274" y="447"/>
                  </a:cubicBezTo>
                  <a:cubicBezTo>
                    <a:pt x="282" y="448"/>
                    <a:pt x="290" y="448"/>
                    <a:pt x="297" y="448"/>
                  </a:cubicBezTo>
                  <a:cubicBezTo>
                    <a:pt x="480" y="448"/>
                    <a:pt x="590" y="232"/>
                    <a:pt x="470" y="84"/>
                  </a:cubicBezTo>
                  <a:cubicBezTo>
                    <a:pt x="426" y="29"/>
                    <a:pt x="362" y="0"/>
                    <a:pt x="2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28"/>
            <p:cNvSpPr/>
            <p:nvPr/>
          </p:nvSpPr>
          <p:spPr>
            <a:xfrm>
              <a:off x="4004725" y="3969250"/>
              <a:ext cx="14125" cy="10725"/>
            </a:xfrm>
            <a:custGeom>
              <a:avLst/>
              <a:gdLst/>
              <a:ahLst/>
              <a:cxnLst/>
              <a:rect l="l" t="t" r="r" b="b"/>
              <a:pathLst>
                <a:path w="565" h="429" extrusionOk="0">
                  <a:moveTo>
                    <a:pt x="284" y="1"/>
                  </a:moveTo>
                  <a:cubicBezTo>
                    <a:pt x="236" y="1"/>
                    <a:pt x="189" y="16"/>
                    <a:pt x="148" y="48"/>
                  </a:cubicBezTo>
                  <a:cubicBezTo>
                    <a:pt x="1" y="171"/>
                    <a:pt x="71" y="408"/>
                    <a:pt x="261" y="428"/>
                  </a:cubicBezTo>
                  <a:cubicBezTo>
                    <a:pt x="269" y="429"/>
                    <a:pt x="277" y="429"/>
                    <a:pt x="284" y="429"/>
                  </a:cubicBezTo>
                  <a:cubicBezTo>
                    <a:pt x="460" y="429"/>
                    <a:pt x="564" y="222"/>
                    <a:pt x="450" y="81"/>
                  </a:cubicBezTo>
                  <a:cubicBezTo>
                    <a:pt x="407" y="28"/>
                    <a:pt x="345" y="1"/>
                    <a:pt x="2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28"/>
            <p:cNvSpPr/>
            <p:nvPr/>
          </p:nvSpPr>
          <p:spPr>
            <a:xfrm>
              <a:off x="3991475" y="3952750"/>
              <a:ext cx="13475" cy="10200"/>
            </a:xfrm>
            <a:custGeom>
              <a:avLst/>
              <a:gdLst/>
              <a:ahLst/>
              <a:cxnLst/>
              <a:rect l="l" t="t" r="r" b="b"/>
              <a:pathLst>
                <a:path w="539" h="408" extrusionOk="0">
                  <a:moveTo>
                    <a:pt x="270" y="1"/>
                  </a:moveTo>
                  <a:cubicBezTo>
                    <a:pt x="225" y="1"/>
                    <a:pt x="179" y="16"/>
                    <a:pt x="142" y="46"/>
                  </a:cubicBezTo>
                  <a:cubicBezTo>
                    <a:pt x="0" y="159"/>
                    <a:pt x="68" y="390"/>
                    <a:pt x="248" y="406"/>
                  </a:cubicBezTo>
                  <a:cubicBezTo>
                    <a:pt x="256" y="407"/>
                    <a:pt x="264" y="408"/>
                    <a:pt x="271" y="408"/>
                  </a:cubicBezTo>
                  <a:cubicBezTo>
                    <a:pt x="440" y="408"/>
                    <a:pt x="538" y="211"/>
                    <a:pt x="428" y="75"/>
                  </a:cubicBezTo>
                  <a:cubicBezTo>
                    <a:pt x="388" y="26"/>
                    <a:pt x="329" y="1"/>
                    <a:pt x="2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28"/>
            <p:cNvSpPr/>
            <p:nvPr/>
          </p:nvSpPr>
          <p:spPr>
            <a:xfrm>
              <a:off x="3978125" y="3936175"/>
              <a:ext cx="12925" cy="9825"/>
            </a:xfrm>
            <a:custGeom>
              <a:avLst/>
              <a:gdLst/>
              <a:ahLst/>
              <a:cxnLst/>
              <a:rect l="l" t="t" r="r" b="b"/>
              <a:pathLst>
                <a:path w="517" h="393" extrusionOk="0">
                  <a:moveTo>
                    <a:pt x="260" y="1"/>
                  </a:moveTo>
                  <a:cubicBezTo>
                    <a:pt x="217" y="1"/>
                    <a:pt x="173" y="15"/>
                    <a:pt x="136" y="44"/>
                  </a:cubicBezTo>
                  <a:cubicBezTo>
                    <a:pt x="1" y="153"/>
                    <a:pt x="68" y="372"/>
                    <a:pt x="239" y="391"/>
                  </a:cubicBezTo>
                  <a:cubicBezTo>
                    <a:pt x="246" y="392"/>
                    <a:pt x="254" y="393"/>
                    <a:pt x="262" y="393"/>
                  </a:cubicBezTo>
                  <a:cubicBezTo>
                    <a:pt x="421" y="393"/>
                    <a:pt x="517" y="202"/>
                    <a:pt x="412" y="73"/>
                  </a:cubicBezTo>
                  <a:cubicBezTo>
                    <a:pt x="374" y="26"/>
                    <a:pt x="318" y="1"/>
                    <a:pt x="2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28"/>
            <p:cNvSpPr/>
            <p:nvPr/>
          </p:nvSpPr>
          <p:spPr>
            <a:xfrm>
              <a:off x="3964875" y="3919700"/>
              <a:ext cx="12275" cy="9275"/>
            </a:xfrm>
            <a:custGeom>
              <a:avLst/>
              <a:gdLst/>
              <a:ahLst/>
              <a:cxnLst/>
              <a:rect l="l" t="t" r="r" b="b"/>
              <a:pathLst>
                <a:path w="491" h="371" extrusionOk="0">
                  <a:moveTo>
                    <a:pt x="246" y="0"/>
                  </a:moveTo>
                  <a:cubicBezTo>
                    <a:pt x="205" y="0"/>
                    <a:pt x="163" y="14"/>
                    <a:pt x="129" y="41"/>
                  </a:cubicBezTo>
                  <a:cubicBezTo>
                    <a:pt x="1" y="147"/>
                    <a:pt x="65" y="353"/>
                    <a:pt x="229" y="369"/>
                  </a:cubicBezTo>
                  <a:cubicBezTo>
                    <a:pt x="236" y="370"/>
                    <a:pt x="244" y="370"/>
                    <a:pt x="252" y="370"/>
                  </a:cubicBezTo>
                  <a:cubicBezTo>
                    <a:pt x="402" y="370"/>
                    <a:pt x="491" y="193"/>
                    <a:pt x="393" y="70"/>
                  </a:cubicBezTo>
                  <a:cubicBezTo>
                    <a:pt x="356" y="24"/>
                    <a:pt x="301" y="0"/>
                    <a:pt x="2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28"/>
            <p:cNvSpPr/>
            <p:nvPr/>
          </p:nvSpPr>
          <p:spPr>
            <a:xfrm>
              <a:off x="3951625" y="3903150"/>
              <a:ext cx="11650" cy="8850"/>
            </a:xfrm>
            <a:custGeom>
              <a:avLst/>
              <a:gdLst/>
              <a:ahLst/>
              <a:cxnLst/>
              <a:rect l="l" t="t" r="r" b="b"/>
              <a:pathLst>
                <a:path w="466" h="354" extrusionOk="0">
                  <a:moveTo>
                    <a:pt x="234" y="0"/>
                  </a:moveTo>
                  <a:cubicBezTo>
                    <a:pt x="195" y="0"/>
                    <a:pt x="156" y="13"/>
                    <a:pt x="122" y="41"/>
                  </a:cubicBezTo>
                  <a:cubicBezTo>
                    <a:pt x="0" y="138"/>
                    <a:pt x="58" y="337"/>
                    <a:pt x="216" y="353"/>
                  </a:cubicBezTo>
                  <a:cubicBezTo>
                    <a:pt x="222" y="354"/>
                    <a:pt x="229" y="354"/>
                    <a:pt x="235" y="354"/>
                  </a:cubicBezTo>
                  <a:cubicBezTo>
                    <a:pt x="381" y="354"/>
                    <a:pt x="465" y="184"/>
                    <a:pt x="370" y="67"/>
                  </a:cubicBezTo>
                  <a:cubicBezTo>
                    <a:pt x="335" y="23"/>
                    <a:pt x="285" y="0"/>
                    <a:pt x="2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28"/>
            <p:cNvSpPr/>
            <p:nvPr/>
          </p:nvSpPr>
          <p:spPr>
            <a:xfrm>
              <a:off x="3938350" y="3886600"/>
              <a:ext cx="11025" cy="8375"/>
            </a:xfrm>
            <a:custGeom>
              <a:avLst/>
              <a:gdLst/>
              <a:ahLst/>
              <a:cxnLst/>
              <a:rect l="l" t="t" r="r" b="b"/>
              <a:pathLst>
                <a:path w="441" h="335" extrusionOk="0">
                  <a:moveTo>
                    <a:pt x="222" y="0"/>
                  </a:moveTo>
                  <a:cubicBezTo>
                    <a:pt x="185" y="0"/>
                    <a:pt x="147" y="13"/>
                    <a:pt x="117" y="38"/>
                  </a:cubicBezTo>
                  <a:cubicBezTo>
                    <a:pt x="1" y="131"/>
                    <a:pt x="56" y="318"/>
                    <a:pt x="203" y="334"/>
                  </a:cubicBezTo>
                  <a:cubicBezTo>
                    <a:pt x="210" y="334"/>
                    <a:pt x="216" y="335"/>
                    <a:pt x="223" y="335"/>
                  </a:cubicBezTo>
                  <a:cubicBezTo>
                    <a:pt x="359" y="335"/>
                    <a:pt x="440" y="174"/>
                    <a:pt x="351" y="64"/>
                  </a:cubicBezTo>
                  <a:cubicBezTo>
                    <a:pt x="318" y="22"/>
                    <a:pt x="270" y="0"/>
                    <a:pt x="2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28"/>
            <p:cNvSpPr/>
            <p:nvPr/>
          </p:nvSpPr>
          <p:spPr>
            <a:xfrm>
              <a:off x="3925100" y="3870100"/>
              <a:ext cx="10450" cy="7925"/>
            </a:xfrm>
            <a:custGeom>
              <a:avLst/>
              <a:gdLst/>
              <a:ahLst/>
              <a:cxnLst/>
              <a:rect l="l" t="t" r="r" b="b"/>
              <a:pathLst>
                <a:path w="418" h="317" extrusionOk="0">
                  <a:moveTo>
                    <a:pt x="210" y="1"/>
                  </a:moveTo>
                  <a:cubicBezTo>
                    <a:pt x="175" y="1"/>
                    <a:pt x="139" y="12"/>
                    <a:pt x="110" y="36"/>
                  </a:cubicBezTo>
                  <a:cubicBezTo>
                    <a:pt x="1" y="123"/>
                    <a:pt x="52" y="299"/>
                    <a:pt x="190" y="315"/>
                  </a:cubicBezTo>
                  <a:cubicBezTo>
                    <a:pt x="197" y="316"/>
                    <a:pt x="203" y="317"/>
                    <a:pt x="209" y="317"/>
                  </a:cubicBezTo>
                  <a:cubicBezTo>
                    <a:pt x="340" y="317"/>
                    <a:pt x="418" y="163"/>
                    <a:pt x="332" y="58"/>
                  </a:cubicBezTo>
                  <a:cubicBezTo>
                    <a:pt x="301" y="20"/>
                    <a:pt x="256" y="1"/>
                    <a:pt x="2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28"/>
            <p:cNvSpPr/>
            <p:nvPr/>
          </p:nvSpPr>
          <p:spPr>
            <a:xfrm>
              <a:off x="4128775" y="4087050"/>
              <a:ext cx="19075" cy="14425"/>
            </a:xfrm>
            <a:custGeom>
              <a:avLst/>
              <a:gdLst/>
              <a:ahLst/>
              <a:cxnLst/>
              <a:rect l="l" t="t" r="r" b="b"/>
              <a:pathLst>
                <a:path w="763" h="577" extrusionOk="0">
                  <a:moveTo>
                    <a:pt x="384" y="0"/>
                  </a:moveTo>
                  <a:cubicBezTo>
                    <a:pt x="320" y="0"/>
                    <a:pt x="256" y="21"/>
                    <a:pt x="203" y="64"/>
                  </a:cubicBezTo>
                  <a:cubicBezTo>
                    <a:pt x="1" y="225"/>
                    <a:pt x="97" y="549"/>
                    <a:pt x="354" y="575"/>
                  </a:cubicBezTo>
                  <a:cubicBezTo>
                    <a:pt x="364" y="576"/>
                    <a:pt x="375" y="576"/>
                    <a:pt x="385" y="576"/>
                  </a:cubicBezTo>
                  <a:cubicBezTo>
                    <a:pt x="621" y="576"/>
                    <a:pt x="762" y="297"/>
                    <a:pt x="608" y="106"/>
                  </a:cubicBezTo>
                  <a:cubicBezTo>
                    <a:pt x="551" y="36"/>
                    <a:pt x="468" y="0"/>
                    <a:pt x="3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28"/>
            <p:cNvSpPr/>
            <p:nvPr/>
          </p:nvSpPr>
          <p:spPr>
            <a:xfrm>
              <a:off x="4115525" y="4070525"/>
              <a:ext cx="18400" cy="13925"/>
            </a:xfrm>
            <a:custGeom>
              <a:avLst/>
              <a:gdLst/>
              <a:ahLst/>
              <a:cxnLst/>
              <a:rect l="l" t="t" r="r" b="b"/>
              <a:pathLst>
                <a:path w="736" h="557" extrusionOk="0">
                  <a:moveTo>
                    <a:pt x="370" y="0"/>
                  </a:moveTo>
                  <a:cubicBezTo>
                    <a:pt x="308" y="0"/>
                    <a:pt x="245" y="21"/>
                    <a:pt x="193" y="63"/>
                  </a:cubicBezTo>
                  <a:cubicBezTo>
                    <a:pt x="0" y="220"/>
                    <a:pt x="93" y="532"/>
                    <a:pt x="341" y="555"/>
                  </a:cubicBezTo>
                  <a:cubicBezTo>
                    <a:pt x="351" y="556"/>
                    <a:pt x="362" y="556"/>
                    <a:pt x="372" y="556"/>
                  </a:cubicBezTo>
                  <a:cubicBezTo>
                    <a:pt x="601" y="556"/>
                    <a:pt x="736" y="286"/>
                    <a:pt x="585" y="101"/>
                  </a:cubicBezTo>
                  <a:cubicBezTo>
                    <a:pt x="531" y="34"/>
                    <a:pt x="451" y="0"/>
                    <a:pt x="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28"/>
            <p:cNvSpPr/>
            <p:nvPr/>
          </p:nvSpPr>
          <p:spPr>
            <a:xfrm>
              <a:off x="4102275" y="4053975"/>
              <a:ext cx="17775" cy="13525"/>
            </a:xfrm>
            <a:custGeom>
              <a:avLst/>
              <a:gdLst/>
              <a:ahLst/>
              <a:cxnLst/>
              <a:rect l="l" t="t" r="r" b="b"/>
              <a:pathLst>
                <a:path w="711" h="541" extrusionOk="0">
                  <a:moveTo>
                    <a:pt x="354" y="0"/>
                  </a:moveTo>
                  <a:cubicBezTo>
                    <a:pt x="295" y="0"/>
                    <a:pt x="236" y="20"/>
                    <a:pt x="186" y="60"/>
                  </a:cubicBezTo>
                  <a:cubicBezTo>
                    <a:pt x="0" y="211"/>
                    <a:pt x="90" y="513"/>
                    <a:pt x="328" y="538"/>
                  </a:cubicBezTo>
                  <a:cubicBezTo>
                    <a:pt x="338" y="540"/>
                    <a:pt x="348" y="540"/>
                    <a:pt x="359" y="540"/>
                  </a:cubicBezTo>
                  <a:cubicBezTo>
                    <a:pt x="578" y="540"/>
                    <a:pt x="710" y="280"/>
                    <a:pt x="566" y="101"/>
                  </a:cubicBezTo>
                  <a:cubicBezTo>
                    <a:pt x="512" y="35"/>
                    <a:pt x="434" y="0"/>
                    <a:pt x="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28"/>
            <p:cNvSpPr/>
            <p:nvPr/>
          </p:nvSpPr>
          <p:spPr>
            <a:xfrm>
              <a:off x="4089000" y="4037400"/>
              <a:ext cx="17150" cy="13050"/>
            </a:xfrm>
            <a:custGeom>
              <a:avLst/>
              <a:gdLst/>
              <a:ahLst/>
              <a:cxnLst/>
              <a:rect l="l" t="t" r="r" b="b"/>
              <a:pathLst>
                <a:path w="686" h="522" extrusionOk="0">
                  <a:moveTo>
                    <a:pt x="342" y="1"/>
                  </a:moveTo>
                  <a:cubicBezTo>
                    <a:pt x="286" y="1"/>
                    <a:pt x="229" y="19"/>
                    <a:pt x="181" y="57"/>
                  </a:cubicBezTo>
                  <a:cubicBezTo>
                    <a:pt x="1" y="202"/>
                    <a:pt x="84" y="494"/>
                    <a:pt x="316" y="520"/>
                  </a:cubicBezTo>
                  <a:cubicBezTo>
                    <a:pt x="326" y="521"/>
                    <a:pt x="336" y="522"/>
                    <a:pt x="346" y="522"/>
                  </a:cubicBezTo>
                  <a:cubicBezTo>
                    <a:pt x="557" y="522"/>
                    <a:pt x="685" y="271"/>
                    <a:pt x="547" y="99"/>
                  </a:cubicBezTo>
                  <a:cubicBezTo>
                    <a:pt x="495" y="34"/>
                    <a:pt x="419" y="1"/>
                    <a:pt x="3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28"/>
            <p:cNvSpPr/>
            <p:nvPr/>
          </p:nvSpPr>
          <p:spPr>
            <a:xfrm>
              <a:off x="4075750" y="4020875"/>
              <a:ext cx="16500" cy="12625"/>
            </a:xfrm>
            <a:custGeom>
              <a:avLst/>
              <a:gdLst/>
              <a:ahLst/>
              <a:cxnLst/>
              <a:rect l="l" t="t" r="r" b="b"/>
              <a:pathLst>
                <a:path w="660" h="505" extrusionOk="0">
                  <a:moveTo>
                    <a:pt x="330" y="1"/>
                  </a:moveTo>
                  <a:cubicBezTo>
                    <a:pt x="275" y="1"/>
                    <a:pt x="220" y="19"/>
                    <a:pt x="174" y="56"/>
                  </a:cubicBezTo>
                  <a:cubicBezTo>
                    <a:pt x="0" y="198"/>
                    <a:pt x="81" y="481"/>
                    <a:pt x="306" y="503"/>
                  </a:cubicBezTo>
                  <a:cubicBezTo>
                    <a:pt x="315" y="504"/>
                    <a:pt x="324" y="504"/>
                    <a:pt x="333" y="504"/>
                  </a:cubicBezTo>
                  <a:cubicBezTo>
                    <a:pt x="538" y="504"/>
                    <a:pt x="660" y="261"/>
                    <a:pt x="524" y="95"/>
                  </a:cubicBezTo>
                  <a:cubicBezTo>
                    <a:pt x="475" y="33"/>
                    <a:pt x="403" y="1"/>
                    <a:pt x="3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28"/>
            <p:cNvSpPr/>
            <p:nvPr/>
          </p:nvSpPr>
          <p:spPr>
            <a:xfrm>
              <a:off x="4062500" y="4004375"/>
              <a:ext cx="15850" cy="12100"/>
            </a:xfrm>
            <a:custGeom>
              <a:avLst/>
              <a:gdLst/>
              <a:ahLst/>
              <a:cxnLst/>
              <a:rect l="l" t="t" r="r" b="b"/>
              <a:pathLst>
                <a:path w="634" h="484" extrusionOk="0">
                  <a:moveTo>
                    <a:pt x="317" y="1"/>
                  </a:moveTo>
                  <a:cubicBezTo>
                    <a:pt x="264" y="1"/>
                    <a:pt x="210" y="18"/>
                    <a:pt x="164" y="54"/>
                  </a:cubicBezTo>
                  <a:cubicBezTo>
                    <a:pt x="0" y="189"/>
                    <a:pt x="81" y="459"/>
                    <a:pt x="293" y="482"/>
                  </a:cubicBezTo>
                  <a:cubicBezTo>
                    <a:pt x="302" y="483"/>
                    <a:pt x="311" y="483"/>
                    <a:pt x="319" y="483"/>
                  </a:cubicBezTo>
                  <a:cubicBezTo>
                    <a:pt x="516" y="483"/>
                    <a:pt x="634" y="250"/>
                    <a:pt x="505" y="90"/>
                  </a:cubicBezTo>
                  <a:cubicBezTo>
                    <a:pt x="457" y="31"/>
                    <a:pt x="388" y="1"/>
                    <a:pt x="3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28"/>
            <p:cNvSpPr/>
            <p:nvPr/>
          </p:nvSpPr>
          <p:spPr>
            <a:xfrm>
              <a:off x="4049150" y="3987825"/>
              <a:ext cx="15400" cy="11675"/>
            </a:xfrm>
            <a:custGeom>
              <a:avLst/>
              <a:gdLst/>
              <a:ahLst/>
              <a:cxnLst/>
              <a:rect l="l" t="t" r="r" b="b"/>
              <a:pathLst>
                <a:path w="616" h="467" extrusionOk="0">
                  <a:moveTo>
                    <a:pt x="309" y="0"/>
                  </a:moveTo>
                  <a:cubicBezTo>
                    <a:pt x="257" y="0"/>
                    <a:pt x="205" y="18"/>
                    <a:pt x="161" y="54"/>
                  </a:cubicBezTo>
                  <a:cubicBezTo>
                    <a:pt x="1" y="183"/>
                    <a:pt x="78" y="443"/>
                    <a:pt x="284" y="466"/>
                  </a:cubicBezTo>
                  <a:cubicBezTo>
                    <a:pt x="291" y="466"/>
                    <a:pt x="299" y="467"/>
                    <a:pt x="307" y="467"/>
                  </a:cubicBezTo>
                  <a:cubicBezTo>
                    <a:pt x="499" y="467"/>
                    <a:pt x="616" y="241"/>
                    <a:pt x="489" y="86"/>
                  </a:cubicBezTo>
                  <a:cubicBezTo>
                    <a:pt x="444" y="30"/>
                    <a:pt x="377" y="0"/>
                    <a:pt x="3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28"/>
            <p:cNvSpPr/>
            <p:nvPr/>
          </p:nvSpPr>
          <p:spPr>
            <a:xfrm>
              <a:off x="4035900" y="3971300"/>
              <a:ext cx="14675" cy="11175"/>
            </a:xfrm>
            <a:custGeom>
              <a:avLst/>
              <a:gdLst/>
              <a:ahLst/>
              <a:cxnLst/>
              <a:rect l="l" t="t" r="r" b="b"/>
              <a:pathLst>
                <a:path w="587" h="447" extrusionOk="0">
                  <a:moveTo>
                    <a:pt x="295" y="1"/>
                  </a:moveTo>
                  <a:cubicBezTo>
                    <a:pt x="246" y="1"/>
                    <a:pt x="196" y="17"/>
                    <a:pt x="155" y="50"/>
                  </a:cubicBezTo>
                  <a:cubicBezTo>
                    <a:pt x="0" y="175"/>
                    <a:pt x="74" y="426"/>
                    <a:pt x="270" y="445"/>
                  </a:cubicBezTo>
                  <a:cubicBezTo>
                    <a:pt x="278" y="446"/>
                    <a:pt x="286" y="446"/>
                    <a:pt x="294" y="446"/>
                  </a:cubicBezTo>
                  <a:cubicBezTo>
                    <a:pt x="479" y="446"/>
                    <a:pt x="587" y="230"/>
                    <a:pt x="470" y="82"/>
                  </a:cubicBezTo>
                  <a:cubicBezTo>
                    <a:pt x="426" y="29"/>
                    <a:pt x="361" y="1"/>
                    <a:pt x="2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28"/>
            <p:cNvSpPr/>
            <p:nvPr/>
          </p:nvSpPr>
          <p:spPr>
            <a:xfrm>
              <a:off x="4022650" y="3954750"/>
              <a:ext cx="14100" cy="10700"/>
            </a:xfrm>
            <a:custGeom>
              <a:avLst/>
              <a:gdLst/>
              <a:ahLst/>
              <a:cxnLst/>
              <a:rect l="l" t="t" r="r" b="b"/>
              <a:pathLst>
                <a:path w="564" h="428" extrusionOk="0">
                  <a:moveTo>
                    <a:pt x="281" y="1"/>
                  </a:moveTo>
                  <a:cubicBezTo>
                    <a:pt x="234" y="1"/>
                    <a:pt x="187" y="17"/>
                    <a:pt x="148" y="50"/>
                  </a:cubicBezTo>
                  <a:cubicBezTo>
                    <a:pt x="0" y="169"/>
                    <a:pt x="71" y="407"/>
                    <a:pt x="261" y="426"/>
                  </a:cubicBezTo>
                  <a:cubicBezTo>
                    <a:pt x="270" y="427"/>
                    <a:pt x="279" y="428"/>
                    <a:pt x="287" y="428"/>
                  </a:cubicBezTo>
                  <a:cubicBezTo>
                    <a:pt x="461" y="428"/>
                    <a:pt x="563" y="223"/>
                    <a:pt x="447" y="82"/>
                  </a:cubicBezTo>
                  <a:cubicBezTo>
                    <a:pt x="405" y="29"/>
                    <a:pt x="343" y="1"/>
                    <a:pt x="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28"/>
            <p:cNvSpPr/>
            <p:nvPr/>
          </p:nvSpPr>
          <p:spPr>
            <a:xfrm>
              <a:off x="4009375" y="3938225"/>
              <a:ext cx="13500" cy="10275"/>
            </a:xfrm>
            <a:custGeom>
              <a:avLst/>
              <a:gdLst/>
              <a:ahLst/>
              <a:cxnLst/>
              <a:rect l="l" t="t" r="r" b="b"/>
              <a:pathLst>
                <a:path w="540" h="411" extrusionOk="0">
                  <a:moveTo>
                    <a:pt x="271" y="0"/>
                  </a:moveTo>
                  <a:cubicBezTo>
                    <a:pt x="225" y="0"/>
                    <a:pt x="180" y="15"/>
                    <a:pt x="142" y="46"/>
                  </a:cubicBezTo>
                  <a:cubicBezTo>
                    <a:pt x="1" y="161"/>
                    <a:pt x="68" y="390"/>
                    <a:pt x="252" y="409"/>
                  </a:cubicBezTo>
                  <a:cubicBezTo>
                    <a:pt x="259" y="410"/>
                    <a:pt x="267" y="410"/>
                    <a:pt x="275" y="410"/>
                  </a:cubicBezTo>
                  <a:cubicBezTo>
                    <a:pt x="441" y="410"/>
                    <a:pt x="539" y="213"/>
                    <a:pt x="432" y="78"/>
                  </a:cubicBezTo>
                  <a:cubicBezTo>
                    <a:pt x="391" y="27"/>
                    <a:pt x="331" y="0"/>
                    <a:pt x="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28"/>
            <p:cNvSpPr/>
            <p:nvPr/>
          </p:nvSpPr>
          <p:spPr>
            <a:xfrm>
              <a:off x="3996050" y="3921725"/>
              <a:ext cx="12925" cy="9800"/>
            </a:xfrm>
            <a:custGeom>
              <a:avLst/>
              <a:gdLst/>
              <a:ahLst/>
              <a:cxnLst/>
              <a:rect l="l" t="t" r="r" b="b"/>
              <a:pathLst>
                <a:path w="517" h="392" extrusionOk="0">
                  <a:moveTo>
                    <a:pt x="259" y="0"/>
                  </a:moveTo>
                  <a:cubicBezTo>
                    <a:pt x="215" y="0"/>
                    <a:pt x="171" y="15"/>
                    <a:pt x="135" y="44"/>
                  </a:cubicBezTo>
                  <a:cubicBezTo>
                    <a:pt x="0" y="153"/>
                    <a:pt x="65" y="372"/>
                    <a:pt x="238" y="391"/>
                  </a:cubicBezTo>
                  <a:cubicBezTo>
                    <a:pt x="245" y="391"/>
                    <a:pt x="251" y="392"/>
                    <a:pt x="258" y="392"/>
                  </a:cubicBezTo>
                  <a:cubicBezTo>
                    <a:pt x="420" y="392"/>
                    <a:pt x="517" y="202"/>
                    <a:pt x="412" y="73"/>
                  </a:cubicBezTo>
                  <a:cubicBezTo>
                    <a:pt x="373" y="25"/>
                    <a:pt x="316" y="0"/>
                    <a:pt x="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28"/>
            <p:cNvSpPr/>
            <p:nvPr/>
          </p:nvSpPr>
          <p:spPr>
            <a:xfrm>
              <a:off x="3982800" y="3905150"/>
              <a:ext cx="12275" cy="9350"/>
            </a:xfrm>
            <a:custGeom>
              <a:avLst/>
              <a:gdLst/>
              <a:ahLst/>
              <a:cxnLst/>
              <a:rect l="l" t="t" r="r" b="b"/>
              <a:pathLst>
                <a:path w="491" h="374" extrusionOk="0">
                  <a:moveTo>
                    <a:pt x="245" y="1"/>
                  </a:moveTo>
                  <a:cubicBezTo>
                    <a:pt x="204" y="1"/>
                    <a:pt x="163" y="14"/>
                    <a:pt x="129" y="42"/>
                  </a:cubicBezTo>
                  <a:cubicBezTo>
                    <a:pt x="0" y="148"/>
                    <a:pt x="61" y="353"/>
                    <a:pt x="225" y="373"/>
                  </a:cubicBezTo>
                  <a:cubicBezTo>
                    <a:pt x="232" y="373"/>
                    <a:pt x="238" y="373"/>
                    <a:pt x="245" y="373"/>
                  </a:cubicBezTo>
                  <a:cubicBezTo>
                    <a:pt x="397" y="373"/>
                    <a:pt x="491" y="194"/>
                    <a:pt x="389" y="70"/>
                  </a:cubicBezTo>
                  <a:cubicBezTo>
                    <a:pt x="352" y="24"/>
                    <a:pt x="299" y="1"/>
                    <a:pt x="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28"/>
            <p:cNvSpPr/>
            <p:nvPr/>
          </p:nvSpPr>
          <p:spPr>
            <a:xfrm>
              <a:off x="3969525" y="3888650"/>
              <a:ext cx="11650" cy="8825"/>
            </a:xfrm>
            <a:custGeom>
              <a:avLst/>
              <a:gdLst/>
              <a:ahLst/>
              <a:cxnLst/>
              <a:rect l="l" t="t" r="r" b="b"/>
              <a:pathLst>
                <a:path w="466" h="353" extrusionOk="0">
                  <a:moveTo>
                    <a:pt x="232" y="1"/>
                  </a:moveTo>
                  <a:cubicBezTo>
                    <a:pt x="194" y="1"/>
                    <a:pt x="155" y="13"/>
                    <a:pt x="123" y="39"/>
                  </a:cubicBezTo>
                  <a:cubicBezTo>
                    <a:pt x="1" y="139"/>
                    <a:pt x="59" y="335"/>
                    <a:pt x="216" y="351"/>
                  </a:cubicBezTo>
                  <a:cubicBezTo>
                    <a:pt x="224" y="352"/>
                    <a:pt x="231" y="353"/>
                    <a:pt x="239" y="353"/>
                  </a:cubicBezTo>
                  <a:cubicBezTo>
                    <a:pt x="380" y="353"/>
                    <a:pt x="465" y="181"/>
                    <a:pt x="370" y="65"/>
                  </a:cubicBezTo>
                  <a:cubicBezTo>
                    <a:pt x="336" y="23"/>
                    <a:pt x="284" y="1"/>
                    <a:pt x="2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28"/>
            <p:cNvSpPr/>
            <p:nvPr/>
          </p:nvSpPr>
          <p:spPr>
            <a:xfrm>
              <a:off x="3956275" y="3872125"/>
              <a:ext cx="11025" cy="8400"/>
            </a:xfrm>
            <a:custGeom>
              <a:avLst/>
              <a:gdLst/>
              <a:ahLst/>
              <a:cxnLst/>
              <a:rect l="l" t="t" r="r" b="b"/>
              <a:pathLst>
                <a:path w="441" h="336" extrusionOk="0">
                  <a:moveTo>
                    <a:pt x="222" y="1"/>
                  </a:moveTo>
                  <a:cubicBezTo>
                    <a:pt x="185" y="1"/>
                    <a:pt x="147" y="13"/>
                    <a:pt x="116" y="38"/>
                  </a:cubicBezTo>
                  <a:cubicBezTo>
                    <a:pt x="1" y="132"/>
                    <a:pt x="55" y="318"/>
                    <a:pt x="203" y="334"/>
                  </a:cubicBezTo>
                  <a:cubicBezTo>
                    <a:pt x="210" y="335"/>
                    <a:pt x="216" y="335"/>
                    <a:pt x="222" y="335"/>
                  </a:cubicBezTo>
                  <a:cubicBezTo>
                    <a:pt x="359" y="335"/>
                    <a:pt x="440" y="172"/>
                    <a:pt x="351" y="61"/>
                  </a:cubicBezTo>
                  <a:cubicBezTo>
                    <a:pt x="318" y="21"/>
                    <a:pt x="271" y="1"/>
                    <a:pt x="2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28"/>
            <p:cNvSpPr/>
            <p:nvPr/>
          </p:nvSpPr>
          <p:spPr>
            <a:xfrm>
              <a:off x="3943025" y="3855550"/>
              <a:ext cx="10375" cy="7925"/>
            </a:xfrm>
            <a:custGeom>
              <a:avLst/>
              <a:gdLst/>
              <a:ahLst/>
              <a:cxnLst/>
              <a:rect l="l" t="t" r="r" b="b"/>
              <a:pathLst>
                <a:path w="415" h="317" extrusionOk="0">
                  <a:moveTo>
                    <a:pt x="209" y="1"/>
                  </a:moveTo>
                  <a:cubicBezTo>
                    <a:pt x="173" y="1"/>
                    <a:pt x="137" y="12"/>
                    <a:pt x="106" y="36"/>
                  </a:cubicBezTo>
                  <a:cubicBezTo>
                    <a:pt x="0" y="126"/>
                    <a:pt x="52" y="303"/>
                    <a:pt x="190" y="316"/>
                  </a:cubicBezTo>
                  <a:cubicBezTo>
                    <a:pt x="197" y="317"/>
                    <a:pt x="203" y="317"/>
                    <a:pt x="209" y="317"/>
                  </a:cubicBezTo>
                  <a:cubicBezTo>
                    <a:pt x="339" y="317"/>
                    <a:pt x="414" y="166"/>
                    <a:pt x="331" y="59"/>
                  </a:cubicBezTo>
                  <a:cubicBezTo>
                    <a:pt x="300" y="21"/>
                    <a:pt x="255" y="1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28"/>
            <p:cNvSpPr/>
            <p:nvPr/>
          </p:nvSpPr>
          <p:spPr>
            <a:xfrm>
              <a:off x="4159950" y="4089075"/>
              <a:ext cx="19675" cy="14900"/>
            </a:xfrm>
            <a:custGeom>
              <a:avLst/>
              <a:gdLst/>
              <a:ahLst/>
              <a:cxnLst/>
              <a:rect l="l" t="t" r="r" b="b"/>
              <a:pathLst>
                <a:path w="787" h="596" extrusionOk="0">
                  <a:moveTo>
                    <a:pt x="395" y="0"/>
                  </a:moveTo>
                  <a:cubicBezTo>
                    <a:pt x="329" y="0"/>
                    <a:pt x="263" y="22"/>
                    <a:pt x="209" y="66"/>
                  </a:cubicBezTo>
                  <a:cubicBezTo>
                    <a:pt x="0" y="234"/>
                    <a:pt x="100" y="565"/>
                    <a:pt x="364" y="593"/>
                  </a:cubicBezTo>
                  <a:cubicBezTo>
                    <a:pt x="375" y="595"/>
                    <a:pt x="387" y="595"/>
                    <a:pt x="398" y="595"/>
                  </a:cubicBezTo>
                  <a:cubicBezTo>
                    <a:pt x="641" y="595"/>
                    <a:pt x="787" y="308"/>
                    <a:pt x="627" y="111"/>
                  </a:cubicBezTo>
                  <a:cubicBezTo>
                    <a:pt x="569" y="38"/>
                    <a:pt x="482" y="0"/>
                    <a:pt x="3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28"/>
            <p:cNvSpPr/>
            <p:nvPr/>
          </p:nvSpPr>
          <p:spPr>
            <a:xfrm>
              <a:off x="4146700" y="4072525"/>
              <a:ext cx="19025" cy="14425"/>
            </a:xfrm>
            <a:custGeom>
              <a:avLst/>
              <a:gdLst/>
              <a:ahLst/>
              <a:cxnLst/>
              <a:rect l="l" t="t" r="r" b="b"/>
              <a:pathLst>
                <a:path w="761" h="577" extrusionOk="0">
                  <a:moveTo>
                    <a:pt x="382" y="0"/>
                  </a:moveTo>
                  <a:cubicBezTo>
                    <a:pt x="318" y="0"/>
                    <a:pt x="254" y="22"/>
                    <a:pt x="199" y="66"/>
                  </a:cubicBezTo>
                  <a:cubicBezTo>
                    <a:pt x="0" y="227"/>
                    <a:pt x="97" y="548"/>
                    <a:pt x="351" y="574"/>
                  </a:cubicBezTo>
                  <a:cubicBezTo>
                    <a:pt x="362" y="575"/>
                    <a:pt x="374" y="576"/>
                    <a:pt x="385" y="576"/>
                  </a:cubicBezTo>
                  <a:cubicBezTo>
                    <a:pt x="622" y="576"/>
                    <a:pt x="761" y="298"/>
                    <a:pt x="608" y="108"/>
                  </a:cubicBezTo>
                  <a:cubicBezTo>
                    <a:pt x="549" y="37"/>
                    <a:pt x="466" y="0"/>
                    <a:pt x="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28"/>
            <p:cNvSpPr/>
            <p:nvPr/>
          </p:nvSpPr>
          <p:spPr>
            <a:xfrm>
              <a:off x="4133425" y="4056000"/>
              <a:ext cx="18425" cy="13975"/>
            </a:xfrm>
            <a:custGeom>
              <a:avLst/>
              <a:gdLst/>
              <a:ahLst/>
              <a:cxnLst/>
              <a:rect l="l" t="t" r="r" b="b"/>
              <a:pathLst>
                <a:path w="737" h="559" extrusionOk="0">
                  <a:moveTo>
                    <a:pt x="368" y="1"/>
                  </a:moveTo>
                  <a:cubicBezTo>
                    <a:pt x="307" y="1"/>
                    <a:pt x="245" y="21"/>
                    <a:pt x="194" y="62"/>
                  </a:cubicBezTo>
                  <a:cubicBezTo>
                    <a:pt x="1" y="220"/>
                    <a:pt x="94" y="531"/>
                    <a:pt x="342" y="557"/>
                  </a:cubicBezTo>
                  <a:cubicBezTo>
                    <a:pt x="352" y="558"/>
                    <a:pt x="362" y="559"/>
                    <a:pt x="373" y="559"/>
                  </a:cubicBezTo>
                  <a:cubicBezTo>
                    <a:pt x="602" y="559"/>
                    <a:pt x="737" y="289"/>
                    <a:pt x="586" y="104"/>
                  </a:cubicBezTo>
                  <a:cubicBezTo>
                    <a:pt x="531" y="36"/>
                    <a:pt x="450" y="1"/>
                    <a:pt x="3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28"/>
            <p:cNvSpPr/>
            <p:nvPr/>
          </p:nvSpPr>
          <p:spPr>
            <a:xfrm>
              <a:off x="4120175" y="4039450"/>
              <a:ext cx="17775" cy="13500"/>
            </a:xfrm>
            <a:custGeom>
              <a:avLst/>
              <a:gdLst/>
              <a:ahLst/>
              <a:cxnLst/>
              <a:rect l="l" t="t" r="r" b="b"/>
              <a:pathLst>
                <a:path w="711" h="540" extrusionOk="0">
                  <a:moveTo>
                    <a:pt x="357" y="0"/>
                  </a:moveTo>
                  <a:cubicBezTo>
                    <a:pt x="297" y="0"/>
                    <a:pt x="237" y="20"/>
                    <a:pt x="187" y="62"/>
                  </a:cubicBezTo>
                  <a:cubicBezTo>
                    <a:pt x="1" y="213"/>
                    <a:pt x="87" y="512"/>
                    <a:pt x="328" y="538"/>
                  </a:cubicBezTo>
                  <a:cubicBezTo>
                    <a:pt x="339" y="539"/>
                    <a:pt x="349" y="539"/>
                    <a:pt x="359" y="539"/>
                  </a:cubicBezTo>
                  <a:cubicBezTo>
                    <a:pt x="579" y="539"/>
                    <a:pt x="711" y="279"/>
                    <a:pt x="566" y="101"/>
                  </a:cubicBezTo>
                  <a:cubicBezTo>
                    <a:pt x="513" y="35"/>
                    <a:pt x="436" y="0"/>
                    <a:pt x="3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28"/>
            <p:cNvSpPr/>
            <p:nvPr/>
          </p:nvSpPr>
          <p:spPr>
            <a:xfrm>
              <a:off x="4106925" y="4022900"/>
              <a:ext cx="17125" cy="13025"/>
            </a:xfrm>
            <a:custGeom>
              <a:avLst/>
              <a:gdLst/>
              <a:ahLst/>
              <a:cxnLst/>
              <a:rect l="l" t="t" r="r" b="b"/>
              <a:pathLst>
                <a:path w="685" h="521" extrusionOk="0">
                  <a:moveTo>
                    <a:pt x="345" y="1"/>
                  </a:moveTo>
                  <a:cubicBezTo>
                    <a:pt x="287" y="1"/>
                    <a:pt x="229" y="20"/>
                    <a:pt x="180" y="59"/>
                  </a:cubicBezTo>
                  <a:cubicBezTo>
                    <a:pt x="0" y="204"/>
                    <a:pt x="84" y="496"/>
                    <a:pt x="315" y="518"/>
                  </a:cubicBezTo>
                  <a:cubicBezTo>
                    <a:pt x="326" y="520"/>
                    <a:pt x="336" y="520"/>
                    <a:pt x="346" y="520"/>
                  </a:cubicBezTo>
                  <a:cubicBezTo>
                    <a:pt x="556" y="520"/>
                    <a:pt x="685" y="272"/>
                    <a:pt x="547" y="97"/>
                  </a:cubicBezTo>
                  <a:cubicBezTo>
                    <a:pt x="496" y="34"/>
                    <a:pt x="421" y="1"/>
                    <a:pt x="3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28"/>
            <p:cNvSpPr/>
            <p:nvPr/>
          </p:nvSpPr>
          <p:spPr>
            <a:xfrm>
              <a:off x="4093575" y="4006400"/>
              <a:ext cx="16575" cy="12575"/>
            </a:xfrm>
            <a:custGeom>
              <a:avLst/>
              <a:gdLst/>
              <a:ahLst/>
              <a:cxnLst/>
              <a:rect l="l" t="t" r="r" b="b"/>
              <a:pathLst>
                <a:path w="663" h="503" extrusionOk="0">
                  <a:moveTo>
                    <a:pt x="334" y="1"/>
                  </a:moveTo>
                  <a:cubicBezTo>
                    <a:pt x="278" y="1"/>
                    <a:pt x="222" y="19"/>
                    <a:pt x="174" y="57"/>
                  </a:cubicBezTo>
                  <a:cubicBezTo>
                    <a:pt x="1" y="198"/>
                    <a:pt x="84" y="478"/>
                    <a:pt x="309" y="500"/>
                  </a:cubicBezTo>
                  <a:cubicBezTo>
                    <a:pt x="320" y="502"/>
                    <a:pt x="330" y="502"/>
                    <a:pt x="340" y="502"/>
                  </a:cubicBezTo>
                  <a:cubicBezTo>
                    <a:pt x="543" y="502"/>
                    <a:pt x="663" y="258"/>
                    <a:pt x="528" y="92"/>
                  </a:cubicBezTo>
                  <a:cubicBezTo>
                    <a:pt x="479" y="32"/>
                    <a:pt x="407" y="1"/>
                    <a:pt x="3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28"/>
            <p:cNvSpPr/>
            <p:nvPr/>
          </p:nvSpPr>
          <p:spPr>
            <a:xfrm>
              <a:off x="4080400" y="3989850"/>
              <a:ext cx="15875" cy="12075"/>
            </a:xfrm>
            <a:custGeom>
              <a:avLst/>
              <a:gdLst/>
              <a:ahLst/>
              <a:cxnLst/>
              <a:rect l="l" t="t" r="r" b="b"/>
              <a:pathLst>
                <a:path w="635" h="483" extrusionOk="0">
                  <a:moveTo>
                    <a:pt x="317" y="0"/>
                  </a:moveTo>
                  <a:cubicBezTo>
                    <a:pt x="264" y="0"/>
                    <a:pt x="210" y="18"/>
                    <a:pt x="165" y="54"/>
                  </a:cubicBezTo>
                  <a:cubicBezTo>
                    <a:pt x="1" y="192"/>
                    <a:pt x="81" y="459"/>
                    <a:pt x="293" y="481"/>
                  </a:cubicBezTo>
                  <a:cubicBezTo>
                    <a:pt x="302" y="482"/>
                    <a:pt x="311" y="482"/>
                    <a:pt x="320" y="482"/>
                  </a:cubicBezTo>
                  <a:cubicBezTo>
                    <a:pt x="517" y="482"/>
                    <a:pt x="635" y="249"/>
                    <a:pt x="505" y="92"/>
                  </a:cubicBezTo>
                  <a:cubicBezTo>
                    <a:pt x="458" y="32"/>
                    <a:pt x="388" y="0"/>
                    <a:pt x="3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28"/>
            <p:cNvSpPr/>
            <p:nvPr/>
          </p:nvSpPr>
          <p:spPr>
            <a:xfrm>
              <a:off x="4067075" y="3973350"/>
              <a:ext cx="15300" cy="11625"/>
            </a:xfrm>
            <a:custGeom>
              <a:avLst/>
              <a:gdLst/>
              <a:ahLst/>
              <a:cxnLst/>
              <a:rect l="l" t="t" r="r" b="b"/>
              <a:pathLst>
                <a:path w="612" h="465" extrusionOk="0">
                  <a:moveTo>
                    <a:pt x="307" y="0"/>
                  </a:moveTo>
                  <a:cubicBezTo>
                    <a:pt x="255" y="0"/>
                    <a:pt x="204" y="17"/>
                    <a:pt x="161" y="52"/>
                  </a:cubicBezTo>
                  <a:cubicBezTo>
                    <a:pt x="0" y="183"/>
                    <a:pt x="78" y="444"/>
                    <a:pt x="283" y="463"/>
                  </a:cubicBezTo>
                  <a:cubicBezTo>
                    <a:pt x="292" y="464"/>
                    <a:pt x="301" y="464"/>
                    <a:pt x="310" y="464"/>
                  </a:cubicBezTo>
                  <a:cubicBezTo>
                    <a:pt x="500" y="464"/>
                    <a:pt x="612" y="240"/>
                    <a:pt x="489" y="87"/>
                  </a:cubicBezTo>
                  <a:cubicBezTo>
                    <a:pt x="443" y="30"/>
                    <a:pt x="375" y="0"/>
                    <a:pt x="3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28"/>
            <p:cNvSpPr/>
            <p:nvPr/>
          </p:nvSpPr>
          <p:spPr>
            <a:xfrm>
              <a:off x="4053825" y="3956800"/>
              <a:ext cx="14675" cy="11200"/>
            </a:xfrm>
            <a:custGeom>
              <a:avLst/>
              <a:gdLst/>
              <a:ahLst/>
              <a:cxnLst/>
              <a:rect l="l" t="t" r="r" b="b"/>
              <a:pathLst>
                <a:path w="587" h="448" extrusionOk="0">
                  <a:moveTo>
                    <a:pt x="295" y="0"/>
                  </a:moveTo>
                  <a:cubicBezTo>
                    <a:pt x="246" y="0"/>
                    <a:pt x="196" y="17"/>
                    <a:pt x="154" y="52"/>
                  </a:cubicBezTo>
                  <a:cubicBezTo>
                    <a:pt x="0" y="177"/>
                    <a:pt x="74" y="424"/>
                    <a:pt x="270" y="447"/>
                  </a:cubicBezTo>
                  <a:cubicBezTo>
                    <a:pt x="278" y="448"/>
                    <a:pt x="286" y="448"/>
                    <a:pt x="294" y="448"/>
                  </a:cubicBezTo>
                  <a:cubicBezTo>
                    <a:pt x="479" y="448"/>
                    <a:pt x="587" y="232"/>
                    <a:pt x="469" y="84"/>
                  </a:cubicBezTo>
                  <a:cubicBezTo>
                    <a:pt x="424" y="29"/>
                    <a:pt x="359" y="0"/>
                    <a:pt x="2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28"/>
            <p:cNvSpPr/>
            <p:nvPr/>
          </p:nvSpPr>
          <p:spPr>
            <a:xfrm>
              <a:off x="4040475" y="3940250"/>
              <a:ext cx="14200" cy="10725"/>
            </a:xfrm>
            <a:custGeom>
              <a:avLst/>
              <a:gdLst/>
              <a:ahLst/>
              <a:cxnLst/>
              <a:rect l="l" t="t" r="r" b="b"/>
              <a:pathLst>
                <a:path w="568" h="429" extrusionOk="0">
                  <a:moveTo>
                    <a:pt x="285" y="1"/>
                  </a:moveTo>
                  <a:cubicBezTo>
                    <a:pt x="238" y="1"/>
                    <a:pt x="191" y="16"/>
                    <a:pt x="152" y="48"/>
                  </a:cubicBezTo>
                  <a:cubicBezTo>
                    <a:pt x="1" y="167"/>
                    <a:pt x="71" y="408"/>
                    <a:pt x="264" y="428"/>
                  </a:cubicBezTo>
                  <a:cubicBezTo>
                    <a:pt x="272" y="428"/>
                    <a:pt x="280" y="429"/>
                    <a:pt x="287" y="429"/>
                  </a:cubicBezTo>
                  <a:cubicBezTo>
                    <a:pt x="463" y="429"/>
                    <a:pt x="568" y="222"/>
                    <a:pt x="451" y="80"/>
                  </a:cubicBezTo>
                  <a:cubicBezTo>
                    <a:pt x="409" y="28"/>
                    <a:pt x="347" y="1"/>
                    <a:pt x="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28"/>
            <p:cNvSpPr/>
            <p:nvPr/>
          </p:nvSpPr>
          <p:spPr>
            <a:xfrm>
              <a:off x="4027225" y="3923750"/>
              <a:ext cx="13550" cy="10200"/>
            </a:xfrm>
            <a:custGeom>
              <a:avLst/>
              <a:gdLst/>
              <a:ahLst/>
              <a:cxnLst/>
              <a:rect l="l" t="t" r="r" b="b"/>
              <a:pathLst>
                <a:path w="542" h="408" extrusionOk="0">
                  <a:moveTo>
                    <a:pt x="273" y="1"/>
                  </a:moveTo>
                  <a:cubicBezTo>
                    <a:pt x="227" y="1"/>
                    <a:pt x="181" y="16"/>
                    <a:pt x="142" y="46"/>
                  </a:cubicBezTo>
                  <a:cubicBezTo>
                    <a:pt x="0" y="159"/>
                    <a:pt x="68" y="390"/>
                    <a:pt x="251" y="406"/>
                  </a:cubicBezTo>
                  <a:cubicBezTo>
                    <a:pt x="259" y="407"/>
                    <a:pt x="267" y="407"/>
                    <a:pt x="274" y="407"/>
                  </a:cubicBezTo>
                  <a:cubicBezTo>
                    <a:pt x="441" y="407"/>
                    <a:pt x="542" y="210"/>
                    <a:pt x="431" y="75"/>
                  </a:cubicBezTo>
                  <a:cubicBezTo>
                    <a:pt x="391" y="26"/>
                    <a:pt x="332" y="1"/>
                    <a:pt x="2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28"/>
            <p:cNvSpPr/>
            <p:nvPr/>
          </p:nvSpPr>
          <p:spPr>
            <a:xfrm>
              <a:off x="4013975" y="3907175"/>
              <a:ext cx="12900" cy="9825"/>
            </a:xfrm>
            <a:custGeom>
              <a:avLst/>
              <a:gdLst/>
              <a:ahLst/>
              <a:cxnLst/>
              <a:rect l="l" t="t" r="r" b="b"/>
              <a:pathLst>
                <a:path w="516" h="393" extrusionOk="0">
                  <a:moveTo>
                    <a:pt x="258" y="1"/>
                  </a:moveTo>
                  <a:cubicBezTo>
                    <a:pt x="215" y="1"/>
                    <a:pt x="171" y="15"/>
                    <a:pt x="135" y="44"/>
                  </a:cubicBezTo>
                  <a:cubicBezTo>
                    <a:pt x="0" y="153"/>
                    <a:pt x="64" y="372"/>
                    <a:pt x="238" y="391"/>
                  </a:cubicBezTo>
                  <a:cubicBezTo>
                    <a:pt x="246" y="392"/>
                    <a:pt x="253" y="392"/>
                    <a:pt x="261" y="392"/>
                  </a:cubicBezTo>
                  <a:cubicBezTo>
                    <a:pt x="421" y="392"/>
                    <a:pt x="516" y="202"/>
                    <a:pt x="411" y="73"/>
                  </a:cubicBezTo>
                  <a:cubicBezTo>
                    <a:pt x="373" y="25"/>
                    <a:pt x="316" y="1"/>
                    <a:pt x="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28"/>
            <p:cNvSpPr/>
            <p:nvPr/>
          </p:nvSpPr>
          <p:spPr>
            <a:xfrm>
              <a:off x="4000700" y="3890700"/>
              <a:ext cx="12275" cy="9275"/>
            </a:xfrm>
            <a:custGeom>
              <a:avLst/>
              <a:gdLst/>
              <a:ahLst/>
              <a:cxnLst/>
              <a:rect l="l" t="t" r="r" b="b"/>
              <a:pathLst>
                <a:path w="491" h="371" extrusionOk="0">
                  <a:moveTo>
                    <a:pt x="245" y="0"/>
                  </a:moveTo>
                  <a:cubicBezTo>
                    <a:pt x="205" y="0"/>
                    <a:pt x="164" y="14"/>
                    <a:pt x="129" y="41"/>
                  </a:cubicBezTo>
                  <a:cubicBezTo>
                    <a:pt x="1" y="147"/>
                    <a:pt x="62" y="353"/>
                    <a:pt x="226" y="369"/>
                  </a:cubicBezTo>
                  <a:cubicBezTo>
                    <a:pt x="234" y="370"/>
                    <a:pt x="242" y="370"/>
                    <a:pt x="249" y="370"/>
                  </a:cubicBezTo>
                  <a:cubicBezTo>
                    <a:pt x="402" y="370"/>
                    <a:pt x="491" y="192"/>
                    <a:pt x="390" y="70"/>
                  </a:cubicBezTo>
                  <a:cubicBezTo>
                    <a:pt x="353" y="24"/>
                    <a:pt x="299" y="0"/>
                    <a:pt x="2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28"/>
            <p:cNvSpPr/>
            <p:nvPr/>
          </p:nvSpPr>
          <p:spPr>
            <a:xfrm>
              <a:off x="3987450" y="3874125"/>
              <a:ext cx="11650" cy="8875"/>
            </a:xfrm>
            <a:custGeom>
              <a:avLst/>
              <a:gdLst/>
              <a:ahLst/>
              <a:cxnLst/>
              <a:rect l="l" t="t" r="r" b="b"/>
              <a:pathLst>
                <a:path w="466" h="355" extrusionOk="0">
                  <a:moveTo>
                    <a:pt x="231" y="0"/>
                  </a:moveTo>
                  <a:cubicBezTo>
                    <a:pt x="192" y="0"/>
                    <a:pt x="154" y="13"/>
                    <a:pt x="123" y="39"/>
                  </a:cubicBezTo>
                  <a:cubicBezTo>
                    <a:pt x="1" y="138"/>
                    <a:pt x="58" y="338"/>
                    <a:pt x="216" y="354"/>
                  </a:cubicBezTo>
                  <a:cubicBezTo>
                    <a:pt x="222" y="354"/>
                    <a:pt x="229" y="355"/>
                    <a:pt x="235" y="355"/>
                  </a:cubicBezTo>
                  <a:cubicBezTo>
                    <a:pt x="378" y="355"/>
                    <a:pt x="466" y="185"/>
                    <a:pt x="370" y="68"/>
                  </a:cubicBezTo>
                  <a:cubicBezTo>
                    <a:pt x="335" y="23"/>
                    <a:pt x="283" y="0"/>
                    <a:pt x="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28"/>
            <p:cNvSpPr/>
            <p:nvPr/>
          </p:nvSpPr>
          <p:spPr>
            <a:xfrm>
              <a:off x="3974200" y="3857600"/>
              <a:ext cx="11000" cy="8375"/>
            </a:xfrm>
            <a:custGeom>
              <a:avLst/>
              <a:gdLst/>
              <a:ahLst/>
              <a:cxnLst/>
              <a:rect l="l" t="t" r="r" b="b"/>
              <a:pathLst>
                <a:path w="440" h="335" extrusionOk="0">
                  <a:moveTo>
                    <a:pt x="221" y="0"/>
                  </a:moveTo>
                  <a:cubicBezTo>
                    <a:pt x="184" y="0"/>
                    <a:pt x="147" y="13"/>
                    <a:pt x="116" y="38"/>
                  </a:cubicBezTo>
                  <a:cubicBezTo>
                    <a:pt x="0" y="131"/>
                    <a:pt x="55" y="317"/>
                    <a:pt x="203" y="333"/>
                  </a:cubicBezTo>
                  <a:cubicBezTo>
                    <a:pt x="209" y="334"/>
                    <a:pt x="216" y="334"/>
                    <a:pt x="222" y="334"/>
                  </a:cubicBezTo>
                  <a:cubicBezTo>
                    <a:pt x="359" y="334"/>
                    <a:pt x="440" y="174"/>
                    <a:pt x="351" y="63"/>
                  </a:cubicBezTo>
                  <a:cubicBezTo>
                    <a:pt x="318" y="22"/>
                    <a:pt x="270" y="0"/>
                    <a:pt x="2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28"/>
            <p:cNvSpPr/>
            <p:nvPr/>
          </p:nvSpPr>
          <p:spPr>
            <a:xfrm>
              <a:off x="3960850" y="3841100"/>
              <a:ext cx="10450" cy="7925"/>
            </a:xfrm>
            <a:custGeom>
              <a:avLst/>
              <a:gdLst/>
              <a:ahLst/>
              <a:cxnLst/>
              <a:rect l="l" t="t" r="r" b="b"/>
              <a:pathLst>
                <a:path w="418" h="317" extrusionOk="0">
                  <a:moveTo>
                    <a:pt x="210" y="0"/>
                  </a:moveTo>
                  <a:cubicBezTo>
                    <a:pt x="175" y="0"/>
                    <a:pt x="139" y="12"/>
                    <a:pt x="110" y="36"/>
                  </a:cubicBezTo>
                  <a:cubicBezTo>
                    <a:pt x="1" y="123"/>
                    <a:pt x="52" y="299"/>
                    <a:pt x="194" y="315"/>
                  </a:cubicBezTo>
                  <a:cubicBezTo>
                    <a:pt x="200" y="316"/>
                    <a:pt x="207" y="316"/>
                    <a:pt x="213" y="316"/>
                  </a:cubicBezTo>
                  <a:cubicBezTo>
                    <a:pt x="343" y="316"/>
                    <a:pt x="418" y="162"/>
                    <a:pt x="335" y="58"/>
                  </a:cubicBezTo>
                  <a:cubicBezTo>
                    <a:pt x="302" y="20"/>
                    <a:pt x="256" y="0"/>
                    <a:pt x="2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28"/>
            <p:cNvSpPr/>
            <p:nvPr/>
          </p:nvSpPr>
          <p:spPr>
            <a:xfrm>
              <a:off x="4191125" y="4091100"/>
              <a:ext cx="20250" cy="15350"/>
            </a:xfrm>
            <a:custGeom>
              <a:avLst/>
              <a:gdLst/>
              <a:ahLst/>
              <a:cxnLst/>
              <a:rect l="l" t="t" r="r" b="b"/>
              <a:pathLst>
                <a:path w="810" h="614" extrusionOk="0">
                  <a:moveTo>
                    <a:pt x="409" y="1"/>
                  </a:moveTo>
                  <a:cubicBezTo>
                    <a:pt x="341" y="1"/>
                    <a:pt x="273" y="23"/>
                    <a:pt x="216" y="69"/>
                  </a:cubicBezTo>
                  <a:cubicBezTo>
                    <a:pt x="0" y="239"/>
                    <a:pt x="103" y="583"/>
                    <a:pt x="376" y="612"/>
                  </a:cubicBezTo>
                  <a:cubicBezTo>
                    <a:pt x="388" y="613"/>
                    <a:pt x="400" y="614"/>
                    <a:pt x="411" y="614"/>
                  </a:cubicBezTo>
                  <a:cubicBezTo>
                    <a:pt x="660" y="614"/>
                    <a:pt x="809" y="317"/>
                    <a:pt x="646" y="114"/>
                  </a:cubicBezTo>
                  <a:cubicBezTo>
                    <a:pt x="586" y="39"/>
                    <a:pt x="498" y="1"/>
                    <a:pt x="4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28"/>
            <p:cNvSpPr/>
            <p:nvPr/>
          </p:nvSpPr>
          <p:spPr>
            <a:xfrm>
              <a:off x="4177875" y="4074525"/>
              <a:ext cx="19675" cy="14900"/>
            </a:xfrm>
            <a:custGeom>
              <a:avLst/>
              <a:gdLst/>
              <a:ahLst/>
              <a:cxnLst/>
              <a:rect l="l" t="t" r="r" b="b"/>
              <a:pathLst>
                <a:path w="787" h="596" extrusionOk="0">
                  <a:moveTo>
                    <a:pt x="393" y="1"/>
                  </a:moveTo>
                  <a:cubicBezTo>
                    <a:pt x="327" y="1"/>
                    <a:pt x="261" y="22"/>
                    <a:pt x="206" y="67"/>
                  </a:cubicBezTo>
                  <a:cubicBezTo>
                    <a:pt x="0" y="234"/>
                    <a:pt x="100" y="568"/>
                    <a:pt x="363" y="594"/>
                  </a:cubicBezTo>
                  <a:cubicBezTo>
                    <a:pt x="375" y="595"/>
                    <a:pt x="387" y="596"/>
                    <a:pt x="398" y="596"/>
                  </a:cubicBezTo>
                  <a:cubicBezTo>
                    <a:pt x="641" y="596"/>
                    <a:pt x="786" y="308"/>
                    <a:pt x="627" y="112"/>
                  </a:cubicBezTo>
                  <a:cubicBezTo>
                    <a:pt x="566" y="39"/>
                    <a:pt x="480" y="1"/>
                    <a:pt x="3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28"/>
            <p:cNvSpPr/>
            <p:nvPr/>
          </p:nvSpPr>
          <p:spPr>
            <a:xfrm>
              <a:off x="4164600" y="4058025"/>
              <a:ext cx="19075" cy="14450"/>
            </a:xfrm>
            <a:custGeom>
              <a:avLst/>
              <a:gdLst/>
              <a:ahLst/>
              <a:cxnLst/>
              <a:rect l="l" t="t" r="r" b="b"/>
              <a:pathLst>
                <a:path w="763" h="578" extrusionOk="0">
                  <a:moveTo>
                    <a:pt x="382" y="1"/>
                  </a:moveTo>
                  <a:cubicBezTo>
                    <a:pt x="318" y="1"/>
                    <a:pt x="254" y="22"/>
                    <a:pt x="200" y="65"/>
                  </a:cubicBezTo>
                  <a:cubicBezTo>
                    <a:pt x="1" y="225"/>
                    <a:pt x="97" y="550"/>
                    <a:pt x="351" y="576"/>
                  </a:cubicBezTo>
                  <a:cubicBezTo>
                    <a:pt x="362" y="577"/>
                    <a:pt x="372" y="577"/>
                    <a:pt x="382" y="577"/>
                  </a:cubicBezTo>
                  <a:cubicBezTo>
                    <a:pt x="621" y="577"/>
                    <a:pt x="762" y="298"/>
                    <a:pt x="605" y="106"/>
                  </a:cubicBezTo>
                  <a:cubicBezTo>
                    <a:pt x="548" y="37"/>
                    <a:pt x="466" y="1"/>
                    <a:pt x="3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28"/>
            <p:cNvSpPr/>
            <p:nvPr/>
          </p:nvSpPr>
          <p:spPr>
            <a:xfrm>
              <a:off x="4151350" y="4041500"/>
              <a:ext cx="18425" cy="13925"/>
            </a:xfrm>
            <a:custGeom>
              <a:avLst/>
              <a:gdLst/>
              <a:ahLst/>
              <a:cxnLst/>
              <a:rect l="l" t="t" r="r" b="b"/>
              <a:pathLst>
                <a:path w="737" h="557" extrusionOk="0">
                  <a:moveTo>
                    <a:pt x="371" y="1"/>
                  </a:moveTo>
                  <a:cubicBezTo>
                    <a:pt x="308" y="1"/>
                    <a:pt x="245" y="22"/>
                    <a:pt x="193" y="64"/>
                  </a:cubicBezTo>
                  <a:cubicBezTo>
                    <a:pt x="1" y="221"/>
                    <a:pt x="94" y="533"/>
                    <a:pt x="341" y="555"/>
                  </a:cubicBezTo>
                  <a:cubicBezTo>
                    <a:pt x="352" y="556"/>
                    <a:pt x="362" y="557"/>
                    <a:pt x="372" y="557"/>
                  </a:cubicBezTo>
                  <a:cubicBezTo>
                    <a:pt x="601" y="557"/>
                    <a:pt x="736" y="287"/>
                    <a:pt x="586" y="102"/>
                  </a:cubicBezTo>
                  <a:cubicBezTo>
                    <a:pt x="531" y="35"/>
                    <a:pt x="451" y="1"/>
                    <a:pt x="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28"/>
            <p:cNvSpPr/>
            <p:nvPr/>
          </p:nvSpPr>
          <p:spPr>
            <a:xfrm>
              <a:off x="4138025" y="4024975"/>
              <a:ext cx="17850" cy="13500"/>
            </a:xfrm>
            <a:custGeom>
              <a:avLst/>
              <a:gdLst/>
              <a:ahLst/>
              <a:cxnLst/>
              <a:rect l="l" t="t" r="r" b="b"/>
              <a:pathLst>
                <a:path w="714" h="540" extrusionOk="0">
                  <a:moveTo>
                    <a:pt x="358" y="0"/>
                  </a:moveTo>
                  <a:cubicBezTo>
                    <a:pt x="299" y="0"/>
                    <a:pt x="239" y="20"/>
                    <a:pt x="190" y="59"/>
                  </a:cubicBezTo>
                  <a:cubicBezTo>
                    <a:pt x="0" y="210"/>
                    <a:pt x="90" y="513"/>
                    <a:pt x="331" y="538"/>
                  </a:cubicBezTo>
                  <a:cubicBezTo>
                    <a:pt x="342" y="539"/>
                    <a:pt x="352" y="540"/>
                    <a:pt x="362" y="540"/>
                  </a:cubicBezTo>
                  <a:cubicBezTo>
                    <a:pt x="582" y="540"/>
                    <a:pt x="713" y="279"/>
                    <a:pt x="569" y="101"/>
                  </a:cubicBezTo>
                  <a:cubicBezTo>
                    <a:pt x="516" y="35"/>
                    <a:pt x="437" y="0"/>
                    <a:pt x="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28"/>
            <p:cNvSpPr/>
            <p:nvPr/>
          </p:nvSpPr>
          <p:spPr>
            <a:xfrm>
              <a:off x="4124750" y="4008450"/>
              <a:ext cx="17225" cy="13000"/>
            </a:xfrm>
            <a:custGeom>
              <a:avLst/>
              <a:gdLst/>
              <a:ahLst/>
              <a:cxnLst/>
              <a:rect l="l" t="t" r="r" b="b"/>
              <a:pathLst>
                <a:path w="689" h="520" extrusionOk="0">
                  <a:moveTo>
                    <a:pt x="346" y="0"/>
                  </a:moveTo>
                  <a:cubicBezTo>
                    <a:pt x="289" y="0"/>
                    <a:pt x="231" y="19"/>
                    <a:pt x="184" y="58"/>
                  </a:cubicBezTo>
                  <a:cubicBezTo>
                    <a:pt x="1" y="203"/>
                    <a:pt x="88" y="495"/>
                    <a:pt x="319" y="518"/>
                  </a:cubicBezTo>
                  <a:cubicBezTo>
                    <a:pt x="329" y="519"/>
                    <a:pt x="340" y="520"/>
                    <a:pt x="350" y="520"/>
                  </a:cubicBezTo>
                  <a:cubicBezTo>
                    <a:pt x="563" y="520"/>
                    <a:pt x="688" y="269"/>
                    <a:pt x="550" y="97"/>
                  </a:cubicBezTo>
                  <a:cubicBezTo>
                    <a:pt x="498" y="33"/>
                    <a:pt x="422" y="0"/>
                    <a:pt x="3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28"/>
            <p:cNvSpPr/>
            <p:nvPr/>
          </p:nvSpPr>
          <p:spPr>
            <a:xfrm>
              <a:off x="4111500" y="3991875"/>
              <a:ext cx="16600" cy="12625"/>
            </a:xfrm>
            <a:custGeom>
              <a:avLst/>
              <a:gdLst/>
              <a:ahLst/>
              <a:cxnLst/>
              <a:rect l="l" t="t" r="r" b="b"/>
              <a:pathLst>
                <a:path w="664" h="505" extrusionOk="0">
                  <a:moveTo>
                    <a:pt x="333" y="1"/>
                  </a:moveTo>
                  <a:cubicBezTo>
                    <a:pt x="277" y="1"/>
                    <a:pt x="221" y="19"/>
                    <a:pt x="174" y="56"/>
                  </a:cubicBezTo>
                  <a:cubicBezTo>
                    <a:pt x="1" y="198"/>
                    <a:pt x="84" y="480"/>
                    <a:pt x="306" y="503"/>
                  </a:cubicBezTo>
                  <a:cubicBezTo>
                    <a:pt x="315" y="504"/>
                    <a:pt x="324" y="504"/>
                    <a:pt x="333" y="504"/>
                  </a:cubicBezTo>
                  <a:cubicBezTo>
                    <a:pt x="542" y="504"/>
                    <a:pt x="663" y="261"/>
                    <a:pt x="528" y="95"/>
                  </a:cubicBezTo>
                  <a:cubicBezTo>
                    <a:pt x="478" y="33"/>
                    <a:pt x="406" y="1"/>
                    <a:pt x="3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28"/>
            <p:cNvSpPr/>
            <p:nvPr/>
          </p:nvSpPr>
          <p:spPr>
            <a:xfrm>
              <a:off x="4098250" y="3975375"/>
              <a:ext cx="15950" cy="12075"/>
            </a:xfrm>
            <a:custGeom>
              <a:avLst/>
              <a:gdLst/>
              <a:ahLst/>
              <a:cxnLst/>
              <a:rect l="l" t="t" r="r" b="b"/>
              <a:pathLst>
                <a:path w="638" h="483" extrusionOk="0">
                  <a:moveTo>
                    <a:pt x="319" y="1"/>
                  </a:moveTo>
                  <a:cubicBezTo>
                    <a:pt x="266" y="1"/>
                    <a:pt x="212" y="18"/>
                    <a:pt x="167" y="54"/>
                  </a:cubicBezTo>
                  <a:cubicBezTo>
                    <a:pt x="0" y="189"/>
                    <a:pt x="81" y="459"/>
                    <a:pt x="296" y="482"/>
                  </a:cubicBezTo>
                  <a:cubicBezTo>
                    <a:pt x="305" y="483"/>
                    <a:pt x="314" y="483"/>
                    <a:pt x="323" y="483"/>
                  </a:cubicBezTo>
                  <a:cubicBezTo>
                    <a:pt x="519" y="483"/>
                    <a:pt x="637" y="249"/>
                    <a:pt x="508" y="90"/>
                  </a:cubicBezTo>
                  <a:cubicBezTo>
                    <a:pt x="461" y="31"/>
                    <a:pt x="390" y="1"/>
                    <a:pt x="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28"/>
            <p:cNvSpPr/>
            <p:nvPr/>
          </p:nvSpPr>
          <p:spPr>
            <a:xfrm>
              <a:off x="4085000" y="3958825"/>
              <a:ext cx="15325" cy="11675"/>
            </a:xfrm>
            <a:custGeom>
              <a:avLst/>
              <a:gdLst/>
              <a:ahLst/>
              <a:cxnLst/>
              <a:rect l="l" t="t" r="r" b="b"/>
              <a:pathLst>
                <a:path w="613" h="467" extrusionOk="0">
                  <a:moveTo>
                    <a:pt x="307" y="0"/>
                  </a:moveTo>
                  <a:cubicBezTo>
                    <a:pt x="256" y="0"/>
                    <a:pt x="204" y="18"/>
                    <a:pt x="161" y="54"/>
                  </a:cubicBezTo>
                  <a:cubicBezTo>
                    <a:pt x="0" y="183"/>
                    <a:pt x="77" y="443"/>
                    <a:pt x="283" y="465"/>
                  </a:cubicBezTo>
                  <a:cubicBezTo>
                    <a:pt x="291" y="466"/>
                    <a:pt x="299" y="467"/>
                    <a:pt x="306" y="467"/>
                  </a:cubicBezTo>
                  <a:cubicBezTo>
                    <a:pt x="498" y="467"/>
                    <a:pt x="612" y="241"/>
                    <a:pt x="489" y="86"/>
                  </a:cubicBezTo>
                  <a:cubicBezTo>
                    <a:pt x="441" y="30"/>
                    <a:pt x="375" y="0"/>
                    <a:pt x="3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28"/>
            <p:cNvSpPr/>
            <p:nvPr/>
          </p:nvSpPr>
          <p:spPr>
            <a:xfrm>
              <a:off x="4071725" y="3942275"/>
              <a:ext cx="14700" cy="11200"/>
            </a:xfrm>
            <a:custGeom>
              <a:avLst/>
              <a:gdLst/>
              <a:ahLst/>
              <a:cxnLst/>
              <a:rect l="l" t="t" r="r" b="b"/>
              <a:pathLst>
                <a:path w="588" h="448" extrusionOk="0">
                  <a:moveTo>
                    <a:pt x="295" y="1"/>
                  </a:moveTo>
                  <a:cubicBezTo>
                    <a:pt x="245" y="1"/>
                    <a:pt x="196" y="17"/>
                    <a:pt x="155" y="51"/>
                  </a:cubicBezTo>
                  <a:cubicBezTo>
                    <a:pt x="1" y="176"/>
                    <a:pt x="75" y="424"/>
                    <a:pt x="271" y="446"/>
                  </a:cubicBezTo>
                  <a:cubicBezTo>
                    <a:pt x="279" y="447"/>
                    <a:pt x="287" y="447"/>
                    <a:pt x="294" y="447"/>
                  </a:cubicBezTo>
                  <a:cubicBezTo>
                    <a:pt x="479" y="447"/>
                    <a:pt x="587" y="231"/>
                    <a:pt x="467" y="83"/>
                  </a:cubicBezTo>
                  <a:cubicBezTo>
                    <a:pt x="423" y="29"/>
                    <a:pt x="359" y="1"/>
                    <a:pt x="2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28"/>
            <p:cNvSpPr/>
            <p:nvPr/>
          </p:nvSpPr>
          <p:spPr>
            <a:xfrm>
              <a:off x="4058400" y="3925750"/>
              <a:ext cx="14100" cy="10700"/>
            </a:xfrm>
            <a:custGeom>
              <a:avLst/>
              <a:gdLst/>
              <a:ahLst/>
              <a:cxnLst/>
              <a:rect l="l" t="t" r="r" b="b"/>
              <a:pathLst>
                <a:path w="564" h="428" extrusionOk="0">
                  <a:moveTo>
                    <a:pt x="283" y="1"/>
                  </a:moveTo>
                  <a:cubicBezTo>
                    <a:pt x="236" y="1"/>
                    <a:pt x="188" y="17"/>
                    <a:pt x="148" y="50"/>
                  </a:cubicBezTo>
                  <a:cubicBezTo>
                    <a:pt x="0" y="169"/>
                    <a:pt x="71" y="407"/>
                    <a:pt x="261" y="426"/>
                  </a:cubicBezTo>
                  <a:cubicBezTo>
                    <a:pt x="270" y="427"/>
                    <a:pt x="279" y="427"/>
                    <a:pt x="288" y="427"/>
                  </a:cubicBezTo>
                  <a:cubicBezTo>
                    <a:pt x="461" y="427"/>
                    <a:pt x="563" y="223"/>
                    <a:pt x="450" y="82"/>
                  </a:cubicBezTo>
                  <a:cubicBezTo>
                    <a:pt x="408" y="29"/>
                    <a:pt x="346" y="1"/>
                    <a:pt x="2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28"/>
            <p:cNvSpPr/>
            <p:nvPr/>
          </p:nvSpPr>
          <p:spPr>
            <a:xfrm>
              <a:off x="4045150" y="3909225"/>
              <a:ext cx="13475" cy="10275"/>
            </a:xfrm>
            <a:custGeom>
              <a:avLst/>
              <a:gdLst/>
              <a:ahLst/>
              <a:cxnLst/>
              <a:rect l="l" t="t" r="r" b="b"/>
              <a:pathLst>
                <a:path w="539" h="411" extrusionOk="0">
                  <a:moveTo>
                    <a:pt x="270" y="0"/>
                  </a:moveTo>
                  <a:cubicBezTo>
                    <a:pt x="224" y="0"/>
                    <a:pt x="179" y="15"/>
                    <a:pt x="141" y="46"/>
                  </a:cubicBezTo>
                  <a:cubicBezTo>
                    <a:pt x="0" y="161"/>
                    <a:pt x="68" y="389"/>
                    <a:pt x="251" y="409"/>
                  </a:cubicBezTo>
                  <a:cubicBezTo>
                    <a:pt x="259" y="410"/>
                    <a:pt x="266" y="410"/>
                    <a:pt x="274" y="410"/>
                  </a:cubicBezTo>
                  <a:cubicBezTo>
                    <a:pt x="440" y="410"/>
                    <a:pt x="538" y="213"/>
                    <a:pt x="431" y="78"/>
                  </a:cubicBezTo>
                  <a:cubicBezTo>
                    <a:pt x="390" y="26"/>
                    <a:pt x="330" y="0"/>
                    <a:pt x="2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28"/>
            <p:cNvSpPr/>
            <p:nvPr/>
          </p:nvSpPr>
          <p:spPr>
            <a:xfrm>
              <a:off x="4031875" y="3892725"/>
              <a:ext cx="12850" cy="9800"/>
            </a:xfrm>
            <a:custGeom>
              <a:avLst/>
              <a:gdLst/>
              <a:ahLst/>
              <a:cxnLst/>
              <a:rect l="l" t="t" r="r" b="b"/>
              <a:pathLst>
                <a:path w="514" h="392" extrusionOk="0">
                  <a:moveTo>
                    <a:pt x="258" y="0"/>
                  </a:moveTo>
                  <a:cubicBezTo>
                    <a:pt x="215" y="0"/>
                    <a:pt x="172" y="15"/>
                    <a:pt x="136" y="44"/>
                  </a:cubicBezTo>
                  <a:cubicBezTo>
                    <a:pt x="1" y="153"/>
                    <a:pt x="65" y="371"/>
                    <a:pt x="239" y="391"/>
                  </a:cubicBezTo>
                  <a:cubicBezTo>
                    <a:pt x="245" y="391"/>
                    <a:pt x="252" y="392"/>
                    <a:pt x="258" y="392"/>
                  </a:cubicBezTo>
                  <a:cubicBezTo>
                    <a:pt x="420" y="392"/>
                    <a:pt x="514" y="202"/>
                    <a:pt x="409" y="73"/>
                  </a:cubicBezTo>
                  <a:cubicBezTo>
                    <a:pt x="371" y="25"/>
                    <a:pt x="314" y="0"/>
                    <a:pt x="2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28"/>
            <p:cNvSpPr/>
            <p:nvPr/>
          </p:nvSpPr>
          <p:spPr>
            <a:xfrm>
              <a:off x="4018625" y="3876150"/>
              <a:ext cx="12300" cy="9350"/>
            </a:xfrm>
            <a:custGeom>
              <a:avLst/>
              <a:gdLst/>
              <a:ahLst/>
              <a:cxnLst/>
              <a:rect l="l" t="t" r="r" b="b"/>
              <a:pathLst>
                <a:path w="492" h="374" extrusionOk="0">
                  <a:moveTo>
                    <a:pt x="245" y="0"/>
                  </a:moveTo>
                  <a:cubicBezTo>
                    <a:pt x="204" y="0"/>
                    <a:pt x="163" y="14"/>
                    <a:pt x="129" y="41"/>
                  </a:cubicBezTo>
                  <a:cubicBezTo>
                    <a:pt x="1" y="147"/>
                    <a:pt x="62" y="356"/>
                    <a:pt x="225" y="372"/>
                  </a:cubicBezTo>
                  <a:cubicBezTo>
                    <a:pt x="232" y="373"/>
                    <a:pt x="239" y="373"/>
                    <a:pt x="245" y="373"/>
                  </a:cubicBezTo>
                  <a:cubicBezTo>
                    <a:pt x="398" y="373"/>
                    <a:pt x="491" y="194"/>
                    <a:pt x="389" y="70"/>
                  </a:cubicBezTo>
                  <a:cubicBezTo>
                    <a:pt x="353" y="24"/>
                    <a:pt x="299" y="0"/>
                    <a:pt x="2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28"/>
            <p:cNvSpPr/>
            <p:nvPr/>
          </p:nvSpPr>
          <p:spPr>
            <a:xfrm>
              <a:off x="4005300" y="3859650"/>
              <a:ext cx="11700" cy="8825"/>
            </a:xfrm>
            <a:custGeom>
              <a:avLst/>
              <a:gdLst/>
              <a:ahLst/>
              <a:cxnLst/>
              <a:rect l="l" t="t" r="r" b="b"/>
              <a:pathLst>
                <a:path w="468" h="353" extrusionOk="0">
                  <a:moveTo>
                    <a:pt x="234" y="1"/>
                  </a:moveTo>
                  <a:cubicBezTo>
                    <a:pt x="195" y="1"/>
                    <a:pt x="155" y="13"/>
                    <a:pt x="122" y="39"/>
                  </a:cubicBezTo>
                  <a:cubicBezTo>
                    <a:pt x="0" y="139"/>
                    <a:pt x="61" y="335"/>
                    <a:pt x="215" y="351"/>
                  </a:cubicBezTo>
                  <a:cubicBezTo>
                    <a:pt x="223" y="352"/>
                    <a:pt x="231" y="352"/>
                    <a:pt x="238" y="352"/>
                  </a:cubicBezTo>
                  <a:cubicBezTo>
                    <a:pt x="382" y="352"/>
                    <a:pt x="468" y="181"/>
                    <a:pt x="373" y="65"/>
                  </a:cubicBezTo>
                  <a:cubicBezTo>
                    <a:pt x="338" y="23"/>
                    <a:pt x="286" y="1"/>
                    <a:pt x="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28"/>
            <p:cNvSpPr/>
            <p:nvPr/>
          </p:nvSpPr>
          <p:spPr>
            <a:xfrm>
              <a:off x="3992025" y="3843100"/>
              <a:ext cx="11100" cy="8400"/>
            </a:xfrm>
            <a:custGeom>
              <a:avLst/>
              <a:gdLst/>
              <a:ahLst/>
              <a:cxnLst/>
              <a:rect l="l" t="t" r="r" b="b"/>
              <a:pathLst>
                <a:path w="444" h="336" extrusionOk="0">
                  <a:moveTo>
                    <a:pt x="223" y="0"/>
                  </a:moveTo>
                  <a:cubicBezTo>
                    <a:pt x="186" y="0"/>
                    <a:pt x="148" y="13"/>
                    <a:pt x="116" y="39"/>
                  </a:cubicBezTo>
                  <a:cubicBezTo>
                    <a:pt x="1" y="133"/>
                    <a:pt x="59" y="319"/>
                    <a:pt x="206" y="335"/>
                  </a:cubicBezTo>
                  <a:cubicBezTo>
                    <a:pt x="213" y="336"/>
                    <a:pt x="219" y="336"/>
                    <a:pt x="225" y="336"/>
                  </a:cubicBezTo>
                  <a:cubicBezTo>
                    <a:pt x="362" y="336"/>
                    <a:pt x="443" y="172"/>
                    <a:pt x="351" y="62"/>
                  </a:cubicBezTo>
                  <a:cubicBezTo>
                    <a:pt x="318" y="22"/>
                    <a:pt x="271" y="0"/>
                    <a:pt x="2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28"/>
            <p:cNvSpPr/>
            <p:nvPr/>
          </p:nvSpPr>
          <p:spPr>
            <a:xfrm>
              <a:off x="3978775" y="3826550"/>
              <a:ext cx="10450" cy="7925"/>
            </a:xfrm>
            <a:custGeom>
              <a:avLst/>
              <a:gdLst/>
              <a:ahLst/>
              <a:cxnLst/>
              <a:rect l="l" t="t" r="r" b="b"/>
              <a:pathLst>
                <a:path w="418" h="317" extrusionOk="0">
                  <a:moveTo>
                    <a:pt x="208" y="1"/>
                  </a:moveTo>
                  <a:cubicBezTo>
                    <a:pt x="174" y="1"/>
                    <a:pt x="139" y="13"/>
                    <a:pt x="110" y="36"/>
                  </a:cubicBezTo>
                  <a:cubicBezTo>
                    <a:pt x="0" y="126"/>
                    <a:pt x="52" y="303"/>
                    <a:pt x="193" y="316"/>
                  </a:cubicBezTo>
                  <a:cubicBezTo>
                    <a:pt x="200" y="316"/>
                    <a:pt x="206" y="317"/>
                    <a:pt x="212" y="317"/>
                  </a:cubicBezTo>
                  <a:cubicBezTo>
                    <a:pt x="340" y="317"/>
                    <a:pt x="417" y="166"/>
                    <a:pt x="331" y="62"/>
                  </a:cubicBezTo>
                  <a:cubicBezTo>
                    <a:pt x="300" y="21"/>
                    <a:pt x="255" y="1"/>
                    <a:pt x="2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28"/>
            <p:cNvSpPr/>
            <p:nvPr/>
          </p:nvSpPr>
          <p:spPr>
            <a:xfrm>
              <a:off x="4222300" y="4093100"/>
              <a:ext cx="20875" cy="15850"/>
            </a:xfrm>
            <a:custGeom>
              <a:avLst/>
              <a:gdLst/>
              <a:ahLst/>
              <a:cxnLst/>
              <a:rect l="l" t="t" r="r" b="b"/>
              <a:pathLst>
                <a:path w="835" h="634" extrusionOk="0">
                  <a:moveTo>
                    <a:pt x="421" y="1"/>
                  </a:moveTo>
                  <a:cubicBezTo>
                    <a:pt x="351" y="1"/>
                    <a:pt x="280" y="24"/>
                    <a:pt x="222" y="73"/>
                  </a:cubicBezTo>
                  <a:cubicBezTo>
                    <a:pt x="0" y="249"/>
                    <a:pt x="106" y="603"/>
                    <a:pt x="386" y="632"/>
                  </a:cubicBezTo>
                  <a:cubicBezTo>
                    <a:pt x="398" y="633"/>
                    <a:pt x="409" y="634"/>
                    <a:pt x="421" y="634"/>
                  </a:cubicBezTo>
                  <a:cubicBezTo>
                    <a:pt x="680" y="634"/>
                    <a:pt x="835" y="327"/>
                    <a:pt x="666" y="118"/>
                  </a:cubicBezTo>
                  <a:cubicBezTo>
                    <a:pt x="604" y="41"/>
                    <a:pt x="513" y="1"/>
                    <a:pt x="4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28"/>
            <p:cNvSpPr/>
            <p:nvPr/>
          </p:nvSpPr>
          <p:spPr>
            <a:xfrm>
              <a:off x="4209050" y="4076550"/>
              <a:ext cx="20225" cy="15375"/>
            </a:xfrm>
            <a:custGeom>
              <a:avLst/>
              <a:gdLst/>
              <a:ahLst/>
              <a:cxnLst/>
              <a:rect l="l" t="t" r="r" b="b"/>
              <a:pathLst>
                <a:path w="809" h="615" extrusionOk="0">
                  <a:moveTo>
                    <a:pt x="407" y="1"/>
                  </a:moveTo>
                  <a:cubicBezTo>
                    <a:pt x="338" y="1"/>
                    <a:pt x="269" y="23"/>
                    <a:pt x="212" y="69"/>
                  </a:cubicBezTo>
                  <a:cubicBezTo>
                    <a:pt x="0" y="243"/>
                    <a:pt x="103" y="587"/>
                    <a:pt x="376" y="612"/>
                  </a:cubicBezTo>
                  <a:cubicBezTo>
                    <a:pt x="388" y="614"/>
                    <a:pt x="399" y="614"/>
                    <a:pt x="411" y="614"/>
                  </a:cubicBezTo>
                  <a:cubicBezTo>
                    <a:pt x="660" y="614"/>
                    <a:pt x="809" y="320"/>
                    <a:pt x="646" y="114"/>
                  </a:cubicBezTo>
                  <a:cubicBezTo>
                    <a:pt x="586" y="40"/>
                    <a:pt x="497" y="1"/>
                    <a:pt x="4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28"/>
            <p:cNvSpPr/>
            <p:nvPr/>
          </p:nvSpPr>
          <p:spPr>
            <a:xfrm>
              <a:off x="4195775" y="4060075"/>
              <a:ext cx="19625" cy="14975"/>
            </a:xfrm>
            <a:custGeom>
              <a:avLst/>
              <a:gdLst/>
              <a:ahLst/>
              <a:cxnLst/>
              <a:rect l="l" t="t" r="r" b="b"/>
              <a:pathLst>
                <a:path w="785" h="599" extrusionOk="0">
                  <a:moveTo>
                    <a:pt x="396" y="1"/>
                  </a:moveTo>
                  <a:cubicBezTo>
                    <a:pt x="329" y="1"/>
                    <a:pt x="262" y="23"/>
                    <a:pt x="206" y="69"/>
                  </a:cubicBezTo>
                  <a:cubicBezTo>
                    <a:pt x="1" y="233"/>
                    <a:pt x="100" y="568"/>
                    <a:pt x="364" y="597"/>
                  </a:cubicBezTo>
                  <a:cubicBezTo>
                    <a:pt x="374" y="598"/>
                    <a:pt x="385" y="598"/>
                    <a:pt x="395" y="598"/>
                  </a:cubicBezTo>
                  <a:cubicBezTo>
                    <a:pt x="640" y="598"/>
                    <a:pt x="785" y="309"/>
                    <a:pt x="624" y="111"/>
                  </a:cubicBezTo>
                  <a:cubicBezTo>
                    <a:pt x="566" y="39"/>
                    <a:pt x="481" y="1"/>
                    <a:pt x="3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28"/>
            <p:cNvSpPr/>
            <p:nvPr/>
          </p:nvSpPr>
          <p:spPr>
            <a:xfrm>
              <a:off x="4182525" y="4043525"/>
              <a:ext cx="19050" cy="14400"/>
            </a:xfrm>
            <a:custGeom>
              <a:avLst/>
              <a:gdLst/>
              <a:ahLst/>
              <a:cxnLst/>
              <a:rect l="l" t="t" r="r" b="b"/>
              <a:pathLst>
                <a:path w="762" h="576" extrusionOk="0">
                  <a:moveTo>
                    <a:pt x="381" y="0"/>
                  </a:moveTo>
                  <a:cubicBezTo>
                    <a:pt x="317" y="0"/>
                    <a:pt x="253" y="22"/>
                    <a:pt x="200" y="66"/>
                  </a:cubicBezTo>
                  <a:cubicBezTo>
                    <a:pt x="1" y="227"/>
                    <a:pt x="97" y="548"/>
                    <a:pt x="351" y="574"/>
                  </a:cubicBezTo>
                  <a:cubicBezTo>
                    <a:pt x="363" y="575"/>
                    <a:pt x="374" y="576"/>
                    <a:pt x="386" y="576"/>
                  </a:cubicBezTo>
                  <a:cubicBezTo>
                    <a:pt x="622" y="576"/>
                    <a:pt x="761" y="298"/>
                    <a:pt x="605" y="108"/>
                  </a:cubicBezTo>
                  <a:cubicBezTo>
                    <a:pt x="548" y="37"/>
                    <a:pt x="465" y="0"/>
                    <a:pt x="3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28"/>
            <p:cNvSpPr/>
            <p:nvPr/>
          </p:nvSpPr>
          <p:spPr>
            <a:xfrm>
              <a:off x="4169275" y="4027000"/>
              <a:ext cx="18400" cy="13975"/>
            </a:xfrm>
            <a:custGeom>
              <a:avLst/>
              <a:gdLst/>
              <a:ahLst/>
              <a:cxnLst/>
              <a:rect l="l" t="t" r="r" b="b"/>
              <a:pathLst>
                <a:path w="736" h="559" extrusionOk="0">
                  <a:moveTo>
                    <a:pt x="366" y="1"/>
                  </a:moveTo>
                  <a:cubicBezTo>
                    <a:pt x="305" y="1"/>
                    <a:pt x="244" y="21"/>
                    <a:pt x="193" y="62"/>
                  </a:cubicBezTo>
                  <a:cubicBezTo>
                    <a:pt x="0" y="219"/>
                    <a:pt x="93" y="531"/>
                    <a:pt x="341" y="557"/>
                  </a:cubicBezTo>
                  <a:cubicBezTo>
                    <a:pt x="351" y="558"/>
                    <a:pt x="362" y="559"/>
                    <a:pt x="372" y="559"/>
                  </a:cubicBezTo>
                  <a:cubicBezTo>
                    <a:pt x="601" y="559"/>
                    <a:pt x="736" y="288"/>
                    <a:pt x="585" y="104"/>
                  </a:cubicBezTo>
                  <a:cubicBezTo>
                    <a:pt x="528" y="36"/>
                    <a:pt x="447" y="1"/>
                    <a:pt x="3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28"/>
            <p:cNvSpPr/>
            <p:nvPr/>
          </p:nvSpPr>
          <p:spPr>
            <a:xfrm>
              <a:off x="4155925" y="4010450"/>
              <a:ext cx="17775" cy="13500"/>
            </a:xfrm>
            <a:custGeom>
              <a:avLst/>
              <a:gdLst/>
              <a:ahLst/>
              <a:cxnLst/>
              <a:rect l="l" t="t" r="r" b="b"/>
              <a:pathLst>
                <a:path w="711" h="540" extrusionOk="0">
                  <a:moveTo>
                    <a:pt x="359" y="0"/>
                  </a:moveTo>
                  <a:cubicBezTo>
                    <a:pt x="300" y="0"/>
                    <a:pt x="240" y="20"/>
                    <a:pt x="190" y="62"/>
                  </a:cubicBezTo>
                  <a:cubicBezTo>
                    <a:pt x="1" y="210"/>
                    <a:pt x="91" y="512"/>
                    <a:pt x="329" y="538"/>
                  </a:cubicBezTo>
                  <a:cubicBezTo>
                    <a:pt x="339" y="539"/>
                    <a:pt x="350" y="539"/>
                    <a:pt x="360" y="539"/>
                  </a:cubicBezTo>
                  <a:cubicBezTo>
                    <a:pt x="582" y="539"/>
                    <a:pt x="711" y="279"/>
                    <a:pt x="570" y="101"/>
                  </a:cubicBezTo>
                  <a:cubicBezTo>
                    <a:pt x="515" y="35"/>
                    <a:pt x="437" y="0"/>
                    <a:pt x="3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28"/>
            <p:cNvSpPr/>
            <p:nvPr/>
          </p:nvSpPr>
          <p:spPr>
            <a:xfrm>
              <a:off x="4142675" y="3993875"/>
              <a:ext cx="17125" cy="13050"/>
            </a:xfrm>
            <a:custGeom>
              <a:avLst/>
              <a:gdLst/>
              <a:ahLst/>
              <a:cxnLst/>
              <a:rect l="l" t="t" r="r" b="b"/>
              <a:pathLst>
                <a:path w="685" h="522" extrusionOk="0">
                  <a:moveTo>
                    <a:pt x="344" y="0"/>
                  </a:moveTo>
                  <a:cubicBezTo>
                    <a:pt x="287" y="0"/>
                    <a:pt x="229" y="20"/>
                    <a:pt x="180" y="60"/>
                  </a:cubicBezTo>
                  <a:cubicBezTo>
                    <a:pt x="1" y="204"/>
                    <a:pt x="87" y="494"/>
                    <a:pt x="315" y="519"/>
                  </a:cubicBezTo>
                  <a:cubicBezTo>
                    <a:pt x="326" y="520"/>
                    <a:pt x="336" y="521"/>
                    <a:pt x="346" y="521"/>
                  </a:cubicBezTo>
                  <a:cubicBezTo>
                    <a:pt x="559" y="521"/>
                    <a:pt x="685" y="270"/>
                    <a:pt x="547" y="98"/>
                  </a:cubicBezTo>
                  <a:cubicBezTo>
                    <a:pt x="496" y="34"/>
                    <a:pt x="420" y="0"/>
                    <a:pt x="3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28"/>
            <p:cNvSpPr/>
            <p:nvPr/>
          </p:nvSpPr>
          <p:spPr>
            <a:xfrm>
              <a:off x="4129425" y="3977400"/>
              <a:ext cx="16575" cy="12550"/>
            </a:xfrm>
            <a:custGeom>
              <a:avLst/>
              <a:gdLst/>
              <a:ahLst/>
              <a:cxnLst/>
              <a:rect l="l" t="t" r="r" b="b"/>
              <a:pathLst>
                <a:path w="663" h="502" extrusionOk="0">
                  <a:moveTo>
                    <a:pt x="333" y="1"/>
                  </a:moveTo>
                  <a:cubicBezTo>
                    <a:pt x="278" y="1"/>
                    <a:pt x="221" y="19"/>
                    <a:pt x="174" y="57"/>
                  </a:cubicBezTo>
                  <a:cubicBezTo>
                    <a:pt x="0" y="198"/>
                    <a:pt x="84" y="478"/>
                    <a:pt x="306" y="500"/>
                  </a:cubicBezTo>
                  <a:cubicBezTo>
                    <a:pt x="316" y="501"/>
                    <a:pt x="326" y="502"/>
                    <a:pt x="336" y="502"/>
                  </a:cubicBezTo>
                  <a:cubicBezTo>
                    <a:pt x="540" y="502"/>
                    <a:pt x="662" y="258"/>
                    <a:pt x="527" y="92"/>
                  </a:cubicBezTo>
                  <a:cubicBezTo>
                    <a:pt x="478" y="32"/>
                    <a:pt x="406" y="1"/>
                    <a:pt x="3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28"/>
            <p:cNvSpPr/>
            <p:nvPr/>
          </p:nvSpPr>
          <p:spPr>
            <a:xfrm>
              <a:off x="4116150" y="3960850"/>
              <a:ext cx="15875" cy="12075"/>
            </a:xfrm>
            <a:custGeom>
              <a:avLst/>
              <a:gdLst/>
              <a:ahLst/>
              <a:cxnLst/>
              <a:rect l="l" t="t" r="r" b="b"/>
              <a:pathLst>
                <a:path w="635" h="483" extrusionOk="0">
                  <a:moveTo>
                    <a:pt x="319" y="0"/>
                  </a:moveTo>
                  <a:cubicBezTo>
                    <a:pt x="266" y="0"/>
                    <a:pt x="212" y="18"/>
                    <a:pt x="168" y="53"/>
                  </a:cubicBezTo>
                  <a:cubicBezTo>
                    <a:pt x="1" y="188"/>
                    <a:pt x="81" y="458"/>
                    <a:pt x="293" y="481"/>
                  </a:cubicBezTo>
                  <a:cubicBezTo>
                    <a:pt x="303" y="482"/>
                    <a:pt x="312" y="482"/>
                    <a:pt x="321" y="482"/>
                  </a:cubicBezTo>
                  <a:cubicBezTo>
                    <a:pt x="520" y="482"/>
                    <a:pt x="635" y="249"/>
                    <a:pt x="509" y="92"/>
                  </a:cubicBezTo>
                  <a:cubicBezTo>
                    <a:pt x="461" y="31"/>
                    <a:pt x="390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28"/>
            <p:cNvSpPr/>
            <p:nvPr/>
          </p:nvSpPr>
          <p:spPr>
            <a:xfrm>
              <a:off x="4102900" y="3944350"/>
              <a:ext cx="15300" cy="11625"/>
            </a:xfrm>
            <a:custGeom>
              <a:avLst/>
              <a:gdLst/>
              <a:ahLst/>
              <a:cxnLst/>
              <a:rect l="l" t="t" r="r" b="b"/>
              <a:pathLst>
                <a:path w="612" h="465" extrusionOk="0">
                  <a:moveTo>
                    <a:pt x="306" y="0"/>
                  </a:moveTo>
                  <a:cubicBezTo>
                    <a:pt x="255" y="0"/>
                    <a:pt x="204" y="17"/>
                    <a:pt x="161" y="51"/>
                  </a:cubicBezTo>
                  <a:cubicBezTo>
                    <a:pt x="1" y="183"/>
                    <a:pt x="78" y="444"/>
                    <a:pt x="284" y="463"/>
                  </a:cubicBezTo>
                  <a:cubicBezTo>
                    <a:pt x="293" y="464"/>
                    <a:pt x="302" y="464"/>
                    <a:pt x="311" y="464"/>
                  </a:cubicBezTo>
                  <a:cubicBezTo>
                    <a:pt x="500" y="464"/>
                    <a:pt x="612" y="240"/>
                    <a:pt x="486" y="87"/>
                  </a:cubicBezTo>
                  <a:cubicBezTo>
                    <a:pt x="440" y="30"/>
                    <a:pt x="373" y="0"/>
                    <a:pt x="3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28"/>
            <p:cNvSpPr/>
            <p:nvPr/>
          </p:nvSpPr>
          <p:spPr>
            <a:xfrm>
              <a:off x="4089575" y="3927775"/>
              <a:ext cx="14750" cy="11225"/>
            </a:xfrm>
            <a:custGeom>
              <a:avLst/>
              <a:gdLst/>
              <a:ahLst/>
              <a:cxnLst/>
              <a:rect l="l" t="t" r="r" b="b"/>
              <a:pathLst>
                <a:path w="590" h="449" extrusionOk="0">
                  <a:moveTo>
                    <a:pt x="296" y="1"/>
                  </a:moveTo>
                  <a:cubicBezTo>
                    <a:pt x="246" y="1"/>
                    <a:pt x="196" y="18"/>
                    <a:pt x="154" y="52"/>
                  </a:cubicBezTo>
                  <a:cubicBezTo>
                    <a:pt x="0" y="178"/>
                    <a:pt x="74" y="425"/>
                    <a:pt x="273" y="448"/>
                  </a:cubicBezTo>
                  <a:cubicBezTo>
                    <a:pt x="281" y="448"/>
                    <a:pt x="289" y="449"/>
                    <a:pt x="297" y="449"/>
                  </a:cubicBezTo>
                  <a:cubicBezTo>
                    <a:pt x="479" y="449"/>
                    <a:pt x="590" y="233"/>
                    <a:pt x="469" y="85"/>
                  </a:cubicBezTo>
                  <a:cubicBezTo>
                    <a:pt x="426" y="30"/>
                    <a:pt x="361" y="1"/>
                    <a:pt x="2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28"/>
            <p:cNvSpPr/>
            <p:nvPr/>
          </p:nvSpPr>
          <p:spPr>
            <a:xfrm>
              <a:off x="4076300" y="3911250"/>
              <a:ext cx="14125" cy="10725"/>
            </a:xfrm>
            <a:custGeom>
              <a:avLst/>
              <a:gdLst/>
              <a:ahLst/>
              <a:cxnLst/>
              <a:rect l="l" t="t" r="r" b="b"/>
              <a:pathLst>
                <a:path w="565" h="429" extrusionOk="0">
                  <a:moveTo>
                    <a:pt x="285" y="0"/>
                  </a:moveTo>
                  <a:cubicBezTo>
                    <a:pt x="237" y="0"/>
                    <a:pt x="189" y="16"/>
                    <a:pt x="149" y="48"/>
                  </a:cubicBezTo>
                  <a:cubicBezTo>
                    <a:pt x="1" y="167"/>
                    <a:pt x="72" y="408"/>
                    <a:pt x="261" y="427"/>
                  </a:cubicBezTo>
                  <a:cubicBezTo>
                    <a:pt x="269" y="428"/>
                    <a:pt x="277" y="429"/>
                    <a:pt x="285" y="429"/>
                  </a:cubicBezTo>
                  <a:cubicBezTo>
                    <a:pt x="460" y="429"/>
                    <a:pt x="565" y="222"/>
                    <a:pt x="451" y="80"/>
                  </a:cubicBezTo>
                  <a:cubicBezTo>
                    <a:pt x="409" y="27"/>
                    <a:pt x="347" y="0"/>
                    <a:pt x="2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28"/>
            <p:cNvSpPr/>
            <p:nvPr/>
          </p:nvSpPr>
          <p:spPr>
            <a:xfrm>
              <a:off x="4063050" y="3894750"/>
              <a:ext cx="13475" cy="10200"/>
            </a:xfrm>
            <a:custGeom>
              <a:avLst/>
              <a:gdLst/>
              <a:ahLst/>
              <a:cxnLst/>
              <a:rect l="l" t="t" r="r" b="b"/>
              <a:pathLst>
                <a:path w="539" h="408" extrusionOk="0">
                  <a:moveTo>
                    <a:pt x="271" y="1"/>
                  </a:moveTo>
                  <a:cubicBezTo>
                    <a:pt x="225" y="1"/>
                    <a:pt x="180" y="15"/>
                    <a:pt x="142" y="46"/>
                  </a:cubicBezTo>
                  <a:cubicBezTo>
                    <a:pt x="1" y="159"/>
                    <a:pt x="68" y="390"/>
                    <a:pt x="248" y="406"/>
                  </a:cubicBezTo>
                  <a:cubicBezTo>
                    <a:pt x="256" y="407"/>
                    <a:pt x="264" y="407"/>
                    <a:pt x="272" y="407"/>
                  </a:cubicBezTo>
                  <a:cubicBezTo>
                    <a:pt x="441" y="407"/>
                    <a:pt x="539" y="210"/>
                    <a:pt x="431" y="75"/>
                  </a:cubicBezTo>
                  <a:cubicBezTo>
                    <a:pt x="390" y="26"/>
                    <a:pt x="330" y="1"/>
                    <a:pt x="2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28"/>
            <p:cNvSpPr/>
            <p:nvPr/>
          </p:nvSpPr>
          <p:spPr>
            <a:xfrm>
              <a:off x="4049800" y="3878175"/>
              <a:ext cx="12825" cy="9825"/>
            </a:xfrm>
            <a:custGeom>
              <a:avLst/>
              <a:gdLst/>
              <a:ahLst/>
              <a:cxnLst/>
              <a:rect l="l" t="t" r="r" b="b"/>
              <a:pathLst>
                <a:path w="513" h="393" extrusionOk="0">
                  <a:moveTo>
                    <a:pt x="258" y="1"/>
                  </a:moveTo>
                  <a:cubicBezTo>
                    <a:pt x="215" y="1"/>
                    <a:pt x="171" y="15"/>
                    <a:pt x="135" y="44"/>
                  </a:cubicBezTo>
                  <a:cubicBezTo>
                    <a:pt x="0" y="153"/>
                    <a:pt x="65" y="372"/>
                    <a:pt x="238" y="391"/>
                  </a:cubicBezTo>
                  <a:cubicBezTo>
                    <a:pt x="246" y="392"/>
                    <a:pt x="253" y="392"/>
                    <a:pt x="261" y="392"/>
                  </a:cubicBezTo>
                  <a:cubicBezTo>
                    <a:pt x="418" y="392"/>
                    <a:pt x="513" y="202"/>
                    <a:pt x="409" y="73"/>
                  </a:cubicBezTo>
                  <a:cubicBezTo>
                    <a:pt x="370" y="25"/>
                    <a:pt x="314" y="1"/>
                    <a:pt x="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28"/>
            <p:cNvSpPr/>
            <p:nvPr/>
          </p:nvSpPr>
          <p:spPr>
            <a:xfrm>
              <a:off x="4036450" y="3861675"/>
              <a:ext cx="12300" cy="9350"/>
            </a:xfrm>
            <a:custGeom>
              <a:avLst/>
              <a:gdLst/>
              <a:ahLst/>
              <a:cxnLst/>
              <a:rect l="l" t="t" r="r" b="b"/>
              <a:pathLst>
                <a:path w="492" h="374" extrusionOk="0">
                  <a:moveTo>
                    <a:pt x="247" y="1"/>
                  </a:moveTo>
                  <a:cubicBezTo>
                    <a:pt x="205" y="1"/>
                    <a:pt x="164" y="14"/>
                    <a:pt x="130" y="42"/>
                  </a:cubicBezTo>
                  <a:cubicBezTo>
                    <a:pt x="1" y="145"/>
                    <a:pt x="65" y="354"/>
                    <a:pt x="229" y="373"/>
                  </a:cubicBezTo>
                  <a:cubicBezTo>
                    <a:pt x="236" y="374"/>
                    <a:pt x="242" y="374"/>
                    <a:pt x="249" y="374"/>
                  </a:cubicBezTo>
                  <a:cubicBezTo>
                    <a:pt x="401" y="374"/>
                    <a:pt x="492" y="194"/>
                    <a:pt x="393" y="71"/>
                  </a:cubicBezTo>
                  <a:cubicBezTo>
                    <a:pt x="356" y="25"/>
                    <a:pt x="302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28"/>
            <p:cNvSpPr/>
            <p:nvPr/>
          </p:nvSpPr>
          <p:spPr>
            <a:xfrm>
              <a:off x="4023200" y="3845125"/>
              <a:ext cx="11725" cy="8875"/>
            </a:xfrm>
            <a:custGeom>
              <a:avLst/>
              <a:gdLst/>
              <a:ahLst/>
              <a:cxnLst/>
              <a:rect l="l" t="t" r="r" b="b"/>
              <a:pathLst>
                <a:path w="469" h="355" extrusionOk="0">
                  <a:moveTo>
                    <a:pt x="234" y="0"/>
                  </a:moveTo>
                  <a:cubicBezTo>
                    <a:pt x="195" y="0"/>
                    <a:pt x="156" y="13"/>
                    <a:pt x="123" y="39"/>
                  </a:cubicBezTo>
                  <a:cubicBezTo>
                    <a:pt x="1" y="138"/>
                    <a:pt x="59" y="338"/>
                    <a:pt x="216" y="354"/>
                  </a:cubicBezTo>
                  <a:cubicBezTo>
                    <a:pt x="223" y="354"/>
                    <a:pt x="229" y="355"/>
                    <a:pt x="236" y="355"/>
                  </a:cubicBezTo>
                  <a:cubicBezTo>
                    <a:pt x="382" y="355"/>
                    <a:pt x="469" y="185"/>
                    <a:pt x="373" y="68"/>
                  </a:cubicBezTo>
                  <a:cubicBezTo>
                    <a:pt x="338" y="23"/>
                    <a:pt x="286" y="0"/>
                    <a:pt x="2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28"/>
            <p:cNvSpPr/>
            <p:nvPr/>
          </p:nvSpPr>
          <p:spPr>
            <a:xfrm>
              <a:off x="4009950" y="3828600"/>
              <a:ext cx="11100" cy="8450"/>
            </a:xfrm>
            <a:custGeom>
              <a:avLst/>
              <a:gdLst/>
              <a:ahLst/>
              <a:cxnLst/>
              <a:rect l="l" t="t" r="r" b="b"/>
              <a:pathLst>
                <a:path w="444" h="338" extrusionOk="0">
                  <a:moveTo>
                    <a:pt x="221" y="0"/>
                  </a:moveTo>
                  <a:cubicBezTo>
                    <a:pt x="184" y="0"/>
                    <a:pt x="147" y="13"/>
                    <a:pt x="116" y="38"/>
                  </a:cubicBezTo>
                  <a:cubicBezTo>
                    <a:pt x="0" y="131"/>
                    <a:pt x="55" y="320"/>
                    <a:pt x="203" y="337"/>
                  </a:cubicBezTo>
                  <a:cubicBezTo>
                    <a:pt x="208" y="337"/>
                    <a:pt x="214" y="337"/>
                    <a:pt x="219" y="337"/>
                  </a:cubicBezTo>
                  <a:cubicBezTo>
                    <a:pt x="360" y="337"/>
                    <a:pt x="444" y="175"/>
                    <a:pt x="351" y="63"/>
                  </a:cubicBezTo>
                  <a:cubicBezTo>
                    <a:pt x="318" y="21"/>
                    <a:pt x="270" y="0"/>
                    <a:pt x="2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28"/>
            <p:cNvSpPr/>
            <p:nvPr/>
          </p:nvSpPr>
          <p:spPr>
            <a:xfrm>
              <a:off x="3996700" y="3812100"/>
              <a:ext cx="10450" cy="7925"/>
            </a:xfrm>
            <a:custGeom>
              <a:avLst/>
              <a:gdLst/>
              <a:ahLst/>
              <a:cxnLst/>
              <a:rect l="l" t="t" r="r" b="b"/>
              <a:pathLst>
                <a:path w="418" h="317" extrusionOk="0">
                  <a:moveTo>
                    <a:pt x="209" y="0"/>
                  </a:moveTo>
                  <a:cubicBezTo>
                    <a:pt x="174" y="0"/>
                    <a:pt x="139" y="12"/>
                    <a:pt x="109" y="36"/>
                  </a:cubicBezTo>
                  <a:cubicBezTo>
                    <a:pt x="0" y="122"/>
                    <a:pt x="52" y="299"/>
                    <a:pt x="193" y="315"/>
                  </a:cubicBezTo>
                  <a:cubicBezTo>
                    <a:pt x="199" y="316"/>
                    <a:pt x="206" y="316"/>
                    <a:pt x="212" y="316"/>
                  </a:cubicBezTo>
                  <a:cubicBezTo>
                    <a:pt x="339" y="316"/>
                    <a:pt x="417" y="162"/>
                    <a:pt x="331" y="58"/>
                  </a:cubicBezTo>
                  <a:cubicBezTo>
                    <a:pt x="300" y="20"/>
                    <a:pt x="255" y="0"/>
                    <a:pt x="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28"/>
            <p:cNvSpPr/>
            <p:nvPr/>
          </p:nvSpPr>
          <p:spPr>
            <a:xfrm>
              <a:off x="4253550" y="4095175"/>
              <a:ext cx="21450" cy="16350"/>
            </a:xfrm>
            <a:custGeom>
              <a:avLst/>
              <a:gdLst/>
              <a:ahLst/>
              <a:cxnLst/>
              <a:rect l="l" t="t" r="r" b="b"/>
              <a:pathLst>
                <a:path w="858" h="654" extrusionOk="0">
                  <a:moveTo>
                    <a:pt x="430" y="0"/>
                  </a:moveTo>
                  <a:cubicBezTo>
                    <a:pt x="358" y="0"/>
                    <a:pt x="285" y="24"/>
                    <a:pt x="225" y="73"/>
                  </a:cubicBezTo>
                  <a:cubicBezTo>
                    <a:pt x="0" y="256"/>
                    <a:pt x="110" y="623"/>
                    <a:pt x="399" y="652"/>
                  </a:cubicBezTo>
                  <a:cubicBezTo>
                    <a:pt x="411" y="653"/>
                    <a:pt x="422" y="653"/>
                    <a:pt x="433" y="653"/>
                  </a:cubicBezTo>
                  <a:cubicBezTo>
                    <a:pt x="699" y="653"/>
                    <a:pt x="858" y="334"/>
                    <a:pt x="682" y="121"/>
                  </a:cubicBezTo>
                  <a:cubicBezTo>
                    <a:pt x="618" y="41"/>
                    <a:pt x="525" y="0"/>
                    <a:pt x="4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28"/>
            <p:cNvSpPr/>
            <p:nvPr/>
          </p:nvSpPr>
          <p:spPr>
            <a:xfrm>
              <a:off x="4240225" y="4078600"/>
              <a:ext cx="20850" cy="15825"/>
            </a:xfrm>
            <a:custGeom>
              <a:avLst/>
              <a:gdLst/>
              <a:ahLst/>
              <a:cxnLst/>
              <a:rect l="l" t="t" r="r" b="b"/>
              <a:pathLst>
                <a:path w="834" h="633" extrusionOk="0">
                  <a:moveTo>
                    <a:pt x="420" y="0"/>
                  </a:moveTo>
                  <a:cubicBezTo>
                    <a:pt x="349" y="0"/>
                    <a:pt x="278" y="24"/>
                    <a:pt x="219" y="71"/>
                  </a:cubicBezTo>
                  <a:cubicBezTo>
                    <a:pt x="0" y="248"/>
                    <a:pt x="106" y="601"/>
                    <a:pt x="386" y="630"/>
                  </a:cubicBezTo>
                  <a:cubicBezTo>
                    <a:pt x="399" y="632"/>
                    <a:pt x="411" y="632"/>
                    <a:pt x="424" y="632"/>
                  </a:cubicBezTo>
                  <a:cubicBezTo>
                    <a:pt x="681" y="632"/>
                    <a:pt x="834" y="327"/>
                    <a:pt x="665" y="119"/>
                  </a:cubicBezTo>
                  <a:cubicBezTo>
                    <a:pt x="603" y="41"/>
                    <a:pt x="512" y="0"/>
                    <a:pt x="4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28"/>
            <p:cNvSpPr/>
            <p:nvPr/>
          </p:nvSpPr>
          <p:spPr>
            <a:xfrm>
              <a:off x="4226950" y="4062100"/>
              <a:ext cx="20250" cy="15350"/>
            </a:xfrm>
            <a:custGeom>
              <a:avLst/>
              <a:gdLst/>
              <a:ahLst/>
              <a:cxnLst/>
              <a:rect l="l" t="t" r="r" b="b"/>
              <a:pathLst>
                <a:path w="810" h="614" extrusionOk="0">
                  <a:moveTo>
                    <a:pt x="407" y="1"/>
                  </a:moveTo>
                  <a:cubicBezTo>
                    <a:pt x="339" y="1"/>
                    <a:pt x="270" y="23"/>
                    <a:pt x="213" y="69"/>
                  </a:cubicBezTo>
                  <a:cubicBezTo>
                    <a:pt x="1" y="239"/>
                    <a:pt x="104" y="583"/>
                    <a:pt x="377" y="612"/>
                  </a:cubicBezTo>
                  <a:cubicBezTo>
                    <a:pt x="388" y="613"/>
                    <a:pt x="400" y="614"/>
                    <a:pt x="411" y="614"/>
                  </a:cubicBezTo>
                  <a:cubicBezTo>
                    <a:pt x="661" y="614"/>
                    <a:pt x="810" y="317"/>
                    <a:pt x="647" y="114"/>
                  </a:cubicBezTo>
                  <a:cubicBezTo>
                    <a:pt x="587" y="39"/>
                    <a:pt x="497" y="1"/>
                    <a:pt x="4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28"/>
            <p:cNvSpPr/>
            <p:nvPr/>
          </p:nvSpPr>
          <p:spPr>
            <a:xfrm>
              <a:off x="4213700" y="4045525"/>
              <a:ext cx="19600" cy="14900"/>
            </a:xfrm>
            <a:custGeom>
              <a:avLst/>
              <a:gdLst/>
              <a:ahLst/>
              <a:cxnLst/>
              <a:rect l="l" t="t" r="r" b="b"/>
              <a:pathLst>
                <a:path w="784" h="596" extrusionOk="0">
                  <a:moveTo>
                    <a:pt x="393" y="1"/>
                  </a:moveTo>
                  <a:cubicBezTo>
                    <a:pt x="328" y="1"/>
                    <a:pt x="262" y="22"/>
                    <a:pt x="206" y="67"/>
                  </a:cubicBezTo>
                  <a:cubicBezTo>
                    <a:pt x="0" y="234"/>
                    <a:pt x="100" y="568"/>
                    <a:pt x="364" y="594"/>
                  </a:cubicBezTo>
                  <a:cubicBezTo>
                    <a:pt x="375" y="595"/>
                    <a:pt x="387" y="596"/>
                    <a:pt x="398" y="596"/>
                  </a:cubicBezTo>
                  <a:cubicBezTo>
                    <a:pt x="641" y="596"/>
                    <a:pt x="784" y="308"/>
                    <a:pt x="624" y="112"/>
                  </a:cubicBezTo>
                  <a:cubicBezTo>
                    <a:pt x="565" y="38"/>
                    <a:pt x="480" y="1"/>
                    <a:pt x="3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28"/>
            <p:cNvSpPr/>
            <p:nvPr/>
          </p:nvSpPr>
          <p:spPr>
            <a:xfrm>
              <a:off x="4200450" y="4029050"/>
              <a:ext cx="18950" cy="14425"/>
            </a:xfrm>
            <a:custGeom>
              <a:avLst/>
              <a:gdLst/>
              <a:ahLst/>
              <a:cxnLst/>
              <a:rect l="l" t="t" r="r" b="b"/>
              <a:pathLst>
                <a:path w="758" h="577" extrusionOk="0">
                  <a:moveTo>
                    <a:pt x="381" y="1"/>
                  </a:moveTo>
                  <a:cubicBezTo>
                    <a:pt x="317" y="1"/>
                    <a:pt x="252" y="22"/>
                    <a:pt x="199" y="67"/>
                  </a:cubicBezTo>
                  <a:cubicBezTo>
                    <a:pt x="0" y="227"/>
                    <a:pt x="97" y="549"/>
                    <a:pt x="351" y="575"/>
                  </a:cubicBezTo>
                  <a:cubicBezTo>
                    <a:pt x="362" y="576"/>
                    <a:pt x="374" y="577"/>
                    <a:pt x="385" y="577"/>
                  </a:cubicBezTo>
                  <a:cubicBezTo>
                    <a:pt x="621" y="577"/>
                    <a:pt x="758" y="299"/>
                    <a:pt x="604" y="109"/>
                  </a:cubicBezTo>
                  <a:cubicBezTo>
                    <a:pt x="548" y="38"/>
                    <a:pt x="465" y="1"/>
                    <a:pt x="3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28"/>
            <p:cNvSpPr/>
            <p:nvPr/>
          </p:nvSpPr>
          <p:spPr>
            <a:xfrm>
              <a:off x="4187175" y="4012500"/>
              <a:ext cx="18350" cy="13925"/>
            </a:xfrm>
            <a:custGeom>
              <a:avLst/>
              <a:gdLst/>
              <a:ahLst/>
              <a:cxnLst/>
              <a:rect l="l" t="t" r="r" b="b"/>
              <a:pathLst>
                <a:path w="734" h="557" extrusionOk="0">
                  <a:moveTo>
                    <a:pt x="370" y="1"/>
                  </a:moveTo>
                  <a:cubicBezTo>
                    <a:pt x="308" y="1"/>
                    <a:pt x="246" y="21"/>
                    <a:pt x="194" y="64"/>
                  </a:cubicBezTo>
                  <a:cubicBezTo>
                    <a:pt x="1" y="221"/>
                    <a:pt x="94" y="533"/>
                    <a:pt x="338" y="555"/>
                  </a:cubicBezTo>
                  <a:cubicBezTo>
                    <a:pt x="349" y="556"/>
                    <a:pt x="359" y="557"/>
                    <a:pt x="369" y="557"/>
                  </a:cubicBezTo>
                  <a:cubicBezTo>
                    <a:pt x="598" y="557"/>
                    <a:pt x="734" y="287"/>
                    <a:pt x="586" y="102"/>
                  </a:cubicBezTo>
                  <a:cubicBezTo>
                    <a:pt x="530" y="35"/>
                    <a:pt x="450" y="1"/>
                    <a:pt x="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28"/>
            <p:cNvSpPr/>
            <p:nvPr/>
          </p:nvSpPr>
          <p:spPr>
            <a:xfrm>
              <a:off x="4173850" y="3995950"/>
              <a:ext cx="17775" cy="13525"/>
            </a:xfrm>
            <a:custGeom>
              <a:avLst/>
              <a:gdLst/>
              <a:ahLst/>
              <a:cxnLst/>
              <a:rect l="l" t="t" r="r" b="b"/>
              <a:pathLst>
                <a:path w="711" h="541" extrusionOk="0">
                  <a:moveTo>
                    <a:pt x="357" y="0"/>
                  </a:moveTo>
                  <a:cubicBezTo>
                    <a:pt x="297" y="0"/>
                    <a:pt x="237" y="20"/>
                    <a:pt x="187" y="60"/>
                  </a:cubicBezTo>
                  <a:cubicBezTo>
                    <a:pt x="0" y="211"/>
                    <a:pt x="90" y="513"/>
                    <a:pt x="328" y="539"/>
                  </a:cubicBezTo>
                  <a:cubicBezTo>
                    <a:pt x="339" y="540"/>
                    <a:pt x="349" y="541"/>
                    <a:pt x="359" y="541"/>
                  </a:cubicBezTo>
                  <a:cubicBezTo>
                    <a:pt x="582" y="541"/>
                    <a:pt x="711" y="280"/>
                    <a:pt x="566" y="102"/>
                  </a:cubicBezTo>
                  <a:cubicBezTo>
                    <a:pt x="513" y="35"/>
                    <a:pt x="435" y="0"/>
                    <a:pt x="3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28"/>
            <p:cNvSpPr/>
            <p:nvPr/>
          </p:nvSpPr>
          <p:spPr>
            <a:xfrm>
              <a:off x="4160600" y="3979400"/>
              <a:ext cx="17125" cy="13050"/>
            </a:xfrm>
            <a:custGeom>
              <a:avLst/>
              <a:gdLst/>
              <a:ahLst/>
              <a:cxnLst/>
              <a:rect l="l" t="t" r="r" b="b"/>
              <a:pathLst>
                <a:path w="685" h="522" extrusionOk="0">
                  <a:moveTo>
                    <a:pt x="342" y="0"/>
                  </a:moveTo>
                  <a:cubicBezTo>
                    <a:pt x="285" y="0"/>
                    <a:pt x="228" y="19"/>
                    <a:pt x="180" y="57"/>
                  </a:cubicBezTo>
                  <a:cubicBezTo>
                    <a:pt x="0" y="202"/>
                    <a:pt x="84" y="494"/>
                    <a:pt x="315" y="520"/>
                  </a:cubicBezTo>
                  <a:cubicBezTo>
                    <a:pt x="326" y="521"/>
                    <a:pt x="336" y="522"/>
                    <a:pt x="346" y="522"/>
                  </a:cubicBezTo>
                  <a:cubicBezTo>
                    <a:pt x="559" y="522"/>
                    <a:pt x="685" y="271"/>
                    <a:pt x="547" y="99"/>
                  </a:cubicBezTo>
                  <a:cubicBezTo>
                    <a:pt x="495" y="34"/>
                    <a:pt x="419" y="0"/>
                    <a:pt x="3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28"/>
            <p:cNvSpPr/>
            <p:nvPr/>
          </p:nvSpPr>
          <p:spPr>
            <a:xfrm>
              <a:off x="4147325" y="3962875"/>
              <a:ext cx="16600" cy="12625"/>
            </a:xfrm>
            <a:custGeom>
              <a:avLst/>
              <a:gdLst/>
              <a:ahLst/>
              <a:cxnLst/>
              <a:rect l="l" t="t" r="r" b="b"/>
              <a:pathLst>
                <a:path w="664" h="505" extrusionOk="0">
                  <a:moveTo>
                    <a:pt x="332" y="0"/>
                  </a:moveTo>
                  <a:cubicBezTo>
                    <a:pt x="276" y="0"/>
                    <a:pt x="220" y="19"/>
                    <a:pt x="174" y="56"/>
                  </a:cubicBezTo>
                  <a:cubicBezTo>
                    <a:pt x="1" y="197"/>
                    <a:pt x="84" y="477"/>
                    <a:pt x="306" y="503"/>
                  </a:cubicBezTo>
                  <a:cubicBezTo>
                    <a:pt x="315" y="504"/>
                    <a:pt x="324" y="504"/>
                    <a:pt x="333" y="504"/>
                  </a:cubicBezTo>
                  <a:cubicBezTo>
                    <a:pt x="539" y="504"/>
                    <a:pt x="664" y="261"/>
                    <a:pt x="528" y="95"/>
                  </a:cubicBezTo>
                  <a:cubicBezTo>
                    <a:pt x="479" y="32"/>
                    <a:pt x="405" y="0"/>
                    <a:pt x="3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28"/>
            <p:cNvSpPr/>
            <p:nvPr/>
          </p:nvSpPr>
          <p:spPr>
            <a:xfrm>
              <a:off x="4134075" y="3946375"/>
              <a:ext cx="15875" cy="12075"/>
            </a:xfrm>
            <a:custGeom>
              <a:avLst/>
              <a:gdLst/>
              <a:ahLst/>
              <a:cxnLst/>
              <a:rect l="l" t="t" r="r" b="b"/>
              <a:pathLst>
                <a:path w="635" h="483" extrusionOk="0">
                  <a:moveTo>
                    <a:pt x="318" y="0"/>
                  </a:moveTo>
                  <a:cubicBezTo>
                    <a:pt x="265" y="0"/>
                    <a:pt x="212" y="18"/>
                    <a:pt x="168" y="54"/>
                  </a:cubicBezTo>
                  <a:cubicBezTo>
                    <a:pt x="1" y="189"/>
                    <a:pt x="81" y="459"/>
                    <a:pt x="293" y="481"/>
                  </a:cubicBezTo>
                  <a:cubicBezTo>
                    <a:pt x="302" y="482"/>
                    <a:pt x="311" y="483"/>
                    <a:pt x="320" y="483"/>
                  </a:cubicBezTo>
                  <a:cubicBezTo>
                    <a:pt x="519" y="483"/>
                    <a:pt x="634" y="249"/>
                    <a:pt x="505" y="89"/>
                  </a:cubicBezTo>
                  <a:cubicBezTo>
                    <a:pt x="458" y="31"/>
                    <a:pt x="388" y="0"/>
                    <a:pt x="3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28"/>
            <p:cNvSpPr/>
            <p:nvPr/>
          </p:nvSpPr>
          <p:spPr>
            <a:xfrm>
              <a:off x="4120750" y="3929825"/>
              <a:ext cx="15400" cy="11675"/>
            </a:xfrm>
            <a:custGeom>
              <a:avLst/>
              <a:gdLst/>
              <a:ahLst/>
              <a:cxnLst/>
              <a:rect l="l" t="t" r="r" b="b"/>
              <a:pathLst>
                <a:path w="616" h="467" extrusionOk="0">
                  <a:moveTo>
                    <a:pt x="310" y="0"/>
                  </a:moveTo>
                  <a:cubicBezTo>
                    <a:pt x="258" y="0"/>
                    <a:pt x="206" y="18"/>
                    <a:pt x="161" y="54"/>
                  </a:cubicBezTo>
                  <a:cubicBezTo>
                    <a:pt x="0" y="183"/>
                    <a:pt x="77" y="443"/>
                    <a:pt x="286" y="465"/>
                  </a:cubicBezTo>
                  <a:cubicBezTo>
                    <a:pt x="294" y="466"/>
                    <a:pt x="302" y="466"/>
                    <a:pt x="310" y="466"/>
                  </a:cubicBezTo>
                  <a:cubicBezTo>
                    <a:pt x="501" y="466"/>
                    <a:pt x="615" y="241"/>
                    <a:pt x="489" y="86"/>
                  </a:cubicBezTo>
                  <a:cubicBezTo>
                    <a:pt x="443" y="30"/>
                    <a:pt x="377" y="0"/>
                    <a:pt x="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28"/>
            <p:cNvSpPr/>
            <p:nvPr/>
          </p:nvSpPr>
          <p:spPr>
            <a:xfrm>
              <a:off x="4107475" y="3913300"/>
              <a:ext cx="14775" cy="11175"/>
            </a:xfrm>
            <a:custGeom>
              <a:avLst/>
              <a:gdLst/>
              <a:ahLst/>
              <a:cxnLst/>
              <a:rect l="l" t="t" r="r" b="b"/>
              <a:pathLst>
                <a:path w="591" h="447" extrusionOk="0">
                  <a:moveTo>
                    <a:pt x="296" y="1"/>
                  </a:moveTo>
                  <a:cubicBezTo>
                    <a:pt x="246" y="1"/>
                    <a:pt x="197" y="17"/>
                    <a:pt x="155" y="50"/>
                  </a:cubicBezTo>
                  <a:cubicBezTo>
                    <a:pt x="1" y="175"/>
                    <a:pt x="75" y="426"/>
                    <a:pt x="274" y="445"/>
                  </a:cubicBezTo>
                  <a:cubicBezTo>
                    <a:pt x="282" y="446"/>
                    <a:pt x="290" y="446"/>
                    <a:pt x="297" y="446"/>
                  </a:cubicBezTo>
                  <a:cubicBezTo>
                    <a:pt x="480" y="446"/>
                    <a:pt x="590" y="230"/>
                    <a:pt x="470" y="82"/>
                  </a:cubicBezTo>
                  <a:cubicBezTo>
                    <a:pt x="426" y="29"/>
                    <a:pt x="361" y="1"/>
                    <a:pt x="2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28"/>
            <p:cNvSpPr/>
            <p:nvPr/>
          </p:nvSpPr>
          <p:spPr>
            <a:xfrm>
              <a:off x="4094300" y="3896750"/>
              <a:ext cx="14025" cy="10700"/>
            </a:xfrm>
            <a:custGeom>
              <a:avLst/>
              <a:gdLst/>
              <a:ahLst/>
              <a:cxnLst/>
              <a:rect l="l" t="t" r="r" b="b"/>
              <a:pathLst>
                <a:path w="561" h="428" extrusionOk="0">
                  <a:moveTo>
                    <a:pt x="282" y="0"/>
                  </a:moveTo>
                  <a:cubicBezTo>
                    <a:pt x="235" y="0"/>
                    <a:pt x="188" y="16"/>
                    <a:pt x="149" y="50"/>
                  </a:cubicBezTo>
                  <a:cubicBezTo>
                    <a:pt x="1" y="169"/>
                    <a:pt x="72" y="406"/>
                    <a:pt x="261" y="426"/>
                  </a:cubicBezTo>
                  <a:cubicBezTo>
                    <a:pt x="270" y="427"/>
                    <a:pt x="279" y="427"/>
                    <a:pt x="288" y="427"/>
                  </a:cubicBezTo>
                  <a:cubicBezTo>
                    <a:pt x="458" y="427"/>
                    <a:pt x="561" y="222"/>
                    <a:pt x="448" y="79"/>
                  </a:cubicBezTo>
                  <a:cubicBezTo>
                    <a:pt x="406" y="28"/>
                    <a:pt x="344" y="0"/>
                    <a:pt x="2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3989;p28"/>
            <p:cNvSpPr/>
            <p:nvPr/>
          </p:nvSpPr>
          <p:spPr>
            <a:xfrm>
              <a:off x="4080975" y="3880200"/>
              <a:ext cx="13475" cy="10200"/>
            </a:xfrm>
            <a:custGeom>
              <a:avLst/>
              <a:gdLst/>
              <a:ahLst/>
              <a:cxnLst/>
              <a:rect l="l" t="t" r="r" b="b"/>
              <a:pathLst>
                <a:path w="539" h="408" extrusionOk="0">
                  <a:moveTo>
                    <a:pt x="270" y="1"/>
                  </a:moveTo>
                  <a:cubicBezTo>
                    <a:pt x="225" y="1"/>
                    <a:pt x="179" y="16"/>
                    <a:pt x="142" y="46"/>
                  </a:cubicBezTo>
                  <a:cubicBezTo>
                    <a:pt x="0" y="159"/>
                    <a:pt x="68" y="390"/>
                    <a:pt x="248" y="406"/>
                  </a:cubicBezTo>
                  <a:cubicBezTo>
                    <a:pt x="256" y="407"/>
                    <a:pt x="264" y="408"/>
                    <a:pt x="271" y="408"/>
                  </a:cubicBezTo>
                  <a:cubicBezTo>
                    <a:pt x="440" y="408"/>
                    <a:pt x="538" y="211"/>
                    <a:pt x="428" y="75"/>
                  </a:cubicBezTo>
                  <a:cubicBezTo>
                    <a:pt x="388" y="26"/>
                    <a:pt x="329" y="1"/>
                    <a:pt x="2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0" name="Google Shape;3990;p28"/>
            <p:cNvSpPr/>
            <p:nvPr/>
          </p:nvSpPr>
          <p:spPr>
            <a:xfrm>
              <a:off x="4067725" y="3863725"/>
              <a:ext cx="12850" cy="9800"/>
            </a:xfrm>
            <a:custGeom>
              <a:avLst/>
              <a:gdLst/>
              <a:ahLst/>
              <a:cxnLst/>
              <a:rect l="l" t="t" r="r" b="b"/>
              <a:pathLst>
                <a:path w="514" h="392" extrusionOk="0">
                  <a:moveTo>
                    <a:pt x="257" y="0"/>
                  </a:moveTo>
                  <a:cubicBezTo>
                    <a:pt x="214" y="0"/>
                    <a:pt x="171" y="14"/>
                    <a:pt x="135" y="43"/>
                  </a:cubicBezTo>
                  <a:cubicBezTo>
                    <a:pt x="0" y="153"/>
                    <a:pt x="64" y="371"/>
                    <a:pt x="235" y="391"/>
                  </a:cubicBezTo>
                  <a:cubicBezTo>
                    <a:pt x="241" y="391"/>
                    <a:pt x="248" y="391"/>
                    <a:pt x="254" y="391"/>
                  </a:cubicBezTo>
                  <a:cubicBezTo>
                    <a:pt x="416" y="391"/>
                    <a:pt x="513" y="202"/>
                    <a:pt x="408" y="72"/>
                  </a:cubicBezTo>
                  <a:cubicBezTo>
                    <a:pt x="370" y="25"/>
                    <a:pt x="314" y="0"/>
                    <a:pt x="2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1" name="Google Shape;3991;p28"/>
            <p:cNvSpPr/>
            <p:nvPr/>
          </p:nvSpPr>
          <p:spPr>
            <a:xfrm>
              <a:off x="4054375" y="3847225"/>
              <a:ext cx="12300" cy="9350"/>
            </a:xfrm>
            <a:custGeom>
              <a:avLst/>
              <a:gdLst/>
              <a:ahLst/>
              <a:cxnLst/>
              <a:rect l="l" t="t" r="r" b="b"/>
              <a:pathLst>
                <a:path w="492" h="374" extrusionOk="0">
                  <a:moveTo>
                    <a:pt x="246" y="1"/>
                  </a:moveTo>
                  <a:cubicBezTo>
                    <a:pt x="205" y="1"/>
                    <a:pt x="164" y="14"/>
                    <a:pt x="129" y="41"/>
                  </a:cubicBezTo>
                  <a:cubicBezTo>
                    <a:pt x="1" y="147"/>
                    <a:pt x="65" y="353"/>
                    <a:pt x="229" y="372"/>
                  </a:cubicBezTo>
                  <a:cubicBezTo>
                    <a:pt x="235" y="373"/>
                    <a:pt x="242" y="373"/>
                    <a:pt x="248" y="373"/>
                  </a:cubicBezTo>
                  <a:cubicBezTo>
                    <a:pt x="401" y="373"/>
                    <a:pt x="491" y="194"/>
                    <a:pt x="393" y="70"/>
                  </a:cubicBezTo>
                  <a:cubicBezTo>
                    <a:pt x="356" y="24"/>
                    <a:pt x="301" y="1"/>
                    <a:pt x="2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2" name="Google Shape;3992;p28"/>
            <p:cNvSpPr/>
            <p:nvPr/>
          </p:nvSpPr>
          <p:spPr>
            <a:xfrm>
              <a:off x="4041125" y="3830650"/>
              <a:ext cx="11625" cy="8825"/>
            </a:xfrm>
            <a:custGeom>
              <a:avLst/>
              <a:gdLst/>
              <a:ahLst/>
              <a:cxnLst/>
              <a:rect l="l" t="t" r="r" b="b"/>
              <a:pathLst>
                <a:path w="465" h="353" extrusionOk="0">
                  <a:moveTo>
                    <a:pt x="233" y="0"/>
                  </a:moveTo>
                  <a:cubicBezTo>
                    <a:pt x="195" y="0"/>
                    <a:pt x="156" y="13"/>
                    <a:pt x="122" y="39"/>
                  </a:cubicBezTo>
                  <a:cubicBezTo>
                    <a:pt x="0" y="139"/>
                    <a:pt x="58" y="335"/>
                    <a:pt x="216" y="351"/>
                  </a:cubicBezTo>
                  <a:cubicBezTo>
                    <a:pt x="223" y="352"/>
                    <a:pt x="231" y="352"/>
                    <a:pt x="238" y="352"/>
                  </a:cubicBezTo>
                  <a:cubicBezTo>
                    <a:pt x="382" y="352"/>
                    <a:pt x="465" y="181"/>
                    <a:pt x="373" y="65"/>
                  </a:cubicBezTo>
                  <a:cubicBezTo>
                    <a:pt x="336" y="23"/>
                    <a:pt x="285" y="0"/>
                    <a:pt x="2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3993;p28"/>
            <p:cNvSpPr/>
            <p:nvPr/>
          </p:nvSpPr>
          <p:spPr>
            <a:xfrm>
              <a:off x="4027875" y="3814100"/>
              <a:ext cx="11000" cy="8400"/>
            </a:xfrm>
            <a:custGeom>
              <a:avLst/>
              <a:gdLst/>
              <a:ahLst/>
              <a:cxnLst/>
              <a:rect l="l" t="t" r="r" b="b"/>
              <a:pathLst>
                <a:path w="440" h="336" extrusionOk="0">
                  <a:moveTo>
                    <a:pt x="221" y="0"/>
                  </a:moveTo>
                  <a:cubicBezTo>
                    <a:pt x="184" y="0"/>
                    <a:pt x="146" y="13"/>
                    <a:pt x="116" y="39"/>
                  </a:cubicBezTo>
                  <a:cubicBezTo>
                    <a:pt x="0" y="132"/>
                    <a:pt x="55" y="319"/>
                    <a:pt x="203" y="335"/>
                  </a:cubicBezTo>
                  <a:cubicBezTo>
                    <a:pt x="209" y="336"/>
                    <a:pt x="215" y="336"/>
                    <a:pt x="222" y="336"/>
                  </a:cubicBezTo>
                  <a:cubicBezTo>
                    <a:pt x="358" y="336"/>
                    <a:pt x="440" y="172"/>
                    <a:pt x="350" y="62"/>
                  </a:cubicBezTo>
                  <a:cubicBezTo>
                    <a:pt x="318" y="22"/>
                    <a:pt x="269" y="0"/>
                    <a:pt x="2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28"/>
            <p:cNvSpPr/>
            <p:nvPr/>
          </p:nvSpPr>
          <p:spPr>
            <a:xfrm>
              <a:off x="4014600" y="3797550"/>
              <a:ext cx="10375" cy="7925"/>
            </a:xfrm>
            <a:custGeom>
              <a:avLst/>
              <a:gdLst/>
              <a:ahLst/>
              <a:cxnLst/>
              <a:rect l="l" t="t" r="r" b="b"/>
              <a:pathLst>
                <a:path w="415" h="317" extrusionOk="0">
                  <a:moveTo>
                    <a:pt x="209" y="1"/>
                  </a:moveTo>
                  <a:cubicBezTo>
                    <a:pt x="174" y="1"/>
                    <a:pt x="139" y="12"/>
                    <a:pt x="110" y="36"/>
                  </a:cubicBezTo>
                  <a:cubicBezTo>
                    <a:pt x="1" y="126"/>
                    <a:pt x="52" y="303"/>
                    <a:pt x="194" y="316"/>
                  </a:cubicBezTo>
                  <a:cubicBezTo>
                    <a:pt x="200" y="316"/>
                    <a:pt x="206" y="317"/>
                    <a:pt x="213" y="317"/>
                  </a:cubicBezTo>
                  <a:cubicBezTo>
                    <a:pt x="340" y="317"/>
                    <a:pt x="415" y="166"/>
                    <a:pt x="332" y="62"/>
                  </a:cubicBezTo>
                  <a:cubicBezTo>
                    <a:pt x="301" y="21"/>
                    <a:pt x="255" y="1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5" name="Google Shape;3995;p28"/>
            <p:cNvSpPr/>
            <p:nvPr/>
          </p:nvSpPr>
          <p:spPr>
            <a:xfrm>
              <a:off x="4271375" y="4080650"/>
              <a:ext cx="21525" cy="16250"/>
            </a:xfrm>
            <a:custGeom>
              <a:avLst/>
              <a:gdLst/>
              <a:ahLst/>
              <a:cxnLst/>
              <a:rect l="l" t="t" r="r" b="b"/>
              <a:pathLst>
                <a:path w="861" h="650" extrusionOk="0">
                  <a:moveTo>
                    <a:pt x="431" y="1"/>
                  </a:moveTo>
                  <a:cubicBezTo>
                    <a:pt x="359" y="1"/>
                    <a:pt x="287" y="24"/>
                    <a:pt x="226" y="72"/>
                  </a:cubicBezTo>
                  <a:cubicBezTo>
                    <a:pt x="1" y="256"/>
                    <a:pt x="110" y="619"/>
                    <a:pt x="399" y="648"/>
                  </a:cubicBezTo>
                  <a:cubicBezTo>
                    <a:pt x="412" y="649"/>
                    <a:pt x="425" y="650"/>
                    <a:pt x="438" y="650"/>
                  </a:cubicBezTo>
                  <a:cubicBezTo>
                    <a:pt x="701" y="650"/>
                    <a:pt x="860" y="335"/>
                    <a:pt x="685" y="121"/>
                  </a:cubicBezTo>
                  <a:cubicBezTo>
                    <a:pt x="621" y="42"/>
                    <a:pt x="527" y="1"/>
                    <a:pt x="4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6" name="Google Shape;3996;p28"/>
            <p:cNvSpPr/>
            <p:nvPr/>
          </p:nvSpPr>
          <p:spPr>
            <a:xfrm>
              <a:off x="4258125" y="4064100"/>
              <a:ext cx="20900" cy="15850"/>
            </a:xfrm>
            <a:custGeom>
              <a:avLst/>
              <a:gdLst/>
              <a:ahLst/>
              <a:cxnLst/>
              <a:rect l="l" t="t" r="r" b="b"/>
              <a:pathLst>
                <a:path w="836" h="634" extrusionOk="0">
                  <a:moveTo>
                    <a:pt x="418" y="0"/>
                  </a:moveTo>
                  <a:cubicBezTo>
                    <a:pt x="348" y="0"/>
                    <a:pt x="278" y="24"/>
                    <a:pt x="219" y="72"/>
                  </a:cubicBezTo>
                  <a:cubicBezTo>
                    <a:pt x="1" y="249"/>
                    <a:pt x="107" y="603"/>
                    <a:pt x="386" y="632"/>
                  </a:cubicBezTo>
                  <a:cubicBezTo>
                    <a:pt x="398" y="633"/>
                    <a:pt x="410" y="633"/>
                    <a:pt x="421" y="633"/>
                  </a:cubicBezTo>
                  <a:cubicBezTo>
                    <a:pt x="680" y="633"/>
                    <a:pt x="835" y="327"/>
                    <a:pt x="666" y="117"/>
                  </a:cubicBezTo>
                  <a:cubicBezTo>
                    <a:pt x="602" y="41"/>
                    <a:pt x="510" y="0"/>
                    <a:pt x="4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3997;p28"/>
            <p:cNvSpPr/>
            <p:nvPr/>
          </p:nvSpPr>
          <p:spPr>
            <a:xfrm>
              <a:off x="4244875" y="4047550"/>
              <a:ext cx="20250" cy="15375"/>
            </a:xfrm>
            <a:custGeom>
              <a:avLst/>
              <a:gdLst/>
              <a:ahLst/>
              <a:cxnLst/>
              <a:rect l="l" t="t" r="r" b="b"/>
              <a:pathLst>
                <a:path w="810" h="615" extrusionOk="0">
                  <a:moveTo>
                    <a:pt x="406" y="1"/>
                  </a:moveTo>
                  <a:cubicBezTo>
                    <a:pt x="338" y="1"/>
                    <a:pt x="270" y="23"/>
                    <a:pt x="213" y="69"/>
                  </a:cubicBezTo>
                  <a:cubicBezTo>
                    <a:pt x="0" y="243"/>
                    <a:pt x="103" y="587"/>
                    <a:pt x="373" y="612"/>
                  </a:cubicBezTo>
                  <a:cubicBezTo>
                    <a:pt x="385" y="614"/>
                    <a:pt x="397" y="614"/>
                    <a:pt x="408" y="614"/>
                  </a:cubicBezTo>
                  <a:cubicBezTo>
                    <a:pt x="661" y="614"/>
                    <a:pt x="809" y="320"/>
                    <a:pt x="643" y="114"/>
                  </a:cubicBezTo>
                  <a:cubicBezTo>
                    <a:pt x="583" y="39"/>
                    <a:pt x="495" y="1"/>
                    <a:pt x="4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28"/>
            <p:cNvSpPr/>
            <p:nvPr/>
          </p:nvSpPr>
          <p:spPr>
            <a:xfrm>
              <a:off x="4231625" y="4031075"/>
              <a:ext cx="19600" cy="14900"/>
            </a:xfrm>
            <a:custGeom>
              <a:avLst/>
              <a:gdLst/>
              <a:ahLst/>
              <a:cxnLst/>
              <a:rect l="l" t="t" r="r" b="b"/>
              <a:pathLst>
                <a:path w="784" h="596" extrusionOk="0">
                  <a:moveTo>
                    <a:pt x="392" y="0"/>
                  </a:moveTo>
                  <a:cubicBezTo>
                    <a:pt x="326" y="0"/>
                    <a:pt x="260" y="22"/>
                    <a:pt x="206" y="66"/>
                  </a:cubicBezTo>
                  <a:cubicBezTo>
                    <a:pt x="0" y="233"/>
                    <a:pt x="97" y="564"/>
                    <a:pt x="360" y="593"/>
                  </a:cubicBezTo>
                  <a:cubicBezTo>
                    <a:pt x="372" y="594"/>
                    <a:pt x="384" y="595"/>
                    <a:pt x="395" y="595"/>
                  </a:cubicBezTo>
                  <a:cubicBezTo>
                    <a:pt x="641" y="595"/>
                    <a:pt x="783" y="308"/>
                    <a:pt x="624" y="111"/>
                  </a:cubicBezTo>
                  <a:cubicBezTo>
                    <a:pt x="565" y="38"/>
                    <a:pt x="478" y="0"/>
                    <a:pt x="3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28"/>
            <p:cNvSpPr/>
            <p:nvPr/>
          </p:nvSpPr>
          <p:spPr>
            <a:xfrm>
              <a:off x="4218275" y="4014500"/>
              <a:ext cx="19050" cy="14425"/>
            </a:xfrm>
            <a:custGeom>
              <a:avLst/>
              <a:gdLst/>
              <a:ahLst/>
              <a:cxnLst/>
              <a:rect l="l" t="t" r="r" b="b"/>
              <a:pathLst>
                <a:path w="762" h="577" extrusionOk="0">
                  <a:moveTo>
                    <a:pt x="384" y="1"/>
                  </a:moveTo>
                  <a:cubicBezTo>
                    <a:pt x="319" y="1"/>
                    <a:pt x="254" y="23"/>
                    <a:pt x="200" y="67"/>
                  </a:cubicBezTo>
                  <a:cubicBezTo>
                    <a:pt x="1" y="228"/>
                    <a:pt x="97" y="549"/>
                    <a:pt x="354" y="575"/>
                  </a:cubicBezTo>
                  <a:cubicBezTo>
                    <a:pt x="366" y="576"/>
                    <a:pt x="377" y="577"/>
                    <a:pt x="389" y="577"/>
                  </a:cubicBezTo>
                  <a:cubicBezTo>
                    <a:pt x="622" y="577"/>
                    <a:pt x="761" y="299"/>
                    <a:pt x="608" y="109"/>
                  </a:cubicBezTo>
                  <a:cubicBezTo>
                    <a:pt x="552" y="38"/>
                    <a:pt x="468" y="1"/>
                    <a:pt x="3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28"/>
            <p:cNvSpPr/>
            <p:nvPr/>
          </p:nvSpPr>
          <p:spPr>
            <a:xfrm>
              <a:off x="4205025" y="3998050"/>
              <a:ext cx="18425" cy="13925"/>
            </a:xfrm>
            <a:custGeom>
              <a:avLst/>
              <a:gdLst/>
              <a:ahLst/>
              <a:cxnLst/>
              <a:rect l="l" t="t" r="r" b="b"/>
              <a:pathLst>
                <a:path w="737" h="557" extrusionOk="0">
                  <a:moveTo>
                    <a:pt x="372" y="0"/>
                  </a:moveTo>
                  <a:cubicBezTo>
                    <a:pt x="310" y="0"/>
                    <a:pt x="247" y="21"/>
                    <a:pt x="193" y="63"/>
                  </a:cubicBezTo>
                  <a:cubicBezTo>
                    <a:pt x="0" y="217"/>
                    <a:pt x="94" y="532"/>
                    <a:pt x="341" y="555"/>
                  </a:cubicBezTo>
                  <a:cubicBezTo>
                    <a:pt x="352" y="556"/>
                    <a:pt x="362" y="556"/>
                    <a:pt x="372" y="556"/>
                  </a:cubicBezTo>
                  <a:cubicBezTo>
                    <a:pt x="601" y="556"/>
                    <a:pt x="736" y="286"/>
                    <a:pt x="589" y="102"/>
                  </a:cubicBezTo>
                  <a:cubicBezTo>
                    <a:pt x="532" y="35"/>
                    <a:pt x="453" y="0"/>
                    <a:pt x="3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001;p28"/>
            <p:cNvSpPr/>
            <p:nvPr/>
          </p:nvSpPr>
          <p:spPr>
            <a:xfrm>
              <a:off x="4191775" y="3981450"/>
              <a:ext cx="17775" cy="13500"/>
            </a:xfrm>
            <a:custGeom>
              <a:avLst/>
              <a:gdLst/>
              <a:ahLst/>
              <a:cxnLst/>
              <a:rect l="l" t="t" r="r" b="b"/>
              <a:pathLst>
                <a:path w="711" h="540" extrusionOk="0">
                  <a:moveTo>
                    <a:pt x="357" y="0"/>
                  </a:moveTo>
                  <a:cubicBezTo>
                    <a:pt x="297" y="0"/>
                    <a:pt x="237" y="20"/>
                    <a:pt x="187" y="62"/>
                  </a:cubicBezTo>
                  <a:cubicBezTo>
                    <a:pt x="0" y="210"/>
                    <a:pt x="90" y="512"/>
                    <a:pt x="328" y="537"/>
                  </a:cubicBezTo>
                  <a:cubicBezTo>
                    <a:pt x="338" y="539"/>
                    <a:pt x="349" y="539"/>
                    <a:pt x="359" y="539"/>
                  </a:cubicBezTo>
                  <a:cubicBezTo>
                    <a:pt x="578" y="539"/>
                    <a:pt x="710" y="279"/>
                    <a:pt x="566" y="100"/>
                  </a:cubicBezTo>
                  <a:cubicBezTo>
                    <a:pt x="513" y="35"/>
                    <a:pt x="435" y="0"/>
                    <a:pt x="3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28"/>
            <p:cNvSpPr/>
            <p:nvPr/>
          </p:nvSpPr>
          <p:spPr>
            <a:xfrm>
              <a:off x="4178500" y="3964875"/>
              <a:ext cx="17150" cy="13025"/>
            </a:xfrm>
            <a:custGeom>
              <a:avLst/>
              <a:gdLst/>
              <a:ahLst/>
              <a:cxnLst/>
              <a:rect l="l" t="t" r="r" b="b"/>
              <a:pathLst>
                <a:path w="686" h="521" extrusionOk="0">
                  <a:moveTo>
                    <a:pt x="345" y="0"/>
                  </a:moveTo>
                  <a:cubicBezTo>
                    <a:pt x="287" y="0"/>
                    <a:pt x="229" y="19"/>
                    <a:pt x="181" y="60"/>
                  </a:cubicBezTo>
                  <a:cubicBezTo>
                    <a:pt x="1" y="204"/>
                    <a:pt x="84" y="493"/>
                    <a:pt x="316" y="519"/>
                  </a:cubicBezTo>
                  <a:cubicBezTo>
                    <a:pt x="326" y="520"/>
                    <a:pt x="336" y="521"/>
                    <a:pt x="346" y="521"/>
                  </a:cubicBezTo>
                  <a:cubicBezTo>
                    <a:pt x="557" y="521"/>
                    <a:pt x="685" y="270"/>
                    <a:pt x="547" y="98"/>
                  </a:cubicBezTo>
                  <a:cubicBezTo>
                    <a:pt x="496" y="34"/>
                    <a:pt x="421" y="0"/>
                    <a:pt x="3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003;p28"/>
            <p:cNvSpPr/>
            <p:nvPr/>
          </p:nvSpPr>
          <p:spPr>
            <a:xfrm>
              <a:off x="4165250" y="3948400"/>
              <a:ext cx="16500" cy="12550"/>
            </a:xfrm>
            <a:custGeom>
              <a:avLst/>
              <a:gdLst/>
              <a:ahLst/>
              <a:cxnLst/>
              <a:rect l="l" t="t" r="r" b="b"/>
              <a:pathLst>
                <a:path w="660" h="502" extrusionOk="0">
                  <a:moveTo>
                    <a:pt x="331" y="1"/>
                  </a:moveTo>
                  <a:cubicBezTo>
                    <a:pt x="276" y="1"/>
                    <a:pt x="220" y="19"/>
                    <a:pt x="174" y="57"/>
                  </a:cubicBezTo>
                  <a:cubicBezTo>
                    <a:pt x="1" y="198"/>
                    <a:pt x="81" y="478"/>
                    <a:pt x="306" y="500"/>
                  </a:cubicBezTo>
                  <a:cubicBezTo>
                    <a:pt x="316" y="501"/>
                    <a:pt x="326" y="502"/>
                    <a:pt x="336" y="502"/>
                  </a:cubicBezTo>
                  <a:cubicBezTo>
                    <a:pt x="540" y="502"/>
                    <a:pt x="659" y="260"/>
                    <a:pt x="528" y="92"/>
                  </a:cubicBezTo>
                  <a:cubicBezTo>
                    <a:pt x="477" y="32"/>
                    <a:pt x="404" y="1"/>
                    <a:pt x="3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28"/>
            <p:cNvSpPr/>
            <p:nvPr/>
          </p:nvSpPr>
          <p:spPr>
            <a:xfrm>
              <a:off x="4152000" y="3931850"/>
              <a:ext cx="15875" cy="12075"/>
            </a:xfrm>
            <a:custGeom>
              <a:avLst/>
              <a:gdLst/>
              <a:ahLst/>
              <a:cxnLst/>
              <a:rect l="l" t="t" r="r" b="b"/>
              <a:pathLst>
                <a:path w="635" h="483" extrusionOk="0">
                  <a:moveTo>
                    <a:pt x="317" y="0"/>
                  </a:moveTo>
                  <a:cubicBezTo>
                    <a:pt x="264" y="0"/>
                    <a:pt x="211" y="18"/>
                    <a:pt x="167" y="53"/>
                  </a:cubicBezTo>
                  <a:cubicBezTo>
                    <a:pt x="0" y="188"/>
                    <a:pt x="81" y="458"/>
                    <a:pt x="293" y="481"/>
                  </a:cubicBezTo>
                  <a:cubicBezTo>
                    <a:pt x="302" y="482"/>
                    <a:pt x="311" y="482"/>
                    <a:pt x="320" y="482"/>
                  </a:cubicBezTo>
                  <a:cubicBezTo>
                    <a:pt x="516" y="482"/>
                    <a:pt x="634" y="249"/>
                    <a:pt x="505" y="92"/>
                  </a:cubicBezTo>
                  <a:cubicBezTo>
                    <a:pt x="457" y="31"/>
                    <a:pt x="387" y="0"/>
                    <a:pt x="3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005;p28"/>
            <p:cNvSpPr/>
            <p:nvPr/>
          </p:nvSpPr>
          <p:spPr>
            <a:xfrm>
              <a:off x="4138650" y="3915350"/>
              <a:ext cx="15400" cy="11625"/>
            </a:xfrm>
            <a:custGeom>
              <a:avLst/>
              <a:gdLst/>
              <a:ahLst/>
              <a:cxnLst/>
              <a:rect l="l" t="t" r="r" b="b"/>
              <a:pathLst>
                <a:path w="616" h="465" extrusionOk="0">
                  <a:moveTo>
                    <a:pt x="307" y="0"/>
                  </a:moveTo>
                  <a:cubicBezTo>
                    <a:pt x="256" y="0"/>
                    <a:pt x="204" y="17"/>
                    <a:pt x="162" y="51"/>
                  </a:cubicBezTo>
                  <a:cubicBezTo>
                    <a:pt x="1" y="183"/>
                    <a:pt x="78" y="443"/>
                    <a:pt x="284" y="463"/>
                  </a:cubicBezTo>
                  <a:cubicBezTo>
                    <a:pt x="293" y="464"/>
                    <a:pt x="302" y="464"/>
                    <a:pt x="311" y="464"/>
                  </a:cubicBezTo>
                  <a:cubicBezTo>
                    <a:pt x="501" y="464"/>
                    <a:pt x="615" y="240"/>
                    <a:pt x="489" y="87"/>
                  </a:cubicBezTo>
                  <a:cubicBezTo>
                    <a:pt x="443" y="30"/>
                    <a:pt x="376" y="0"/>
                    <a:pt x="3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006;p28"/>
            <p:cNvSpPr/>
            <p:nvPr/>
          </p:nvSpPr>
          <p:spPr>
            <a:xfrm>
              <a:off x="4125400" y="3898775"/>
              <a:ext cx="14775" cy="11225"/>
            </a:xfrm>
            <a:custGeom>
              <a:avLst/>
              <a:gdLst/>
              <a:ahLst/>
              <a:cxnLst/>
              <a:rect l="l" t="t" r="r" b="b"/>
              <a:pathLst>
                <a:path w="591" h="449" extrusionOk="0">
                  <a:moveTo>
                    <a:pt x="296" y="1"/>
                  </a:moveTo>
                  <a:cubicBezTo>
                    <a:pt x="247" y="1"/>
                    <a:pt x="196" y="18"/>
                    <a:pt x="155" y="52"/>
                  </a:cubicBezTo>
                  <a:cubicBezTo>
                    <a:pt x="1" y="178"/>
                    <a:pt x="74" y="425"/>
                    <a:pt x="274" y="448"/>
                  </a:cubicBezTo>
                  <a:cubicBezTo>
                    <a:pt x="282" y="448"/>
                    <a:pt x="289" y="449"/>
                    <a:pt x="297" y="449"/>
                  </a:cubicBezTo>
                  <a:cubicBezTo>
                    <a:pt x="479" y="449"/>
                    <a:pt x="590" y="232"/>
                    <a:pt x="470" y="84"/>
                  </a:cubicBezTo>
                  <a:cubicBezTo>
                    <a:pt x="426" y="30"/>
                    <a:pt x="361" y="1"/>
                    <a:pt x="2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28"/>
            <p:cNvSpPr/>
            <p:nvPr/>
          </p:nvSpPr>
          <p:spPr>
            <a:xfrm>
              <a:off x="4112150" y="3882250"/>
              <a:ext cx="14125" cy="10725"/>
            </a:xfrm>
            <a:custGeom>
              <a:avLst/>
              <a:gdLst/>
              <a:ahLst/>
              <a:cxnLst/>
              <a:rect l="l" t="t" r="r" b="b"/>
              <a:pathLst>
                <a:path w="565" h="429" extrusionOk="0">
                  <a:moveTo>
                    <a:pt x="282" y="0"/>
                  </a:moveTo>
                  <a:cubicBezTo>
                    <a:pt x="234" y="0"/>
                    <a:pt x="187" y="16"/>
                    <a:pt x="148" y="48"/>
                  </a:cubicBezTo>
                  <a:cubicBezTo>
                    <a:pt x="0" y="167"/>
                    <a:pt x="71" y="408"/>
                    <a:pt x="261" y="427"/>
                  </a:cubicBezTo>
                  <a:cubicBezTo>
                    <a:pt x="269" y="428"/>
                    <a:pt x="276" y="428"/>
                    <a:pt x="284" y="428"/>
                  </a:cubicBezTo>
                  <a:cubicBezTo>
                    <a:pt x="460" y="428"/>
                    <a:pt x="564" y="222"/>
                    <a:pt x="447" y="80"/>
                  </a:cubicBezTo>
                  <a:cubicBezTo>
                    <a:pt x="405" y="27"/>
                    <a:pt x="344" y="0"/>
                    <a:pt x="2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28"/>
            <p:cNvSpPr/>
            <p:nvPr/>
          </p:nvSpPr>
          <p:spPr>
            <a:xfrm>
              <a:off x="4098900" y="3865750"/>
              <a:ext cx="13475" cy="10200"/>
            </a:xfrm>
            <a:custGeom>
              <a:avLst/>
              <a:gdLst/>
              <a:ahLst/>
              <a:cxnLst/>
              <a:rect l="l" t="t" r="r" b="b"/>
              <a:pathLst>
                <a:path w="539" h="408" extrusionOk="0">
                  <a:moveTo>
                    <a:pt x="270" y="0"/>
                  </a:moveTo>
                  <a:cubicBezTo>
                    <a:pt x="225" y="0"/>
                    <a:pt x="179" y="15"/>
                    <a:pt x="141" y="46"/>
                  </a:cubicBezTo>
                  <a:cubicBezTo>
                    <a:pt x="0" y="158"/>
                    <a:pt x="68" y="390"/>
                    <a:pt x="247" y="406"/>
                  </a:cubicBezTo>
                  <a:cubicBezTo>
                    <a:pt x="255" y="407"/>
                    <a:pt x="263" y="407"/>
                    <a:pt x="271" y="407"/>
                  </a:cubicBezTo>
                  <a:cubicBezTo>
                    <a:pt x="437" y="407"/>
                    <a:pt x="538" y="210"/>
                    <a:pt x="427" y="75"/>
                  </a:cubicBezTo>
                  <a:cubicBezTo>
                    <a:pt x="387" y="26"/>
                    <a:pt x="329" y="0"/>
                    <a:pt x="2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28"/>
            <p:cNvSpPr/>
            <p:nvPr/>
          </p:nvSpPr>
          <p:spPr>
            <a:xfrm>
              <a:off x="4085550" y="3849175"/>
              <a:ext cx="12925" cy="9825"/>
            </a:xfrm>
            <a:custGeom>
              <a:avLst/>
              <a:gdLst/>
              <a:ahLst/>
              <a:cxnLst/>
              <a:rect l="l" t="t" r="r" b="b"/>
              <a:pathLst>
                <a:path w="517" h="393" extrusionOk="0">
                  <a:moveTo>
                    <a:pt x="259" y="1"/>
                  </a:moveTo>
                  <a:cubicBezTo>
                    <a:pt x="215" y="1"/>
                    <a:pt x="172" y="15"/>
                    <a:pt x="136" y="44"/>
                  </a:cubicBezTo>
                  <a:cubicBezTo>
                    <a:pt x="1" y="153"/>
                    <a:pt x="65" y="372"/>
                    <a:pt x="238" y="391"/>
                  </a:cubicBezTo>
                  <a:cubicBezTo>
                    <a:pt x="246" y="392"/>
                    <a:pt x="254" y="392"/>
                    <a:pt x="261" y="392"/>
                  </a:cubicBezTo>
                  <a:cubicBezTo>
                    <a:pt x="421" y="392"/>
                    <a:pt x="516" y="202"/>
                    <a:pt x="412" y="73"/>
                  </a:cubicBezTo>
                  <a:cubicBezTo>
                    <a:pt x="374" y="25"/>
                    <a:pt x="316" y="1"/>
                    <a:pt x="2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28"/>
            <p:cNvSpPr/>
            <p:nvPr/>
          </p:nvSpPr>
          <p:spPr>
            <a:xfrm>
              <a:off x="4072300" y="3832675"/>
              <a:ext cx="12300" cy="9350"/>
            </a:xfrm>
            <a:custGeom>
              <a:avLst/>
              <a:gdLst/>
              <a:ahLst/>
              <a:cxnLst/>
              <a:rect l="l" t="t" r="r" b="b"/>
              <a:pathLst>
                <a:path w="492" h="374" extrusionOk="0">
                  <a:moveTo>
                    <a:pt x="245" y="1"/>
                  </a:moveTo>
                  <a:cubicBezTo>
                    <a:pt x="204" y="1"/>
                    <a:pt x="163" y="14"/>
                    <a:pt x="129" y="42"/>
                  </a:cubicBezTo>
                  <a:cubicBezTo>
                    <a:pt x="0" y="145"/>
                    <a:pt x="61" y="353"/>
                    <a:pt x="228" y="373"/>
                  </a:cubicBezTo>
                  <a:cubicBezTo>
                    <a:pt x="235" y="373"/>
                    <a:pt x="242" y="374"/>
                    <a:pt x="248" y="374"/>
                  </a:cubicBezTo>
                  <a:cubicBezTo>
                    <a:pt x="400" y="374"/>
                    <a:pt x="491" y="194"/>
                    <a:pt x="392" y="71"/>
                  </a:cubicBezTo>
                  <a:cubicBezTo>
                    <a:pt x="354" y="25"/>
                    <a:pt x="299" y="1"/>
                    <a:pt x="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28"/>
            <p:cNvSpPr/>
            <p:nvPr/>
          </p:nvSpPr>
          <p:spPr>
            <a:xfrm>
              <a:off x="4059050" y="3816175"/>
              <a:ext cx="11700" cy="8825"/>
            </a:xfrm>
            <a:custGeom>
              <a:avLst/>
              <a:gdLst/>
              <a:ahLst/>
              <a:cxnLst/>
              <a:rect l="l" t="t" r="r" b="b"/>
              <a:pathLst>
                <a:path w="468" h="353" extrusionOk="0">
                  <a:moveTo>
                    <a:pt x="235" y="1"/>
                  </a:moveTo>
                  <a:cubicBezTo>
                    <a:pt x="196" y="1"/>
                    <a:pt x="157" y="14"/>
                    <a:pt x="125" y="40"/>
                  </a:cubicBezTo>
                  <a:cubicBezTo>
                    <a:pt x="0" y="139"/>
                    <a:pt x="61" y="335"/>
                    <a:pt x="215" y="351"/>
                  </a:cubicBezTo>
                  <a:cubicBezTo>
                    <a:pt x="223" y="352"/>
                    <a:pt x="231" y="353"/>
                    <a:pt x="238" y="353"/>
                  </a:cubicBezTo>
                  <a:cubicBezTo>
                    <a:pt x="382" y="353"/>
                    <a:pt x="468" y="182"/>
                    <a:pt x="373" y="65"/>
                  </a:cubicBezTo>
                  <a:cubicBezTo>
                    <a:pt x="338" y="23"/>
                    <a:pt x="286" y="1"/>
                    <a:pt x="2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28"/>
            <p:cNvSpPr/>
            <p:nvPr/>
          </p:nvSpPr>
          <p:spPr>
            <a:xfrm>
              <a:off x="4045775" y="3799600"/>
              <a:ext cx="11025" cy="8375"/>
            </a:xfrm>
            <a:custGeom>
              <a:avLst/>
              <a:gdLst/>
              <a:ahLst/>
              <a:cxnLst/>
              <a:rect l="l" t="t" r="r" b="b"/>
              <a:pathLst>
                <a:path w="441" h="335" extrusionOk="0">
                  <a:moveTo>
                    <a:pt x="221" y="0"/>
                  </a:moveTo>
                  <a:cubicBezTo>
                    <a:pt x="184" y="0"/>
                    <a:pt x="147" y="12"/>
                    <a:pt x="116" y="37"/>
                  </a:cubicBezTo>
                  <a:cubicBezTo>
                    <a:pt x="1" y="131"/>
                    <a:pt x="55" y="320"/>
                    <a:pt x="203" y="333"/>
                  </a:cubicBezTo>
                  <a:cubicBezTo>
                    <a:pt x="210" y="334"/>
                    <a:pt x="216" y="334"/>
                    <a:pt x="223" y="334"/>
                  </a:cubicBezTo>
                  <a:cubicBezTo>
                    <a:pt x="359" y="334"/>
                    <a:pt x="440" y="174"/>
                    <a:pt x="351" y="63"/>
                  </a:cubicBezTo>
                  <a:cubicBezTo>
                    <a:pt x="318" y="21"/>
                    <a:pt x="270" y="0"/>
                    <a:pt x="2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28"/>
            <p:cNvSpPr/>
            <p:nvPr/>
          </p:nvSpPr>
          <p:spPr>
            <a:xfrm>
              <a:off x="4032525" y="3783100"/>
              <a:ext cx="10375" cy="7900"/>
            </a:xfrm>
            <a:custGeom>
              <a:avLst/>
              <a:gdLst/>
              <a:ahLst/>
              <a:cxnLst/>
              <a:rect l="l" t="t" r="r" b="b"/>
              <a:pathLst>
                <a:path w="415" h="316" extrusionOk="0">
                  <a:moveTo>
                    <a:pt x="209" y="0"/>
                  </a:moveTo>
                  <a:cubicBezTo>
                    <a:pt x="173" y="0"/>
                    <a:pt x="137" y="12"/>
                    <a:pt x="107" y="35"/>
                  </a:cubicBezTo>
                  <a:cubicBezTo>
                    <a:pt x="0" y="122"/>
                    <a:pt x="52" y="299"/>
                    <a:pt x="190" y="315"/>
                  </a:cubicBezTo>
                  <a:cubicBezTo>
                    <a:pt x="195" y="316"/>
                    <a:pt x="201" y="316"/>
                    <a:pt x="206" y="316"/>
                  </a:cubicBezTo>
                  <a:cubicBezTo>
                    <a:pt x="338" y="316"/>
                    <a:pt x="415" y="163"/>
                    <a:pt x="331" y="58"/>
                  </a:cubicBezTo>
                  <a:cubicBezTo>
                    <a:pt x="301" y="20"/>
                    <a:pt x="255" y="0"/>
                    <a:pt x="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28"/>
            <p:cNvSpPr/>
            <p:nvPr/>
          </p:nvSpPr>
          <p:spPr>
            <a:xfrm>
              <a:off x="4302550" y="4082675"/>
              <a:ext cx="22075" cy="16725"/>
            </a:xfrm>
            <a:custGeom>
              <a:avLst/>
              <a:gdLst/>
              <a:ahLst/>
              <a:cxnLst/>
              <a:rect l="l" t="t" r="r" b="b"/>
              <a:pathLst>
                <a:path w="883" h="669" extrusionOk="0">
                  <a:moveTo>
                    <a:pt x="444" y="1"/>
                  </a:moveTo>
                  <a:cubicBezTo>
                    <a:pt x="370" y="1"/>
                    <a:pt x="295" y="25"/>
                    <a:pt x="232" y="75"/>
                  </a:cubicBezTo>
                  <a:cubicBezTo>
                    <a:pt x="1" y="261"/>
                    <a:pt x="113" y="637"/>
                    <a:pt x="409" y="666"/>
                  </a:cubicBezTo>
                  <a:cubicBezTo>
                    <a:pt x="422" y="668"/>
                    <a:pt x="435" y="668"/>
                    <a:pt x="447" y="668"/>
                  </a:cubicBezTo>
                  <a:cubicBezTo>
                    <a:pt x="720" y="668"/>
                    <a:pt x="883" y="344"/>
                    <a:pt x="705" y="123"/>
                  </a:cubicBezTo>
                  <a:cubicBezTo>
                    <a:pt x="639" y="43"/>
                    <a:pt x="542" y="1"/>
                    <a:pt x="4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015;p28"/>
            <p:cNvSpPr/>
            <p:nvPr/>
          </p:nvSpPr>
          <p:spPr>
            <a:xfrm>
              <a:off x="4289300" y="4066125"/>
              <a:ext cx="21425" cy="16325"/>
            </a:xfrm>
            <a:custGeom>
              <a:avLst/>
              <a:gdLst/>
              <a:ahLst/>
              <a:cxnLst/>
              <a:rect l="l" t="t" r="r" b="b"/>
              <a:pathLst>
                <a:path w="857" h="653" extrusionOk="0">
                  <a:moveTo>
                    <a:pt x="429" y="1"/>
                  </a:moveTo>
                  <a:cubicBezTo>
                    <a:pt x="357" y="1"/>
                    <a:pt x="285" y="25"/>
                    <a:pt x="226" y="75"/>
                  </a:cubicBezTo>
                  <a:cubicBezTo>
                    <a:pt x="1" y="255"/>
                    <a:pt x="107" y="621"/>
                    <a:pt x="396" y="650"/>
                  </a:cubicBezTo>
                  <a:cubicBezTo>
                    <a:pt x="409" y="652"/>
                    <a:pt x="422" y="652"/>
                    <a:pt x="434" y="652"/>
                  </a:cubicBezTo>
                  <a:cubicBezTo>
                    <a:pt x="701" y="652"/>
                    <a:pt x="857" y="338"/>
                    <a:pt x="682" y="123"/>
                  </a:cubicBezTo>
                  <a:cubicBezTo>
                    <a:pt x="618" y="43"/>
                    <a:pt x="524" y="1"/>
                    <a:pt x="4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28"/>
            <p:cNvSpPr/>
            <p:nvPr/>
          </p:nvSpPr>
          <p:spPr>
            <a:xfrm>
              <a:off x="4276050" y="4049600"/>
              <a:ext cx="20850" cy="15825"/>
            </a:xfrm>
            <a:custGeom>
              <a:avLst/>
              <a:gdLst/>
              <a:ahLst/>
              <a:cxnLst/>
              <a:rect l="l" t="t" r="r" b="b"/>
              <a:pathLst>
                <a:path w="834" h="633" extrusionOk="0">
                  <a:moveTo>
                    <a:pt x="417" y="0"/>
                  </a:moveTo>
                  <a:cubicBezTo>
                    <a:pt x="347" y="0"/>
                    <a:pt x="277" y="23"/>
                    <a:pt x="219" y="71"/>
                  </a:cubicBezTo>
                  <a:cubicBezTo>
                    <a:pt x="0" y="247"/>
                    <a:pt x="106" y="601"/>
                    <a:pt x="386" y="630"/>
                  </a:cubicBezTo>
                  <a:cubicBezTo>
                    <a:pt x="399" y="631"/>
                    <a:pt x="412" y="632"/>
                    <a:pt x="424" y="632"/>
                  </a:cubicBezTo>
                  <a:cubicBezTo>
                    <a:pt x="681" y="632"/>
                    <a:pt x="834" y="327"/>
                    <a:pt x="662" y="119"/>
                  </a:cubicBezTo>
                  <a:cubicBezTo>
                    <a:pt x="600" y="40"/>
                    <a:pt x="509" y="0"/>
                    <a:pt x="4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28"/>
            <p:cNvSpPr/>
            <p:nvPr/>
          </p:nvSpPr>
          <p:spPr>
            <a:xfrm>
              <a:off x="4262800" y="4033100"/>
              <a:ext cx="20225" cy="15350"/>
            </a:xfrm>
            <a:custGeom>
              <a:avLst/>
              <a:gdLst/>
              <a:ahLst/>
              <a:cxnLst/>
              <a:rect l="l" t="t" r="r" b="b"/>
              <a:pathLst>
                <a:path w="809" h="614" extrusionOk="0">
                  <a:moveTo>
                    <a:pt x="406" y="0"/>
                  </a:moveTo>
                  <a:cubicBezTo>
                    <a:pt x="338" y="0"/>
                    <a:pt x="269" y="23"/>
                    <a:pt x="212" y="69"/>
                  </a:cubicBezTo>
                  <a:cubicBezTo>
                    <a:pt x="0" y="239"/>
                    <a:pt x="100" y="583"/>
                    <a:pt x="373" y="612"/>
                  </a:cubicBezTo>
                  <a:cubicBezTo>
                    <a:pt x="385" y="613"/>
                    <a:pt x="396" y="614"/>
                    <a:pt x="407" y="614"/>
                  </a:cubicBezTo>
                  <a:cubicBezTo>
                    <a:pt x="657" y="614"/>
                    <a:pt x="809" y="317"/>
                    <a:pt x="643" y="114"/>
                  </a:cubicBezTo>
                  <a:cubicBezTo>
                    <a:pt x="583" y="39"/>
                    <a:pt x="495" y="0"/>
                    <a:pt x="4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28"/>
            <p:cNvSpPr/>
            <p:nvPr/>
          </p:nvSpPr>
          <p:spPr>
            <a:xfrm>
              <a:off x="4249450" y="4016525"/>
              <a:ext cx="19675" cy="14900"/>
            </a:xfrm>
            <a:custGeom>
              <a:avLst/>
              <a:gdLst/>
              <a:ahLst/>
              <a:cxnLst/>
              <a:rect l="l" t="t" r="r" b="b"/>
              <a:pathLst>
                <a:path w="787" h="596" extrusionOk="0">
                  <a:moveTo>
                    <a:pt x="395" y="0"/>
                  </a:moveTo>
                  <a:cubicBezTo>
                    <a:pt x="329" y="0"/>
                    <a:pt x="263" y="22"/>
                    <a:pt x="209" y="66"/>
                  </a:cubicBezTo>
                  <a:cubicBezTo>
                    <a:pt x="1" y="234"/>
                    <a:pt x="100" y="568"/>
                    <a:pt x="364" y="593"/>
                  </a:cubicBezTo>
                  <a:cubicBezTo>
                    <a:pt x="375" y="595"/>
                    <a:pt x="387" y="595"/>
                    <a:pt x="398" y="595"/>
                  </a:cubicBezTo>
                  <a:cubicBezTo>
                    <a:pt x="641" y="595"/>
                    <a:pt x="787" y="308"/>
                    <a:pt x="627" y="111"/>
                  </a:cubicBezTo>
                  <a:cubicBezTo>
                    <a:pt x="569" y="38"/>
                    <a:pt x="482" y="0"/>
                    <a:pt x="3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28"/>
            <p:cNvSpPr/>
            <p:nvPr/>
          </p:nvSpPr>
          <p:spPr>
            <a:xfrm>
              <a:off x="4236200" y="4000050"/>
              <a:ext cx="19050" cy="14400"/>
            </a:xfrm>
            <a:custGeom>
              <a:avLst/>
              <a:gdLst/>
              <a:ahLst/>
              <a:cxnLst/>
              <a:rect l="l" t="t" r="r" b="b"/>
              <a:pathLst>
                <a:path w="762" h="576" extrusionOk="0">
                  <a:moveTo>
                    <a:pt x="384" y="0"/>
                  </a:moveTo>
                  <a:cubicBezTo>
                    <a:pt x="319" y="0"/>
                    <a:pt x="254" y="22"/>
                    <a:pt x="200" y="67"/>
                  </a:cubicBezTo>
                  <a:cubicBezTo>
                    <a:pt x="0" y="227"/>
                    <a:pt x="100" y="549"/>
                    <a:pt x="354" y="574"/>
                  </a:cubicBezTo>
                  <a:cubicBezTo>
                    <a:pt x="364" y="575"/>
                    <a:pt x="375" y="576"/>
                    <a:pt x="385" y="576"/>
                  </a:cubicBezTo>
                  <a:cubicBezTo>
                    <a:pt x="623" y="576"/>
                    <a:pt x="762" y="296"/>
                    <a:pt x="608" y="105"/>
                  </a:cubicBezTo>
                  <a:cubicBezTo>
                    <a:pt x="550" y="36"/>
                    <a:pt x="467" y="0"/>
                    <a:pt x="3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28"/>
            <p:cNvSpPr/>
            <p:nvPr/>
          </p:nvSpPr>
          <p:spPr>
            <a:xfrm>
              <a:off x="4222950" y="3983500"/>
              <a:ext cx="18400" cy="13925"/>
            </a:xfrm>
            <a:custGeom>
              <a:avLst/>
              <a:gdLst/>
              <a:ahLst/>
              <a:cxnLst/>
              <a:rect l="l" t="t" r="r" b="b"/>
              <a:pathLst>
                <a:path w="736" h="557" extrusionOk="0">
                  <a:moveTo>
                    <a:pt x="370" y="1"/>
                  </a:moveTo>
                  <a:cubicBezTo>
                    <a:pt x="308" y="1"/>
                    <a:pt x="245" y="21"/>
                    <a:pt x="193" y="63"/>
                  </a:cubicBezTo>
                  <a:cubicBezTo>
                    <a:pt x="0" y="221"/>
                    <a:pt x="93" y="533"/>
                    <a:pt x="341" y="555"/>
                  </a:cubicBezTo>
                  <a:cubicBezTo>
                    <a:pt x="351" y="556"/>
                    <a:pt x="362" y="557"/>
                    <a:pt x="372" y="557"/>
                  </a:cubicBezTo>
                  <a:cubicBezTo>
                    <a:pt x="601" y="557"/>
                    <a:pt x="736" y="287"/>
                    <a:pt x="585" y="102"/>
                  </a:cubicBezTo>
                  <a:cubicBezTo>
                    <a:pt x="531" y="35"/>
                    <a:pt x="451" y="1"/>
                    <a:pt x="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28"/>
            <p:cNvSpPr/>
            <p:nvPr/>
          </p:nvSpPr>
          <p:spPr>
            <a:xfrm>
              <a:off x="4209675" y="3966975"/>
              <a:ext cx="17775" cy="13500"/>
            </a:xfrm>
            <a:custGeom>
              <a:avLst/>
              <a:gdLst/>
              <a:ahLst/>
              <a:cxnLst/>
              <a:rect l="l" t="t" r="r" b="b"/>
              <a:pathLst>
                <a:path w="711" h="540" extrusionOk="0">
                  <a:moveTo>
                    <a:pt x="355" y="0"/>
                  </a:moveTo>
                  <a:cubicBezTo>
                    <a:pt x="296" y="0"/>
                    <a:pt x="237" y="19"/>
                    <a:pt x="187" y="59"/>
                  </a:cubicBezTo>
                  <a:cubicBezTo>
                    <a:pt x="1" y="210"/>
                    <a:pt x="88" y="512"/>
                    <a:pt x="329" y="538"/>
                  </a:cubicBezTo>
                  <a:cubicBezTo>
                    <a:pt x="339" y="539"/>
                    <a:pt x="349" y="540"/>
                    <a:pt x="359" y="540"/>
                  </a:cubicBezTo>
                  <a:cubicBezTo>
                    <a:pt x="579" y="540"/>
                    <a:pt x="711" y="279"/>
                    <a:pt x="566" y="101"/>
                  </a:cubicBezTo>
                  <a:cubicBezTo>
                    <a:pt x="513" y="35"/>
                    <a:pt x="434" y="0"/>
                    <a:pt x="3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28"/>
            <p:cNvSpPr/>
            <p:nvPr/>
          </p:nvSpPr>
          <p:spPr>
            <a:xfrm>
              <a:off x="4196350" y="3950400"/>
              <a:ext cx="17200" cy="13050"/>
            </a:xfrm>
            <a:custGeom>
              <a:avLst/>
              <a:gdLst/>
              <a:ahLst/>
              <a:cxnLst/>
              <a:rect l="l" t="t" r="r" b="b"/>
              <a:pathLst>
                <a:path w="688" h="522" extrusionOk="0">
                  <a:moveTo>
                    <a:pt x="345" y="0"/>
                  </a:moveTo>
                  <a:cubicBezTo>
                    <a:pt x="288" y="0"/>
                    <a:pt x="231" y="19"/>
                    <a:pt x="183" y="57"/>
                  </a:cubicBezTo>
                  <a:cubicBezTo>
                    <a:pt x="0" y="202"/>
                    <a:pt x="87" y="494"/>
                    <a:pt x="318" y="520"/>
                  </a:cubicBezTo>
                  <a:cubicBezTo>
                    <a:pt x="329" y="521"/>
                    <a:pt x="339" y="521"/>
                    <a:pt x="349" y="521"/>
                  </a:cubicBezTo>
                  <a:cubicBezTo>
                    <a:pt x="562" y="521"/>
                    <a:pt x="688" y="271"/>
                    <a:pt x="550" y="99"/>
                  </a:cubicBezTo>
                  <a:cubicBezTo>
                    <a:pt x="498" y="34"/>
                    <a:pt x="422" y="0"/>
                    <a:pt x="3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28"/>
            <p:cNvSpPr/>
            <p:nvPr/>
          </p:nvSpPr>
          <p:spPr>
            <a:xfrm>
              <a:off x="4183100" y="3933875"/>
              <a:ext cx="16575" cy="12600"/>
            </a:xfrm>
            <a:custGeom>
              <a:avLst/>
              <a:gdLst/>
              <a:ahLst/>
              <a:cxnLst/>
              <a:rect l="l" t="t" r="r" b="b"/>
              <a:pathLst>
                <a:path w="663" h="504" extrusionOk="0">
                  <a:moveTo>
                    <a:pt x="333" y="0"/>
                  </a:moveTo>
                  <a:cubicBezTo>
                    <a:pt x="278" y="0"/>
                    <a:pt x="222" y="19"/>
                    <a:pt x="177" y="56"/>
                  </a:cubicBezTo>
                  <a:cubicBezTo>
                    <a:pt x="0" y="197"/>
                    <a:pt x="84" y="477"/>
                    <a:pt x="305" y="503"/>
                  </a:cubicBezTo>
                  <a:cubicBezTo>
                    <a:pt x="315" y="504"/>
                    <a:pt x="324" y="504"/>
                    <a:pt x="333" y="504"/>
                  </a:cubicBezTo>
                  <a:cubicBezTo>
                    <a:pt x="541" y="504"/>
                    <a:pt x="663" y="261"/>
                    <a:pt x="527" y="94"/>
                  </a:cubicBezTo>
                  <a:cubicBezTo>
                    <a:pt x="478" y="32"/>
                    <a:pt x="405" y="0"/>
                    <a:pt x="3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28"/>
            <p:cNvSpPr/>
            <p:nvPr/>
          </p:nvSpPr>
          <p:spPr>
            <a:xfrm>
              <a:off x="4169900" y="3917375"/>
              <a:ext cx="15875" cy="12075"/>
            </a:xfrm>
            <a:custGeom>
              <a:avLst/>
              <a:gdLst/>
              <a:ahLst/>
              <a:cxnLst/>
              <a:rect l="l" t="t" r="r" b="b"/>
              <a:pathLst>
                <a:path w="635" h="483" extrusionOk="0">
                  <a:moveTo>
                    <a:pt x="318" y="0"/>
                  </a:moveTo>
                  <a:cubicBezTo>
                    <a:pt x="265" y="0"/>
                    <a:pt x="211" y="18"/>
                    <a:pt x="165" y="54"/>
                  </a:cubicBezTo>
                  <a:cubicBezTo>
                    <a:pt x="1" y="189"/>
                    <a:pt x="81" y="459"/>
                    <a:pt x="293" y="481"/>
                  </a:cubicBezTo>
                  <a:cubicBezTo>
                    <a:pt x="303" y="482"/>
                    <a:pt x="311" y="483"/>
                    <a:pt x="320" y="483"/>
                  </a:cubicBezTo>
                  <a:cubicBezTo>
                    <a:pt x="517" y="483"/>
                    <a:pt x="635" y="249"/>
                    <a:pt x="506" y="89"/>
                  </a:cubicBezTo>
                  <a:cubicBezTo>
                    <a:pt x="458" y="31"/>
                    <a:pt x="389" y="0"/>
                    <a:pt x="3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28"/>
            <p:cNvSpPr/>
            <p:nvPr/>
          </p:nvSpPr>
          <p:spPr>
            <a:xfrm>
              <a:off x="4156575" y="3900825"/>
              <a:ext cx="15325" cy="11675"/>
            </a:xfrm>
            <a:custGeom>
              <a:avLst/>
              <a:gdLst/>
              <a:ahLst/>
              <a:cxnLst/>
              <a:rect l="l" t="t" r="r" b="b"/>
              <a:pathLst>
                <a:path w="613" h="467" extrusionOk="0">
                  <a:moveTo>
                    <a:pt x="309" y="0"/>
                  </a:moveTo>
                  <a:cubicBezTo>
                    <a:pt x="257" y="0"/>
                    <a:pt x="204" y="18"/>
                    <a:pt x="161" y="54"/>
                  </a:cubicBezTo>
                  <a:cubicBezTo>
                    <a:pt x="0" y="182"/>
                    <a:pt x="78" y="443"/>
                    <a:pt x="283" y="465"/>
                  </a:cubicBezTo>
                  <a:cubicBezTo>
                    <a:pt x="291" y="466"/>
                    <a:pt x="299" y="466"/>
                    <a:pt x="307" y="466"/>
                  </a:cubicBezTo>
                  <a:cubicBezTo>
                    <a:pt x="498" y="466"/>
                    <a:pt x="613" y="240"/>
                    <a:pt x="489" y="86"/>
                  </a:cubicBezTo>
                  <a:cubicBezTo>
                    <a:pt x="444" y="30"/>
                    <a:pt x="377" y="0"/>
                    <a:pt x="3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28"/>
            <p:cNvSpPr/>
            <p:nvPr/>
          </p:nvSpPr>
          <p:spPr>
            <a:xfrm>
              <a:off x="4143325" y="3884300"/>
              <a:ext cx="14675" cy="11175"/>
            </a:xfrm>
            <a:custGeom>
              <a:avLst/>
              <a:gdLst/>
              <a:ahLst/>
              <a:cxnLst/>
              <a:rect l="l" t="t" r="r" b="b"/>
              <a:pathLst>
                <a:path w="587" h="447" extrusionOk="0">
                  <a:moveTo>
                    <a:pt x="294" y="1"/>
                  </a:moveTo>
                  <a:cubicBezTo>
                    <a:pt x="245" y="1"/>
                    <a:pt x="196" y="16"/>
                    <a:pt x="154" y="50"/>
                  </a:cubicBezTo>
                  <a:cubicBezTo>
                    <a:pt x="0" y="175"/>
                    <a:pt x="74" y="426"/>
                    <a:pt x="270" y="445"/>
                  </a:cubicBezTo>
                  <a:cubicBezTo>
                    <a:pt x="278" y="446"/>
                    <a:pt x="286" y="446"/>
                    <a:pt x="294" y="446"/>
                  </a:cubicBezTo>
                  <a:cubicBezTo>
                    <a:pt x="479" y="446"/>
                    <a:pt x="587" y="230"/>
                    <a:pt x="466" y="82"/>
                  </a:cubicBezTo>
                  <a:cubicBezTo>
                    <a:pt x="422" y="29"/>
                    <a:pt x="358" y="1"/>
                    <a:pt x="2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28"/>
            <p:cNvSpPr/>
            <p:nvPr/>
          </p:nvSpPr>
          <p:spPr>
            <a:xfrm>
              <a:off x="4130050" y="3867750"/>
              <a:ext cx="14025" cy="10700"/>
            </a:xfrm>
            <a:custGeom>
              <a:avLst/>
              <a:gdLst/>
              <a:ahLst/>
              <a:cxnLst/>
              <a:rect l="l" t="t" r="r" b="b"/>
              <a:pathLst>
                <a:path w="561" h="428" extrusionOk="0">
                  <a:moveTo>
                    <a:pt x="281" y="0"/>
                  </a:moveTo>
                  <a:cubicBezTo>
                    <a:pt x="234" y="0"/>
                    <a:pt x="187" y="16"/>
                    <a:pt x="149" y="50"/>
                  </a:cubicBezTo>
                  <a:cubicBezTo>
                    <a:pt x="1" y="168"/>
                    <a:pt x="72" y="406"/>
                    <a:pt x="261" y="426"/>
                  </a:cubicBezTo>
                  <a:cubicBezTo>
                    <a:pt x="270" y="427"/>
                    <a:pt x="279" y="427"/>
                    <a:pt x="288" y="427"/>
                  </a:cubicBezTo>
                  <a:cubicBezTo>
                    <a:pt x="459" y="427"/>
                    <a:pt x="561" y="222"/>
                    <a:pt x="448" y="82"/>
                  </a:cubicBezTo>
                  <a:cubicBezTo>
                    <a:pt x="406" y="29"/>
                    <a:pt x="344" y="0"/>
                    <a:pt x="2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28"/>
            <p:cNvSpPr/>
            <p:nvPr/>
          </p:nvSpPr>
          <p:spPr>
            <a:xfrm>
              <a:off x="4116725" y="3851200"/>
              <a:ext cx="13550" cy="10275"/>
            </a:xfrm>
            <a:custGeom>
              <a:avLst/>
              <a:gdLst/>
              <a:ahLst/>
              <a:cxnLst/>
              <a:rect l="l" t="t" r="r" b="b"/>
              <a:pathLst>
                <a:path w="542" h="411" extrusionOk="0">
                  <a:moveTo>
                    <a:pt x="272" y="1"/>
                  </a:moveTo>
                  <a:cubicBezTo>
                    <a:pt x="226" y="1"/>
                    <a:pt x="181" y="16"/>
                    <a:pt x="142" y="46"/>
                  </a:cubicBezTo>
                  <a:cubicBezTo>
                    <a:pt x="0" y="162"/>
                    <a:pt x="71" y="390"/>
                    <a:pt x="251" y="409"/>
                  </a:cubicBezTo>
                  <a:cubicBezTo>
                    <a:pt x="259" y="410"/>
                    <a:pt x="267" y="411"/>
                    <a:pt x="274" y="411"/>
                  </a:cubicBezTo>
                  <a:cubicBezTo>
                    <a:pt x="441" y="411"/>
                    <a:pt x="542" y="214"/>
                    <a:pt x="431" y="78"/>
                  </a:cubicBezTo>
                  <a:cubicBezTo>
                    <a:pt x="391" y="27"/>
                    <a:pt x="332" y="1"/>
                    <a:pt x="2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28"/>
            <p:cNvSpPr/>
            <p:nvPr/>
          </p:nvSpPr>
          <p:spPr>
            <a:xfrm>
              <a:off x="4103475" y="3834725"/>
              <a:ext cx="12925" cy="9800"/>
            </a:xfrm>
            <a:custGeom>
              <a:avLst/>
              <a:gdLst/>
              <a:ahLst/>
              <a:cxnLst/>
              <a:rect l="l" t="t" r="r" b="b"/>
              <a:pathLst>
                <a:path w="517" h="392" extrusionOk="0">
                  <a:moveTo>
                    <a:pt x="259" y="0"/>
                  </a:moveTo>
                  <a:cubicBezTo>
                    <a:pt x="215" y="0"/>
                    <a:pt x="171" y="14"/>
                    <a:pt x="135" y="43"/>
                  </a:cubicBezTo>
                  <a:cubicBezTo>
                    <a:pt x="0" y="153"/>
                    <a:pt x="64" y="371"/>
                    <a:pt x="238" y="390"/>
                  </a:cubicBezTo>
                  <a:cubicBezTo>
                    <a:pt x="245" y="391"/>
                    <a:pt x="251" y="391"/>
                    <a:pt x="258" y="391"/>
                  </a:cubicBezTo>
                  <a:cubicBezTo>
                    <a:pt x="420" y="391"/>
                    <a:pt x="517" y="202"/>
                    <a:pt x="412" y="72"/>
                  </a:cubicBezTo>
                  <a:cubicBezTo>
                    <a:pt x="373" y="25"/>
                    <a:pt x="316" y="0"/>
                    <a:pt x="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28"/>
            <p:cNvSpPr/>
            <p:nvPr/>
          </p:nvSpPr>
          <p:spPr>
            <a:xfrm>
              <a:off x="4090200" y="3818150"/>
              <a:ext cx="12300" cy="9350"/>
            </a:xfrm>
            <a:custGeom>
              <a:avLst/>
              <a:gdLst/>
              <a:ahLst/>
              <a:cxnLst/>
              <a:rect l="l" t="t" r="r" b="b"/>
              <a:pathLst>
                <a:path w="492" h="374" extrusionOk="0">
                  <a:moveTo>
                    <a:pt x="247" y="1"/>
                  </a:moveTo>
                  <a:cubicBezTo>
                    <a:pt x="206" y="1"/>
                    <a:pt x="164" y="15"/>
                    <a:pt x="129" y="44"/>
                  </a:cubicBezTo>
                  <a:cubicBezTo>
                    <a:pt x="1" y="147"/>
                    <a:pt x="62" y="356"/>
                    <a:pt x="226" y="372"/>
                  </a:cubicBezTo>
                  <a:cubicBezTo>
                    <a:pt x="233" y="373"/>
                    <a:pt x="239" y="373"/>
                    <a:pt x="246" y="373"/>
                  </a:cubicBezTo>
                  <a:cubicBezTo>
                    <a:pt x="401" y="373"/>
                    <a:pt x="492" y="193"/>
                    <a:pt x="390" y="70"/>
                  </a:cubicBezTo>
                  <a:cubicBezTo>
                    <a:pt x="354" y="25"/>
                    <a:pt x="301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28"/>
            <p:cNvSpPr/>
            <p:nvPr/>
          </p:nvSpPr>
          <p:spPr>
            <a:xfrm>
              <a:off x="4076950" y="3801650"/>
              <a:ext cx="11625" cy="8825"/>
            </a:xfrm>
            <a:custGeom>
              <a:avLst/>
              <a:gdLst/>
              <a:ahLst/>
              <a:cxnLst/>
              <a:rect l="l" t="t" r="r" b="b"/>
              <a:pathLst>
                <a:path w="465" h="353" extrusionOk="0">
                  <a:moveTo>
                    <a:pt x="232" y="0"/>
                  </a:moveTo>
                  <a:cubicBezTo>
                    <a:pt x="193" y="0"/>
                    <a:pt x="155" y="13"/>
                    <a:pt x="123" y="39"/>
                  </a:cubicBezTo>
                  <a:cubicBezTo>
                    <a:pt x="1" y="139"/>
                    <a:pt x="59" y="335"/>
                    <a:pt x="216" y="351"/>
                  </a:cubicBezTo>
                  <a:cubicBezTo>
                    <a:pt x="224" y="352"/>
                    <a:pt x="231" y="352"/>
                    <a:pt x="238" y="352"/>
                  </a:cubicBezTo>
                  <a:cubicBezTo>
                    <a:pt x="380" y="352"/>
                    <a:pt x="465" y="181"/>
                    <a:pt x="370" y="65"/>
                  </a:cubicBezTo>
                  <a:cubicBezTo>
                    <a:pt x="335" y="23"/>
                    <a:pt x="284" y="0"/>
                    <a:pt x="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28"/>
            <p:cNvSpPr/>
            <p:nvPr/>
          </p:nvSpPr>
          <p:spPr>
            <a:xfrm>
              <a:off x="4063625" y="3785125"/>
              <a:ext cx="11075" cy="8375"/>
            </a:xfrm>
            <a:custGeom>
              <a:avLst/>
              <a:gdLst/>
              <a:ahLst/>
              <a:cxnLst/>
              <a:rect l="l" t="t" r="r" b="b"/>
              <a:pathLst>
                <a:path w="443" h="335" extrusionOk="0">
                  <a:moveTo>
                    <a:pt x="223" y="1"/>
                  </a:moveTo>
                  <a:cubicBezTo>
                    <a:pt x="186" y="1"/>
                    <a:pt x="148" y="13"/>
                    <a:pt x="116" y="38"/>
                  </a:cubicBezTo>
                  <a:cubicBezTo>
                    <a:pt x="0" y="131"/>
                    <a:pt x="58" y="321"/>
                    <a:pt x="206" y="334"/>
                  </a:cubicBezTo>
                  <a:cubicBezTo>
                    <a:pt x="212" y="334"/>
                    <a:pt x="219" y="335"/>
                    <a:pt x="225" y="335"/>
                  </a:cubicBezTo>
                  <a:cubicBezTo>
                    <a:pt x="362" y="335"/>
                    <a:pt x="443" y="174"/>
                    <a:pt x="354" y="64"/>
                  </a:cubicBezTo>
                  <a:cubicBezTo>
                    <a:pt x="321" y="22"/>
                    <a:pt x="273" y="1"/>
                    <a:pt x="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28"/>
            <p:cNvSpPr/>
            <p:nvPr/>
          </p:nvSpPr>
          <p:spPr>
            <a:xfrm>
              <a:off x="4050350" y="3768550"/>
              <a:ext cx="10450" cy="7925"/>
            </a:xfrm>
            <a:custGeom>
              <a:avLst/>
              <a:gdLst/>
              <a:ahLst/>
              <a:cxnLst/>
              <a:rect l="l" t="t" r="r" b="b"/>
              <a:pathLst>
                <a:path w="418" h="317" extrusionOk="0">
                  <a:moveTo>
                    <a:pt x="209" y="1"/>
                  </a:moveTo>
                  <a:cubicBezTo>
                    <a:pt x="174" y="1"/>
                    <a:pt x="139" y="12"/>
                    <a:pt x="110" y="36"/>
                  </a:cubicBezTo>
                  <a:cubicBezTo>
                    <a:pt x="1" y="126"/>
                    <a:pt x="56" y="303"/>
                    <a:pt x="194" y="315"/>
                  </a:cubicBezTo>
                  <a:cubicBezTo>
                    <a:pt x="200" y="316"/>
                    <a:pt x="207" y="316"/>
                    <a:pt x="213" y="316"/>
                  </a:cubicBezTo>
                  <a:cubicBezTo>
                    <a:pt x="343" y="316"/>
                    <a:pt x="418" y="166"/>
                    <a:pt x="335" y="61"/>
                  </a:cubicBezTo>
                  <a:cubicBezTo>
                    <a:pt x="302" y="21"/>
                    <a:pt x="256" y="1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28"/>
            <p:cNvSpPr/>
            <p:nvPr/>
          </p:nvSpPr>
          <p:spPr>
            <a:xfrm>
              <a:off x="4333725" y="4084725"/>
              <a:ext cx="22800" cy="17250"/>
            </a:xfrm>
            <a:custGeom>
              <a:avLst/>
              <a:gdLst/>
              <a:ahLst/>
              <a:cxnLst/>
              <a:rect l="l" t="t" r="r" b="b"/>
              <a:pathLst>
                <a:path w="912" h="690" extrusionOk="0">
                  <a:moveTo>
                    <a:pt x="457" y="0"/>
                  </a:moveTo>
                  <a:cubicBezTo>
                    <a:pt x="382" y="0"/>
                    <a:pt x="306" y="25"/>
                    <a:pt x="242" y="77"/>
                  </a:cubicBezTo>
                  <a:cubicBezTo>
                    <a:pt x="1" y="269"/>
                    <a:pt x="116" y="655"/>
                    <a:pt x="422" y="687"/>
                  </a:cubicBezTo>
                  <a:cubicBezTo>
                    <a:pt x="435" y="689"/>
                    <a:pt x="448" y="689"/>
                    <a:pt x="460" y="689"/>
                  </a:cubicBezTo>
                  <a:cubicBezTo>
                    <a:pt x="743" y="689"/>
                    <a:pt x="912" y="356"/>
                    <a:pt x="724" y="128"/>
                  </a:cubicBezTo>
                  <a:cubicBezTo>
                    <a:pt x="656" y="44"/>
                    <a:pt x="557" y="0"/>
                    <a:pt x="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28"/>
            <p:cNvSpPr/>
            <p:nvPr/>
          </p:nvSpPr>
          <p:spPr>
            <a:xfrm>
              <a:off x="4320475" y="4068175"/>
              <a:ext cx="22075" cy="16750"/>
            </a:xfrm>
            <a:custGeom>
              <a:avLst/>
              <a:gdLst/>
              <a:ahLst/>
              <a:cxnLst/>
              <a:rect l="l" t="t" r="r" b="b"/>
              <a:pathLst>
                <a:path w="883" h="670" extrusionOk="0">
                  <a:moveTo>
                    <a:pt x="445" y="0"/>
                  </a:moveTo>
                  <a:cubicBezTo>
                    <a:pt x="370" y="0"/>
                    <a:pt x="295" y="25"/>
                    <a:pt x="232" y="76"/>
                  </a:cubicBezTo>
                  <a:cubicBezTo>
                    <a:pt x="1" y="263"/>
                    <a:pt x="113" y="636"/>
                    <a:pt x="409" y="668"/>
                  </a:cubicBezTo>
                  <a:cubicBezTo>
                    <a:pt x="422" y="669"/>
                    <a:pt x="434" y="670"/>
                    <a:pt x="447" y="670"/>
                  </a:cubicBezTo>
                  <a:cubicBezTo>
                    <a:pt x="720" y="670"/>
                    <a:pt x="883" y="346"/>
                    <a:pt x="704" y="125"/>
                  </a:cubicBezTo>
                  <a:cubicBezTo>
                    <a:pt x="639" y="43"/>
                    <a:pt x="542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28"/>
            <p:cNvSpPr/>
            <p:nvPr/>
          </p:nvSpPr>
          <p:spPr>
            <a:xfrm>
              <a:off x="4307225" y="4051650"/>
              <a:ext cx="21425" cy="16250"/>
            </a:xfrm>
            <a:custGeom>
              <a:avLst/>
              <a:gdLst/>
              <a:ahLst/>
              <a:cxnLst/>
              <a:rect l="l" t="t" r="r" b="b"/>
              <a:pathLst>
                <a:path w="857" h="650" extrusionOk="0">
                  <a:moveTo>
                    <a:pt x="428" y="0"/>
                  </a:moveTo>
                  <a:cubicBezTo>
                    <a:pt x="357" y="0"/>
                    <a:pt x="285" y="24"/>
                    <a:pt x="225" y="72"/>
                  </a:cubicBezTo>
                  <a:cubicBezTo>
                    <a:pt x="0" y="255"/>
                    <a:pt x="110" y="619"/>
                    <a:pt x="396" y="648"/>
                  </a:cubicBezTo>
                  <a:cubicBezTo>
                    <a:pt x="409" y="649"/>
                    <a:pt x="421" y="650"/>
                    <a:pt x="434" y="650"/>
                  </a:cubicBezTo>
                  <a:cubicBezTo>
                    <a:pt x="700" y="650"/>
                    <a:pt x="856" y="335"/>
                    <a:pt x="682" y="120"/>
                  </a:cubicBezTo>
                  <a:cubicBezTo>
                    <a:pt x="617" y="42"/>
                    <a:pt x="523" y="0"/>
                    <a:pt x="4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28"/>
            <p:cNvSpPr/>
            <p:nvPr/>
          </p:nvSpPr>
          <p:spPr>
            <a:xfrm>
              <a:off x="4293975" y="4035100"/>
              <a:ext cx="20875" cy="15850"/>
            </a:xfrm>
            <a:custGeom>
              <a:avLst/>
              <a:gdLst/>
              <a:ahLst/>
              <a:cxnLst/>
              <a:rect l="l" t="t" r="r" b="b"/>
              <a:pathLst>
                <a:path w="835" h="634" extrusionOk="0">
                  <a:moveTo>
                    <a:pt x="417" y="0"/>
                  </a:moveTo>
                  <a:cubicBezTo>
                    <a:pt x="347" y="0"/>
                    <a:pt x="277" y="24"/>
                    <a:pt x="219" y="72"/>
                  </a:cubicBezTo>
                  <a:cubicBezTo>
                    <a:pt x="0" y="249"/>
                    <a:pt x="103" y="602"/>
                    <a:pt x="386" y="631"/>
                  </a:cubicBezTo>
                  <a:cubicBezTo>
                    <a:pt x="397" y="633"/>
                    <a:pt x="409" y="633"/>
                    <a:pt x="420" y="633"/>
                  </a:cubicBezTo>
                  <a:cubicBezTo>
                    <a:pt x="679" y="633"/>
                    <a:pt x="834" y="327"/>
                    <a:pt x="662" y="117"/>
                  </a:cubicBezTo>
                  <a:cubicBezTo>
                    <a:pt x="600" y="41"/>
                    <a:pt x="509" y="0"/>
                    <a:pt x="4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28"/>
            <p:cNvSpPr/>
            <p:nvPr/>
          </p:nvSpPr>
          <p:spPr>
            <a:xfrm>
              <a:off x="4280700" y="4018550"/>
              <a:ext cx="20250" cy="15350"/>
            </a:xfrm>
            <a:custGeom>
              <a:avLst/>
              <a:gdLst/>
              <a:ahLst/>
              <a:cxnLst/>
              <a:rect l="l" t="t" r="r" b="b"/>
              <a:pathLst>
                <a:path w="810" h="614" extrusionOk="0">
                  <a:moveTo>
                    <a:pt x="406" y="1"/>
                  </a:moveTo>
                  <a:cubicBezTo>
                    <a:pt x="338" y="1"/>
                    <a:pt x="270" y="23"/>
                    <a:pt x="213" y="69"/>
                  </a:cubicBezTo>
                  <a:cubicBezTo>
                    <a:pt x="1" y="243"/>
                    <a:pt x="100" y="586"/>
                    <a:pt x="374" y="612"/>
                  </a:cubicBezTo>
                  <a:cubicBezTo>
                    <a:pt x="385" y="613"/>
                    <a:pt x="397" y="614"/>
                    <a:pt x="408" y="614"/>
                  </a:cubicBezTo>
                  <a:cubicBezTo>
                    <a:pt x="658" y="614"/>
                    <a:pt x="809" y="320"/>
                    <a:pt x="643" y="114"/>
                  </a:cubicBezTo>
                  <a:cubicBezTo>
                    <a:pt x="583" y="39"/>
                    <a:pt x="495" y="1"/>
                    <a:pt x="4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28"/>
            <p:cNvSpPr/>
            <p:nvPr/>
          </p:nvSpPr>
          <p:spPr>
            <a:xfrm>
              <a:off x="4267375" y="4002075"/>
              <a:ext cx="19675" cy="14875"/>
            </a:xfrm>
            <a:custGeom>
              <a:avLst/>
              <a:gdLst/>
              <a:ahLst/>
              <a:cxnLst/>
              <a:rect l="l" t="t" r="r" b="b"/>
              <a:pathLst>
                <a:path w="787" h="595" extrusionOk="0">
                  <a:moveTo>
                    <a:pt x="393" y="0"/>
                  </a:moveTo>
                  <a:cubicBezTo>
                    <a:pt x="327" y="0"/>
                    <a:pt x="261" y="22"/>
                    <a:pt x="206" y="66"/>
                  </a:cubicBezTo>
                  <a:cubicBezTo>
                    <a:pt x="0" y="233"/>
                    <a:pt x="100" y="564"/>
                    <a:pt x="363" y="593"/>
                  </a:cubicBezTo>
                  <a:cubicBezTo>
                    <a:pt x="375" y="594"/>
                    <a:pt x="387" y="595"/>
                    <a:pt x="398" y="595"/>
                  </a:cubicBezTo>
                  <a:cubicBezTo>
                    <a:pt x="641" y="595"/>
                    <a:pt x="787" y="307"/>
                    <a:pt x="627" y="111"/>
                  </a:cubicBezTo>
                  <a:cubicBezTo>
                    <a:pt x="567" y="38"/>
                    <a:pt x="480" y="0"/>
                    <a:pt x="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28"/>
            <p:cNvSpPr/>
            <p:nvPr/>
          </p:nvSpPr>
          <p:spPr>
            <a:xfrm>
              <a:off x="4254100" y="3985550"/>
              <a:ext cx="19075" cy="14450"/>
            </a:xfrm>
            <a:custGeom>
              <a:avLst/>
              <a:gdLst/>
              <a:ahLst/>
              <a:cxnLst/>
              <a:rect l="l" t="t" r="r" b="b"/>
              <a:pathLst>
                <a:path w="763" h="578" extrusionOk="0">
                  <a:moveTo>
                    <a:pt x="383" y="0"/>
                  </a:moveTo>
                  <a:cubicBezTo>
                    <a:pt x="318" y="0"/>
                    <a:pt x="253" y="22"/>
                    <a:pt x="200" y="65"/>
                  </a:cubicBezTo>
                  <a:cubicBezTo>
                    <a:pt x="1" y="229"/>
                    <a:pt x="101" y="550"/>
                    <a:pt x="354" y="576"/>
                  </a:cubicBezTo>
                  <a:cubicBezTo>
                    <a:pt x="365" y="577"/>
                    <a:pt x="375" y="577"/>
                    <a:pt x="385" y="577"/>
                  </a:cubicBezTo>
                  <a:cubicBezTo>
                    <a:pt x="624" y="577"/>
                    <a:pt x="762" y="295"/>
                    <a:pt x="605" y="107"/>
                  </a:cubicBezTo>
                  <a:cubicBezTo>
                    <a:pt x="549" y="36"/>
                    <a:pt x="466" y="0"/>
                    <a:pt x="3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28"/>
            <p:cNvSpPr/>
            <p:nvPr/>
          </p:nvSpPr>
          <p:spPr>
            <a:xfrm>
              <a:off x="4240850" y="3969000"/>
              <a:ext cx="18425" cy="13975"/>
            </a:xfrm>
            <a:custGeom>
              <a:avLst/>
              <a:gdLst/>
              <a:ahLst/>
              <a:cxnLst/>
              <a:rect l="l" t="t" r="r" b="b"/>
              <a:pathLst>
                <a:path w="737" h="559" extrusionOk="0">
                  <a:moveTo>
                    <a:pt x="368" y="0"/>
                  </a:moveTo>
                  <a:cubicBezTo>
                    <a:pt x="306" y="0"/>
                    <a:pt x="245" y="20"/>
                    <a:pt x="194" y="62"/>
                  </a:cubicBezTo>
                  <a:cubicBezTo>
                    <a:pt x="1" y="219"/>
                    <a:pt x="94" y="531"/>
                    <a:pt x="341" y="557"/>
                  </a:cubicBezTo>
                  <a:cubicBezTo>
                    <a:pt x="352" y="558"/>
                    <a:pt x="362" y="558"/>
                    <a:pt x="372" y="558"/>
                  </a:cubicBezTo>
                  <a:cubicBezTo>
                    <a:pt x="601" y="558"/>
                    <a:pt x="736" y="288"/>
                    <a:pt x="586" y="103"/>
                  </a:cubicBezTo>
                  <a:cubicBezTo>
                    <a:pt x="531" y="36"/>
                    <a:pt x="449" y="0"/>
                    <a:pt x="3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28"/>
            <p:cNvSpPr/>
            <p:nvPr/>
          </p:nvSpPr>
          <p:spPr>
            <a:xfrm>
              <a:off x="4227600" y="3952425"/>
              <a:ext cx="17775" cy="13500"/>
            </a:xfrm>
            <a:custGeom>
              <a:avLst/>
              <a:gdLst/>
              <a:ahLst/>
              <a:cxnLst/>
              <a:rect l="l" t="t" r="r" b="b"/>
              <a:pathLst>
                <a:path w="711" h="540" extrusionOk="0">
                  <a:moveTo>
                    <a:pt x="357" y="1"/>
                  </a:moveTo>
                  <a:cubicBezTo>
                    <a:pt x="297" y="1"/>
                    <a:pt x="237" y="21"/>
                    <a:pt x="187" y="63"/>
                  </a:cubicBezTo>
                  <a:cubicBezTo>
                    <a:pt x="0" y="211"/>
                    <a:pt x="87" y="513"/>
                    <a:pt x="328" y="538"/>
                  </a:cubicBezTo>
                  <a:cubicBezTo>
                    <a:pt x="339" y="539"/>
                    <a:pt x="349" y="540"/>
                    <a:pt x="359" y="540"/>
                  </a:cubicBezTo>
                  <a:cubicBezTo>
                    <a:pt x="579" y="540"/>
                    <a:pt x="710" y="279"/>
                    <a:pt x="566" y="101"/>
                  </a:cubicBezTo>
                  <a:cubicBezTo>
                    <a:pt x="513" y="36"/>
                    <a:pt x="435" y="1"/>
                    <a:pt x="3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28"/>
            <p:cNvSpPr/>
            <p:nvPr/>
          </p:nvSpPr>
          <p:spPr>
            <a:xfrm>
              <a:off x="4214250" y="3935900"/>
              <a:ext cx="17225" cy="13000"/>
            </a:xfrm>
            <a:custGeom>
              <a:avLst/>
              <a:gdLst/>
              <a:ahLst/>
              <a:cxnLst/>
              <a:rect l="l" t="t" r="r" b="b"/>
              <a:pathLst>
                <a:path w="689" h="520" extrusionOk="0">
                  <a:moveTo>
                    <a:pt x="347" y="0"/>
                  </a:moveTo>
                  <a:cubicBezTo>
                    <a:pt x="289" y="0"/>
                    <a:pt x="231" y="19"/>
                    <a:pt x="184" y="58"/>
                  </a:cubicBezTo>
                  <a:cubicBezTo>
                    <a:pt x="1" y="203"/>
                    <a:pt x="88" y="492"/>
                    <a:pt x="316" y="518"/>
                  </a:cubicBezTo>
                  <a:cubicBezTo>
                    <a:pt x="326" y="519"/>
                    <a:pt x="337" y="520"/>
                    <a:pt x="347" y="520"/>
                  </a:cubicBezTo>
                  <a:cubicBezTo>
                    <a:pt x="560" y="520"/>
                    <a:pt x="689" y="269"/>
                    <a:pt x="551" y="97"/>
                  </a:cubicBezTo>
                  <a:cubicBezTo>
                    <a:pt x="498" y="33"/>
                    <a:pt x="422" y="0"/>
                    <a:pt x="3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28"/>
            <p:cNvSpPr/>
            <p:nvPr/>
          </p:nvSpPr>
          <p:spPr>
            <a:xfrm>
              <a:off x="4201000" y="3919400"/>
              <a:ext cx="16600" cy="12550"/>
            </a:xfrm>
            <a:custGeom>
              <a:avLst/>
              <a:gdLst/>
              <a:ahLst/>
              <a:cxnLst/>
              <a:rect l="l" t="t" r="r" b="b"/>
              <a:pathLst>
                <a:path w="664" h="502" extrusionOk="0">
                  <a:moveTo>
                    <a:pt x="334" y="0"/>
                  </a:moveTo>
                  <a:cubicBezTo>
                    <a:pt x="278" y="0"/>
                    <a:pt x="222" y="19"/>
                    <a:pt x="174" y="56"/>
                  </a:cubicBezTo>
                  <a:cubicBezTo>
                    <a:pt x="1" y="198"/>
                    <a:pt x="84" y="477"/>
                    <a:pt x="306" y="500"/>
                  </a:cubicBezTo>
                  <a:cubicBezTo>
                    <a:pt x="315" y="501"/>
                    <a:pt x="324" y="501"/>
                    <a:pt x="333" y="501"/>
                  </a:cubicBezTo>
                  <a:cubicBezTo>
                    <a:pt x="539" y="501"/>
                    <a:pt x="663" y="261"/>
                    <a:pt x="528" y="92"/>
                  </a:cubicBezTo>
                  <a:cubicBezTo>
                    <a:pt x="479" y="32"/>
                    <a:pt x="407" y="0"/>
                    <a:pt x="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28"/>
            <p:cNvSpPr/>
            <p:nvPr/>
          </p:nvSpPr>
          <p:spPr>
            <a:xfrm>
              <a:off x="4187750" y="3902825"/>
              <a:ext cx="15950" cy="12100"/>
            </a:xfrm>
            <a:custGeom>
              <a:avLst/>
              <a:gdLst/>
              <a:ahLst/>
              <a:cxnLst/>
              <a:rect l="l" t="t" r="r" b="b"/>
              <a:pathLst>
                <a:path w="638" h="484" extrusionOk="0">
                  <a:moveTo>
                    <a:pt x="318" y="1"/>
                  </a:moveTo>
                  <a:cubicBezTo>
                    <a:pt x="265" y="1"/>
                    <a:pt x="212" y="18"/>
                    <a:pt x="168" y="54"/>
                  </a:cubicBezTo>
                  <a:cubicBezTo>
                    <a:pt x="0" y="189"/>
                    <a:pt x="81" y="459"/>
                    <a:pt x="296" y="482"/>
                  </a:cubicBezTo>
                  <a:cubicBezTo>
                    <a:pt x="305" y="483"/>
                    <a:pt x="314" y="483"/>
                    <a:pt x="323" y="483"/>
                  </a:cubicBezTo>
                  <a:cubicBezTo>
                    <a:pt x="519" y="483"/>
                    <a:pt x="637" y="250"/>
                    <a:pt x="508" y="93"/>
                  </a:cubicBezTo>
                  <a:cubicBezTo>
                    <a:pt x="460" y="32"/>
                    <a:pt x="390" y="1"/>
                    <a:pt x="3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28"/>
            <p:cNvSpPr/>
            <p:nvPr/>
          </p:nvSpPr>
          <p:spPr>
            <a:xfrm>
              <a:off x="4174500" y="3886325"/>
              <a:ext cx="15300" cy="11625"/>
            </a:xfrm>
            <a:custGeom>
              <a:avLst/>
              <a:gdLst/>
              <a:ahLst/>
              <a:cxnLst/>
              <a:rect l="l" t="t" r="r" b="b"/>
              <a:pathLst>
                <a:path w="612" h="465" extrusionOk="0">
                  <a:moveTo>
                    <a:pt x="306" y="1"/>
                  </a:moveTo>
                  <a:cubicBezTo>
                    <a:pt x="255" y="1"/>
                    <a:pt x="204" y="18"/>
                    <a:pt x="161" y="52"/>
                  </a:cubicBezTo>
                  <a:cubicBezTo>
                    <a:pt x="0" y="184"/>
                    <a:pt x="77" y="444"/>
                    <a:pt x="283" y="463"/>
                  </a:cubicBezTo>
                  <a:cubicBezTo>
                    <a:pt x="292" y="465"/>
                    <a:pt x="301" y="465"/>
                    <a:pt x="310" y="465"/>
                  </a:cubicBezTo>
                  <a:cubicBezTo>
                    <a:pt x="500" y="465"/>
                    <a:pt x="611" y="241"/>
                    <a:pt x="489" y="87"/>
                  </a:cubicBezTo>
                  <a:cubicBezTo>
                    <a:pt x="441" y="31"/>
                    <a:pt x="373" y="1"/>
                    <a:pt x="3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28"/>
            <p:cNvSpPr/>
            <p:nvPr/>
          </p:nvSpPr>
          <p:spPr>
            <a:xfrm>
              <a:off x="4161225" y="3869775"/>
              <a:ext cx="14700" cy="11225"/>
            </a:xfrm>
            <a:custGeom>
              <a:avLst/>
              <a:gdLst/>
              <a:ahLst/>
              <a:cxnLst/>
              <a:rect l="l" t="t" r="r" b="b"/>
              <a:pathLst>
                <a:path w="588" h="449" extrusionOk="0">
                  <a:moveTo>
                    <a:pt x="294" y="1"/>
                  </a:moveTo>
                  <a:cubicBezTo>
                    <a:pt x="245" y="1"/>
                    <a:pt x="195" y="17"/>
                    <a:pt x="155" y="52"/>
                  </a:cubicBezTo>
                  <a:cubicBezTo>
                    <a:pt x="1" y="177"/>
                    <a:pt x="75" y="425"/>
                    <a:pt x="271" y="447"/>
                  </a:cubicBezTo>
                  <a:cubicBezTo>
                    <a:pt x="279" y="448"/>
                    <a:pt x="287" y="449"/>
                    <a:pt x="294" y="449"/>
                  </a:cubicBezTo>
                  <a:cubicBezTo>
                    <a:pt x="479" y="449"/>
                    <a:pt x="587" y="232"/>
                    <a:pt x="467" y="84"/>
                  </a:cubicBezTo>
                  <a:cubicBezTo>
                    <a:pt x="423" y="30"/>
                    <a:pt x="359" y="1"/>
                    <a:pt x="2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28"/>
            <p:cNvSpPr/>
            <p:nvPr/>
          </p:nvSpPr>
          <p:spPr>
            <a:xfrm>
              <a:off x="4147900" y="3853250"/>
              <a:ext cx="14125" cy="10725"/>
            </a:xfrm>
            <a:custGeom>
              <a:avLst/>
              <a:gdLst/>
              <a:ahLst/>
              <a:cxnLst/>
              <a:rect l="l" t="t" r="r" b="b"/>
              <a:pathLst>
                <a:path w="565" h="429" extrusionOk="0">
                  <a:moveTo>
                    <a:pt x="285" y="0"/>
                  </a:moveTo>
                  <a:cubicBezTo>
                    <a:pt x="238" y="0"/>
                    <a:pt x="190" y="16"/>
                    <a:pt x="151" y="48"/>
                  </a:cubicBezTo>
                  <a:cubicBezTo>
                    <a:pt x="0" y="167"/>
                    <a:pt x="71" y="408"/>
                    <a:pt x="261" y="427"/>
                  </a:cubicBezTo>
                  <a:cubicBezTo>
                    <a:pt x="269" y="428"/>
                    <a:pt x="276" y="428"/>
                    <a:pt x="284" y="428"/>
                  </a:cubicBezTo>
                  <a:cubicBezTo>
                    <a:pt x="460" y="428"/>
                    <a:pt x="564" y="222"/>
                    <a:pt x="450" y="80"/>
                  </a:cubicBezTo>
                  <a:cubicBezTo>
                    <a:pt x="408" y="27"/>
                    <a:pt x="347" y="0"/>
                    <a:pt x="2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28"/>
            <p:cNvSpPr/>
            <p:nvPr/>
          </p:nvSpPr>
          <p:spPr>
            <a:xfrm>
              <a:off x="4134650" y="3836750"/>
              <a:ext cx="13475" cy="10200"/>
            </a:xfrm>
            <a:custGeom>
              <a:avLst/>
              <a:gdLst/>
              <a:ahLst/>
              <a:cxnLst/>
              <a:rect l="l" t="t" r="r" b="b"/>
              <a:pathLst>
                <a:path w="539" h="408" extrusionOk="0">
                  <a:moveTo>
                    <a:pt x="273" y="0"/>
                  </a:moveTo>
                  <a:cubicBezTo>
                    <a:pt x="227" y="0"/>
                    <a:pt x="181" y="15"/>
                    <a:pt x="142" y="46"/>
                  </a:cubicBezTo>
                  <a:cubicBezTo>
                    <a:pt x="0" y="158"/>
                    <a:pt x="68" y="390"/>
                    <a:pt x="251" y="406"/>
                  </a:cubicBezTo>
                  <a:cubicBezTo>
                    <a:pt x="259" y="407"/>
                    <a:pt x="266" y="407"/>
                    <a:pt x="274" y="407"/>
                  </a:cubicBezTo>
                  <a:cubicBezTo>
                    <a:pt x="440" y="407"/>
                    <a:pt x="538" y="210"/>
                    <a:pt x="431" y="75"/>
                  </a:cubicBezTo>
                  <a:cubicBezTo>
                    <a:pt x="391" y="26"/>
                    <a:pt x="332" y="0"/>
                    <a:pt x="2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28"/>
            <p:cNvSpPr/>
            <p:nvPr/>
          </p:nvSpPr>
          <p:spPr>
            <a:xfrm>
              <a:off x="4121375" y="3820175"/>
              <a:ext cx="12850" cy="9800"/>
            </a:xfrm>
            <a:custGeom>
              <a:avLst/>
              <a:gdLst/>
              <a:ahLst/>
              <a:cxnLst/>
              <a:rect l="l" t="t" r="r" b="b"/>
              <a:pathLst>
                <a:path w="514" h="392" extrusionOk="0">
                  <a:moveTo>
                    <a:pt x="258" y="0"/>
                  </a:moveTo>
                  <a:cubicBezTo>
                    <a:pt x="215" y="0"/>
                    <a:pt x="172" y="15"/>
                    <a:pt x="136" y="44"/>
                  </a:cubicBezTo>
                  <a:cubicBezTo>
                    <a:pt x="1" y="156"/>
                    <a:pt x="65" y="371"/>
                    <a:pt x="239" y="391"/>
                  </a:cubicBezTo>
                  <a:cubicBezTo>
                    <a:pt x="246" y="392"/>
                    <a:pt x="254" y="392"/>
                    <a:pt x="262" y="392"/>
                  </a:cubicBezTo>
                  <a:cubicBezTo>
                    <a:pt x="421" y="392"/>
                    <a:pt x="513" y="201"/>
                    <a:pt x="409" y="73"/>
                  </a:cubicBezTo>
                  <a:cubicBezTo>
                    <a:pt x="371" y="25"/>
                    <a:pt x="315" y="0"/>
                    <a:pt x="2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28"/>
            <p:cNvSpPr/>
            <p:nvPr/>
          </p:nvSpPr>
          <p:spPr>
            <a:xfrm>
              <a:off x="4108125" y="3803675"/>
              <a:ext cx="12275" cy="9275"/>
            </a:xfrm>
            <a:custGeom>
              <a:avLst/>
              <a:gdLst/>
              <a:ahLst/>
              <a:cxnLst/>
              <a:rect l="l" t="t" r="r" b="b"/>
              <a:pathLst>
                <a:path w="491" h="371" extrusionOk="0">
                  <a:moveTo>
                    <a:pt x="245" y="1"/>
                  </a:moveTo>
                  <a:cubicBezTo>
                    <a:pt x="204" y="1"/>
                    <a:pt x="164" y="14"/>
                    <a:pt x="129" y="42"/>
                  </a:cubicBezTo>
                  <a:cubicBezTo>
                    <a:pt x="1" y="144"/>
                    <a:pt x="62" y="353"/>
                    <a:pt x="226" y="369"/>
                  </a:cubicBezTo>
                  <a:cubicBezTo>
                    <a:pt x="233" y="370"/>
                    <a:pt x="241" y="371"/>
                    <a:pt x="249" y="371"/>
                  </a:cubicBezTo>
                  <a:cubicBezTo>
                    <a:pt x="399" y="371"/>
                    <a:pt x="490" y="193"/>
                    <a:pt x="389" y="71"/>
                  </a:cubicBezTo>
                  <a:cubicBezTo>
                    <a:pt x="353" y="25"/>
                    <a:pt x="299" y="1"/>
                    <a:pt x="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28"/>
            <p:cNvSpPr/>
            <p:nvPr/>
          </p:nvSpPr>
          <p:spPr>
            <a:xfrm>
              <a:off x="4094800" y="3787125"/>
              <a:ext cx="11725" cy="8875"/>
            </a:xfrm>
            <a:custGeom>
              <a:avLst/>
              <a:gdLst/>
              <a:ahLst/>
              <a:cxnLst/>
              <a:rect l="l" t="t" r="r" b="b"/>
              <a:pathLst>
                <a:path w="469" h="355" extrusionOk="0">
                  <a:moveTo>
                    <a:pt x="236" y="0"/>
                  </a:moveTo>
                  <a:cubicBezTo>
                    <a:pt x="197" y="0"/>
                    <a:pt x="157" y="14"/>
                    <a:pt x="125" y="42"/>
                  </a:cubicBezTo>
                  <a:cubicBezTo>
                    <a:pt x="0" y="138"/>
                    <a:pt x="61" y="337"/>
                    <a:pt x="215" y="353"/>
                  </a:cubicBezTo>
                  <a:cubicBezTo>
                    <a:pt x="222" y="354"/>
                    <a:pt x="229" y="354"/>
                    <a:pt x="235" y="354"/>
                  </a:cubicBezTo>
                  <a:cubicBezTo>
                    <a:pt x="381" y="354"/>
                    <a:pt x="468" y="184"/>
                    <a:pt x="373" y="67"/>
                  </a:cubicBezTo>
                  <a:cubicBezTo>
                    <a:pt x="338" y="23"/>
                    <a:pt x="287" y="0"/>
                    <a:pt x="2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28"/>
            <p:cNvSpPr/>
            <p:nvPr/>
          </p:nvSpPr>
          <p:spPr>
            <a:xfrm>
              <a:off x="4081525" y="3770575"/>
              <a:ext cx="11100" cy="8400"/>
            </a:xfrm>
            <a:custGeom>
              <a:avLst/>
              <a:gdLst/>
              <a:ahLst/>
              <a:cxnLst/>
              <a:rect l="l" t="t" r="r" b="b"/>
              <a:pathLst>
                <a:path w="444" h="336" extrusionOk="0">
                  <a:moveTo>
                    <a:pt x="224" y="1"/>
                  </a:moveTo>
                  <a:cubicBezTo>
                    <a:pt x="187" y="1"/>
                    <a:pt x="149" y="13"/>
                    <a:pt x="117" y="38"/>
                  </a:cubicBezTo>
                  <a:cubicBezTo>
                    <a:pt x="1" y="132"/>
                    <a:pt x="59" y="321"/>
                    <a:pt x="207" y="334"/>
                  </a:cubicBezTo>
                  <a:cubicBezTo>
                    <a:pt x="213" y="335"/>
                    <a:pt x="220" y="335"/>
                    <a:pt x="226" y="335"/>
                  </a:cubicBezTo>
                  <a:cubicBezTo>
                    <a:pt x="362" y="335"/>
                    <a:pt x="443" y="175"/>
                    <a:pt x="354" y="64"/>
                  </a:cubicBezTo>
                  <a:cubicBezTo>
                    <a:pt x="322" y="22"/>
                    <a:pt x="273" y="1"/>
                    <a:pt x="2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28"/>
            <p:cNvSpPr/>
            <p:nvPr/>
          </p:nvSpPr>
          <p:spPr>
            <a:xfrm>
              <a:off x="4068275" y="3754075"/>
              <a:ext cx="10475" cy="7925"/>
            </a:xfrm>
            <a:custGeom>
              <a:avLst/>
              <a:gdLst/>
              <a:ahLst/>
              <a:cxnLst/>
              <a:rect l="l" t="t" r="r" b="b"/>
              <a:pathLst>
                <a:path w="419" h="317" extrusionOk="0">
                  <a:moveTo>
                    <a:pt x="210" y="1"/>
                  </a:moveTo>
                  <a:cubicBezTo>
                    <a:pt x="175" y="1"/>
                    <a:pt x="139" y="13"/>
                    <a:pt x="110" y="36"/>
                  </a:cubicBezTo>
                  <a:cubicBezTo>
                    <a:pt x="1" y="123"/>
                    <a:pt x="52" y="300"/>
                    <a:pt x="193" y="316"/>
                  </a:cubicBezTo>
                  <a:cubicBezTo>
                    <a:pt x="199" y="316"/>
                    <a:pt x="204" y="317"/>
                    <a:pt x="209" y="317"/>
                  </a:cubicBezTo>
                  <a:cubicBezTo>
                    <a:pt x="338" y="317"/>
                    <a:pt x="418" y="164"/>
                    <a:pt x="332" y="59"/>
                  </a:cubicBezTo>
                  <a:cubicBezTo>
                    <a:pt x="301" y="21"/>
                    <a:pt x="255" y="1"/>
                    <a:pt x="2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28"/>
            <p:cNvSpPr/>
            <p:nvPr/>
          </p:nvSpPr>
          <p:spPr>
            <a:xfrm>
              <a:off x="4338400" y="4053675"/>
              <a:ext cx="22075" cy="16725"/>
            </a:xfrm>
            <a:custGeom>
              <a:avLst/>
              <a:gdLst/>
              <a:ahLst/>
              <a:cxnLst/>
              <a:rect l="l" t="t" r="r" b="b"/>
              <a:pathLst>
                <a:path w="883" h="669" extrusionOk="0">
                  <a:moveTo>
                    <a:pt x="442" y="1"/>
                  </a:moveTo>
                  <a:cubicBezTo>
                    <a:pt x="368" y="1"/>
                    <a:pt x="294" y="25"/>
                    <a:pt x="232" y="75"/>
                  </a:cubicBezTo>
                  <a:cubicBezTo>
                    <a:pt x="0" y="261"/>
                    <a:pt x="113" y="637"/>
                    <a:pt x="408" y="666"/>
                  </a:cubicBezTo>
                  <a:cubicBezTo>
                    <a:pt x="421" y="668"/>
                    <a:pt x="434" y="668"/>
                    <a:pt x="447" y="668"/>
                  </a:cubicBezTo>
                  <a:cubicBezTo>
                    <a:pt x="720" y="668"/>
                    <a:pt x="882" y="344"/>
                    <a:pt x="704" y="123"/>
                  </a:cubicBezTo>
                  <a:cubicBezTo>
                    <a:pt x="636" y="43"/>
                    <a:pt x="540" y="1"/>
                    <a:pt x="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28"/>
            <p:cNvSpPr/>
            <p:nvPr/>
          </p:nvSpPr>
          <p:spPr>
            <a:xfrm>
              <a:off x="4325125" y="4037125"/>
              <a:ext cx="21450" cy="16325"/>
            </a:xfrm>
            <a:custGeom>
              <a:avLst/>
              <a:gdLst/>
              <a:ahLst/>
              <a:cxnLst/>
              <a:rect l="l" t="t" r="r" b="b"/>
              <a:pathLst>
                <a:path w="858" h="653" extrusionOk="0">
                  <a:moveTo>
                    <a:pt x="430" y="1"/>
                  </a:moveTo>
                  <a:cubicBezTo>
                    <a:pt x="358" y="1"/>
                    <a:pt x="286" y="25"/>
                    <a:pt x="226" y="75"/>
                  </a:cubicBezTo>
                  <a:cubicBezTo>
                    <a:pt x="1" y="255"/>
                    <a:pt x="107" y="621"/>
                    <a:pt x="396" y="650"/>
                  </a:cubicBezTo>
                  <a:cubicBezTo>
                    <a:pt x="409" y="651"/>
                    <a:pt x="422" y="652"/>
                    <a:pt x="435" y="652"/>
                  </a:cubicBezTo>
                  <a:cubicBezTo>
                    <a:pt x="701" y="652"/>
                    <a:pt x="857" y="338"/>
                    <a:pt x="682" y="123"/>
                  </a:cubicBezTo>
                  <a:cubicBezTo>
                    <a:pt x="618" y="43"/>
                    <a:pt x="524" y="1"/>
                    <a:pt x="4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28"/>
            <p:cNvSpPr/>
            <p:nvPr/>
          </p:nvSpPr>
          <p:spPr>
            <a:xfrm>
              <a:off x="4311875" y="4020600"/>
              <a:ext cx="20800" cy="15800"/>
            </a:xfrm>
            <a:custGeom>
              <a:avLst/>
              <a:gdLst/>
              <a:ahLst/>
              <a:cxnLst/>
              <a:rect l="l" t="t" r="r" b="b"/>
              <a:pathLst>
                <a:path w="832" h="632" extrusionOk="0">
                  <a:moveTo>
                    <a:pt x="418" y="0"/>
                  </a:moveTo>
                  <a:cubicBezTo>
                    <a:pt x="348" y="0"/>
                    <a:pt x="278" y="23"/>
                    <a:pt x="219" y="71"/>
                  </a:cubicBezTo>
                  <a:cubicBezTo>
                    <a:pt x="1" y="247"/>
                    <a:pt x="104" y="601"/>
                    <a:pt x="386" y="630"/>
                  </a:cubicBezTo>
                  <a:cubicBezTo>
                    <a:pt x="399" y="631"/>
                    <a:pt x="412" y="632"/>
                    <a:pt x="425" y="632"/>
                  </a:cubicBezTo>
                  <a:cubicBezTo>
                    <a:pt x="681" y="632"/>
                    <a:pt x="831" y="327"/>
                    <a:pt x="663" y="119"/>
                  </a:cubicBezTo>
                  <a:cubicBezTo>
                    <a:pt x="601" y="40"/>
                    <a:pt x="510" y="0"/>
                    <a:pt x="4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28"/>
            <p:cNvSpPr/>
            <p:nvPr/>
          </p:nvSpPr>
          <p:spPr>
            <a:xfrm>
              <a:off x="4298550" y="4004100"/>
              <a:ext cx="20250" cy="15350"/>
            </a:xfrm>
            <a:custGeom>
              <a:avLst/>
              <a:gdLst/>
              <a:ahLst/>
              <a:cxnLst/>
              <a:rect l="l" t="t" r="r" b="b"/>
              <a:pathLst>
                <a:path w="810" h="614" extrusionOk="0">
                  <a:moveTo>
                    <a:pt x="407" y="0"/>
                  </a:moveTo>
                  <a:cubicBezTo>
                    <a:pt x="338" y="0"/>
                    <a:pt x="269" y="23"/>
                    <a:pt x="212" y="69"/>
                  </a:cubicBezTo>
                  <a:cubicBezTo>
                    <a:pt x="0" y="239"/>
                    <a:pt x="103" y="583"/>
                    <a:pt x="376" y="612"/>
                  </a:cubicBezTo>
                  <a:cubicBezTo>
                    <a:pt x="388" y="613"/>
                    <a:pt x="399" y="614"/>
                    <a:pt x="411" y="614"/>
                  </a:cubicBezTo>
                  <a:cubicBezTo>
                    <a:pt x="660" y="614"/>
                    <a:pt x="809" y="316"/>
                    <a:pt x="646" y="114"/>
                  </a:cubicBezTo>
                  <a:cubicBezTo>
                    <a:pt x="586" y="39"/>
                    <a:pt x="497" y="0"/>
                    <a:pt x="4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28"/>
            <p:cNvSpPr/>
            <p:nvPr/>
          </p:nvSpPr>
          <p:spPr>
            <a:xfrm>
              <a:off x="4285275" y="3987525"/>
              <a:ext cx="19625" cy="14900"/>
            </a:xfrm>
            <a:custGeom>
              <a:avLst/>
              <a:gdLst/>
              <a:ahLst/>
              <a:cxnLst/>
              <a:rect l="l" t="t" r="r" b="b"/>
              <a:pathLst>
                <a:path w="785" h="596" extrusionOk="0">
                  <a:moveTo>
                    <a:pt x="394" y="0"/>
                  </a:moveTo>
                  <a:cubicBezTo>
                    <a:pt x="328" y="0"/>
                    <a:pt x="262" y="22"/>
                    <a:pt x="207" y="66"/>
                  </a:cubicBezTo>
                  <a:cubicBezTo>
                    <a:pt x="1" y="233"/>
                    <a:pt x="101" y="568"/>
                    <a:pt x="364" y="593"/>
                  </a:cubicBezTo>
                  <a:cubicBezTo>
                    <a:pt x="376" y="595"/>
                    <a:pt x="387" y="595"/>
                    <a:pt x="399" y="595"/>
                  </a:cubicBezTo>
                  <a:cubicBezTo>
                    <a:pt x="642" y="595"/>
                    <a:pt x="784" y="308"/>
                    <a:pt x="624" y="111"/>
                  </a:cubicBezTo>
                  <a:cubicBezTo>
                    <a:pt x="566" y="38"/>
                    <a:pt x="480" y="0"/>
                    <a:pt x="3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28"/>
            <p:cNvSpPr/>
            <p:nvPr/>
          </p:nvSpPr>
          <p:spPr>
            <a:xfrm>
              <a:off x="4272025" y="3971050"/>
              <a:ext cx="19050" cy="14400"/>
            </a:xfrm>
            <a:custGeom>
              <a:avLst/>
              <a:gdLst/>
              <a:ahLst/>
              <a:cxnLst/>
              <a:rect l="l" t="t" r="r" b="b"/>
              <a:pathLst>
                <a:path w="762" h="576" extrusionOk="0">
                  <a:moveTo>
                    <a:pt x="383" y="0"/>
                  </a:moveTo>
                  <a:cubicBezTo>
                    <a:pt x="318" y="0"/>
                    <a:pt x="253" y="22"/>
                    <a:pt x="200" y="66"/>
                  </a:cubicBezTo>
                  <a:cubicBezTo>
                    <a:pt x="1" y="227"/>
                    <a:pt x="97" y="552"/>
                    <a:pt x="354" y="574"/>
                  </a:cubicBezTo>
                  <a:cubicBezTo>
                    <a:pt x="365" y="575"/>
                    <a:pt x="375" y="576"/>
                    <a:pt x="385" y="576"/>
                  </a:cubicBezTo>
                  <a:cubicBezTo>
                    <a:pt x="624" y="576"/>
                    <a:pt x="762" y="296"/>
                    <a:pt x="605" y="105"/>
                  </a:cubicBezTo>
                  <a:cubicBezTo>
                    <a:pt x="549" y="36"/>
                    <a:pt x="466" y="0"/>
                    <a:pt x="3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28"/>
            <p:cNvSpPr/>
            <p:nvPr/>
          </p:nvSpPr>
          <p:spPr>
            <a:xfrm>
              <a:off x="4258775" y="3954500"/>
              <a:ext cx="18425" cy="13925"/>
            </a:xfrm>
            <a:custGeom>
              <a:avLst/>
              <a:gdLst/>
              <a:ahLst/>
              <a:cxnLst/>
              <a:rect l="l" t="t" r="r" b="b"/>
              <a:pathLst>
                <a:path w="737" h="557" extrusionOk="0">
                  <a:moveTo>
                    <a:pt x="371" y="0"/>
                  </a:moveTo>
                  <a:cubicBezTo>
                    <a:pt x="308" y="0"/>
                    <a:pt x="245" y="21"/>
                    <a:pt x="193" y="63"/>
                  </a:cubicBezTo>
                  <a:cubicBezTo>
                    <a:pt x="0" y="221"/>
                    <a:pt x="94" y="532"/>
                    <a:pt x="341" y="555"/>
                  </a:cubicBezTo>
                  <a:cubicBezTo>
                    <a:pt x="352" y="556"/>
                    <a:pt x="362" y="557"/>
                    <a:pt x="372" y="557"/>
                  </a:cubicBezTo>
                  <a:cubicBezTo>
                    <a:pt x="601" y="557"/>
                    <a:pt x="736" y="286"/>
                    <a:pt x="585" y="102"/>
                  </a:cubicBezTo>
                  <a:cubicBezTo>
                    <a:pt x="531" y="35"/>
                    <a:pt x="451" y="0"/>
                    <a:pt x="3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28"/>
            <p:cNvSpPr/>
            <p:nvPr/>
          </p:nvSpPr>
          <p:spPr>
            <a:xfrm>
              <a:off x="4245425" y="3937925"/>
              <a:ext cx="17875" cy="13550"/>
            </a:xfrm>
            <a:custGeom>
              <a:avLst/>
              <a:gdLst/>
              <a:ahLst/>
              <a:cxnLst/>
              <a:rect l="l" t="t" r="r" b="b"/>
              <a:pathLst>
                <a:path w="715" h="542" extrusionOk="0">
                  <a:moveTo>
                    <a:pt x="360" y="1"/>
                  </a:moveTo>
                  <a:cubicBezTo>
                    <a:pt x="300" y="1"/>
                    <a:pt x="239" y="20"/>
                    <a:pt x="187" y="61"/>
                  </a:cubicBezTo>
                  <a:cubicBezTo>
                    <a:pt x="1" y="212"/>
                    <a:pt x="91" y="514"/>
                    <a:pt x="329" y="540"/>
                  </a:cubicBezTo>
                  <a:cubicBezTo>
                    <a:pt x="339" y="541"/>
                    <a:pt x="350" y="542"/>
                    <a:pt x="360" y="542"/>
                  </a:cubicBezTo>
                  <a:cubicBezTo>
                    <a:pt x="582" y="542"/>
                    <a:pt x="714" y="281"/>
                    <a:pt x="570" y="100"/>
                  </a:cubicBezTo>
                  <a:cubicBezTo>
                    <a:pt x="515" y="34"/>
                    <a:pt x="438" y="1"/>
                    <a:pt x="3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28"/>
            <p:cNvSpPr/>
            <p:nvPr/>
          </p:nvSpPr>
          <p:spPr>
            <a:xfrm>
              <a:off x="4232175" y="3921375"/>
              <a:ext cx="17150" cy="13075"/>
            </a:xfrm>
            <a:custGeom>
              <a:avLst/>
              <a:gdLst/>
              <a:ahLst/>
              <a:cxnLst/>
              <a:rect l="l" t="t" r="r" b="b"/>
              <a:pathLst>
                <a:path w="686" h="523" extrusionOk="0">
                  <a:moveTo>
                    <a:pt x="342" y="1"/>
                  </a:moveTo>
                  <a:cubicBezTo>
                    <a:pt x="286" y="1"/>
                    <a:pt x="228" y="20"/>
                    <a:pt x="181" y="58"/>
                  </a:cubicBezTo>
                  <a:cubicBezTo>
                    <a:pt x="1" y="202"/>
                    <a:pt x="87" y="495"/>
                    <a:pt x="316" y="521"/>
                  </a:cubicBezTo>
                  <a:cubicBezTo>
                    <a:pt x="326" y="522"/>
                    <a:pt x="336" y="522"/>
                    <a:pt x="346" y="522"/>
                  </a:cubicBezTo>
                  <a:cubicBezTo>
                    <a:pt x="559" y="522"/>
                    <a:pt x="685" y="271"/>
                    <a:pt x="547" y="100"/>
                  </a:cubicBezTo>
                  <a:cubicBezTo>
                    <a:pt x="495" y="35"/>
                    <a:pt x="419" y="1"/>
                    <a:pt x="3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28"/>
            <p:cNvSpPr/>
            <p:nvPr/>
          </p:nvSpPr>
          <p:spPr>
            <a:xfrm>
              <a:off x="4218925" y="3904875"/>
              <a:ext cx="16575" cy="12525"/>
            </a:xfrm>
            <a:custGeom>
              <a:avLst/>
              <a:gdLst/>
              <a:ahLst/>
              <a:cxnLst/>
              <a:rect l="l" t="t" r="r" b="b"/>
              <a:pathLst>
                <a:path w="663" h="501" extrusionOk="0">
                  <a:moveTo>
                    <a:pt x="332" y="0"/>
                  </a:moveTo>
                  <a:cubicBezTo>
                    <a:pt x="277" y="0"/>
                    <a:pt x="221" y="18"/>
                    <a:pt x="174" y="56"/>
                  </a:cubicBezTo>
                  <a:cubicBezTo>
                    <a:pt x="0" y="197"/>
                    <a:pt x="84" y="477"/>
                    <a:pt x="306" y="499"/>
                  </a:cubicBezTo>
                  <a:cubicBezTo>
                    <a:pt x="316" y="500"/>
                    <a:pt x="326" y="501"/>
                    <a:pt x="336" y="501"/>
                  </a:cubicBezTo>
                  <a:cubicBezTo>
                    <a:pt x="540" y="501"/>
                    <a:pt x="662" y="260"/>
                    <a:pt x="527" y="94"/>
                  </a:cubicBezTo>
                  <a:cubicBezTo>
                    <a:pt x="478" y="32"/>
                    <a:pt x="406" y="0"/>
                    <a:pt x="3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28"/>
            <p:cNvSpPr/>
            <p:nvPr/>
          </p:nvSpPr>
          <p:spPr>
            <a:xfrm>
              <a:off x="4205675" y="3888375"/>
              <a:ext cx="15950" cy="12075"/>
            </a:xfrm>
            <a:custGeom>
              <a:avLst/>
              <a:gdLst/>
              <a:ahLst/>
              <a:cxnLst/>
              <a:rect l="l" t="t" r="r" b="b"/>
              <a:pathLst>
                <a:path w="638" h="483" extrusionOk="0">
                  <a:moveTo>
                    <a:pt x="319" y="0"/>
                  </a:moveTo>
                  <a:cubicBezTo>
                    <a:pt x="266" y="0"/>
                    <a:pt x="212" y="18"/>
                    <a:pt x="167" y="54"/>
                  </a:cubicBezTo>
                  <a:cubicBezTo>
                    <a:pt x="0" y="189"/>
                    <a:pt x="80" y="459"/>
                    <a:pt x="293" y="481"/>
                  </a:cubicBezTo>
                  <a:cubicBezTo>
                    <a:pt x="302" y="482"/>
                    <a:pt x="311" y="483"/>
                    <a:pt x="320" y="483"/>
                  </a:cubicBezTo>
                  <a:cubicBezTo>
                    <a:pt x="519" y="483"/>
                    <a:pt x="637" y="249"/>
                    <a:pt x="508" y="89"/>
                  </a:cubicBezTo>
                  <a:cubicBezTo>
                    <a:pt x="460" y="31"/>
                    <a:pt x="390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28"/>
            <p:cNvSpPr/>
            <p:nvPr/>
          </p:nvSpPr>
          <p:spPr>
            <a:xfrm>
              <a:off x="4192400" y="3871800"/>
              <a:ext cx="15325" cy="11700"/>
            </a:xfrm>
            <a:custGeom>
              <a:avLst/>
              <a:gdLst/>
              <a:ahLst/>
              <a:cxnLst/>
              <a:rect l="l" t="t" r="r" b="b"/>
              <a:pathLst>
                <a:path w="613" h="468" extrusionOk="0">
                  <a:moveTo>
                    <a:pt x="308" y="1"/>
                  </a:moveTo>
                  <a:cubicBezTo>
                    <a:pt x="257" y="1"/>
                    <a:pt x="205" y="18"/>
                    <a:pt x="162" y="55"/>
                  </a:cubicBezTo>
                  <a:cubicBezTo>
                    <a:pt x="1" y="183"/>
                    <a:pt x="78" y="444"/>
                    <a:pt x="284" y="466"/>
                  </a:cubicBezTo>
                  <a:cubicBezTo>
                    <a:pt x="292" y="467"/>
                    <a:pt x="299" y="467"/>
                    <a:pt x="307" y="467"/>
                  </a:cubicBezTo>
                  <a:cubicBezTo>
                    <a:pt x="499" y="467"/>
                    <a:pt x="613" y="241"/>
                    <a:pt x="489" y="87"/>
                  </a:cubicBezTo>
                  <a:cubicBezTo>
                    <a:pt x="442" y="30"/>
                    <a:pt x="375" y="1"/>
                    <a:pt x="3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28"/>
            <p:cNvSpPr/>
            <p:nvPr/>
          </p:nvSpPr>
          <p:spPr>
            <a:xfrm>
              <a:off x="4179150" y="3855300"/>
              <a:ext cx="14775" cy="11150"/>
            </a:xfrm>
            <a:custGeom>
              <a:avLst/>
              <a:gdLst/>
              <a:ahLst/>
              <a:cxnLst/>
              <a:rect l="l" t="t" r="r" b="b"/>
              <a:pathLst>
                <a:path w="591" h="446" extrusionOk="0">
                  <a:moveTo>
                    <a:pt x="295" y="0"/>
                  </a:moveTo>
                  <a:cubicBezTo>
                    <a:pt x="246" y="0"/>
                    <a:pt x="196" y="16"/>
                    <a:pt x="155" y="49"/>
                  </a:cubicBezTo>
                  <a:cubicBezTo>
                    <a:pt x="1" y="175"/>
                    <a:pt x="74" y="425"/>
                    <a:pt x="274" y="445"/>
                  </a:cubicBezTo>
                  <a:cubicBezTo>
                    <a:pt x="282" y="445"/>
                    <a:pt x="289" y="446"/>
                    <a:pt x="297" y="446"/>
                  </a:cubicBezTo>
                  <a:cubicBezTo>
                    <a:pt x="479" y="446"/>
                    <a:pt x="590" y="230"/>
                    <a:pt x="470" y="82"/>
                  </a:cubicBezTo>
                  <a:cubicBezTo>
                    <a:pt x="426" y="28"/>
                    <a:pt x="361" y="0"/>
                    <a:pt x="2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28"/>
            <p:cNvSpPr/>
            <p:nvPr/>
          </p:nvSpPr>
          <p:spPr>
            <a:xfrm>
              <a:off x="4165825" y="3838750"/>
              <a:ext cx="14100" cy="10750"/>
            </a:xfrm>
            <a:custGeom>
              <a:avLst/>
              <a:gdLst/>
              <a:ahLst/>
              <a:cxnLst/>
              <a:rect l="l" t="t" r="r" b="b"/>
              <a:pathLst>
                <a:path w="564" h="430" extrusionOk="0">
                  <a:moveTo>
                    <a:pt x="283" y="0"/>
                  </a:moveTo>
                  <a:cubicBezTo>
                    <a:pt x="236" y="0"/>
                    <a:pt x="188" y="16"/>
                    <a:pt x="148" y="49"/>
                  </a:cubicBezTo>
                  <a:cubicBezTo>
                    <a:pt x="0" y="168"/>
                    <a:pt x="71" y="406"/>
                    <a:pt x="260" y="429"/>
                  </a:cubicBezTo>
                  <a:cubicBezTo>
                    <a:pt x="268" y="429"/>
                    <a:pt x="276" y="430"/>
                    <a:pt x="284" y="430"/>
                  </a:cubicBezTo>
                  <a:cubicBezTo>
                    <a:pt x="460" y="430"/>
                    <a:pt x="564" y="223"/>
                    <a:pt x="450" y="82"/>
                  </a:cubicBezTo>
                  <a:cubicBezTo>
                    <a:pt x="408" y="28"/>
                    <a:pt x="346" y="0"/>
                    <a:pt x="2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28"/>
            <p:cNvSpPr/>
            <p:nvPr/>
          </p:nvSpPr>
          <p:spPr>
            <a:xfrm>
              <a:off x="4152550" y="3822200"/>
              <a:ext cx="13500" cy="10275"/>
            </a:xfrm>
            <a:custGeom>
              <a:avLst/>
              <a:gdLst/>
              <a:ahLst/>
              <a:cxnLst/>
              <a:rect l="l" t="t" r="r" b="b"/>
              <a:pathLst>
                <a:path w="540" h="411" extrusionOk="0">
                  <a:moveTo>
                    <a:pt x="270" y="1"/>
                  </a:moveTo>
                  <a:cubicBezTo>
                    <a:pt x="225" y="1"/>
                    <a:pt x="180" y="16"/>
                    <a:pt x="142" y="46"/>
                  </a:cubicBezTo>
                  <a:cubicBezTo>
                    <a:pt x="1" y="162"/>
                    <a:pt x="68" y="390"/>
                    <a:pt x="251" y="409"/>
                  </a:cubicBezTo>
                  <a:cubicBezTo>
                    <a:pt x="259" y="410"/>
                    <a:pt x="267" y="411"/>
                    <a:pt x="275" y="411"/>
                  </a:cubicBezTo>
                  <a:cubicBezTo>
                    <a:pt x="441" y="411"/>
                    <a:pt x="539" y="214"/>
                    <a:pt x="431" y="78"/>
                  </a:cubicBezTo>
                  <a:cubicBezTo>
                    <a:pt x="389" y="27"/>
                    <a:pt x="329" y="1"/>
                    <a:pt x="2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28"/>
            <p:cNvSpPr/>
            <p:nvPr/>
          </p:nvSpPr>
          <p:spPr>
            <a:xfrm>
              <a:off x="4139300" y="3805700"/>
              <a:ext cx="12825" cy="9750"/>
            </a:xfrm>
            <a:custGeom>
              <a:avLst/>
              <a:gdLst/>
              <a:ahLst/>
              <a:cxnLst/>
              <a:rect l="l" t="t" r="r" b="b"/>
              <a:pathLst>
                <a:path w="513" h="390" extrusionOk="0">
                  <a:moveTo>
                    <a:pt x="258" y="1"/>
                  </a:moveTo>
                  <a:cubicBezTo>
                    <a:pt x="215" y="1"/>
                    <a:pt x="172" y="15"/>
                    <a:pt x="136" y="44"/>
                  </a:cubicBezTo>
                  <a:cubicBezTo>
                    <a:pt x="1" y="153"/>
                    <a:pt x="65" y="372"/>
                    <a:pt x="235" y="388"/>
                  </a:cubicBezTo>
                  <a:cubicBezTo>
                    <a:pt x="243" y="389"/>
                    <a:pt x="251" y="389"/>
                    <a:pt x="258" y="389"/>
                  </a:cubicBezTo>
                  <a:cubicBezTo>
                    <a:pt x="418" y="389"/>
                    <a:pt x="513" y="202"/>
                    <a:pt x="409" y="73"/>
                  </a:cubicBezTo>
                  <a:cubicBezTo>
                    <a:pt x="370" y="26"/>
                    <a:pt x="314" y="1"/>
                    <a:pt x="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28"/>
            <p:cNvSpPr/>
            <p:nvPr/>
          </p:nvSpPr>
          <p:spPr>
            <a:xfrm>
              <a:off x="4126050" y="3789150"/>
              <a:ext cx="12200" cy="9325"/>
            </a:xfrm>
            <a:custGeom>
              <a:avLst/>
              <a:gdLst/>
              <a:ahLst/>
              <a:cxnLst/>
              <a:rect l="l" t="t" r="r" b="b"/>
              <a:pathLst>
                <a:path w="488" h="373" extrusionOk="0">
                  <a:moveTo>
                    <a:pt x="243" y="0"/>
                  </a:moveTo>
                  <a:cubicBezTo>
                    <a:pt x="203" y="0"/>
                    <a:pt x="162" y="13"/>
                    <a:pt x="129" y="41"/>
                  </a:cubicBezTo>
                  <a:cubicBezTo>
                    <a:pt x="0" y="147"/>
                    <a:pt x="61" y="356"/>
                    <a:pt x="225" y="372"/>
                  </a:cubicBezTo>
                  <a:cubicBezTo>
                    <a:pt x="232" y="373"/>
                    <a:pt x="238" y="373"/>
                    <a:pt x="245" y="373"/>
                  </a:cubicBezTo>
                  <a:cubicBezTo>
                    <a:pt x="397" y="373"/>
                    <a:pt x="488" y="193"/>
                    <a:pt x="389" y="70"/>
                  </a:cubicBezTo>
                  <a:cubicBezTo>
                    <a:pt x="352" y="24"/>
                    <a:pt x="298" y="0"/>
                    <a:pt x="2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28"/>
            <p:cNvSpPr/>
            <p:nvPr/>
          </p:nvSpPr>
          <p:spPr>
            <a:xfrm>
              <a:off x="4112700" y="3772650"/>
              <a:ext cx="11725" cy="8800"/>
            </a:xfrm>
            <a:custGeom>
              <a:avLst/>
              <a:gdLst/>
              <a:ahLst/>
              <a:cxnLst/>
              <a:rect l="l" t="t" r="r" b="b"/>
              <a:pathLst>
                <a:path w="469" h="352" extrusionOk="0">
                  <a:moveTo>
                    <a:pt x="235" y="0"/>
                  </a:moveTo>
                  <a:cubicBezTo>
                    <a:pt x="196" y="0"/>
                    <a:pt x="156" y="13"/>
                    <a:pt x="123" y="39"/>
                  </a:cubicBezTo>
                  <a:cubicBezTo>
                    <a:pt x="1" y="139"/>
                    <a:pt x="62" y="335"/>
                    <a:pt x="216" y="351"/>
                  </a:cubicBezTo>
                  <a:cubicBezTo>
                    <a:pt x="224" y="352"/>
                    <a:pt x="231" y="352"/>
                    <a:pt x="239" y="352"/>
                  </a:cubicBezTo>
                  <a:cubicBezTo>
                    <a:pt x="383" y="352"/>
                    <a:pt x="468" y="181"/>
                    <a:pt x="374" y="65"/>
                  </a:cubicBezTo>
                  <a:cubicBezTo>
                    <a:pt x="339" y="22"/>
                    <a:pt x="287" y="0"/>
                    <a:pt x="2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28"/>
            <p:cNvSpPr/>
            <p:nvPr/>
          </p:nvSpPr>
          <p:spPr>
            <a:xfrm>
              <a:off x="4099450" y="3756075"/>
              <a:ext cx="11100" cy="8425"/>
            </a:xfrm>
            <a:custGeom>
              <a:avLst/>
              <a:gdLst/>
              <a:ahLst/>
              <a:cxnLst/>
              <a:rect l="l" t="t" r="r" b="b"/>
              <a:pathLst>
                <a:path w="444" h="337" extrusionOk="0">
                  <a:moveTo>
                    <a:pt x="221" y="1"/>
                  </a:moveTo>
                  <a:cubicBezTo>
                    <a:pt x="184" y="1"/>
                    <a:pt x="147" y="13"/>
                    <a:pt x="116" y="40"/>
                  </a:cubicBezTo>
                  <a:cubicBezTo>
                    <a:pt x="1" y="133"/>
                    <a:pt x="55" y="319"/>
                    <a:pt x="206" y="336"/>
                  </a:cubicBezTo>
                  <a:cubicBezTo>
                    <a:pt x="213" y="336"/>
                    <a:pt x="219" y="337"/>
                    <a:pt x="225" y="337"/>
                  </a:cubicBezTo>
                  <a:cubicBezTo>
                    <a:pt x="362" y="337"/>
                    <a:pt x="443" y="173"/>
                    <a:pt x="351" y="62"/>
                  </a:cubicBezTo>
                  <a:cubicBezTo>
                    <a:pt x="318" y="22"/>
                    <a:pt x="270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28"/>
            <p:cNvSpPr/>
            <p:nvPr/>
          </p:nvSpPr>
          <p:spPr>
            <a:xfrm>
              <a:off x="4086200" y="3739550"/>
              <a:ext cx="10350" cy="7925"/>
            </a:xfrm>
            <a:custGeom>
              <a:avLst/>
              <a:gdLst/>
              <a:ahLst/>
              <a:cxnLst/>
              <a:rect l="l" t="t" r="r" b="b"/>
              <a:pathLst>
                <a:path w="414" h="317" extrusionOk="0">
                  <a:moveTo>
                    <a:pt x="208" y="1"/>
                  </a:moveTo>
                  <a:cubicBezTo>
                    <a:pt x="173" y="1"/>
                    <a:pt x="139" y="12"/>
                    <a:pt x="110" y="36"/>
                  </a:cubicBezTo>
                  <a:cubicBezTo>
                    <a:pt x="0" y="126"/>
                    <a:pt x="52" y="302"/>
                    <a:pt x="190" y="315"/>
                  </a:cubicBezTo>
                  <a:cubicBezTo>
                    <a:pt x="196" y="316"/>
                    <a:pt x="203" y="316"/>
                    <a:pt x="209" y="316"/>
                  </a:cubicBezTo>
                  <a:cubicBezTo>
                    <a:pt x="339" y="316"/>
                    <a:pt x="414" y="165"/>
                    <a:pt x="331" y="61"/>
                  </a:cubicBezTo>
                  <a:cubicBezTo>
                    <a:pt x="300" y="21"/>
                    <a:pt x="254" y="1"/>
                    <a:pt x="2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28"/>
            <p:cNvSpPr/>
            <p:nvPr/>
          </p:nvSpPr>
          <p:spPr>
            <a:xfrm>
              <a:off x="4343050" y="4022675"/>
              <a:ext cx="21450" cy="16300"/>
            </a:xfrm>
            <a:custGeom>
              <a:avLst/>
              <a:gdLst/>
              <a:ahLst/>
              <a:cxnLst/>
              <a:rect l="l" t="t" r="r" b="b"/>
              <a:pathLst>
                <a:path w="858" h="652" extrusionOk="0">
                  <a:moveTo>
                    <a:pt x="429" y="0"/>
                  </a:moveTo>
                  <a:cubicBezTo>
                    <a:pt x="357" y="0"/>
                    <a:pt x="285" y="24"/>
                    <a:pt x="226" y="74"/>
                  </a:cubicBezTo>
                  <a:cubicBezTo>
                    <a:pt x="1" y="258"/>
                    <a:pt x="107" y="621"/>
                    <a:pt x="396" y="650"/>
                  </a:cubicBezTo>
                  <a:cubicBezTo>
                    <a:pt x="408" y="651"/>
                    <a:pt x="420" y="651"/>
                    <a:pt x="431" y="651"/>
                  </a:cubicBezTo>
                  <a:cubicBezTo>
                    <a:pt x="699" y="651"/>
                    <a:pt x="858" y="338"/>
                    <a:pt x="682" y="123"/>
                  </a:cubicBezTo>
                  <a:cubicBezTo>
                    <a:pt x="618" y="42"/>
                    <a:pt x="524" y="0"/>
                    <a:pt x="4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28"/>
            <p:cNvSpPr/>
            <p:nvPr/>
          </p:nvSpPr>
          <p:spPr>
            <a:xfrm>
              <a:off x="4329725" y="4006100"/>
              <a:ext cx="20875" cy="15850"/>
            </a:xfrm>
            <a:custGeom>
              <a:avLst/>
              <a:gdLst/>
              <a:ahLst/>
              <a:cxnLst/>
              <a:rect l="l" t="t" r="r" b="b"/>
              <a:pathLst>
                <a:path w="835" h="634" extrusionOk="0">
                  <a:moveTo>
                    <a:pt x="420" y="0"/>
                  </a:moveTo>
                  <a:cubicBezTo>
                    <a:pt x="351" y="0"/>
                    <a:pt x="280" y="23"/>
                    <a:pt x="222" y="72"/>
                  </a:cubicBezTo>
                  <a:cubicBezTo>
                    <a:pt x="0" y="249"/>
                    <a:pt x="106" y="602"/>
                    <a:pt x="386" y="631"/>
                  </a:cubicBezTo>
                  <a:cubicBezTo>
                    <a:pt x="398" y="632"/>
                    <a:pt x="409" y="633"/>
                    <a:pt x="420" y="633"/>
                  </a:cubicBezTo>
                  <a:cubicBezTo>
                    <a:pt x="680" y="633"/>
                    <a:pt x="835" y="326"/>
                    <a:pt x="665" y="117"/>
                  </a:cubicBezTo>
                  <a:cubicBezTo>
                    <a:pt x="603" y="40"/>
                    <a:pt x="512" y="0"/>
                    <a:pt x="4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28"/>
            <p:cNvSpPr/>
            <p:nvPr/>
          </p:nvSpPr>
          <p:spPr>
            <a:xfrm>
              <a:off x="4316450" y="3989550"/>
              <a:ext cx="20250" cy="15350"/>
            </a:xfrm>
            <a:custGeom>
              <a:avLst/>
              <a:gdLst/>
              <a:ahLst/>
              <a:cxnLst/>
              <a:rect l="l" t="t" r="r" b="b"/>
              <a:pathLst>
                <a:path w="810" h="614" extrusionOk="0">
                  <a:moveTo>
                    <a:pt x="407" y="1"/>
                  </a:moveTo>
                  <a:cubicBezTo>
                    <a:pt x="338" y="1"/>
                    <a:pt x="270" y="23"/>
                    <a:pt x="213" y="69"/>
                  </a:cubicBezTo>
                  <a:cubicBezTo>
                    <a:pt x="1" y="242"/>
                    <a:pt x="104" y="586"/>
                    <a:pt x="374" y="612"/>
                  </a:cubicBezTo>
                  <a:cubicBezTo>
                    <a:pt x="386" y="613"/>
                    <a:pt x="397" y="614"/>
                    <a:pt x="409" y="614"/>
                  </a:cubicBezTo>
                  <a:cubicBezTo>
                    <a:pt x="661" y="614"/>
                    <a:pt x="810" y="320"/>
                    <a:pt x="647" y="114"/>
                  </a:cubicBezTo>
                  <a:cubicBezTo>
                    <a:pt x="585" y="39"/>
                    <a:pt x="496" y="1"/>
                    <a:pt x="4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28"/>
            <p:cNvSpPr/>
            <p:nvPr/>
          </p:nvSpPr>
          <p:spPr>
            <a:xfrm>
              <a:off x="4303200" y="3973050"/>
              <a:ext cx="19600" cy="14900"/>
            </a:xfrm>
            <a:custGeom>
              <a:avLst/>
              <a:gdLst/>
              <a:ahLst/>
              <a:cxnLst/>
              <a:rect l="l" t="t" r="r" b="b"/>
              <a:pathLst>
                <a:path w="784" h="596" extrusionOk="0">
                  <a:moveTo>
                    <a:pt x="393" y="1"/>
                  </a:moveTo>
                  <a:cubicBezTo>
                    <a:pt x="328" y="1"/>
                    <a:pt x="262" y="23"/>
                    <a:pt x="206" y="67"/>
                  </a:cubicBezTo>
                  <a:cubicBezTo>
                    <a:pt x="1" y="234"/>
                    <a:pt x="100" y="565"/>
                    <a:pt x="364" y="594"/>
                  </a:cubicBezTo>
                  <a:cubicBezTo>
                    <a:pt x="375" y="595"/>
                    <a:pt x="387" y="596"/>
                    <a:pt x="398" y="596"/>
                  </a:cubicBezTo>
                  <a:cubicBezTo>
                    <a:pt x="641" y="596"/>
                    <a:pt x="784" y="308"/>
                    <a:pt x="624" y="112"/>
                  </a:cubicBezTo>
                  <a:cubicBezTo>
                    <a:pt x="566" y="39"/>
                    <a:pt x="480" y="1"/>
                    <a:pt x="3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28"/>
            <p:cNvSpPr/>
            <p:nvPr/>
          </p:nvSpPr>
          <p:spPr>
            <a:xfrm>
              <a:off x="4289950" y="3956475"/>
              <a:ext cx="18950" cy="14450"/>
            </a:xfrm>
            <a:custGeom>
              <a:avLst/>
              <a:gdLst/>
              <a:ahLst/>
              <a:cxnLst/>
              <a:rect l="l" t="t" r="r" b="b"/>
              <a:pathLst>
                <a:path w="758" h="578" extrusionOk="0">
                  <a:moveTo>
                    <a:pt x="379" y="1"/>
                  </a:moveTo>
                  <a:cubicBezTo>
                    <a:pt x="316" y="1"/>
                    <a:pt x="252" y="22"/>
                    <a:pt x="200" y="65"/>
                  </a:cubicBezTo>
                  <a:cubicBezTo>
                    <a:pt x="0" y="228"/>
                    <a:pt x="94" y="550"/>
                    <a:pt x="351" y="576"/>
                  </a:cubicBezTo>
                  <a:cubicBezTo>
                    <a:pt x="362" y="577"/>
                    <a:pt x="374" y="578"/>
                    <a:pt x="385" y="578"/>
                  </a:cubicBezTo>
                  <a:cubicBezTo>
                    <a:pt x="619" y="578"/>
                    <a:pt x="758" y="300"/>
                    <a:pt x="604" y="110"/>
                  </a:cubicBezTo>
                  <a:cubicBezTo>
                    <a:pt x="548" y="38"/>
                    <a:pt x="463" y="1"/>
                    <a:pt x="3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28"/>
            <p:cNvSpPr/>
            <p:nvPr/>
          </p:nvSpPr>
          <p:spPr>
            <a:xfrm>
              <a:off x="4276700" y="3940000"/>
              <a:ext cx="18400" cy="13975"/>
            </a:xfrm>
            <a:custGeom>
              <a:avLst/>
              <a:gdLst/>
              <a:ahLst/>
              <a:cxnLst/>
              <a:rect l="l" t="t" r="r" b="b"/>
              <a:pathLst>
                <a:path w="736" h="559" extrusionOk="0">
                  <a:moveTo>
                    <a:pt x="366" y="0"/>
                  </a:moveTo>
                  <a:cubicBezTo>
                    <a:pt x="305" y="0"/>
                    <a:pt x="244" y="20"/>
                    <a:pt x="193" y="62"/>
                  </a:cubicBezTo>
                  <a:cubicBezTo>
                    <a:pt x="0" y="219"/>
                    <a:pt x="93" y="531"/>
                    <a:pt x="341" y="556"/>
                  </a:cubicBezTo>
                  <a:cubicBezTo>
                    <a:pt x="351" y="558"/>
                    <a:pt x="362" y="558"/>
                    <a:pt x="372" y="558"/>
                  </a:cubicBezTo>
                  <a:cubicBezTo>
                    <a:pt x="601" y="558"/>
                    <a:pt x="736" y="288"/>
                    <a:pt x="585" y="103"/>
                  </a:cubicBezTo>
                  <a:cubicBezTo>
                    <a:pt x="528" y="35"/>
                    <a:pt x="447" y="0"/>
                    <a:pt x="3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28"/>
            <p:cNvSpPr/>
            <p:nvPr/>
          </p:nvSpPr>
          <p:spPr>
            <a:xfrm>
              <a:off x="4263350" y="3923425"/>
              <a:ext cx="17775" cy="13500"/>
            </a:xfrm>
            <a:custGeom>
              <a:avLst/>
              <a:gdLst/>
              <a:ahLst/>
              <a:cxnLst/>
              <a:rect l="l" t="t" r="r" b="b"/>
              <a:pathLst>
                <a:path w="711" h="540" extrusionOk="0">
                  <a:moveTo>
                    <a:pt x="357" y="1"/>
                  </a:moveTo>
                  <a:cubicBezTo>
                    <a:pt x="297" y="1"/>
                    <a:pt x="237" y="21"/>
                    <a:pt x="187" y="63"/>
                  </a:cubicBezTo>
                  <a:cubicBezTo>
                    <a:pt x="1" y="210"/>
                    <a:pt x="91" y="512"/>
                    <a:pt x="328" y="538"/>
                  </a:cubicBezTo>
                  <a:cubicBezTo>
                    <a:pt x="339" y="539"/>
                    <a:pt x="349" y="540"/>
                    <a:pt x="359" y="540"/>
                  </a:cubicBezTo>
                  <a:cubicBezTo>
                    <a:pt x="582" y="540"/>
                    <a:pt x="711" y="279"/>
                    <a:pt x="566" y="101"/>
                  </a:cubicBezTo>
                  <a:cubicBezTo>
                    <a:pt x="513" y="35"/>
                    <a:pt x="435" y="1"/>
                    <a:pt x="3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28"/>
            <p:cNvSpPr/>
            <p:nvPr/>
          </p:nvSpPr>
          <p:spPr>
            <a:xfrm>
              <a:off x="4250100" y="3906900"/>
              <a:ext cx="17225" cy="13075"/>
            </a:xfrm>
            <a:custGeom>
              <a:avLst/>
              <a:gdLst/>
              <a:ahLst/>
              <a:cxnLst/>
              <a:rect l="l" t="t" r="r" b="b"/>
              <a:pathLst>
                <a:path w="689" h="523" extrusionOk="0">
                  <a:moveTo>
                    <a:pt x="345" y="0"/>
                  </a:moveTo>
                  <a:cubicBezTo>
                    <a:pt x="287" y="0"/>
                    <a:pt x="229" y="19"/>
                    <a:pt x="180" y="58"/>
                  </a:cubicBezTo>
                  <a:cubicBezTo>
                    <a:pt x="0" y="206"/>
                    <a:pt x="87" y="495"/>
                    <a:pt x="318" y="521"/>
                  </a:cubicBezTo>
                  <a:cubicBezTo>
                    <a:pt x="328" y="522"/>
                    <a:pt x="337" y="522"/>
                    <a:pt x="346" y="522"/>
                  </a:cubicBezTo>
                  <a:cubicBezTo>
                    <a:pt x="561" y="522"/>
                    <a:pt x="689" y="270"/>
                    <a:pt x="547" y="97"/>
                  </a:cubicBezTo>
                  <a:cubicBezTo>
                    <a:pt x="496" y="33"/>
                    <a:pt x="421" y="0"/>
                    <a:pt x="3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28"/>
            <p:cNvSpPr/>
            <p:nvPr/>
          </p:nvSpPr>
          <p:spPr>
            <a:xfrm>
              <a:off x="4236850" y="3890400"/>
              <a:ext cx="16575" cy="12550"/>
            </a:xfrm>
            <a:custGeom>
              <a:avLst/>
              <a:gdLst/>
              <a:ahLst/>
              <a:cxnLst/>
              <a:rect l="l" t="t" r="r" b="b"/>
              <a:pathLst>
                <a:path w="663" h="502" extrusionOk="0">
                  <a:moveTo>
                    <a:pt x="332" y="0"/>
                  </a:moveTo>
                  <a:cubicBezTo>
                    <a:pt x="276" y="0"/>
                    <a:pt x="220" y="19"/>
                    <a:pt x="174" y="56"/>
                  </a:cubicBezTo>
                  <a:cubicBezTo>
                    <a:pt x="0" y="198"/>
                    <a:pt x="84" y="477"/>
                    <a:pt x="305" y="500"/>
                  </a:cubicBezTo>
                  <a:cubicBezTo>
                    <a:pt x="315" y="501"/>
                    <a:pt x="324" y="501"/>
                    <a:pt x="333" y="501"/>
                  </a:cubicBezTo>
                  <a:cubicBezTo>
                    <a:pt x="538" y="501"/>
                    <a:pt x="663" y="261"/>
                    <a:pt x="527" y="92"/>
                  </a:cubicBezTo>
                  <a:cubicBezTo>
                    <a:pt x="478" y="32"/>
                    <a:pt x="405" y="0"/>
                    <a:pt x="3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28"/>
            <p:cNvSpPr/>
            <p:nvPr/>
          </p:nvSpPr>
          <p:spPr>
            <a:xfrm>
              <a:off x="4223575" y="3873825"/>
              <a:ext cx="15875" cy="12075"/>
            </a:xfrm>
            <a:custGeom>
              <a:avLst/>
              <a:gdLst/>
              <a:ahLst/>
              <a:cxnLst/>
              <a:rect l="l" t="t" r="r" b="b"/>
              <a:pathLst>
                <a:path w="635" h="483" extrusionOk="0">
                  <a:moveTo>
                    <a:pt x="319" y="0"/>
                  </a:moveTo>
                  <a:cubicBezTo>
                    <a:pt x="266" y="0"/>
                    <a:pt x="212" y="18"/>
                    <a:pt x="168" y="54"/>
                  </a:cubicBezTo>
                  <a:cubicBezTo>
                    <a:pt x="1" y="189"/>
                    <a:pt x="81" y="459"/>
                    <a:pt x="293" y="481"/>
                  </a:cubicBezTo>
                  <a:cubicBezTo>
                    <a:pt x="302" y="482"/>
                    <a:pt x="312" y="483"/>
                    <a:pt x="320" y="483"/>
                  </a:cubicBezTo>
                  <a:cubicBezTo>
                    <a:pt x="519" y="483"/>
                    <a:pt x="635" y="249"/>
                    <a:pt x="509" y="89"/>
                  </a:cubicBezTo>
                  <a:cubicBezTo>
                    <a:pt x="459" y="31"/>
                    <a:pt x="389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28"/>
            <p:cNvSpPr/>
            <p:nvPr/>
          </p:nvSpPr>
          <p:spPr>
            <a:xfrm>
              <a:off x="4210250" y="3857325"/>
              <a:ext cx="15375" cy="11625"/>
            </a:xfrm>
            <a:custGeom>
              <a:avLst/>
              <a:gdLst/>
              <a:ahLst/>
              <a:cxnLst/>
              <a:rect l="l" t="t" r="r" b="b"/>
              <a:pathLst>
                <a:path w="615" h="465" extrusionOk="0">
                  <a:moveTo>
                    <a:pt x="309" y="1"/>
                  </a:moveTo>
                  <a:cubicBezTo>
                    <a:pt x="258" y="1"/>
                    <a:pt x="207" y="18"/>
                    <a:pt x="164" y="52"/>
                  </a:cubicBezTo>
                  <a:cubicBezTo>
                    <a:pt x="0" y="184"/>
                    <a:pt x="77" y="444"/>
                    <a:pt x="286" y="463"/>
                  </a:cubicBezTo>
                  <a:cubicBezTo>
                    <a:pt x="295" y="464"/>
                    <a:pt x="304" y="465"/>
                    <a:pt x="313" y="465"/>
                  </a:cubicBezTo>
                  <a:cubicBezTo>
                    <a:pt x="503" y="465"/>
                    <a:pt x="615" y="241"/>
                    <a:pt x="489" y="87"/>
                  </a:cubicBezTo>
                  <a:cubicBezTo>
                    <a:pt x="443" y="30"/>
                    <a:pt x="376" y="1"/>
                    <a:pt x="3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28"/>
            <p:cNvSpPr/>
            <p:nvPr/>
          </p:nvSpPr>
          <p:spPr>
            <a:xfrm>
              <a:off x="4197000" y="3840800"/>
              <a:ext cx="14750" cy="11200"/>
            </a:xfrm>
            <a:custGeom>
              <a:avLst/>
              <a:gdLst/>
              <a:ahLst/>
              <a:cxnLst/>
              <a:rect l="l" t="t" r="r" b="b"/>
              <a:pathLst>
                <a:path w="590" h="448" extrusionOk="0">
                  <a:moveTo>
                    <a:pt x="297" y="1"/>
                  </a:moveTo>
                  <a:cubicBezTo>
                    <a:pt x="247" y="1"/>
                    <a:pt x="196" y="17"/>
                    <a:pt x="154" y="51"/>
                  </a:cubicBezTo>
                  <a:cubicBezTo>
                    <a:pt x="0" y="176"/>
                    <a:pt x="74" y="424"/>
                    <a:pt x="273" y="446"/>
                  </a:cubicBezTo>
                  <a:cubicBezTo>
                    <a:pt x="281" y="447"/>
                    <a:pt x="289" y="447"/>
                    <a:pt x="296" y="447"/>
                  </a:cubicBezTo>
                  <a:cubicBezTo>
                    <a:pt x="479" y="447"/>
                    <a:pt x="590" y="231"/>
                    <a:pt x="469" y="83"/>
                  </a:cubicBezTo>
                  <a:cubicBezTo>
                    <a:pt x="426" y="29"/>
                    <a:pt x="362" y="1"/>
                    <a:pt x="2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28"/>
            <p:cNvSpPr/>
            <p:nvPr/>
          </p:nvSpPr>
          <p:spPr>
            <a:xfrm>
              <a:off x="4183725" y="3824225"/>
              <a:ext cx="14125" cy="10750"/>
            </a:xfrm>
            <a:custGeom>
              <a:avLst/>
              <a:gdLst/>
              <a:ahLst/>
              <a:cxnLst/>
              <a:rect l="l" t="t" r="r" b="b"/>
              <a:pathLst>
                <a:path w="565" h="430" extrusionOk="0">
                  <a:moveTo>
                    <a:pt x="284" y="1"/>
                  </a:moveTo>
                  <a:cubicBezTo>
                    <a:pt x="236" y="1"/>
                    <a:pt x="189" y="17"/>
                    <a:pt x="149" y="49"/>
                  </a:cubicBezTo>
                  <a:cubicBezTo>
                    <a:pt x="1" y="168"/>
                    <a:pt x="71" y="409"/>
                    <a:pt x="261" y="428"/>
                  </a:cubicBezTo>
                  <a:cubicBezTo>
                    <a:pt x="269" y="429"/>
                    <a:pt x="277" y="429"/>
                    <a:pt x="284" y="429"/>
                  </a:cubicBezTo>
                  <a:cubicBezTo>
                    <a:pt x="460" y="429"/>
                    <a:pt x="565" y="223"/>
                    <a:pt x="451" y="81"/>
                  </a:cubicBezTo>
                  <a:cubicBezTo>
                    <a:pt x="407" y="28"/>
                    <a:pt x="346" y="1"/>
                    <a:pt x="2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28"/>
            <p:cNvSpPr/>
            <p:nvPr/>
          </p:nvSpPr>
          <p:spPr>
            <a:xfrm>
              <a:off x="4170475" y="3807750"/>
              <a:ext cx="13475" cy="10175"/>
            </a:xfrm>
            <a:custGeom>
              <a:avLst/>
              <a:gdLst/>
              <a:ahLst/>
              <a:cxnLst/>
              <a:rect l="l" t="t" r="r" b="b"/>
              <a:pathLst>
                <a:path w="539" h="407" extrusionOk="0">
                  <a:moveTo>
                    <a:pt x="270" y="0"/>
                  </a:moveTo>
                  <a:cubicBezTo>
                    <a:pt x="225" y="0"/>
                    <a:pt x="180" y="15"/>
                    <a:pt x="142" y="46"/>
                  </a:cubicBezTo>
                  <a:cubicBezTo>
                    <a:pt x="0" y="158"/>
                    <a:pt x="68" y="390"/>
                    <a:pt x="248" y="406"/>
                  </a:cubicBezTo>
                  <a:cubicBezTo>
                    <a:pt x="256" y="406"/>
                    <a:pt x="264" y="407"/>
                    <a:pt x="271" y="407"/>
                  </a:cubicBezTo>
                  <a:cubicBezTo>
                    <a:pt x="440" y="407"/>
                    <a:pt x="539" y="210"/>
                    <a:pt x="428" y="75"/>
                  </a:cubicBezTo>
                  <a:cubicBezTo>
                    <a:pt x="388" y="26"/>
                    <a:pt x="329" y="0"/>
                    <a:pt x="2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28"/>
            <p:cNvSpPr/>
            <p:nvPr/>
          </p:nvSpPr>
          <p:spPr>
            <a:xfrm>
              <a:off x="4157225" y="3791175"/>
              <a:ext cx="12825" cy="9800"/>
            </a:xfrm>
            <a:custGeom>
              <a:avLst/>
              <a:gdLst/>
              <a:ahLst/>
              <a:cxnLst/>
              <a:rect l="l" t="t" r="r" b="b"/>
              <a:pathLst>
                <a:path w="513" h="392" extrusionOk="0">
                  <a:moveTo>
                    <a:pt x="257" y="0"/>
                  </a:moveTo>
                  <a:cubicBezTo>
                    <a:pt x="214" y="0"/>
                    <a:pt x="171" y="14"/>
                    <a:pt x="135" y="43"/>
                  </a:cubicBezTo>
                  <a:cubicBezTo>
                    <a:pt x="0" y="156"/>
                    <a:pt x="64" y="371"/>
                    <a:pt x="238" y="391"/>
                  </a:cubicBezTo>
                  <a:cubicBezTo>
                    <a:pt x="246" y="391"/>
                    <a:pt x="253" y="392"/>
                    <a:pt x="261" y="392"/>
                  </a:cubicBezTo>
                  <a:cubicBezTo>
                    <a:pt x="418" y="392"/>
                    <a:pt x="513" y="201"/>
                    <a:pt x="408" y="72"/>
                  </a:cubicBezTo>
                  <a:cubicBezTo>
                    <a:pt x="370" y="25"/>
                    <a:pt x="314" y="0"/>
                    <a:pt x="2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28"/>
            <p:cNvSpPr/>
            <p:nvPr/>
          </p:nvSpPr>
          <p:spPr>
            <a:xfrm>
              <a:off x="4143950" y="3774675"/>
              <a:ext cx="12275" cy="9275"/>
            </a:xfrm>
            <a:custGeom>
              <a:avLst/>
              <a:gdLst/>
              <a:ahLst/>
              <a:cxnLst/>
              <a:rect l="l" t="t" r="r" b="b"/>
              <a:pathLst>
                <a:path w="491" h="371" extrusionOk="0">
                  <a:moveTo>
                    <a:pt x="245" y="1"/>
                  </a:moveTo>
                  <a:cubicBezTo>
                    <a:pt x="205" y="1"/>
                    <a:pt x="164" y="14"/>
                    <a:pt x="129" y="41"/>
                  </a:cubicBezTo>
                  <a:cubicBezTo>
                    <a:pt x="1" y="144"/>
                    <a:pt x="62" y="353"/>
                    <a:pt x="226" y="369"/>
                  </a:cubicBezTo>
                  <a:cubicBezTo>
                    <a:pt x="234" y="370"/>
                    <a:pt x="241" y="371"/>
                    <a:pt x="249" y="371"/>
                  </a:cubicBezTo>
                  <a:cubicBezTo>
                    <a:pt x="399" y="371"/>
                    <a:pt x="491" y="193"/>
                    <a:pt x="390" y="70"/>
                  </a:cubicBezTo>
                  <a:cubicBezTo>
                    <a:pt x="353" y="24"/>
                    <a:pt x="299" y="1"/>
                    <a:pt x="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28"/>
            <p:cNvSpPr/>
            <p:nvPr/>
          </p:nvSpPr>
          <p:spPr>
            <a:xfrm>
              <a:off x="4130625" y="3758125"/>
              <a:ext cx="11650" cy="8875"/>
            </a:xfrm>
            <a:custGeom>
              <a:avLst/>
              <a:gdLst/>
              <a:ahLst/>
              <a:cxnLst/>
              <a:rect l="l" t="t" r="r" b="b"/>
              <a:pathLst>
                <a:path w="466" h="355" extrusionOk="0">
                  <a:moveTo>
                    <a:pt x="234" y="0"/>
                  </a:moveTo>
                  <a:cubicBezTo>
                    <a:pt x="195" y="0"/>
                    <a:pt x="156" y="14"/>
                    <a:pt x="123" y="41"/>
                  </a:cubicBezTo>
                  <a:cubicBezTo>
                    <a:pt x="0" y="138"/>
                    <a:pt x="58" y="337"/>
                    <a:pt x="216" y="353"/>
                  </a:cubicBezTo>
                  <a:cubicBezTo>
                    <a:pt x="222" y="354"/>
                    <a:pt x="229" y="354"/>
                    <a:pt x="235" y="354"/>
                  </a:cubicBezTo>
                  <a:cubicBezTo>
                    <a:pt x="381" y="354"/>
                    <a:pt x="465" y="184"/>
                    <a:pt x="370" y="67"/>
                  </a:cubicBezTo>
                  <a:cubicBezTo>
                    <a:pt x="335" y="23"/>
                    <a:pt x="285" y="0"/>
                    <a:pt x="2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28"/>
            <p:cNvSpPr/>
            <p:nvPr/>
          </p:nvSpPr>
          <p:spPr>
            <a:xfrm>
              <a:off x="4117375" y="3741575"/>
              <a:ext cx="11075" cy="8375"/>
            </a:xfrm>
            <a:custGeom>
              <a:avLst/>
              <a:gdLst/>
              <a:ahLst/>
              <a:cxnLst/>
              <a:rect l="l" t="t" r="r" b="b"/>
              <a:pathLst>
                <a:path w="443" h="335" extrusionOk="0">
                  <a:moveTo>
                    <a:pt x="221" y="1"/>
                  </a:moveTo>
                  <a:cubicBezTo>
                    <a:pt x="184" y="1"/>
                    <a:pt x="147" y="13"/>
                    <a:pt x="116" y="38"/>
                  </a:cubicBezTo>
                  <a:cubicBezTo>
                    <a:pt x="0" y="131"/>
                    <a:pt x="55" y="321"/>
                    <a:pt x="203" y="334"/>
                  </a:cubicBezTo>
                  <a:cubicBezTo>
                    <a:pt x="209" y="335"/>
                    <a:pt x="216" y="335"/>
                    <a:pt x="222" y="335"/>
                  </a:cubicBezTo>
                  <a:cubicBezTo>
                    <a:pt x="362" y="335"/>
                    <a:pt x="443" y="174"/>
                    <a:pt x="350" y="64"/>
                  </a:cubicBezTo>
                  <a:cubicBezTo>
                    <a:pt x="318" y="22"/>
                    <a:pt x="269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28"/>
            <p:cNvSpPr/>
            <p:nvPr/>
          </p:nvSpPr>
          <p:spPr>
            <a:xfrm>
              <a:off x="4104100" y="3725075"/>
              <a:ext cx="10400" cy="7925"/>
            </a:xfrm>
            <a:custGeom>
              <a:avLst/>
              <a:gdLst/>
              <a:ahLst/>
              <a:cxnLst/>
              <a:rect l="l" t="t" r="r" b="b"/>
              <a:pathLst>
                <a:path w="416" h="317" extrusionOk="0">
                  <a:moveTo>
                    <a:pt x="210" y="1"/>
                  </a:moveTo>
                  <a:cubicBezTo>
                    <a:pt x="175" y="1"/>
                    <a:pt x="140" y="12"/>
                    <a:pt x="110" y="36"/>
                  </a:cubicBezTo>
                  <a:cubicBezTo>
                    <a:pt x="1" y="123"/>
                    <a:pt x="52" y="300"/>
                    <a:pt x="194" y="316"/>
                  </a:cubicBezTo>
                  <a:cubicBezTo>
                    <a:pt x="199" y="316"/>
                    <a:pt x="204" y="316"/>
                    <a:pt x="209" y="316"/>
                  </a:cubicBezTo>
                  <a:cubicBezTo>
                    <a:pt x="338" y="316"/>
                    <a:pt x="415" y="164"/>
                    <a:pt x="332" y="59"/>
                  </a:cubicBezTo>
                  <a:cubicBezTo>
                    <a:pt x="301" y="20"/>
                    <a:pt x="256" y="1"/>
                    <a:pt x="2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28"/>
            <p:cNvSpPr/>
            <p:nvPr/>
          </p:nvSpPr>
          <p:spPr>
            <a:xfrm>
              <a:off x="4347625" y="3991625"/>
              <a:ext cx="20900" cy="15850"/>
            </a:xfrm>
            <a:custGeom>
              <a:avLst/>
              <a:gdLst/>
              <a:ahLst/>
              <a:cxnLst/>
              <a:rect l="l" t="t" r="r" b="b"/>
              <a:pathLst>
                <a:path w="836" h="634" extrusionOk="0">
                  <a:moveTo>
                    <a:pt x="418" y="1"/>
                  </a:moveTo>
                  <a:cubicBezTo>
                    <a:pt x="348" y="1"/>
                    <a:pt x="278" y="24"/>
                    <a:pt x="219" y="73"/>
                  </a:cubicBezTo>
                  <a:cubicBezTo>
                    <a:pt x="1" y="249"/>
                    <a:pt x="107" y="603"/>
                    <a:pt x="386" y="632"/>
                  </a:cubicBezTo>
                  <a:cubicBezTo>
                    <a:pt x="398" y="633"/>
                    <a:pt x="410" y="634"/>
                    <a:pt x="421" y="634"/>
                  </a:cubicBezTo>
                  <a:cubicBezTo>
                    <a:pt x="680" y="634"/>
                    <a:pt x="835" y="327"/>
                    <a:pt x="666" y="118"/>
                  </a:cubicBezTo>
                  <a:cubicBezTo>
                    <a:pt x="602" y="41"/>
                    <a:pt x="510" y="1"/>
                    <a:pt x="4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28"/>
            <p:cNvSpPr/>
            <p:nvPr/>
          </p:nvSpPr>
          <p:spPr>
            <a:xfrm>
              <a:off x="4334375" y="3975100"/>
              <a:ext cx="20250" cy="15350"/>
            </a:xfrm>
            <a:custGeom>
              <a:avLst/>
              <a:gdLst/>
              <a:ahLst/>
              <a:cxnLst/>
              <a:rect l="l" t="t" r="r" b="b"/>
              <a:pathLst>
                <a:path w="810" h="614" extrusionOk="0">
                  <a:moveTo>
                    <a:pt x="406" y="0"/>
                  </a:moveTo>
                  <a:cubicBezTo>
                    <a:pt x="338" y="0"/>
                    <a:pt x="270" y="22"/>
                    <a:pt x="213" y="68"/>
                  </a:cubicBezTo>
                  <a:cubicBezTo>
                    <a:pt x="1" y="239"/>
                    <a:pt x="103" y="583"/>
                    <a:pt x="373" y="611"/>
                  </a:cubicBezTo>
                  <a:cubicBezTo>
                    <a:pt x="385" y="613"/>
                    <a:pt x="397" y="613"/>
                    <a:pt x="408" y="613"/>
                  </a:cubicBezTo>
                  <a:cubicBezTo>
                    <a:pt x="661" y="613"/>
                    <a:pt x="809" y="316"/>
                    <a:pt x="643" y="113"/>
                  </a:cubicBezTo>
                  <a:cubicBezTo>
                    <a:pt x="583" y="39"/>
                    <a:pt x="495" y="0"/>
                    <a:pt x="4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28"/>
            <p:cNvSpPr/>
            <p:nvPr/>
          </p:nvSpPr>
          <p:spPr>
            <a:xfrm>
              <a:off x="4321125" y="3958525"/>
              <a:ext cx="19600" cy="14900"/>
            </a:xfrm>
            <a:custGeom>
              <a:avLst/>
              <a:gdLst/>
              <a:ahLst/>
              <a:cxnLst/>
              <a:rect l="l" t="t" r="r" b="b"/>
              <a:pathLst>
                <a:path w="784" h="596" extrusionOk="0">
                  <a:moveTo>
                    <a:pt x="393" y="0"/>
                  </a:moveTo>
                  <a:cubicBezTo>
                    <a:pt x="327" y="0"/>
                    <a:pt x="261" y="22"/>
                    <a:pt x="206" y="66"/>
                  </a:cubicBezTo>
                  <a:cubicBezTo>
                    <a:pt x="0" y="233"/>
                    <a:pt x="97" y="567"/>
                    <a:pt x="363" y="593"/>
                  </a:cubicBezTo>
                  <a:cubicBezTo>
                    <a:pt x="375" y="594"/>
                    <a:pt x="387" y="595"/>
                    <a:pt x="398" y="595"/>
                  </a:cubicBezTo>
                  <a:cubicBezTo>
                    <a:pt x="641" y="595"/>
                    <a:pt x="783" y="308"/>
                    <a:pt x="624" y="111"/>
                  </a:cubicBezTo>
                  <a:cubicBezTo>
                    <a:pt x="565" y="38"/>
                    <a:pt x="480" y="0"/>
                    <a:pt x="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28"/>
            <p:cNvSpPr/>
            <p:nvPr/>
          </p:nvSpPr>
          <p:spPr>
            <a:xfrm>
              <a:off x="4307775" y="3942025"/>
              <a:ext cx="19075" cy="14425"/>
            </a:xfrm>
            <a:custGeom>
              <a:avLst/>
              <a:gdLst/>
              <a:ahLst/>
              <a:cxnLst/>
              <a:rect l="l" t="t" r="r" b="b"/>
              <a:pathLst>
                <a:path w="763" h="577" extrusionOk="0">
                  <a:moveTo>
                    <a:pt x="384" y="0"/>
                  </a:moveTo>
                  <a:cubicBezTo>
                    <a:pt x="320" y="0"/>
                    <a:pt x="256" y="21"/>
                    <a:pt x="203" y="64"/>
                  </a:cubicBezTo>
                  <a:cubicBezTo>
                    <a:pt x="1" y="225"/>
                    <a:pt x="97" y="549"/>
                    <a:pt x="354" y="575"/>
                  </a:cubicBezTo>
                  <a:cubicBezTo>
                    <a:pt x="365" y="576"/>
                    <a:pt x="375" y="577"/>
                    <a:pt x="385" y="577"/>
                  </a:cubicBezTo>
                  <a:cubicBezTo>
                    <a:pt x="621" y="577"/>
                    <a:pt x="762" y="297"/>
                    <a:pt x="608" y="106"/>
                  </a:cubicBezTo>
                  <a:cubicBezTo>
                    <a:pt x="552" y="36"/>
                    <a:pt x="468" y="0"/>
                    <a:pt x="3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28"/>
            <p:cNvSpPr/>
            <p:nvPr/>
          </p:nvSpPr>
          <p:spPr>
            <a:xfrm>
              <a:off x="4294525" y="3925500"/>
              <a:ext cx="18425" cy="13925"/>
            </a:xfrm>
            <a:custGeom>
              <a:avLst/>
              <a:gdLst/>
              <a:ahLst/>
              <a:cxnLst/>
              <a:rect l="l" t="t" r="r" b="b"/>
              <a:pathLst>
                <a:path w="737" h="557" extrusionOk="0">
                  <a:moveTo>
                    <a:pt x="372" y="0"/>
                  </a:moveTo>
                  <a:cubicBezTo>
                    <a:pt x="310" y="0"/>
                    <a:pt x="247" y="21"/>
                    <a:pt x="193" y="63"/>
                  </a:cubicBezTo>
                  <a:cubicBezTo>
                    <a:pt x="0" y="221"/>
                    <a:pt x="97" y="532"/>
                    <a:pt x="341" y="555"/>
                  </a:cubicBezTo>
                  <a:cubicBezTo>
                    <a:pt x="352" y="556"/>
                    <a:pt x="362" y="556"/>
                    <a:pt x="372" y="556"/>
                  </a:cubicBezTo>
                  <a:cubicBezTo>
                    <a:pt x="601" y="556"/>
                    <a:pt x="736" y="286"/>
                    <a:pt x="585" y="102"/>
                  </a:cubicBezTo>
                  <a:cubicBezTo>
                    <a:pt x="531" y="35"/>
                    <a:pt x="452" y="0"/>
                    <a:pt x="3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28"/>
            <p:cNvSpPr/>
            <p:nvPr/>
          </p:nvSpPr>
          <p:spPr>
            <a:xfrm>
              <a:off x="4281275" y="3908925"/>
              <a:ext cx="17775" cy="13550"/>
            </a:xfrm>
            <a:custGeom>
              <a:avLst/>
              <a:gdLst/>
              <a:ahLst/>
              <a:cxnLst/>
              <a:rect l="l" t="t" r="r" b="b"/>
              <a:pathLst>
                <a:path w="711" h="542" extrusionOk="0">
                  <a:moveTo>
                    <a:pt x="357" y="1"/>
                  </a:moveTo>
                  <a:cubicBezTo>
                    <a:pt x="297" y="1"/>
                    <a:pt x="237" y="21"/>
                    <a:pt x="187" y="61"/>
                  </a:cubicBezTo>
                  <a:cubicBezTo>
                    <a:pt x="0" y="212"/>
                    <a:pt x="90" y="514"/>
                    <a:pt x="328" y="540"/>
                  </a:cubicBezTo>
                  <a:cubicBezTo>
                    <a:pt x="339" y="541"/>
                    <a:pt x="349" y="541"/>
                    <a:pt x="359" y="541"/>
                  </a:cubicBezTo>
                  <a:cubicBezTo>
                    <a:pt x="581" y="541"/>
                    <a:pt x="710" y="281"/>
                    <a:pt x="566" y="103"/>
                  </a:cubicBezTo>
                  <a:cubicBezTo>
                    <a:pt x="513" y="35"/>
                    <a:pt x="435" y="1"/>
                    <a:pt x="3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28"/>
            <p:cNvSpPr/>
            <p:nvPr/>
          </p:nvSpPr>
          <p:spPr>
            <a:xfrm>
              <a:off x="4268000" y="3892375"/>
              <a:ext cx="17150" cy="13075"/>
            </a:xfrm>
            <a:custGeom>
              <a:avLst/>
              <a:gdLst/>
              <a:ahLst/>
              <a:cxnLst/>
              <a:rect l="l" t="t" r="r" b="b"/>
              <a:pathLst>
                <a:path w="686" h="523" extrusionOk="0">
                  <a:moveTo>
                    <a:pt x="343" y="1"/>
                  </a:moveTo>
                  <a:cubicBezTo>
                    <a:pt x="286" y="1"/>
                    <a:pt x="229" y="19"/>
                    <a:pt x="181" y="58"/>
                  </a:cubicBezTo>
                  <a:cubicBezTo>
                    <a:pt x="1" y="202"/>
                    <a:pt x="85" y="495"/>
                    <a:pt x="316" y="520"/>
                  </a:cubicBezTo>
                  <a:cubicBezTo>
                    <a:pt x="326" y="522"/>
                    <a:pt x="337" y="522"/>
                    <a:pt x="347" y="522"/>
                  </a:cubicBezTo>
                  <a:cubicBezTo>
                    <a:pt x="560" y="522"/>
                    <a:pt x="685" y="271"/>
                    <a:pt x="547" y="99"/>
                  </a:cubicBezTo>
                  <a:cubicBezTo>
                    <a:pt x="496" y="35"/>
                    <a:pt x="419" y="1"/>
                    <a:pt x="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28"/>
            <p:cNvSpPr/>
            <p:nvPr/>
          </p:nvSpPr>
          <p:spPr>
            <a:xfrm>
              <a:off x="4254750" y="3875850"/>
              <a:ext cx="16525" cy="12625"/>
            </a:xfrm>
            <a:custGeom>
              <a:avLst/>
              <a:gdLst/>
              <a:ahLst/>
              <a:cxnLst/>
              <a:rect l="l" t="t" r="r" b="b"/>
              <a:pathLst>
                <a:path w="661" h="505" extrusionOk="0">
                  <a:moveTo>
                    <a:pt x="330" y="1"/>
                  </a:moveTo>
                  <a:cubicBezTo>
                    <a:pt x="275" y="1"/>
                    <a:pt x="220" y="19"/>
                    <a:pt x="174" y="57"/>
                  </a:cubicBezTo>
                  <a:cubicBezTo>
                    <a:pt x="1" y="198"/>
                    <a:pt x="81" y="478"/>
                    <a:pt x="306" y="503"/>
                  </a:cubicBezTo>
                  <a:cubicBezTo>
                    <a:pt x="315" y="504"/>
                    <a:pt x="324" y="505"/>
                    <a:pt x="333" y="505"/>
                  </a:cubicBezTo>
                  <a:cubicBezTo>
                    <a:pt x="539" y="505"/>
                    <a:pt x="660" y="262"/>
                    <a:pt x="528" y="95"/>
                  </a:cubicBezTo>
                  <a:cubicBezTo>
                    <a:pt x="477" y="33"/>
                    <a:pt x="403" y="1"/>
                    <a:pt x="3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28"/>
            <p:cNvSpPr/>
            <p:nvPr/>
          </p:nvSpPr>
          <p:spPr>
            <a:xfrm>
              <a:off x="4241500" y="3859350"/>
              <a:ext cx="15875" cy="12100"/>
            </a:xfrm>
            <a:custGeom>
              <a:avLst/>
              <a:gdLst/>
              <a:ahLst/>
              <a:cxnLst/>
              <a:rect l="l" t="t" r="r" b="b"/>
              <a:pathLst>
                <a:path w="635" h="484" extrusionOk="0">
                  <a:moveTo>
                    <a:pt x="318" y="1"/>
                  </a:moveTo>
                  <a:cubicBezTo>
                    <a:pt x="264" y="1"/>
                    <a:pt x="210" y="19"/>
                    <a:pt x="164" y="55"/>
                  </a:cubicBezTo>
                  <a:cubicBezTo>
                    <a:pt x="0" y="190"/>
                    <a:pt x="81" y="459"/>
                    <a:pt x="293" y="482"/>
                  </a:cubicBezTo>
                  <a:cubicBezTo>
                    <a:pt x="302" y="483"/>
                    <a:pt x="311" y="483"/>
                    <a:pt x="320" y="483"/>
                  </a:cubicBezTo>
                  <a:cubicBezTo>
                    <a:pt x="516" y="483"/>
                    <a:pt x="634" y="250"/>
                    <a:pt x="505" y="90"/>
                  </a:cubicBezTo>
                  <a:cubicBezTo>
                    <a:pt x="457" y="31"/>
                    <a:pt x="388" y="1"/>
                    <a:pt x="3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28"/>
            <p:cNvSpPr/>
            <p:nvPr/>
          </p:nvSpPr>
          <p:spPr>
            <a:xfrm>
              <a:off x="4228150" y="3842800"/>
              <a:ext cx="15400" cy="11625"/>
            </a:xfrm>
            <a:custGeom>
              <a:avLst/>
              <a:gdLst/>
              <a:ahLst/>
              <a:cxnLst/>
              <a:rect l="l" t="t" r="r" b="b"/>
              <a:pathLst>
                <a:path w="616" h="465" extrusionOk="0">
                  <a:moveTo>
                    <a:pt x="307" y="0"/>
                  </a:moveTo>
                  <a:cubicBezTo>
                    <a:pt x="256" y="0"/>
                    <a:pt x="204" y="17"/>
                    <a:pt x="162" y="51"/>
                  </a:cubicBezTo>
                  <a:cubicBezTo>
                    <a:pt x="1" y="183"/>
                    <a:pt x="78" y="440"/>
                    <a:pt x="284" y="463"/>
                  </a:cubicBezTo>
                  <a:cubicBezTo>
                    <a:pt x="293" y="464"/>
                    <a:pt x="302" y="464"/>
                    <a:pt x="311" y="464"/>
                  </a:cubicBezTo>
                  <a:cubicBezTo>
                    <a:pt x="501" y="464"/>
                    <a:pt x="615" y="240"/>
                    <a:pt x="489" y="87"/>
                  </a:cubicBezTo>
                  <a:cubicBezTo>
                    <a:pt x="444" y="30"/>
                    <a:pt x="376" y="0"/>
                    <a:pt x="3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28"/>
            <p:cNvSpPr/>
            <p:nvPr/>
          </p:nvSpPr>
          <p:spPr>
            <a:xfrm>
              <a:off x="4214900" y="3826300"/>
              <a:ext cx="14775" cy="11150"/>
            </a:xfrm>
            <a:custGeom>
              <a:avLst/>
              <a:gdLst/>
              <a:ahLst/>
              <a:cxnLst/>
              <a:rect l="l" t="t" r="r" b="b"/>
              <a:pathLst>
                <a:path w="591" h="446" extrusionOk="0">
                  <a:moveTo>
                    <a:pt x="295" y="0"/>
                  </a:moveTo>
                  <a:cubicBezTo>
                    <a:pt x="246" y="0"/>
                    <a:pt x="196" y="16"/>
                    <a:pt x="155" y="49"/>
                  </a:cubicBezTo>
                  <a:cubicBezTo>
                    <a:pt x="1" y="175"/>
                    <a:pt x="75" y="425"/>
                    <a:pt x="274" y="445"/>
                  </a:cubicBezTo>
                  <a:cubicBezTo>
                    <a:pt x="282" y="445"/>
                    <a:pt x="289" y="446"/>
                    <a:pt x="297" y="446"/>
                  </a:cubicBezTo>
                  <a:cubicBezTo>
                    <a:pt x="480" y="446"/>
                    <a:pt x="590" y="230"/>
                    <a:pt x="470" y="81"/>
                  </a:cubicBezTo>
                  <a:cubicBezTo>
                    <a:pt x="426" y="28"/>
                    <a:pt x="361" y="0"/>
                    <a:pt x="2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28"/>
            <p:cNvSpPr/>
            <p:nvPr/>
          </p:nvSpPr>
          <p:spPr>
            <a:xfrm>
              <a:off x="4201650" y="3809800"/>
              <a:ext cx="14100" cy="10725"/>
            </a:xfrm>
            <a:custGeom>
              <a:avLst/>
              <a:gdLst/>
              <a:ahLst/>
              <a:cxnLst/>
              <a:rect l="l" t="t" r="r" b="b"/>
              <a:pathLst>
                <a:path w="564" h="429" extrusionOk="0">
                  <a:moveTo>
                    <a:pt x="280" y="1"/>
                  </a:moveTo>
                  <a:cubicBezTo>
                    <a:pt x="233" y="1"/>
                    <a:pt x="187" y="16"/>
                    <a:pt x="148" y="47"/>
                  </a:cubicBezTo>
                  <a:cubicBezTo>
                    <a:pt x="0" y="169"/>
                    <a:pt x="71" y="407"/>
                    <a:pt x="261" y="426"/>
                  </a:cubicBezTo>
                  <a:cubicBezTo>
                    <a:pt x="270" y="428"/>
                    <a:pt x="279" y="428"/>
                    <a:pt x="287" y="428"/>
                  </a:cubicBezTo>
                  <a:cubicBezTo>
                    <a:pt x="461" y="428"/>
                    <a:pt x="564" y="220"/>
                    <a:pt x="450" y="79"/>
                  </a:cubicBezTo>
                  <a:cubicBezTo>
                    <a:pt x="406" y="28"/>
                    <a:pt x="343" y="1"/>
                    <a:pt x="2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28"/>
            <p:cNvSpPr/>
            <p:nvPr/>
          </p:nvSpPr>
          <p:spPr>
            <a:xfrm>
              <a:off x="4188400" y="3793200"/>
              <a:ext cx="13475" cy="10275"/>
            </a:xfrm>
            <a:custGeom>
              <a:avLst/>
              <a:gdLst/>
              <a:ahLst/>
              <a:cxnLst/>
              <a:rect l="l" t="t" r="r" b="b"/>
              <a:pathLst>
                <a:path w="539" h="411" extrusionOk="0">
                  <a:moveTo>
                    <a:pt x="269" y="1"/>
                  </a:moveTo>
                  <a:cubicBezTo>
                    <a:pt x="224" y="1"/>
                    <a:pt x="179" y="16"/>
                    <a:pt x="142" y="46"/>
                  </a:cubicBezTo>
                  <a:cubicBezTo>
                    <a:pt x="0" y="162"/>
                    <a:pt x="68" y="390"/>
                    <a:pt x="248" y="409"/>
                  </a:cubicBezTo>
                  <a:cubicBezTo>
                    <a:pt x="255" y="410"/>
                    <a:pt x="263" y="410"/>
                    <a:pt x="271" y="410"/>
                  </a:cubicBezTo>
                  <a:cubicBezTo>
                    <a:pt x="437" y="410"/>
                    <a:pt x="538" y="213"/>
                    <a:pt x="428" y="78"/>
                  </a:cubicBezTo>
                  <a:cubicBezTo>
                    <a:pt x="387" y="27"/>
                    <a:pt x="328" y="1"/>
                    <a:pt x="2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28"/>
            <p:cNvSpPr/>
            <p:nvPr/>
          </p:nvSpPr>
          <p:spPr>
            <a:xfrm>
              <a:off x="4175050" y="3776700"/>
              <a:ext cx="12925" cy="9750"/>
            </a:xfrm>
            <a:custGeom>
              <a:avLst/>
              <a:gdLst/>
              <a:ahLst/>
              <a:cxnLst/>
              <a:rect l="l" t="t" r="r" b="b"/>
              <a:pathLst>
                <a:path w="517" h="390" extrusionOk="0">
                  <a:moveTo>
                    <a:pt x="261" y="1"/>
                  </a:moveTo>
                  <a:cubicBezTo>
                    <a:pt x="218" y="1"/>
                    <a:pt x="175" y="15"/>
                    <a:pt x="139" y="44"/>
                  </a:cubicBezTo>
                  <a:cubicBezTo>
                    <a:pt x="1" y="153"/>
                    <a:pt x="68" y="372"/>
                    <a:pt x="238" y="388"/>
                  </a:cubicBezTo>
                  <a:cubicBezTo>
                    <a:pt x="246" y="389"/>
                    <a:pt x="254" y="389"/>
                    <a:pt x="262" y="389"/>
                  </a:cubicBezTo>
                  <a:cubicBezTo>
                    <a:pt x="422" y="389"/>
                    <a:pt x="516" y="202"/>
                    <a:pt x="412" y="73"/>
                  </a:cubicBezTo>
                  <a:cubicBezTo>
                    <a:pt x="374" y="25"/>
                    <a:pt x="318" y="1"/>
                    <a:pt x="2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28"/>
            <p:cNvSpPr/>
            <p:nvPr/>
          </p:nvSpPr>
          <p:spPr>
            <a:xfrm>
              <a:off x="4161800" y="3760125"/>
              <a:ext cx="12300" cy="9350"/>
            </a:xfrm>
            <a:custGeom>
              <a:avLst/>
              <a:gdLst/>
              <a:ahLst/>
              <a:cxnLst/>
              <a:rect l="l" t="t" r="r" b="b"/>
              <a:pathLst>
                <a:path w="492" h="374" extrusionOk="0">
                  <a:moveTo>
                    <a:pt x="246" y="1"/>
                  </a:moveTo>
                  <a:cubicBezTo>
                    <a:pt x="205" y="1"/>
                    <a:pt x="163" y="14"/>
                    <a:pt x="129" y="42"/>
                  </a:cubicBezTo>
                  <a:cubicBezTo>
                    <a:pt x="0" y="148"/>
                    <a:pt x="61" y="357"/>
                    <a:pt x="229" y="373"/>
                  </a:cubicBezTo>
                  <a:cubicBezTo>
                    <a:pt x="235" y="373"/>
                    <a:pt x="242" y="374"/>
                    <a:pt x="248" y="374"/>
                  </a:cubicBezTo>
                  <a:cubicBezTo>
                    <a:pt x="400" y="374"/>
                    <a:pt x="491" y="194"/>
                    <a:pt x="392" y="71"/>
                  </a:cubicBezTo>
                  <a:cubicBezTo>
                    <a:pt x="356" y="25"/>
                    <a:pt x="301" y="1"/>
                    <a:pt x="2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28"/>
            <p:cNvSpPr/>
            <p:nvPr/>
          </p:nvSpPr>
          <p:spPr>
            <a:xfrm>
              <a:off x="4148550" y="3743625"/>
              <a:ext cx="11625" cy="8825"/>
            </a:xfrm>
            <a:custGeom>
              <a:avLst/>
              <a:gdLst/>
              <a:ahLst/>
              <a:cxnLst/>
              <a:rect l="l" t="t" r="r" b="b"/>
              <a:pathLst>
                <a:path w="465" h="353" extrusionOk="0">
                  <a:moveTo>
                    <a:pt x="233" y="1"/>
                  </a:moveTo>
                  <a:cubicBezTo>
                    <a:pt x="194" y="1"/>
                    <a:pt x="155" y="14"/>
                    <a:pt x="122" y="40"/>
                  </a:cubicBezTo>
                  <a:cubicBezTo>
                    <a:pt x="0" y="139"/>
                    <a:pt x="58" y="335"/>
                    <a:pt x="215" y="351"/>
                  </a:cubicBezTo>
                  <a:cubicBezTo>
                    <a:pt x="223" y="352"/>
                    <a:pt x="231" y="353"/>
                    <a:pt x="238" y="353"/>
                  </a:cubicBezTo>
                  <a:cubicBezTo>
                    <a:pt x="382" y="353"/>
                    <a:pt x="464" y="182"/>
                    <a:pt x="370" y="65"/>
                  </a:cubicBezTo>
                  <a:cubicBezTo>
                    <a:pt x="335" y="23"/>
                    <a:pt x="284" y="1"/>
                    <a:pt x="2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28"/>
            <p:cNvSpPr/>
            <p:nvPr/>
          </p:nvSpPr>
          <p:spPr>
            <a:xfrm>
              <a:off x="4135275" y="3727075"/>
              <a:ext cx="11025" cy="8425"/>
            </a:xfrm>
            <a:custGeom>
              <a:avLst/>
              <a:gdLst/>
              <a:ahLst/>
              <a:cxnLst/>
              <a:rect l="l" t="t" r="r" b="b"/>
              <a:pathLst>
                <a:path w="441" h="337" extrusionOk="0">
                  <a:moveTo>
                    <a:pt x="222" y="1"/>
                  </a:moveTo>
                  <a:cubicBezTo>
                    <a:pt x="184" y="1"/>
                    <a:pt x="147" y="13"/>
                    <a:pt x="117" y="40"/>
                  </a:cubicBezTo>
                  <a:cubicBezTo>
                    <a:pt x="1" y="133"/>
                    <a:pt x="55" y="319"/>
                    <a:pt x="203" y="335"/>
                  </a:cubicBezTo>
                  <a:cubicBezTo>
                    <a:pt x="210" y="336"/>
                    <a:pt x="216" y="336"/>
                    <a:pt x="222" y="336"/>
                  </a:cubicBezTo>
                  <a:cubicBezTo>
                    <a:pt x="359" y="336"/>
                    <a:pt x="440" y="173"/>
                    <a:pt x="351" y="62"/>
                  </a:cubicBezTo>
                  <a:cubicBezTo>
                    <a:pt x="318" y="22"/>
                    <a:pt x="270" y="1"/>
                    <a:pt x="2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28"/>
            <p:cNvSpPr/>
            <p:nvPr/>
          </p:nvSpPr>
          <p:spPr>
            <a:xfrm>
              <a:off x="4122025" y="3710550"/>
              <a:ext cx="10375" cy="7925"/>
            </a:xfrm>
            <a:custGeom>
              <a:avLst/>
              <a:gdLst/>
              <a:ahLst/>
              <a:cxnLst/>
              <a:rect l="l" t="t" r="r" b="b"/>
              <a:pathLst>
                <a:path w="415" h="317" extrusionOk="0">
                  <a:moveTo>
                    <a:pt x="209" y="0"/>
                  </a:moveTo>
                  <a:cubicBezTo>
                    <a:pt x="174" y="0"/>
                    <a:pt x="139" y="12"/>
                    <a:pt x="110" y="35"/>
                  </a:cubicBezTo>
                  <a:cubicBezTo>
                    <a:pt x="1" y="125"/>
                    <a:pt x="52" y="302"/>
                    <a:pt x="190" y="315"/>
                  </a:cubicBezTo>
                  <a:cubicBezTo>
                    <a:pt x="197" y="316"/>
                    <a:pt x="203" y="316"/>
                    <a:pt x="210" y="316"/>
                  </a:cubicBezTo>
                  <a:cubicBezTo>
                    <a:pt x="339" y="316"/>
                    <a:pt x="414" y="165"/>
                    <a:pt x="332" y="61"/>
                  </a:cubicBezTo>
                  <a:cubicBezTo>
                    <a:pt x="300" y="21"/>
                    <a:pt x="255" y="0"/>
                    <a:pt x="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28"/>
            <p:cNvSpPr/>
            <p:nvPr/>
          </p:nvSpPr>
          <p:spPr>
            <a:xfrm>
              <a:off x="4338950" y="3944050"/>
              <a:ext cx="19700" cy="14900"/>
            </a:xfrm>
            <a:custGeom>
              <a:avLst/>
              <a:gdLst/>
              <a:ahLst/>
              <a:cxnLst/>
              <a:rect l="l" t="t" r="r" b="b"/>
              <a:pathLst>
                <a:path w="788" h="596" extrusionOk="0">
                  <a:moveTo>
                    <a:pt x="395" y="1"/>
                  </a:moveTo>
                  <a:cubicBezTo>
                    <a:pt x="330" y="1"/>
                    <a:pt x="264" y="22"/>
                    <a:pt x="210" y="67"/>
                  </a:cubicBezTo>
                  <a:cubicBezTo>
                    <a:pt x="1" y="234"/>
                    <a:pt x="100" y="565"/>
                    <a:pt x="364" y="594"/>
                  </a:cubicBezTo>
                  <a:cubicBezTo>
                    <a:pt x="376" y="595"/>
                    <a:pt x="387" y="596"/>
                    <a:pt x="398" y="596"/>
                  </a:cubicBezTo>
                  <a:cubicBezTo>
                    <a:pt x="642" y="596"/>
                    <a:pt x="787" y="308"/>
                    <a:pt x="627" y="112"/>
                  </a:cubicBezTo>
                  <a:cubicBezTo>
                    <a:pt x="569" y="38"/>
                    <a:pt x="482" y="1"/>
                    <a:pt x="3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28"/>
            <p:cNvSpPr/>
            <p:nvPr/>
          </p:nvSpPr>
          <p:spPr>
            <a:xfrm>
              <a:off x="4325700" y="3927475"/>
              <a:ext cx="19050" cy="14450"/>
            </a:xfrm>
            <a:custGeom>
              <a:avLst/>
              <a:gdLst/>
              <a:ahLst/>
              <a:cxnLst/>
              <a:rect l="l" t="t" r="r" b="b"/>
              <a:pathLst>
                <a:path w="762" h="578" extrusionOk="0">
                  <a:moveTo>
                    <a:pt x="381" y="1"/>
                  </a:moveTo>
                  <a:cubicBezTo>
                    <a:pt x="317" y="1"/>
                    <a:pt x="253" y="22"/>
                    <a:pt x="200" y="64"/>
                  </a:cubicBezTo>
                  <a:cubicBezTo>
                    <a:pt x="0" y="228"/>
                    <a:pt x="97" y="550"/>
                    <a:pt x="354" y="575"/>
                  </a:cubicBezTo>
                  <a:cubicBezTo>
                    <a:pt x="366" y="577"/>
                    <a:pt x="377" y="577"/>
                    <a:pt x="388" y="577"/>
                  </a:cubicBezTo>
                  <a:cubicBezTo>
                    <a:pt x="622" y="577"/>
                    <a:pt x="761" y="300"/>
                    <a:pt x="608" y="109"/>
                  </a:cubicBezTo>
                  <a:cubicBezTo>
                    <a:pt x="549" y="38"/>
                    <a:pt x="465" y="1"/>
                    <a:pt x="3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28"/>
            <p:cNvSpPr/>
            <p:nvPr/>
          </p:nvSpPr>
          <p:spPr>
            <a:xfrm>
              <a:off x="4312450" y="3910975"/>
              <a:ext cx="18400" cy="13975"/>
            </a:xfrm>
            <a:custGeom>
              <a:avLst/>
              <a:gdLst/>
              <a:ahLst/>
              <a:cxnLst/>
              <a:rect l="l" t="t" r="r" b="b"/>
              <a:pathLst>
                <a:path w="736" h="559" extrusionOk="0">
                  <a:moveTo>
                    <a:pt x="369" y="1"/>
                  </a:moveTo>
                  <a:cubicBezTo>
                    <a:pt x="307" y="1"/>
                    <a:pt x="245" y="21"/>
                    <a:pt x="193" y="62"/>
                  </a:cubicBezTo>
                  <a:cubicBezTo>
                    <a:pt x="0" y="220"/>
                    <a:pt x="93" y="532"/>
                    <a:pt x="341" y="557"/>
                  </a:cubicBezTo>
                  <a:cubicBezTo>
                    <a:pt x="351" y="558"/>
                    <a:pt x="362" y="559"/>
                    <a:pt x="372" y="559"/>
                  </a:cubicBezTo>
                  <a:cubicBezTo>
                    <a:pt x="601" y="559"/>
                    <a:pt x="736" y="289"/>
                    <a:pt x="585" y="104"/>
                  </a:cubicBezTo>
                  <a:cubicBezTo>
                    <a:pt x="530" y="36"/>
                    <a:pt x="450" y="1"/>
                    <a:pt x="3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28"/>
            <p:cNvSpPr/>
            <p:nvPr/>
          </p:nvSpPr>
          <p:spPr>
            <a:xfrm>
              <a:off x="4299175" y="3894425"/>
              <a:ext cx="17775" cy="13500"/>
            </a:xfrm>
            <a:custGeom>
              <a:avLst/>
              <a:gdLst/>
              <a:ahLst/>
              <a:cxnLst/>
              <a:rect l="l" t="t" r="r" b="b"/>
              <a:pathLst>
                <a:path w="711" h="540" extrusionOk="0">
                  <a:moveTo>
                    <a:pt x="357" y="1"/>
                  </a:moveTo>
                  <a:cubicBezTo>
                    <a:pt x="298" y="1"/>
                    <a:pt x="237" y="21"/>
                    <a:pt x="187" y="62"/>
                  </a:cubicBezTo>
                  <a:cubicBezTo>
                    <a:pt x="1" y="210"/>
                    <a:pt x="91" y="512"/>
                    <a:pt x="329" y="538"/>
                  </a:cubicBezTo>
                  <a:cubicBezTo>
                    <a:pt x="339" y="539"/>
                    <a:pt x="349" y="540"/>
                    <a:pt x="359" y="540"/>
                  </a:cubicBezTo>
                  <a:cubicBezTo>
                    <a:pt x="579" y="540"/>
                    <a:pt x="711" y="279"/>
                    <a:pt x="567" y="101"/>
                  </a:cubicBezTo>
                  <a:cubicBezTo>
                    <a:pt x="514" y="35"/>
                    <a:pt x="436" y="1"/>
                    <a:pt x="3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28"/>
            <p:cNvSpPr/>
            <p:nvPr/>
          </p:nvSpPr>
          <p:spPr>
            <a:xfrm>
              <a:off x="4285925" y="3877900"/>
              <a:ext cx="17150" cy="13000"/>
            </a:xfrm>
            <a:custGeom>
              <a:avLst/>
              <a:gdLst/>
              <a:ahLst/>
              <a:cxnLst/>
              <a:rect l="l" t="t" r="r" b="b"/>
              <a:pathLst>
                <a:path w="686" h="520" extrusionOk="0">
                  <a:moveTo>
                    <a:pt x="345" y="0"/>
                  </a:moveTo>
                  <a:cubicBezTo>
                    <a:pt x="288" y="0"/>
                    <a:pt x="229" y="19"/>
                    <a:pt x="181" y="58"/>
                  </a:cubicBezTo>
                  <a:cubicBezTo>
                    <a:pt x="1" y="203"/>
                    <a:pt x="84" y="492"/>
                    <a:pt x="316" y="518"/>
                  </a:cubicBezTo>
                  <a:cubicBezTo>
                    <a:pt x="326" y="519"/>
                    <a:pt x="336" y="519"/>
                    <a:pt x="346" y="519"/>
                  </a:cubicBezTo>
                  <a:cubicBezTo>
                    <a:pt x="557" y="519"/>
                    <a:pt x="685" y="269"/>
                    <a:pt x="547" y="97"/>
                  </a:cubicBezTo>
                  <a:cubicBezTo>
                    <a:pt x="496" y="33"/>
                    <a:pt x="421" y="0"/>
                    <a:pt x="3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28"/>
            <p:cNvSpPr/>
            <p:nvPr/>
          </p:nvSpPr>
          <p:spPr>
            <a:xfrm>
              <a:off x="4272600" y="3861400"/>
              <a:ext cx="16575" cy="12525"/>
            </a:xfrm>
            <a:custGeom>
              <a:avLst/>
              <a:gdLst/>
              <a:ahLst/>
              <a:cxnLst/>
              <a:rect l="l" t="t" r="r" b="b"/>
              <a:pathLst>
                <a:path w="663" h="501" extrusionOk="0">
                  <a:moveTo>
                    <a:pt x="334" y="0"/>
                  </a:moveTo>
                  <a:cubicBezTo>
                    <a:pt x="279" y="0"/>
                    <a:pt x="223" y="18"/>
                    <a:pt x="177" y="56"/>
                  </a:cubicBezTo>
                  <a:cubicBezTo>
                    <a:pt x="0" y="198"/>
                    <a:pt x="84" y="477"/>
                    <a:pt x="305" y="500"/>
                  </a:cubicBezTo>
                  <a:cubicBezTo>
                    <a:pt x="315" y="501"/>
                    <a:pt x="324" y="501"/>
                    <a:pt x="333" y="501"/>
                  </a:cubicBezTo>
                  <a:cubicBezTo>
                    <a:pt x="541" y="501"/>
                    <a:pt x="663" y="261"/>
                    <a:pt x="527" y="91"/>
                  </a:cubicBezTo>
                  <a:cubicBezTo>
                    <a:pt x="478" y="31"/>
                    <a:pt x="406" y="0"/>
                    <a:pt x="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28"/>
            <p:cNvSpPr/>
            <p:nvPr/>
          </p:nvSpPr>
          <p:spPr>
            <a:xfrm>
              <a:off x="4259425" y="3844825"/>
              <a:ext cx="15850" cy="12075"/>
            </a:xfrm>
            <a:custGeom>
              <a:avLst/>
              <a:gdLst/>
              <a:ahLst/>
              <a:cxnLst/>
              <a:rect l="l" t="t" r="r" b="b"/>
              <a:pathLst>
                <a:path w="634" h="483" extrusionOk="0">
                  <a:moveTo>
                    <a:pt x="316" y="1"/>
                  </a:moveTo>
                  <a:cubicBezTo>
                    <a:pt x="263" y="1"/>
                    <a:pt x="209" y="18"/>
                    <a:pt x="164" y="54"/>
                  </a:cubicBezTo>
                  <a:cubicBezTo>
                    <a:pt x="0" y="189"/>
                    <a:pt x="80" y="459"/>
                    <a:pt x="293" y="481"/>
                  </a:cubicBezTo>
                  <a:cubicBezTo>
                    <a:pt x="302" y="482"/>
                    <a:pt x="311" y="483"/>
                    <a:pt x="319" y="483"/>
                  </a:cubicBezTo>
                  <a:cubicBezTo>
                    <a:pt x="516" y="483"/>
                    <a:pt x="634" y="249"/>
                    <a:pt x="505" y="92"/>
                  </a:cubicBezTo>
                  <a:cubicBezTo>
                    <a:pt x="457" y="32"/>
                    <a:pt x="387" y="1"/>
                    <a:pt x="3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28"/>
            <p:cNvSpPr/>
            <p:nvPr/>
          </p:nvSpPr>
          <p:spPr>
            <a:xfrm>
              <a:off x="4246075" y="3828325"/>
              <a:ext cx="15375" cy="11625"/>
            </a:xfrm>
            <a:custGeom>
              <a:avLst/>
              <a:gdLst/>
              <a:ahLst/>
              <a:cxnLst/>
              <a:rect l="l" t="t" r="r" b="b"/>
              <a:pathLst>
                <a:path w="615" h="465" extrusionOk="0">
                  <a:moveTo>
                    <a:pt x="307" y="1"/>
                  </a:moveTo>
                  <a:cubicBezTo>
                    <a:pt x="256" y="1"/>
                    <a:pt x="204" y="17"/>
                    <a:pt x="161" y="52"/>
                  </a:cubicBezTo>
                  <a:cubicBezTo>
                    <a:pt x="1" y="184"/>
                    <a:pt x="78" y="444"/>
                    <a:pt x="283" y="463"/>
                  </a:cubicBezTo>
                  <a:cubicBezTo>
                    <a:pt x="293" y="464"/>
                    <a:pt x="302" y="465"/>
                    <a:pt x="310" y="465"/>
                  </a:cubicBezTo>
                  <a:cubicBezTo>
                    <a:pt x="500" y="465"/>
                    <a:pt x="615" y="241"/>
                    <a:pt x="489" y="87"/>
                  </a:cubicBezTo>
                  <a:cubicBezTo>
                    <a:pt x="443" y="30"/>
                    <a:pt x="375" y="1"/>
                    <a:pt x="3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28"/>
            <p:cNvSpPr/>
            <p:nvPr/>
          </p:nvSpPr>
          <p:spPr>
            <a:xfrm>
              <a:off x="4232825" y="3811775"/>
              <a:ext cx="14750" cy="11225"/>
            </a:xfrm>
            <a:custGeom>
              <a:avLst/>
              <a:gdLst/>
              <a:ahLst/>
              <a:cxnLst/>
              <a:rect l="l" t="t" r="r" b="b"/>
              <a:pathLst>
                <a:path w="590" h="449" extrusionOk="0">
                  <a:moveTo>
                    <a:pt x="295" y="0"/>
                  </a:moveTo>
                  <a:cubicBezTo>
                    <a:pt x="246" y="0"/>
                    <a:pt x="196" y="17"/>
                    <a:pt x="155" y="52"/>
                  </a:cubicBezTo>
                  <a:cubicBezTo>
                    <a:pt x="0" y="174"/>
                    <a:pt x="74" y="425"/>
                    <a:pt x="270" y="447"/>
                  </a:cubicBezTo>
                  <a:cubicBezTo>
                    <a:pt x="278" y="448"/>
                    <a:pt x="286" y="448"/>
                    <a:pt x="294" y="448"/>
                  </a:cubicBezTo>
                  <a:cubicBezTo>
                    <a:pt x="479" y="448"/>
                    <a:pt x="590" y="232"/>
                    <a:pt x="470" y="84"/>
                  </a:cubicBezTo>
                  <a:cubicBezTo>
                    <a:pt x="424" y="29"/>
                    <a:pt x="360" y="0"/>
                    <a:pt x="2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28"/>
            <p:cNvSpPr/>
            <p:nvPr/>
          </p:nvSpPr>
          <p:spPr>
            <a:xfrm>
              <a:off x="4219575" y="3795225"/>
              <a:ext cx="14025" cy="10725"/>
            </a:xfrm>
            <a:custGeom>
              <a:avLst/>
              <a:gdLst/>
              <a:ahLst/>
              <a:cxnLst/>
              <a:rect l="l" t="t" r="r" b="b"/>
              <a:pathLst>
                <a:path w="561" h="429" extrusionOk="0">
                  <a:moveTo>
                    <a:pt x="281" y="1"/>
                  </a:moveTo>
                  <a:cubicBezTo>
                    <a:pt x="234" y="1"/>
                    <a:pt x="187" y="17"/>
                    <a:pt x="148" y="49"/>
                  </a:cubicBezTo>
                  <a:cubicBezTo>
                    <a:pt x="0" y="167"/>
                    <a:pt x="71" y="409"/>
                    <a:pt x="260" y="428"/>
                  </a:cubicBezTo>
                  <a:cubicBezTo>
                    <a:pt x="268" y="429"/>
                    <a:pt x="276" y="429"/>
                    <a:pt x="283" y="429"/>
                  </a:cubicBezTo>
                  <a:cubicBezTo>
                    <a:pt x="456" y="429"/>
                    <a:pt x="561" y="222"/>
                    <a:pt x="447" y="81"/>
                  </a:cubicBezTo>
                  <a:cubicBezTo>
                    <a:pt x="405" y="28"/>
                    <a:pt x="343" y="1"/>
                    <a:pt x="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28"/>
            <p:cNvSpPr/>
            <p:nvPr/>
          </p:nvSpPr>
          <p:spPr>
            <a:xfrm>
              <a:off x="4206225" y="3778750"/>
              <a:ext cx="13475" cy="10250"/>
            </a:xfrm>
            <a:custGeom>
              <a:avLst/>
              <a:gdLst/>
              <a:ahLst/>
              <a:cxnLst/>
              <a:rect l="l" t="t" r="r" b="b"/>
              <a:pathLst>
                <a:path w="539" h="410" extrusionOk="0">
                  <a:moveTo>
                    <a:pt x="272" y="0"/>
                  </a:moveTo>
                  <a:cubicBezTo>
                    <a:pt x="227" y="0"/>
                    <a:pt x="181" y="15"/>
                    <a:pt x="142" y="46"/>
                  </a:cubicBezTo>
                  <a:cubicBezTo>
                    <a:pt x="1" y="161"/>
                    <a:pt x="68" y="389"/>
                    <a:pt x="251" y="409"/>
                  </a:cubicBezTo>
                  <a:cubicBezTo>
                    <a:pt x="259" y="410"/>
                    <a:pt x="267" y="410"/>
                    <a:pt x="274" y="410"/>
                  </a:cubicBezTo>
                  <a:cubicBezTo>
                    <a:pt x="441" y="410"/>
                    <a:pt x="539" y="213"/>
                    <a:pt x="431" y="78"/>
                  </a:cubicBezTo>
                  <a:cubicBezTo>
                    <a:pt x="391" y="26"/>
                    <a:pt x="332" y="0"/>
                    <a:pt x="2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28"/>
            <p:cNvSpPr/>
            <p:nvPr/>
          </p:nvSpPr>
          <p:spPr>
            <a:xfrm>
              <a:off x="4192975" y="3762175"/>
              <a:ext cx="12925" cy="9800"/>
            </a:xfrm>
            <a:custGeom>
              <a:avLst/>
              <a:gdLst/>
              <a:ahLst/>
              <a:cxnLst/>
              <a:rect l="l" t="t" r="r" b="b"/>
              <a:pathLst>
                <a:path w="517" h="392" extrusionOk="0">
                  <a:moveTo>
                    <a:pt x="259" y="0"/>
                  </a:moveTo>
                  <a:cubicBezTo>
                    <a:pt x="215" y="0"/>
                    <a:pt x="171" y="14"/>
                    <a:pt x="135" y="43"/>
                  </a:cubicBezTo>
                  <a:cubicBezTo>
                    <a:pt x="0" y="156"/>
                    <a:pt x="65" y="371"/>
                    <a:pt x="238" y="390"/>
                  </a:cubicBezTo>
                  <a:cubicBezTo>
                    <a:pt x="246" y="391"/>
                    <a:pt x="254" y="392"/>
                    <a:pt x="261" y="392"/>
                  </a:cubicBezTo>
                  <a:cubicBezTo>
                    <a:pt x="421" y="392"/>
                    <a:pt x="516" y="201"/>
                    <a:pt x="412" y="72"/>
                  </a:cubicBezTo>
                  <a:cubicBezTo>
                    <a:pt x="373" y="25"/>
                    <a:pt x="316" y="0"/>
                    <a:pt x="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28"/>
            <p:cNvSpPr/>
            <p:nvPr/>
          </p:nvSpPr>
          <p:spPr>
            <a:xfrm>
              <a:off x="4179725" y="3745675"/>
              <a:ext cx="12250" cy="9275"/>
            </a:xfrm>
            <a:custGeom>
              <a:avLst/>
              <a:gdLst/>
              <a:ahLst/>
              <a:cxnLst/>
              <a:rect l="l" t="t" r="r" b="b"/>
              <a:pathLst>
                <a:path w="490" h="371" extrusionOk="0">
                  <a:moveTo>
                    <a:pt x="244" y="0"/>
                  </a:moveTo>
                  <a:cubicBezTo>
                    <a:pt x="204" y="0"/>
                    <a:pt x="163" y="14"/>
                    <a:pt x="129" y="41"/>
                  </a:cubicBezTo>
                  <a:cubicBezTo>
                    <a:pt x="0" y="144"/>
                    <a:pt x="61" y="353"/>
                    <a:pt x="225" y="369"/>
                  </a:cubicBezTo>
                  <a:cubicBezTo>
                    <a:pt x="233" y="370"/>
                    <a:pt x="241" y="370"/>
                    <a:pt x="248" y="370"/>
                  </a:cubicBezTo>
                  <a:cubicBezTo>
                    <a:pt x="401" y="370"/>
                    <a:pt x="490" y="193"/>
                    <a:pt x="389" y="70"/>
                  </a:cubicBezTo>
                  <a:cubicBezTo>
                    <a:pt x="352" y="24"/>
                    <a:pt x="299" y="0"/>
                    <a:pt x="2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28"/>
            <p:cNvSpPr/>
            <p:nvPr/>
          </p:nvSpPr>
          <p:spPr>
            <a:xfrm>
              <a:off x="4166450" y="3729100"/>
              <a:ext cx="11650" cy="8875"/>
            </a:xfrm>
            <a:custGeom>
              <a:avLst/>
              <a:gdLst/>
              <a:ahLst/>
              <a:cxnLst/>
              <a:rect l="l" t="t" r="r" b="b"/>
              <a:pathLst>
                <a:path w="466" h="355" extrusionOk="0">
                  <a:moveTo>
                    <a:pt x="231" y="0"/>
                  </a:moveTo>
                  <a:cubicBezTo>
                    <a:pt x="193" y="0"/>
                    <a:pt x="154" y="13"/>
                    <a:pt x="123" y="39"/>
                  </a:cubicBezTo>
                  <a:cubicBezTo>
                    <a:pt x="1" y="139"/>
                    <a:pt x="59" y="338"/>
                    <a:pt x="216" y="354"/>
                  </a:cubicBezTo>
                  <a:cubicBezTo>
                    <a:pt x="223" y="355"/>
                    <a:pt x="229" y="355"/>
                    <a:pt x="235" y="355"/>
                  </a:cubicBezTo>
                  <a:cubicBezTo>
                    <a:pt x="378" y="355"/>
                    <a:pt x="466" y="185"/>
                    <a:pt x="370" y="68"/>
                  </a:cubicBezTo>
                  <a:cubicBezTo>
                    <a:pt x="335" y="24"/>
                    <a:pt x="283" y="0"/>
                    <a:pt x="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28"/>
            <p:cNvSpPr/>
            <p:nvPr/>
          </p:nvSpPr>
          <p:spPr>
            <a:xfrm>
              <a:off x="4153200" y="3712575"/>
              <a:ext cx="11000" cy="8375"/>
            </a:xfrm>
            <a:custGeom>
              <a:avLst/>
              <a:gdLst/>
              <a:ahLst/>
              <a:cxnLst/>
              <a:rect l="l" t="t" r="r" b="b"/>
              <a:pathLst>
                <a:path w="440" h="335" extrusionOk="0">
                  <a:moveTo>
                    <a:pt x="221" y="1"/>
                  </a:moveTo>
                  <a:cubicBezTo>
                    <a:pt x="184" y="1"/>
                    <a:pt x="147" y="13"/>
                    <a:pt x="116" y="38"/>
                  </a:cubicBezTo>
                  <a:cubicBezTo>
                    <a:pt x="1" y="131"/>
                    <a:pt x="55" y="321"/>
                    <a:pt x="203" y="334"/>
                  </a:cubicBezTo>
                  <a:cubicBezTo>
                    <a:pt x="210" y="334"/>
                    <a:pt x="216" y="335"/>
                    <a:pt x="222" y="335"/>
                  </a:cubicBezTo>
                  <a:cubicBezTo>
                    <a:pt x="359" y="335"/>
                    <a:pt x="440" y="174"/>
                    <a:pt x="351" y="64"/>
                  </a:cubicBezTo>
                  <a:cubicBezTo>
                    <a:pt x="318" y="22"/>
                    <a:pt x="270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28"/>
            <p:cNvSpPr/>
            <p:nvPr/>
          </p:nvSpPr>
          <p:spPr>
            <a:xfrm>
              <a:off x="4139875" y="3696075"/>
              <a:ext cx="10450" cy="7925"/>
            </a:xfrm>
            <a:custGeom>
              <a:avLst/>
              <a:gdLst/>
              <a:ahLst/>
              <a:cxnLst/>
              <a:rect l="l" t="t" r="r" b="b"/>
              <a:pathLst>
                <a:path w="418" h="317" extrusionOk="0">
                  <a:moveTo>
                    <a:pt x="209" y="1"/>
                  </a:moveTo>
                  <a:cubicBezTo>
                    <a:pt x="174" y="1"/>
                    <a:pt x="139" y="12"/>
                    <a:pt x="109" y="36"/>
                  </a:cubicBezTo>
                  <a:cubicBezTo>
                    <a:pt x="0" y="123"/>
                    <a:pt x="55" y="300"/>
                    <a:pt x="193" y="316"/>
                  </a:cubicBezTo>
                  <a:cubicBezTo>
                    <a:pt x="198" y="316"/>
                    <a:pt x="204" y="316"/>
                    <a:pt x="209" y="316"/>
                  </a:cubicBezTo>
                  <a:cubicBezTo>
                    <a:pt x="341" y="316"/>
                    <a:pt x="418" y="164"/>
                    <a:pt x="331" y="58"/>
                  </a:cubicBezTo>
                  <a:cubicBezTo>
                    <a:pt x="300" y="20"/>
                    <a:pt x="255" y="1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28"/>
            <p:cNvSpPr/>
            <p:nvPr/>
          </p:nvSpPr>
          <p:spPr>
            <a:xfrm>
              <a:off x="4343625" y="3913025"/>
              <a:ext cx="19050" cy="14425"/>
            </a:xfrm>
            <a:custGeom>
              <a:avLst/>
              <a:gdLst/>
              <a:ahLst/>
              <a:cxnLst/>
              <a:rect l="l" t="t" r="r" b="b"/>
              <a:pathLst>
                <a:path w="762" h="577" extrusionOk="0">
                  <a:moveTo>
                    <a:pt x="381" y="0"/>
                  </a:moveTo>
                  <a:cubicBezTo>
                    <a:pt x="318" y="0"/>
                    <a:pt x="253" y="21"/>
                    <a:pt x="199" y="64"/>
                  </a:cubicBezTo>
                  <a:cubicBezTo>
                    <a:pt x="0" y="225"/>
                    <a:pt x="97" y="549"/>
                    <a:pt x="350" y="575"/>
                  </a:cubicBezTo>
                  <a:cubicBezTo>
                    <a:pt x="361" y="576"/>
                    <a:pt x="371" y="577"/>
                    <a:pt x="382" y="577"/>
                  </a:cubicBezTo>
                  <a:cubicBezTo>
                    <a:pt x="620" y="577"/>
                    <a:pt x="761" y="297"/>
                    <a:pt x="604" y="106"/>
                  </a:cubicBezTo>
                  <a:cubicBezTo>
                    <a:pt x="548" y="36"/>
                    <a:pt x="465" y="0"/>
                    <a:pt x="3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28"/>
            <p:cNvSpPr/>
            <p:nvPr/>
          </p:nvSpPr>
          <p:spPr>
            <a:xfrm>
              <a:off x="4330350" y="3896500"/>
              <a:ext cx="18425" cy="13925"/>
            </a:xfrm>
            <a:custGeom>
              <a:avLst/>
              <a:gdLst/>
              <a:ahLst/>
              <a:cxnLst/>
              <a:rect l="l" t="t" r="r" b="b"/>
              <a:pathLst>
                <a:path w="737" h="557" extrusionOk="0">
                  <a:moveTo>
                    <a:pt x="371" y="0"/>
                  </a:moveTo>
                  <a:cubicBezTo>
                    <a:pt x="309" y="0"/>
                    <a:pt x="246" y="21"/>
                    <a:pt x="194" y="63"/>
                  </a:cubicBezTo>
                  <a:cubicBezTo>
                    <a:pt x="1" y="220"/>
                    <a:pt x="94" y="532"/>
                    <a:pt x="341" y="555"/>
                  </a:cubicBezTo>
                  <a:cubicBezTo>
                    <a:pt x="352" y="556"/>
                    <a:pt x="362" y="556"/>
                    <a:pt x="372" y="556"/>
                  </a:cubicBezTo>
                  <a:cubicBezTo>
                    <a:pt x="601" y="556"/>
                    <a:pt x="737" y="286"/>
                    <a:pt x="586" y="101"/>
                  </a:cubicBezTo>
                  <a:cubicBezTo>
                    <a:pt x="531" y="35"/>
                    <a:pt x="452" y="0"/>
                    <a:pt x="3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28"/>
            <p:cNvSpPr/>
            <p:nvPr/>
          </p:nvSpPr>
          <p:spPr>
            <a:xfrm>
              <a:off x="4317100" y="3879925"/>
              <a:ext cx="17775" cy="13550"/>
            </a:xfrm>
            <a:custGeom>
              <a:avLst/>
              <a:gdLst/>
              <a:ahLst/>
              <a:cxnLst/>
              <a:rect l="l" t="t" r="r" b="b"/>
              <a:pathLst>
                <a:path w="711" h="542" extrusionOk="0">
                  <a:moveTo>
                    <a:pt x="357" y="1"/>
                  </a:moveTo>
                  <a:cubicBezTo>
                    <a:pt x="297" y="1"/>
                    <a:pt x="237" y="20"/>
                    <a:pt x="187" y="61"/>
                  </a:cubicBezTo>
                  <a:cubicBezTo>
                    <a:pt x="1" y="212"/>
                    <a:pt x="87" y="514"/>
                    <a:pt x="328" y="540"/>
                  </a:cubicBezTo>
                  <a:cubicBezTo>
                    <a:pt x="339" y="541"/>
                    <a:pt x="349" y="541"/>
                    <a:pt x="359" y="541"/>
                  </a:cubicBezTo>
                  <a:cubicBezTo>
                    <a:pt x="579" y="541"/>
                    <a:pt x="711" y="281"/>
                    <a:pt x="566" y="102"/>
                  </a:cubicBezTo>
                  <a:cubicBezTo>
                    <a:pt x="513" y="35"/>
                    <a:pt x="435" y="1"/>
                    <a:pt x="3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28"/>
            <p:cNvSpPr/>
            <p:nvPr/>
          </p:nvSpPr>
          <p:spPr>
            <a:xfrm>
              <a:off x="4303775" y="3863375"/>
              <a:ext cx="17200" cy="13050"/>
            </a:xfrm>
            <a:custGeom>
              <a:avLst/>
              <a:gdLst/>
              <a:ahLst/>
              <a:cxnLst/>
              <a:rect l="l" t="t" r="r" b="b"/>
              <a:pathLst>
                <a:path w="688" h="522" extrusionOk="0">
                  <a:moveTo>
                    <a:pt x="345" y="1"/>
                  </a:moveTo>
                  <a:cubicBezTo>
                    <a:pt x="288" y="1"/>
                    <a:pt x="231" y="19"/>
                    <a:pt x="183" y="57"/>
                  </a:cubicBezTo>
                  <a:cubicBezTo>
                    <a:pt x="0" y="202"/>
                    <a:pt x="87" y="495"/>
                    <a:pt x="315" y="520"/>
                  </a:cubicBezTo>
                  <a:cubicBezTo>
                    <a:pt x="326" y="521"/>
                    <a:pt x="336" y="522"/>
                    <a:pt x="346" y="522"/>
                  </a:cubicBezTo>
                  <a:cubicBezTo>
                    <a:pt x="559" y="522"/>
                    <a:pt x="688" y="271"/>
                    <a:pt x="546" y="99"/>
                  </a:cubicBezTo>
                  <a:cubicBezTo>
                    <a:pt x="497" y="35"/>
                    <a:pt x="421" y="1"/>
                    <a:pt x="3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28"/>
            <p:cNvSpPr/>
            <p:nvPr/>
          </p:nvSpPr>
          <p:spPr>
            <a:xfrm>
              <a:off x="4290500" y="3846850"/>
              <a:ext cx="16600" cy="12625"/>
            </a:xfrm>
            <a:custGeom>
              <a:avLst/>
              <a:gdLst/>
              <a:ahLst/>
              <a:cxnLst/>
              <a:rect l="l" t="t" r="r" b="b"/>
              <a:pathLst>
                <a:path w="664" h="505" extrusionOk="0">
                  <a:moveTo>
                    <a:pt x="333" y="1"/>
                  </a:moveTo>
                  <a:cubicBezTo>
                    <a:pt x="277" y="1"/>
                    <a:pt x="221" y="19"/>
                    <a:pt x="174" y="56"/>
                  </a:cubicBezTo>
                  <a:cubicBezTo>
                    <a:pt x="1" y="198"/>
                    <a:pt x="84" y="477"/>
                    <a:pt x="306" y="503"/>
                  </a:cubicBezTo>
                  <a:cubicBezTo>
                    <a:pt x="315" y="504"/>
                    <a:pt x="324" y="505"/>
                    <a:pt x="333" y="505"/>
                  </a:cubicBezTo>
                  <a:cubicBezTo>
                    <a:pt x="539" y="505"/>
                    <a:pt x="663" y="261"/>
                    <a:pt x="528" y="95"/>
                  </a:cubicBezTo>
                  <a:cubicBezTo>
                    <a:pt x="478" y="33"/>
                    <a:pt x="406" y="1"/>
                    <a:pt x="3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28"/>
            <p:cNvSpPr/>
            <p:nvPr/>
          </p:nvSpPr>
          <p:spPr>
            <a:xfrm>
              <a:off x="4277250" y="3830350"/>
              <a:ext cx="15950" cy="12100"/>
            </a:xfrm>
            <a:custGeom>
              <a:avLst/>
              <a:gdLst/>
              <a:ahLst/>
              <a:cxnLst/>
              <a:rect l="l" t="t" r="r" b="b"/>
              <a:pathLst>
                <a:path w="638" h="484" extrusionOk="0">
                  <a:moveTo>
                    <a:pt x="320" y="1"/>
                  </a:moveTo>
                  <a:cubicBezTo>
                    <a:pt x="266" y="1"/>
                    <a:pt x="212" y="18"/>
                    <a:pt x="168" y="54"/>
                  </a:cubicBezTo>
                  <a:cubicBezTo>
                    <a:pt x="1" y="189"/>
                    <a:pt x="81" y="459"/>
                    <a:pt x="296" y="482"/>
                  </a:cubicBezTo>
                  <a:cubicBezTo>
                    <a:pt x="305" y="483"/>
                    <a:pt x="314" y="483"/>
                    <a:pt x="323" y="483"/>
                  </a:cubicBezTo>
                  <a:cubicBezTo>
                    <a:pt x="519" y="483"/>
                    <a:pt x="638" y="250"/>
                    <a:pt x="508" y="90"/>
                  </a:cubicBezTo>
                  <a:cubicBezTo>
                    <a:pt x="461" y="31"/>
                    <a:pt x="390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28"/>
            <p:cNvSpPr/>
            <p:nvPr/>
          </p:nvSpPr>
          <p:spPr>
            <a:xfrm>
              <a:off x="4264000" y="3813800"/>
              <a:ext cx="15400" cy="11675"/>
            </a:xfrm>
            <a:custGeom>
              <a:avLst/>
              <a:gdLst/>
              <a:ahLst/>
              <a:cxnLst/>
              <a:rect l="l" t="t" r="r" b="b"/>
              <a:pathLst>
                <a:path w="616" h="467" extrusionOk="0">
                  <a:moveTo>
                    <a:pt x="310" y="1"/>
                  </a:moveTo>
                  <a:cubicBezTo>
                    <a:pt x="258" y="1"/>
                    <a:pt x="206" y="18"/>
                    <a:pt x="161" y="54"/>
                  </a:cubicBezTo>
                  <a:cubicBezTo>
                    <a:pt x="0" y="183"/>
                    <a:pt x="77" y="443"/>
                    <a:pt x="286" y="466"/>
                  </a:cubicBezTo>
                  <a:cubicBezTo>
                    <a:pt x="294" y="466"/>
                    <a:pt x="302" y="467"/>
                    <a:pt x="310" y="467"/>
                  </a:cubicBezTo>
                  <a:cubicBezTo>
                    <a:pt x="501" y="467"/>
                    <a:pt x="615" y="241"/>
                    <a:pt x="489" y="87"/>
                  </a:cubicBezTo>
                  <a:cubicBezTo>
                    <a:pt x="443" y="30"/>
                    <a:pt x="377" y="1"/>
                    <a:pt x="3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28"/>
            <p:cNvSpPr/>
            <p:nvPr/>
          </p:nvSpPr>
          <p:spPr>
            <a:xfrm>
              <a:off x="4250750" y="3797300"/>
              <a:ext cx="14650" cy="11150"/>
            </a:xfrm>
            <a:custGeom>
              <a:avLst/>
              <a:gdLst/>
              <a:ahLst/>
              <a:cxnLst/>
              <a:rect l="l" t="t" r="r" b="b"/>
              <a:pathLst>
                <a:path w="586" h="446" extrusionOk="0">
                  <a:moveTo>
                    <a:pt x="294" y="0"/>
                  </a:moveTo>
                  <a:cubicBezTo>
                    <a:pt x="245" y="0"/>
                    <a:pt x="196" y="16"/>
                    <a:pt x="154" y="49"/>
                  </a:cubicBezTo>
                  <a:cubicBezTo>
                    <a:pt x="0" y="174"/>
                    <a:pt x="74" y="425"/>
                    <a:pt x="270" y="444"/>
                  </a:cubicBezTo>
                  <a:cubicBezTo>
                    <a:pt x="279" y="445"/>
                    <a:pt x="288" y="446"/>
                    <a:pt x="297" y="446"/>
                  </a:cubicBezTo>
                  <a:cubicBezTo>
                    <a:pt x="480" y="446"/>
                    <a:pt x="586" y="228"/>
                    <a:pt x="466" y="81"/>
                  </a:cubicBezTo>
                  <a:cubicBezTo>
                    <a:pt x="422" y="28"/>
                    <a:pt x="358" y="0"/>
                    <a:pt x="2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28"/>
            <p:cNvSpPr/>
            <p:nvPr/>
          </p:nvSpPr>
          <p:spPr>
            <a:xfrm>
              <a:off x="4237400" y="3780725"/>
              <a:ext cx="14200" cy="10775"/>
            </a:xfrm>
            <a:custGeom>
              <a:avLst/>
              <a:gdLst/>
              <a:ahLst/>
              <a:cxnLst/>
              <a:rect l="l" t="t" r="r" b="b"/>
              <a:pathLst>
                <a:path w="568" h="431" extrusionOk="0">
                  <a:moveTo>
                    <a:pt x="285" y="1"/>
                  </a:moveTo>
                  <a:cubicBezTo>
                    <a:pt x="237" y="1"/>
                    <a:pt x="189" y="17"/>
                    <a:pt x="148" y="50"/>
                  </a:cubicBezTo>
                  <a:cubicBezTo>
                    <a:pt x="1" y="169"/>
                    <a:pt x="71" y="407"/>
                    <a:pt x="261" y="429"/>
                  </a:cubicBezTo>
                  <a:cubicBezTo>
                    <a:pt x="269" y="430"/>
                    <a:pt x="277" y="431"/>
                    <a:pt x="284" y="431"/>
                  </a:cubicBezTo>
                  <a:cubicBezTo>
                    <a:pt x="460" y="431"/>
                    <a:pt x="567" y="224"/>
                    <a:pt x="450" y="79"/>
                  </a:cubicBezTo>
                  <a:cubicBezTo>
                    <a:pt x="409" y="28"/>
                    <a:pt x="347" y="1"/>
                    <a:pt x="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28"/>
            <p:cNvSpPr/>
            <p:nvPr/>
          </p:nvSpPr>
          <p:spPr>
            <a:xfrm>
              <a:off x="4224150" y="3764200"/>
              <a:ext cx="13475" cy="10275"/>
            </a:xfrm>
            <a:custGeom>
              <a:avLst/>
              <a:gdLst/>
              <a:ahLst/>
              <a:cxnLst/>
              <a:rect l="l" t="t" r="r" b="b"/>
              <a:pathLst>
                <a:path w="539" h="411" extrusionOk="0">
                  <a:moveTo>
                    <a:pt x="272" y="0"/>
                  </a:moveTo>
                  <a:cubicBezTo>
                    <a:pt x="226" y="0"/>
                    <a:pt x="180" y="15"/>
                    <a:pt x="142" y="46"/>
                  </a:cubicBezTo>
                  <a:cubicBezTo>
                    <a:pt x="0" y="162"/>
                    <a:pt x="68" y="390"/>
                    <a:pt x="251" y="409"/>
                  </a:cubicBezTo>
                  <a:cubicBezTo>
                    <a:pt x="259" y="410"/>
                    <a:pt x="266" y="410"/>
                    <a:pt x="274" y="410"/>
                  </a:cubicBezTo>
                  <a:cubicBezTo>
                    <a:pt x="440" y="410"/>
                    <a:pt x="538" y="213"/>
                    <a:pt x="431" y="78"/>
                  </a:cubicBezTo>
                  <a:cubicBezTo>
                    <a:pt x="391" y="27"/>
                    <a:pt x="332" y="0"/>
                    <a:pt x="2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28"/>
            <p:cNvSpPr/>
            <p:nvPr/>
          </p:nvSpPr>
          <p:spPr>
            <a:xfrm>
              <a:off x="4210875" y="3747700"/>
              <a:ext cx="12950" cy="9800"/>
            </a:xfrm>
            <a:custGeom>
              <a:avLst/>
              <a:gdLst/>
              <a:ahLst/>
              <a:cxnLst/>
              <a:rect l="l" t="t" r="r" b="b"/>
              <a:pathLst>
                <a:path w="518" h="392" extrusionOk="0">
                  <a:moveTo>
                    <a:pt x="258" y="1"/>
                  </a:moveTo>
                  <a:cubicBezTo>
                    <a:pt x="215" y="1"/>
                    <a:pt x="172" y="15"/>
                    <a:pt x="136" y="44"/>
                  </a:cubicBezTo>
                  <a:cubicBezTo>
                    <a:pt x="1" y="153"/>
                    <a:pt x="65" y="372"/>
                    <a:pt x="239" y="391"/>
                  </a:cubicBezTo>
                  <a:cubicBezTo>
                    <a:pt x="245" y="392"/>
                    <a:pt x="252" y="392"/>
                    <a:pt x="258" y="392"/>
                  </a:cubicBezTo>
                  <a:cubicBezTo>
                    <a:pt x="420" y="392"/>
                    <a:pt x="517" y="203"/>
                    <a:pt x="412" y="73"/>
                  </a:cubicBezTo>
                  <a:cubicBezTo>
                    <a:pt x="372" y="25"/>
                    <a:pt x="315" y="1"/>
                    <a:pt x="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28"/>
            <p:cNvSpPr/>
            <p:nvPr/>
          </p:nvSpPr>
          <p:spPr>
            <a:xfrm>
              <a:off x="4197625" y="3731125"/>
              <a:ext cx="12300" cy="9350"/>
            </a:xfrm>
            <a:custGeom>
              <a:avLst/>
              <a:gdLst/>
              <a:ahLst/>
              <a:cxnLst/>
              <a:rect l="l" t="t" r="r" b="b"/>
              <a:pathLst>
                <a:path w="492" h="374" extrusionOk="0">
                  <a:moveTo>
                    <a:pt x="245" y="1"/>
                  </a:moveTo>
                  <a:cubicBezTo>
                    <a:pt x="205" y="1"/>
                    <a:pt x="164" y="14"/>
                    <a:pt x="129" y="42"/>
                  </a:cubicBezTo>
                  <a:cubicBezTo>
                    <a:pt x="1" y="148"/>
                    <a:pt x="62" y="357"/>
                    <a:pt x="226" y="373"/>
                  </a:cubicBezTo>
                  <a:cubicBezTo>
                    <a:pt x="232" y="373"/>
                    <a:pt x="239" y="374"/>
                    <a:pt x="245" y="374"/>
                  </a:cubicBezTo>
                  <a:cubicBezTo>
                    <a:pt x="398" y="374"/>
                    <a:pt x="491" y="194"/>
                    <a:pt x="390" y="71"/>
                  </a:cubicBezTo>
                  <a:cubicBezTo>
                    <a:pt x="353" y="25"/>
                    <a:pt x="299" y="1"/>
                    <a:pt x="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28"/>
            <p:cNvSpPr/>
            <p:nvPr/>
          </p:nvSpPr>
          <p:spPr>
            <a:xfrm>
              <a:off x="4184375" y="3714625"/>
              <a:ext cx="11625" cy="8825"/>
            </a:xfrm>
            <a:custGeom>
              <a:avLst/>
              <a:gdLst/>
              <a:ahLst/>
              <a:cxnLst/>
              <a:rect l="l" t="t" r="r" b="b"/>
              <a:pathLst>
                <a:path w="465" h="353" extrusionOk="0">
                  <a:moveTo>
                    <a:pt x="232" y="1"/>
                  </a:moveTo>
                  <a:cubicBezTo>
                    <a:pt x="193" y="1"/>
                    <a:pt x="154" y="13"/>
                    <a:pt x="123" y="40"/>
                  </a:cubicBezTo>
                  <a:cubicBezTo>
                    <a:pt x="0" y="139"/>
                    <a:pt x="58" y="335"/>
                    <a:pt x="216" y="351"/>
                  </a:cubicBezTo>
                  <a:cubicBezTo>
                    <a:pt x="223" y="352"/>
                    <a:pt x="231" y="353"/>
                    <a:pt x="238" y="353"/>
                  </a:cubicBezTo>
                  <a:cubicBezTo>
                    <a:pt x="379" y="353"/>
                    <a:pt x="465" y="181"/>
                    <a:pt x="370" y="65"/>
                  </a:cubicBezTo>
                  <a:cubicBezTo>
                    <a:pt x="335" y="23"/>
                    <a:pt x="284" y="1"/>
                    <a:pt x="2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28"/>
            <p:cNvSpPr/>
            <p:nvPr/>
          </p:nvSpPr>
          <p:spPr>
            <a:xfrm>
              <a:off x="4171025" y="3698100"/>
              <a:ext cx="11100" cy="8400"/>
            </a:xfrm>
            <a:custGeom>
              <a:avLst/>
              <a:gdLst/>
              <a:ahLst/>
              <a:cxnLst/>
              <a:rect l="l" t="t" r="r" b="b"/>
              <a:pathLst>
                <a:path w="444" h="336" extrusionOk="0">
                  <a:moveTo>
                    <a:pt x="223" y="1"/>
                  </a:moveTo>
                  <a:cubicBezTo>
                    <a:pt x="185" y="1"/>
                    <a:pt x="148" y="13"/>
                    <a:pt x="117" y="39"/>
                  </a:cubicBezTo>
                  <a:cubicBezTo>
                    <a:pt x="1" y="132"/>
                    <a:pt x="56" y="318"/>
                    <a:pt x="203" y="334"/>
                  </a:cubicBezTo>
                  <a:cubicBezTo>
                    <a:pt x="210" y="335"/>
                    <a:pt x="217" y="335"/>
                    <a:pt x="223" y="335"/>
                  </a:cubicBezTo>
                  <a:cubicBezTo>
                    <a:pt x="362" y="335"/>
                    <a:pt x="443" y="172"/>
                    <a:pt x="351" y="61"/>
                  </a:cubicBezTo>
                  <a:cubicBezTo>
                    <a:pt x="319" y="21"/>
                    <a:pt x="271" y="1"/>
                    <a:pt x="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28"/>
            <p:cNvSpPr/>
            <p:nvPr/>
          </p:nvSpPr>
          <p:spPr>
            <a:xfrm>
              <a:off x="4157775" y="3681550"/>
              <a:ext cx="10475" cy="7975"/>
            </a:xfrm>
            <a:custGeom>
              <a:avLst/>
              <a:gdLst/>
              <a:ahLst/>
              <a:cxnLst/>
              <a:rect l="l" t="t" r="r" b="b"/>
              <a:pathLst>
                <a:path w="419" h="319" extrusionOk="0">
                  <a:moveTo>
                    <a:pt x="209" y="0"/>
                  </a:moveTo>
                  <a:cubicBezTo>
                    <a:pt x="174" y="0"/>
                    <a:pt x="139" y="12"/>
                    <a:pt x="110" y="35"/>
                  </a:cubicBezTo>
                  <a:cubicBezTo>
                    <a:pt x="1" y="125"/>
                    <a:pt x="52" y="302"/>
                    <a:pt x="194" y="318"/>
                  </a:cubicBezTo>
                  <a:cubicBezTo>
                    <a:pt x="199" y="319"/>
                    <a:pt x="204" y="319"/>
                    <a:pt x="209" y="319"/>
                  </a:cubicBezTo>
                  <a:cubicBezTo>
                    <a:pt x="341" y="319"/>
                    <a:pt x="418" y="166"/>
                    <a:pt x="332" y="61"/>
                  </a:cubicBezTo>
                  <a:cubicBezTo>
                    <a:pt x="301" y="21"/>
                    <a:pt x="255" y="0"/>
                    <a:pt x="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28"/>
            <p:cNvSpPr/>
            <p:nvPr/>
          </p:nvSpPr>
          <p:spPr>
            <a:xfrm>
              <a:off x="4348275" y="3881975"/>
              <a:ext cx="18425" cy="13975"/>
            </a:xfrm>
            <a:custGeom>
              <a:avLst/>
              <a:gdLst/>
              <a:ahLst/>
              <a:cxnLst/>
              <a:rect l="l" t="t" r="r" b="b"/>
              <a:pathLst>
                <a:path w="737" h="559" extrusionOk="0">
                  <a:moveTo>
                    <a:pt x="368" y="1"/>
                  </a:moveTo>
                  <a:cubicBezTo>
                    <a:pt x="306" y="1"/>
                    <a:pt x="244" y="21"/>
                    <a:pt x="193" y="62"/>
                  </a:cubicBezTo>
                  <a:cubicBezTo>
                    <a:pt x="0" y="220"/>
                    <a:pt x="94" y="531"/>
                    <a:pt x="341" y="557"/>
                  </a:cubicBezTo>
                  <a:cubicBezTo>
                    <a:pt x="352" y="558"/>
                    <a:pt x="362" y="559"/>
                    <a:pt x="372" y="559"/>
                  </a:cubicBezTo>
                  <a:cubicBezTo>
                    <a:pt x="601" y="559"/>
                    <a:pt x="736" y="289"/>
                    <a:pt x="585" y="104"/>
                  </a:cubicBezTo>
                  <a:cubicBezTo>
                    <a:pt x="530" y="36"/>
                    <a:pt x="449" y="1"/>
                    <a:pt x="3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28"/>
            <p:cNvSpPr/>
            <p:nvPr/>
          </p:nvSpPr>
          <p:spPr>
            <a:xfrm>
              <a:off x="4335025" y="3865425"/>
              <a:ext cx="17775" cy="13500"/>
            </a:xfrm>
            <a:custGeom>
              <a:avLst/>
              <a:gdLst/>
              <a:ahLst/>
              <a:cxnLst/>
              <a:rect l="l" t="t" r="r" b="b"/>
              <a:pathLst>
                <a:path w="711" h="540" extrusionOk="0">
                  <a:moveTo>
                    <a:pt x="357" y="0"/>
                  </a:moveTo>
                  <a:cubicBezTo>
                    <a:pt x="297" y="0"/>
                    <a:pt x="237" y="21"/>
                    <a:pt x="187" y="62"/>
                  </a:cubicBezTo>
                  <a:cubicBezTo>
                    <a:pt x="0" y="210"/>
                    <a:pt x="87" y="512"/>
                    <a:pt x="328" y="538"/>
                  </a:cubicBezTo>
                  <a:cubicBezTo>
                    <a:pt x="338" y="539"/>
                    <a:pt x="349" y="540"/>
                    <a:pt x="359" y="540"/>
                  </a:cubicBezTo>
                  <a:cubicBezTo>
                    <a:pt x="578" y="540"/>
                    <a:pt x="710" y="279"/>
                    <a:pt x="566" y="101"/>
                  </a:cubicBezTo>
                  <a:cubicBezTo>
                    <a:pt x="513" y="35"/>
                    <a:pt x="435" y="0"/>
                    <a:pt x="3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28"/>
            <p:cNvSpPr/>
            <p:nvPr/>
          </p:nvSpPr>
          <p:spPr>
            <a:xfrm>
              <a:off x="4321675" y="3848875"/>
              <a:ext cx="17250" cy="13100"/>
            </a:xfrm>
            <a:custGeom>
              <a:avLst/>
              <a:gdLst/>
              <a:ahLst/>
              <a:cxnLst/>
              <a:rect l="l" t="t" r="r" b="b"/>
              <a:pathLst>
                <a:path w="690" h="524" extrusionOk="0">
                  <a:moveTo>
                    <a:pt x="345" y="1"/>
                  </a:moveTo>
                  <a:cubicBezTo>
                    <a:pt x="288" y="1"/>
                    <a:pt x="229" y="20"/>
                    <a:pt x="181" y="59"/>
                  </a:cubicBezTo>
                  <a:cubicBezTo>
                    <a:pt x="1" y="207"/>
                    <a:pt x="88" y="496"/>
                    <a:pt x="319" y="522"/>
                  </a:cubicBezTo>
                  <a:cubicBezTo>
                    <a:pt x="328" y="523"/>
                    <a:pt x="337" y="523"/>
                    <a:pt x="346" y="523"/>
                  </a:cubicBezTo>
                  <a:cubicBezTo>
                    <a:pt x="561" y="523"/>
                    <a:pt x="689" y="270"/>
                    <a:pt x="547" y="98"/>
                  </a:cubicBezTo>
                  <a:cubicBezTo>
                    <a:pt x="496" y="34"/>
                    <a:pt x="421" y="1"/>
                    <a:pt x="3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28"/>
            <p:cNvSpPr/>
            <p:nvPr/>
          </p:nvSpPr>
          <p:spPr>
            <a:xfrm>
              <a:off x="4308425" y="3832400"/>
              <a:ext cx="16575" cy="12550"/>
            </a:xfrm>
            <a:custGeom>
              <a:avLst/>
              <a:gdLst/>
              <a:ahLst/>
              <a:cxnLst/>
              <a:rect l="l" t="t" r="r" b="b"/>
              <a:pathLst>
                <a:path w="663" h="502" extrusionOk="0">
                  <a:moveTo>
                    <a:pt x="334" y="0"/>
                  </a:moveTo>
                  <a:cubicBezTo>
                    <a:pt x="278" y="0"/>
                    <a:pt x="221" y="18"/>
                    <a:pt x="174" y="56"/>
                  </a:cubicBezTo>
                  <a:cubicBezTo>
                    <a:pt x="0" y="197"/>
                    <a:pt x="84" y="477"/>
                    <a:pt x="306" y="499"/>
                  </a:cubicBezTo>
                  <a:cubicBezTo>
                    <a:pt x="316" y="501"/>
                    <a:pt x="326" y="501"/>
                    <a:pt x="336" y="501"/>
                  </a:cubicBezTo>
                  <a:cubicBezTo>
                    <a:pt x="543" y="501"/>
                    <a:pt x="662" y="257"/>
                    <a:pt x="528" y="91"/>
                  </a:cubicBezTo>
                  <a:cubicBezTo>
                    <a:pt x="478" y="31"/>
                    <a:pt x="407" y="0"/>
                    <a:pt x="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28"/>
            <p:cNvSpPr/>
            <p:nvPr/>
          </p:nvSpPr>
          <p:spPr>
            <a:xfrm>
              <a:off x="4295175" y="3815825"/>
              <a:ext cx="15950" cy="12075"/>
            </a:xfrm>
            <a:custGeom>
              <a:avLst/>
              <a:gdLst/>
              <a:ahLst/>
              <a:cxnLst/>
              <a:rect l="l" t="t" r="r" b="b"/>
              <a:pathLst>
                <a:path w="638" h="483" extrusionOk="0">
                  <a:moveTo>
                    <a:pt x="318" y="0"/>
                  </a:moveTo>
                  <a:cubicBezTo>
                    <a:pt x="265" y="0"/>
                    <a:pt x="211" y="18"/>
                    <a:pt x="167" y="54"/>
                  </a:cubicBezTo>
                  <a:cubicBezTo>
                    <a:pt x="0" y="189"/>
                    <a:pt x="81" y="459"/>
                    <a:pt x="293" y="481"/>
                  </a:cubicBezTo>
                  <a:cubicBezTo>
                    <a:pt x="302" y="482"/>
                    <a:pt x="311" y="483"/>
                    <a:pt x="320" y="483"/>
                  </a:cubicBezTo>
                  <a:cubicBezTo>
                    <a:pt x="519" y="483"/>
                    <a:pt x="637" y="249"/>
                    <a:pt x="508" y="92"/>
                  </a:cubicBezTo>
                  <a:cubicBezTo>
                    <a:pt x="460" y="32"/>
                    <a:pt x="389" y="0"/>
                    <a:pt x="3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28"/>
            <p:cNvSpPr/>
            <p:nvPr/>
          </p:nvSpPr>
          <p:spPr>
            <a:xfrm>
              <a:off x="4281900" y="3799325"/>
              <a:ext cx="15325" cy="11625"/>
            </a:xfrm>
            <a:custGeom>
              <a:avLst/>
              <a:gdLst/>
              <a:ahLst/>
              <a:cxnLst/>
              <a:rect l="l" t="t" r="r" b="b"/>
              <a:pathLst>
                <a:path w="613" h="465" extrusionOk="0">
                  <a:moveTo>
                    <a:pt x="306" y="1"/>
                  </a:moveTo>
                  <a:cubicBezTo>
                    <a:pt x="255" y="1"/>
                    <a:pt x="204" y="17"/>
                    <a:pt x="162" y="52"/>
                  </a:cubicBezTo>
                  <a:cubicBezTo>
                    <a:pt x="1" y="183"/>
                    <a:pt x="78" y="444"/>
                    <a:pt x="284" y="463"/>
                  </a:cubicBezTo>
                  <a:cubicBezTo>
                    <a:pt x="293" y="464"/>
                    <a:pt x="302" y="465"/>
                    <a:pt x="311" y="465"/>
                  </a:cubicBezTo>
                  <a:cubicBezTo>
                    <a:pt x="500" y="465"/>
                    <a:pt x="612" y="241"/>
                    <a:pt x="486" y="87"/>
                  </a:cubicBezTo>
                  <a:cubicBezTo>
                    <a:pt x="440" y="30"/>
                    <a:pt x="373" y="1"/>
                    <a:pt x="3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28"/>
            <p:cNvSpPr/>
            <p:nvPr/>
          </p:nvSpPr>
          <p:spPr>
            <a:xfrm>
              <a:off x="4268575" y="3782775"/>
              <a:ext cx="14750" cy="11225"/>
            </a:xfrm>
            <a:custGeom>
              <a:avLst/>
              <a:gdLst/>
              <a:ahLst/>
              <a:cxnLst/>
              <a:rect l="l" t="t" r="r" b="b"/>
              <a:pathLst>
                <a:path w="590" h="449" extrusionOk="0">
                  <a:moveTo>
                    <a:pt x="296" y="0"/>
                  </a:moveTo>
                  <a:cubicBezTo>
                    <a:pt x="246" y="0"/>
                    <a:pt x="196" y="17"/>
                    <a:pt x="155" y="52"/>
                  </a:cubicBezTo>
                  <a:cubicBezTo>
                    <a:pt x="0" y="174"/>
                    <a:pt x="74" y="424"/>
                    <a:pt x="274" y="447"/>
                  </a:cubicBezTo>
                  <a:cubicBezTo>
                    <a:pt x="282" y="448"/>
                    <a:pt x="289" y="448"/>
                    <a:pt x="297" y="448"/>
                  </a:cubicBezTo>
                  <a:cubicBezTo>
                    <a:pt x="482" y="448"/>
                    <a:pt x="590" y="232"/>
                    <a:pt x="470" y="84"/>
                  </a:cubicBezTo>
                  <a:cubicBezTo>
                    <a:pt x="426" y="29"/>
                    <a:pt x="361" y="0"/>
                    <a:pt x="2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28"/>
            <p:cNvSpPr/>
            <p:nvPr/>
          </p:nvSpPr>
          <p:spPr>
            <a:xfrm>
              <a:off x="4255325" y="3766225"/>
              <a:ext cx="14125" cy="10725"/>
            </a:xfrm>
            <a:custGeom>
              <a:avLst/>
              <a:gdLst/>
              <a:ahLst/>
              <a:cxnLst/>
              <a:rect l="l" t="t" r="r" b="b"/>
              <a:pathLst>
                <a:path w="565" h="429" extrusionOk="0">
                  <a:moveTo>
                    <a:pt x="284" y="1"/>
                  </a:moveTo>
                  <a:cubicBezTo>
                    <a:pt x="237" y="1"/>
                    <a:pt x="188" y="16"/>
                    <a:pt x="148" y="48"/>
                  </a:cubicBezTo>
                  <a:cubicBezTo>
                    <a:pt x="0" y="167"/>
                    <a:pt x="71" y="408"/>
                    <a:pt x="261" y="428"/>
                  </a:cubicBezTo>
                  <a:cubicBezTo>
                    <a:pt x="268" y="428"/>
                    <a:pt x="276" y="429"/>
                    <a:pt x="284" y="429"/>
                  </a:cubicBezTo>
                  <a:cubicBezTo>
                    <a:pt x="460" y="429"/>
                    <a:pt x="564" y="222"/>
                    <a:pt x="450" y="81"/>
                  </a:cubicBezTo>
                  <a:cubicBezTo>
                    <a:pt x="408" y="28"/>
                    <a:pt x="347" y="1"/>
                    <a:pt x="2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28"/>
            <p:cNvSpPr/>
            <p:nvPr/>
          </p:nvSpPr>
          <p:spPr>
            <a:xfrm>
              <a:off x="4242050" y="3749725"/>
              <a:ext cx="13500" cy="10200"/>
            </a:xfrm>
            <a:custGeom>
              <a:avLst/>
              <a:gdLst/>
              <a:ahLst/>
              <a:cxnLst/>
              <a:rect l="l" t="t" r="r" b="b"/>
              <a:pathLst>
                <a:path w="540" h="408" extrusionOk="0">
                  <a:moveTo>
                    <a:pt x="272" y="1"/>
                  </a:moveTo>
                  <a:cubicBezTo>
                    <a:pt x="226" y="1"/>
                    <a:pt x="180" y="16"/>
                    <a:pt x="142" y="46"/>
                  </a:cubicBezTo>
                  <a:cubicBezTo>
                    <a:pt x="1" y="159"/>
                    <a:pt x="68" y="390"/>
                    <a:pt x="252" y="406"/>
                  </a:cubicBezTo>
                  <a:cubicBezTo>
                    <a:pt x="259" y="407"/>
                    <a:pt x="267" y="408"/>
                    <a:pt x="275" y="408"/>
                  </a:cubicBezTo>
                  <a:cubicBezTo>
                    <a:pt x="441" y="408"/>
                    <a:pt x="539" y="211"/>
                    <a:pt x="432" y="75"/>
                  </a:cubicBezTo>
                  <a:cubicBezTo>
                    <a:pt x="392" y="26"/>
                    <a:pt x="332" y="1"/>
                    <a:pt x="2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28"/>
            <p:cNvSpPr/>
            <p:nvPr/>
          </p:nvSpPr>
          <p:spPr>
            <a:xfrm>
              <a:off x="4228800" y="3733150"/>
              <a:ext cx="12925" cy="9825"/>
            </a:xfrm>
            <a:custGeom>
              <a:avLst/>
              <a:gdLst/>
              <a:ahLst/>
              <a:cxnLst/>
              <a:rect l="l" t="t" r="r" b="b"/>
              <a:pathLst>
                <a:path w="517" h="393" extrusionOk="0">
                  <a:moveTo>
                    <a:pt x="259" y="1"/>
                  </a:moveTo>
                  <a:cubicBezTo>
                    <a:pt x="215" y="1"/>
                    <a:pt x="172" y="15"/>
                    <a:pt x="136" y="44"/>
                  </a:cubicBezTo>
                  <a:cubicBezTo>
                    <a:pt x="1" y="157"/>
                    <a:pt x="65" y="372"/>
                    <a:pt x="238" y="391"/>
                  </a:cubicBezTo>
                  <a:cubicBezTo>
                    <a:pt x="246" y="392"/>
                    <a:pt x="254" y="393"/>
                    <a:pt x="261" y="393"/>
                  </a:cubicBezTo>
                  <a:cubicBezTo>
                    <a:pt x="421" y="393"/>
                    <a:pt x="516" y="202"/>
                    <a:pt x="412" y="73"/>
                  </a:cubicBezTo>
                  <a:cubicBezTo>
                    <a:pt x="374" y="26"/>
                    <a:pt x="317" y="1"/>
                    <a:pt x="2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28"/>
            <p:cNvSpPr/>
            <p:nvPr/>
          </p:nvSpPr>
          <p:spPr>
            <a:xfrm>
              <a:off x="4215550" y="3716675"/>
              <a:ext cx="12200" cy="9350"/>
            </a:xfrm>
            <a:custGeom>
              <a:avLst/>
              <a:gdLst/>
              <a:ahLst/>
              <a:cxnLst/>
              <a:rect l="l" t="t" r="r" b="b"/>
              <a:pathLst>
                <a:path w="488" h="374" extrusionOk="0">
                  <a:moveTo>
                    <a:pt x="243" y="0"/>
                  </a:moveTo>
                  <a:cubicBezTo>
                    <a:pt x="203" y="0"/>
                    <a:pt x="162" y="14"/>
                    <a:pt x="129" y="41"/>
                  </a:cubicBezTo>
                  <a:cubicBezTo>
                    <a:pt x="0" y="144"/>
                    <a:pt x="61" y="353"/>
                    <a:pt x="225" y="372"/>
                  </a:cubicBezTo>
                  <a:cubicBezTo>
                    <a:pt x="232" y="373"/>
                    <a:pt x="238" y="373"/>
                    <a:pt x="245" y="373"/>
                  </a:cubicBezTo>
                  <a:cubicBezTo>
                    <a:pt x="397" y="373"/>
                    <a:pt x="488" y="193"/>
                    <a:pt x="389" y="70"/>
                  </a:cubicBezTo>
                  <a:cubicBezTo>
                    <a:pt x="352" y="24"/>
                    <a:pt x="298" y="0"/>
                    <a:pt x="2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28"/>
            <p:cNvSpPr/>
            <p:nvPr/>
          </p:nvSpPr>
          <p:spPr>
            <a:xfrm>
              <a:off x="4202200" y="3700100"/>
              <a:ext cx="11750" cy="8875"/>
            </a:xfrm>
            <a:custGeom>
              <a:avLst/>
              <a:gdLst/>
              <a:ahLst/>
              <a:cxnLst/>
              <a:rect l="l" t="t" r="r" b="b"/>
              <a:pathLst>
                <a:path w="470" h="355" extrusionOk="0">
                  <a:moveTo>
                    <a:pt x="236" y="1"/>
                  </a:moveTo>
                  <a:cubicBezTo>
                    <a:pt x="196" y="1"/>
                    <a:pt x="156" y="14"/>
                    <a:pt x="123" y="42"/>
                  </a:cubicBezTo>
                  <a:cubicBezTo>
                    <a:pt x="1" y="139"/>
                    <a:pt x="62" y="338"/>
                    <a:pt x="216" y="354"/>
                  </a:cubicBezTo>
                  <a:cubicBezTo>
                    <a:pt x="223" y="355"/>
                    <a:pt x="229" y="355"/>
                    <a:pt x="236" y="355"/>
                  </a:cubicBezTo>
                  <a:cubicBezTo>
                    <a:pt x="382" y="355"/>
                    <a:pt x="469" y="185"/>
                    <a:pt x="374" y="68"/>
                  </a:cubicBezTo>
                  <a:cubicBezTo>
                    <a:pt x="339" y="24"/>
                    <a:pt x="288" y="1"/>
                    <a:pt x="2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28"/>
            <p:cNvSpPr/>
            <p:nvPr/>
          </p:nvSpPr>
          <p:spPr>
            <a:xfrm>
              <a:off x="4188950" y="3683575"/>
              <a:ext cx="11100" cy="8375"/>
            </a:xfrm>
            <a:custGeom>
              <a:avLst/>
              <a:gdLst/>
              <a:ahLst/>
              <a:cxnLst/>
              <a:rect l="l" t="t" r="r" b="b"/>
              <a:pathLst>
                <a:path w="444" h="335" extrusionOk="0">
                  <a:moveTo>
                    <a:pt x="223" y="0"/>
                  </a:moveTo>
                  <a:cubicBezTo>
                    <a:pt x="186" y="0"/>
                    <a:pt x="148" y="13"/>
                    <a:pt x="116" y="38"/>
                  </a:cubicBezTo>
                  <a:cubicBezTo>
                    <a:pt x="1" y="131"/>
                    <a:pt x="55" y="321"/>
                    <a:pt x="206" y="334"/>
                  </a:cubicBezTo>
                  <a:cubicBezTo>
                    <a:pt x="213" y="334"/>
                    <a:pt x="219" y="335"/>
                    <a:pt x="226" y="335"/>
                  </a:cubicBezTo>
                  <a:cubicBezTo>
                    <a:pt x="362" y="335"/>
                    <a:pt x="443" y="174"/>
                    <a:pt x="354" y="64"/>
                  </a:cubicBezTo>
                  <a:cubicBezTo>
                    <a:pt x="320" y="22"/>
                    <a:pt x="271" y="0"/>
                    <a:pt x="2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28"/>
            <p:cNvSpPr/>
            <p:nvPr/>
          </p:nvSpPr>
          <p:spPr>
            <a:xfrm>
              <a:off x="4175700" y="3667075"/>
              <a:ext cx="10450" cy="7925"/>
            </a:xfrm>
            <a:custGeom>
              <a:avLst/>
              <a:gdLst/>
              <a:ahLst/>
              <a:cxnLst/>
              <a:rect l="l" t="t" r="r" b="b"/>
              <a:pathLst>
                <a:path w="418" h="317" extrusionOk="0">
                  <a:moveTo>
                    <a:pt x="209" y="0"/>
                  </a:moveTo>
                  <a:cubicBezTo>
                    <a:pt x="174" y="0"/>
                    <a:pt x="139" y="12"/>
                    <a:pt x="110" y="36"/>
                  </a:cubicBezTo>
                  <a:cubicBezTo>
                    <a:pt x="0" y="123"/>
                    <a:pt x="52" y="299"/>
                    <a:pt x="193" y="315"/>
                  </a:cubicBezTo>
                  <a:cubicBezTo>
                    <a:pt x="198" y="316"/>
                    <a:pt x="204" y="316"/>
                    <a:pt x="209" y="316"/>
                  </a:cubicBezTo>
                  <a:cubicBezTo>
                    <a:pt x="338" y="316"/>
                    <a:pt x="418" y="163"/>
                    <a:pt x="331" y="58"/>
                  </a:cubicBezTo>
                  <a:cubicBezTo>
                    <a:pt x="300" y="20"/>
                    <a:pt x="255" y="0"/>
                    <a:pt x="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28"/>
            <p:cNvSpPr/>
            <p:nvPr/>
          </p:nvSpPr>
          <p:spPr>
            <a:xfrm>
              <a:off x="4339600" y="3834375"/>
              <a:ext cx="17125" cy="13050"/>
            </a:xfrm>
            <a:custGeom>
              <a:avLst/>
              <a:gdLst/>
              <a:ahLst/>
              <a:cxnLst/>
              <a:rect l="l" t="t" r="r" b="b"/>
              <a:pathLst>
                <a:path w="685" h="522" extrusionOk="0">
                  <a:moveTo>
                    <a:pt x="342" y="1"/>
                  </a:moveTo>
                  <a:cubicBezTo>
                    <a:pt x="285" y="1"/>
                    <a:pt x="228" y="19"/>
                    <a:pt x="180" y="57"/>
                  </a:cubicBezTo>
                  <a:cubicBezTo>
                    <a:pt x="0" y="202"/>
                    <a:pt x="84" y="494"/>
                    <a:pt x="315" y="520"/>
                  </a:cubicBezTo>
                  <a:cubicBezTo>
                    <a:pt x="326" y="521"/>
                    <a:pt x="336" y="522"/>
                    <a:pt x="346" y="522"/>
                  </a:cubicBezTo>
                  <a:cubicBezTo>
                    <a:pt x="559" y="522"/>
                    <a:pt x="685" y="271"/>
                    <a:pt x="547" y="99"/>
                  </a:cubicBezTo>
                  <a:cubicBezTo>
                    <a:pt x="495" y="34"/>
                    <a:pt x="419" y="1"/>
                    <a:pt x="3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28"/>
            <p:cNvSpPr/>
            <p:nvPr/>
          </p:nvSpPr>
          <p:spPr>
            <a:xfrm>
              <a:off x="4326350" y="3817850"/>
              <a:ext cx="16575" cy="12625"/>
            </a:xfrm>
            <a:custGeom>
              <a:avLst/>
              <a:gdLst/>
              <a:ahLst/>
              <a:cxnLst/>
              <a:rect l="l" t="t" r="r" b="b"/>
              <a:pathLst>
                <a:path w="663" h="505" extrusionOk="0">
                  <a:moveTo>
                    <a:pt x="331" y="1"/>
                  </a:moveTo>
                  <a:cubicBezTo>
                    <a:pt x="275" y="1"/>
                    <a:pt x="219" y="19"/>
                    <a:pt x="174" y="56"/>
                  </a:cubicBezTo>
                  <a:cubicBezTo>
                    <a:pt x="0" y="198"/>
                    <a:pt x="84" y="477"/>
                    <a:pt x="305" y="503"/>
                  </a:cubicBezTo>
                  <a:cubicBezTo>
                    <a:pt x="315" y="504"/>
                    <a:pt x="324" y="504"/>
                    <a:pt x="333" y="504"/>
                  </a:cubicBezTo>
                  <a:cubicBezTo>
                    <a:pt x="538" y="504"/>
                    <a:pt x="663" y="261"/>
                    <a:pt x="527" y="95"/>
                  </a:cubicBezTo>
                  <a:cubicBezTo>
                    <a:pt x="478" y="33"/>
                    <a:pt x="404" y="1"/>
                    <a:pt x="3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28"/>
            <p:cNvSpPr/>
            <p:nvPr/>
          </p:nvSpPr>
          <p:spPr>
            <a:xfrm>
              <a:off x="4313075" y="3801350"/>
              <a:ext cx="15875" cy="12100"/>
            </a:xfrm>
            <a:custGeom>
              <a:avLst/>
              <a:gdLst/>
              <a:ahLst/>
              <a:cxnLst/>
              <a:rect l="l" t="t" r="r" b="b"/>
              <a:pathLst>
                <a:path w="635" h="484" extrusionOk="0">
                  <a:moveTo>
                    <a:pt x="320" y="1"/>
                  </a:moveTo>
                  <a:cubicBezTo>
                    <a:pt x="266" y="1"/>
                    <a:pt x="212" y="18"/>
                    <a:pt x="168" y="54"/>
                  </a:cubicBezTo>
                  <a:cubicBezTo>
                    <a:pt x="1" y="189"/>
                    <a:pt x="81" y="459"/>
                    <a:pt x="293" y="482"/>
                  </a:cubicBezTo>
                  <a:cubicBezTo>
                    <a:pt x="303" y="483"/>
                    <a:pt x="312" y="483"/>
                    <a:pt x="321" y="483"/>
                  </a:cubicBezTo>
                  <a:cubicBezTo>
                    <a:pt x="519" y="483"/>
                    <a:pt x="635" y="250"/>
                    <a:pt x="509" y="90"/>
                  </a:cubicBezTo>
                  <a:cubicBezTo>
                    <a:pt x="461" y="31"/>
                    <a:pt x="391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28"/>
            <p:cNvSpPr/>
            <p:nvPr/>
          </p:nvSpPr>
          <p:spPr>
            <a:xfrm>
              <a:off x="4299750" y="3784800"/>
              <a:ext cx="15400" cy="11675"/>
            </a:xfrm>
            <a:custGeom>
              <a:avLst/>
              <a:gdLst/>
              <a:ahLst/>
              <a:cxnLst/>
              <a:rect l="l" t="t" r="r" b="b"/>
              <a:pathLst>
                <a:path w="616" h="467" extrusionOk="0">
                  <a:moveTo>
                    <a:pt x="310" y="0"/>
                  </a:moveTo>
                  <a:cubicBezTo>
                    <a:pt x="258" y="0"/>
                    <a:pt x="206" y="18"/>
                    <a:pt x="161" y="54"/>
                  </a:cubicBezTo>
                  <a:cubicBezTo>
                    <a:pt x="0" y="183"/>
                    <a:pt x="78" y="443"/>
                    <a:pt x="286" y="466"/>
                  </a:cubicBezTo>
                  <a:cubicBezTo>
                    <a:pt x="294" y="466"/>
                    <a:pt x="302" y="467"/>
                    <a:pt x="310" y="467"/>
                  </a:cubicBezTo>
                  <a:cubicBezTo>
                    <a:pt x="502" y="467"/>
                    <a:pt x="616" y="241"/>
                    <a:pt x="489" y="86"/>
                  </a:cubicBezTo>
                  <a:cubicBezTo>
                    <a:pt x="443" y="30"/>
                    <a:pt x="377" y="0"/>
                    <a:pt x="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28"/>
            <p:cNvSpPr/>
            <p:nvPr/>
          </p:nvSpPr>
          <p:spPr>
            <a:xfrm>
              <a:off x="4286500" y="3768275"/>
              <a:ext cx="14725" cy="11175"/>
            </a:xfrm>
            <a:custGeom>
              <a:avLst/>
              <a:gdLst/>
              <a:ahLst/>
              <a:cxnLst/>
              <a:rect l="l" t="t" r="r" b="b"/>
              <a:pathLst>
                <a:path w="589" h="447" extrusionOk="0">
                  <a:moveTo>
                    <a:pt x="295" y="1"/>
                  </a:moveTo>
                  <a:cubicBezTo>
                    <a:pt x="246" y="1"/>
                    <a:pt x="196" y="17"/>
                    <a:pt x="154" y="50"/>
                  </a:cubicBezTo>
                  <a:cubicBezTo>
                    <a:pt x="0" y="175"/>
                    <a:pt x="74" y="426"/>
                    <a:pt x="273" y="445"/>
                  </a:cubicBezTo>
                  <a:cubicBezTo>
                    <a:pt x="282" y="446"/>
                    <a:pt x="291" y="447"/>
                    <a:pt x="300" y="447"/>
                  </a:cubicBezTo>
                  <a:cubicBezTo>
                    <a:pt x="480" y="447"/>
                    <a:pt x="589" y="229"/>
                    <a:pt x="469" y="82"/>
                  </a:cubicBezTo>
                  <a:cubicBezTo>
                    <a:pt x="425" y="29"/>
                    <a:pt x="360" y="1"/>
                    <a:pt x="2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28"/>
            <p:cNvSpPr/>
            <p:nvPr/>
          </p:nvSpPr>
          <p:spPr>
            <a:xfrm>
              <a:off x="4273225" y="3751725"/>
              <a:ext cx="14125" cy="10775"/>
            </a:xfrm>
            <a:custGeom>
              <a:avLst/>
              <a:gdLst/>
              <a:ahLst/>
              <a:cxnLst/>
              <a:rect l="l" t="t" r="r" b="b"/>
              <a:pathLst>
                <a:path w="565" h="431" extrusionOk="0">
                  <a:moveTo>
                    <a:pt x="284" y="1"/>
                  </a:moveTo>
                  <a:cubicBezTo>
                    <a:pt x="236" y="1"/>
                    <a:pt x="189" y="17"/>
                    <a:pt x="149" y="50"/>
                  </a:cubicBezTo>
                  <a:cubicBezTo>
                    <a:pt x="1" y="169"/>
                    <a:pt x="72" y="407"/>
                    <a:pt x="261" y="429"/>
                  </a:cubicBezTo>
                  <a:cubicBezTo>
                    <a:pt x="269" y="430"/>
                    <a:pt x="277" y="430"/>
                    <a:pt x="284" y="430"/>
                  </a:cubicBezTo>
                  <a:cubicBezTo>
                    <a:pt x="460" y="430"/>
                    <a:pt x="565" y="224"/>
                    <a:pt x="451" y="82"/>
                  </a:cubicBezTo>
                  <a:cubicBezTo>
                    <a:pt x="409" y="29"/>
                    <a:pt x="347" y="1"/>
                    <a:pt x="2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28"/>
            <p:cNvSpPr/>
            <p:nvPr/>
          </p:nvSpPr>
          <p:spPr>
            <a:xfrm>
              <a:off x="4259975" y="3735200"/>
              <a:ext cx="13475" cy="10275"/>
            </a:xfrm>
            <a:custGeom>
              <a:avLst/>
              <a:gdLst/>
              <a:ahLst/>
              <a:cxnLst/>
              <a:rect l="l" t="t" r="r" b="b"/>
              <a:pathLst>
                <a:path w="539" h="411" extrusionOk="0">
                  <a:moveTo>
                    <a:pt x="269" y="0"/>
                  </a:moveTo>
                  <a:cubicBezTo>
                    <a:pt x="224" y="0"/>
                    <a:pt x="179" y="15"/>
                    <a:pt x="142" y="46"/>
                  </a:cubicBezTo>
                  <a:cubicBezTo>
                    <a:pt x="1" y="161"/>
                    <a:pt x="68" y="390"/>
                    <a:pt x="248" y="409"/>
                  </a:cubicBezTo>
                  <a:cubicBezTo>
                    <a:pt x="256" y="410"/>
                    <a:pt x="264" y="410"/>
                    <a:pt x="272" y="410"/>
                  </a:cubicBezTo>
                  <a:cubicBezTo>
                    <a:pt x="441" y="410"/>
                    <a:pt x="539" y="213"/>
                    <a:pt x="428" y="78"/>
                  </a:cubicBezTo>
                  <a:cubicBezTo>
                    <a:pt x="388" y="27"/>
                    <a:pt x="329" y="0"/>
                    <a:pt x="2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28"/>
            <p:cNvSpPr/>
            <p:nvPr/>
          </p:nvSpPr>
          <p:spPr>
            <a:xfrm>
              <a:off x="4246725" y="3718700"/>
              <a:ext cx="12825" cy="9725"/>
            </a:xfrm>
            <a:custGeom>
              <a:avLst/>
              <a:gdLst/>
              <a:ahLst/>
              <a:cxnLst/>
              <a:rect l="l" t="t" r="r" b="b"/>
              <a:pathLst>
                <a:path w="513" h="389" extrusionOk="0">
                  <a:moveTo>
                    <a:pt x="257" y="0"/>
                  </a:moveTo>
                  <a:cubicBezTo>
                    <a:pt x="215" y="0"/>
                    <a:pt x="171" y="15"/>
                    <a:pt x="135" y="44"/>
                  </a:cubicBezTo>
                  <a:cubicBezTo>
                    <a:pt x="0" y="153"/>
                    <a:pt x="65" y="371"/>
                    <a:pt x="238" y="388"/>
                  </a:cubicBezTo>
                  <a:cubicBezTo>
                    <a:pt x="246" y="388"/>
                    <a:pt x="253" y="389"/>
                    <a:pt x="261" y="389"/>
                  </a:cubicBezTo>
                  <a:cubicBezTo>
                    <a:pt x="418" y="389"/>
                    <a:pt x="513" y="201"/>
                    <a:pt x="408" y="73"/>
                  </a:cubicBezTo>
                  <a:cubicBezTo>
                    <a:pt x="370" y="25"/>
                    <a:pt x="314" y="0"/>
                    <a:pt x="2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28"/>
            <p:cNvSpPr/>
            <p:nvPr/>
          </p:nvSpPr>
          <p:spPr>
            <a:xfrm>
              <a:off x="4233375" y="3702125"/>
              <a:ext cx="12300" cy="9350"/>
            </a:xfrm>
            <a:custGeom>
              <a:avLst/>
              <a:gdLst/>
              <a:ahLst/>
              <a:cxnLst/>
              <a:rect l="l" t="t" r="r" b="b"/>
              <a:pathLst>
                <a:path w="492" h="374" extrusionOk="0">
                  <a:moveTo>
                    <a:pt x="246" y="1"/>
                  </a:moveTo>
                  <a:cubicBezTo>
                    <a:pt x="205" y="1"/>
                    <a:pt x="164" y="14"/>
                    <a:pt x="129" y="41"/>
                  </a:cubicBezTo>
                  <a:cubicBezTo>
                    <a:pt x="1" y="147"/>
                    <a:pt x="62" y="356"/>
                    <a:pt x="229" y="372"/>
                  </a:cubicBezTo>
                  <a:cubicBezTo>
                    <a:pt x="236" y="373"/>
                    <a:pt x="242" y="373"/>
                    <a:pt x="248" y="373"/>
                  </a:cubicBezTo>
                  <a:cubicBezTo>
                    <a:pt x="401" y="373"/>
                    <a:pt x="492" y="194"/>
                    <a:pt x="393" y="70"/>
                  </a:cubicBezTo>
                  <a:cubicBezTo>
                    <a:pt x="356" y="24"/>
                    <a:pt x="302" y="1"/>
                    <a:pt x="2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28"/>
            <p:cNvSpPr/>
            <p:nvPr/>
          </p:nvSpPr>
          <p:spPr>
            <a:xfrm>
              <a:off x="4220125" y="3685625"/>
              <a:ext cx="11650" cy="8825"/>
            </a:xfrm>
            <a:custGeom>
              <a:avLst/>
              <a:gdLst/>
              <a:ahLst/>
              <a:cxnLst/>
              <a:rect l="l" t="t" r="r" b="b"/>
              <a:pathLst>
                <a:path w="466" h="353" extrusionOk="0">
                  <a:moveTo>
                    <a:pt x="234" y="1"/>
                  </a:moveTo>
                  <a:cubicBezTo>
                    <a:pt x="195" y="1"/>
                    <a:pt x="156" y="13"/>
                    <a:pt x="123" y="39"/>
                  </a:cubicBezTo>
                  <a:cubicBezTo>
                    <a:pt x="1" y="139"/>
                    <a:pt x="58" y="335"/>
                    <a:pt x="216" y="351"/>
                  </a:cubicBezTo>
                  <a:cubicBezTo>
                    <a:pt x="224" y="352"/>
                    <a:pt x="231" y="353"/>
                    <a:pt x="239" y="353"/>
                  </a:cubicBezTo>
                  <a:cubicBezTo>
                    <a:pt x="382" y="353"/>
                    <a:pt x="465" y="181"/>
                    <a:pt x="373" y="65"/>
                  </a:cubicBezTo>
                  <a:cubicBezTo>
                    <a:pt x="337" y="23"/>
                    <a:pt x="285" y="1"/>
                    <a:pt x="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28"/>
            <p:cNvSpPr/>
            <p:nvPr/>
          </p:nvSpPr>
          <p:spPr>
            <a:xfrm>
              <a:off x="4206875" y="3669100"/>
              <a:ext cx="11075" cy="8400"/>
            </a:xfrm>
            <a:custGeom>
              <a:avLst/>
              <a:gdLst/>
              <a:ahLst/>
              <a:cxnLst/>
              <a:rect l="l" t="t" r="r" b="b"/>
              <a:pathLst>
                <a:path w="443" h="336" extrusionOk="0">
                  <a:moveTo>
                    <a:pt x="222" y="1"/>
                  </a:moveTo>
                  <a:cubicBezTo>
                    <a:pt x="185" y="1"/>
                    <a:pt x="147" y="13"/>
                    <a:pt x="116" y="38"/>
                  </a:cubicBezTo>
                  <a:cubicBezTo>
                    <a:pt x="0" y="132"/>
                    <a:pt x="55" y="318"/>
                    <a:pt x="203" y="334"/>
                  </a:cubicBezTo>
                  <a:cubicBezTo>
                    <a:pt x="209" y="335"/>
                    <a:pt x="216" y="335"/>
                    <a:pt x="222" y="335"/>
                  </a:cubicBezTo>
                  <a:cubicBezTo>
                    <a:pt x="362" y="335"/>
                    <a:pt x="443" y="172"/>
                    <a:pt x="351" y="61"/>
                  </a:cubicBezTo>
                  <a:cubicBezTo>
                    <a:pt x="318" y="21"/>
                    <a:pt x="270" y="1"/>
                    <a:pt x="2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28"/>
            <p:cNvSpPr/>
            <p:nvPr/>
          </p:nvSpPr>
          <p:spPr>
            <a:xfrm>
              <a:off x="4193625" y="3652550"/>
              <a:ext cx="10450" cy="7975"/>
            </a:xfrm>
            <a:custGeom>
              <a:avLst/>
              <a:gdLst/>
              <a:ahLst/>
              <a:cxnLst/>
              <a:rect l="l" t="t" r="r" b="b"/>
              <a:pathLst>
                <a:path w="418" h="319" extrusionOk="0">
                  <a:moveTo>
                    <a:pt x="208" y="0"/>
                  </a:moveTo>
                  <a:cubicBezTo>
                    <a:pt x="173" y="0"/>
                    <a:pt x="138" y="12"/>
                    <a:pt x="109" y="35"/>
                  </a:cubicBezTo>
                  <a:cubicBezTo>
                    <a:pt x="0" y="125"/>
                    <a:pt x="51" y="302"/>
                    <a:pt x="193" y="318"/>
                  </a:cubicBezTo>
                  <a:cubicBezTo>
                    <a:pt x="198" y="318"/>
                    <a:pt x="204" y="319"/>
                    <a:pt x="209" y="319"/>
                  </a:cubicBezTo>
                  <a:cubicBezTo>
                    <a:pt x="341" y="319"/>
                    <a:pt x="418" y="166"/>
                    <a:pt x="331" y="61"/>
                  </a:cubicBezTo>
                  <a:cubicBezTo>
                    <a:pt x="300" y="21"/>
                    <a:pt x="254" y="0"/>
                    <a:pt x="2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28"/>
            <p:cNvSpPr/>
            <p:nvPr/>
          </p:nvSpPr>
          <p:spPr>
            <a:xfrm>
              <a:off x="4344250" y="3803375"/>
              <a:ext cx="16600" cy="12550"/>
            </a:xfrm>
            <a:custGeom>
              <a:avLst/>
              <a:gdLst/>
              <a:ahLst/>
              <a:cxnLst/>
              <a:rect l="l" t="t" r="r" b="b"/>
              <a:pathLst>
                <a:path w="664" h="502" extrusionOk="0">
                  <a:moveTo>
                    <a:pt x="333" y="1"/>
                  </a:moveTo>
                  <a:cubicBezTo>
                    <a:pt x="277" y="1"/>
                    <a:pt x="220" y="19"/>
                    <a:pt x="174" y="57"/>
                  </a:cubicBezTo>
                  <a:cubicBezTo>
                    <a:pt x="1" y="198"/>
                    <a:pt x="84" y="478"/>
                    <a:pt x="306" y="500"/>
                  </a:cubicBezTo>
                  <a:cubicBezTo>
                    <a:pt x="315" y="501"/>
                    <a:pt x="324" y="502"/>
                    <a:pt x="333" y="502"/>
                  </a:cubicBezTo>
                  <a:cubicBezTo>
                    <a:pt x="539" y="502"/>
                    <a:pt x="663" y="259"/>
                    <a:pt x="528" y="92"/>
                  </a:cubicBezTo>
                  <a:cubicBezTo>
                    <a:pt x="479" y="32"/>
                    <a:pt x="406" y="1"/>
                    <a:pt x="3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28"/>
            <p:cNvSpPr/>
            <p:nvPr/>
          </p:nvSpPr>
          <p:spPr>
            <a:xfrm>
              <a:off x="4331000" y="3786825"/>
              <a:ext cx="15875" cy="12075"/>
            </a:xfrm>
            <a:custGeom>
              <a:avLst/>
              <a:gdLst/>
              <a:ahLst/>
              <a:cxnLst/>
              <a:rect l="l" t="t" r="r" b="b"/>
              <a:pathLst>
                <a:path w="635" h="483" extrusionOk="0">
                  <a:moveTo>
                    <a:pt x="317" y="0"/>
                  </a:moveTo>
                  <a:cubicBezTo>
                    <a:pt x="265" y="0"/>
                    <a:pt x="212" y="18"/>
                    <a:pt x="168" y="54"/>
                  </a:cubicBezTo>
                  <a:cubicBezTo>
                    <a:pt x="1" y="189"/>
                    <a:pt x="81" y="458"/>
                    <a:pt x="293" y="481"/>
                  </a:cubicBezTo>
                  <a:cubicBezTo>
                    <a:pt x="302" y="482"/>
                    <a:pt x="311" y="482"/>
                    <a:pt x="320" y="482"/>
                  </a:cubicBezTo>
                  <a:cubicBezTo>
                    <a:pt x="516" y="482"/>
                    <a:pt x="634" y="249"/>
                    <a:pt x="505" y="92"/>
                  </a:cubicBezTo>
                  <a:cubicBezTo>
                    <a:pt x="457" y="31"/>
                    <a:pt x="387" y="0"/>
                    <a:pt x="3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28"/>
            <p:cNvSpPr/>
            <p:nvPr/>
          </p:nvSpPr>
          <p:spPr>
            <a:xfrm>
              <a:off x="4317675" y="3770325"/>
              <a:ext cx="15375" cy="11625"/>
            </a:xfrm>
            <a:custGeom>
              <a:avLst/>
              <a:gdLst/>
              <a:ahLst/>
              <a:cxnLst/>
              <a:rect l="l" t="t" r="r" b="b"/>
              <a:pathLst>
                <a:path w="615" h="465" extrusionOk="0">
                  <a:moveTo>
                    <a:pt x="306" y="0"/>
                  </a:moveTo>
                  <a:cubicBezTo>
                    <a:pt x="255" y="0"/>
                    <a:pt x="203" y="17"/>
                    <a:pt x="161" y="52"/>
                  </a:cubicBezTo>
                  <a:cubicBezTo>
                    <a:pt x="0" y="183"/>
                    <a:pt x="77" y="444"/>
                    <a:pt x="283" y="463"/>
                  </a:cubicBezTo>
                  <a:cubicBezTo>
                    <a:pt x="292" y="464"/>
                    <a:pt x="301" y="464"/>
                    <a:pt x="310" y="464"/>
                  </a:cubicBezTo>
                  <a:cubicBezTo>
                    <a:pt x="503" y="464"/>
                    <a:pt x="614" y="240"/>
                    <a:pt x="489" y="87"/>
                  </a:cubicBezTo>
                  <a:cubicBezTo>
                    <a:pt x="443" y="30"/>
                    <a:pt x="375" y="0"/>
                    <a:pt x="3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28"/>
            <p:cNvSpPr/>
            <p:nvPr/>
          </p:nvSpPr>
          <p:spPr>
            <a:xfrm>
              <a:off x="4304400" y="3753775"/>
              <a:ext cx="14775" cy="11200"/>
            </a:xfrm>
            <a:custGeom>
              <a:avLst/>
              <a:gdLst/>
              <a:ahLst/>
              <a:cxnLst/>
              <a:rect l="l" t="t" r="r" b="b"/>
              <a:pathLst>
                <a:path w="591" h="448" extrusionOk="0">
                  <a:moveTo>
                    <a:pt x="296" y="0"/>
                  </a:moveTo>
                  <a:cubicBezTo>
                    <a:pt x="247" y="0"/>
                    <a:pt x="197" y="17"/>
                    <a:pt x="155" y="52"/>
                  </a:cubicBezTo>
                  <a:cubicBezTo>
                    <a:pt x="1" y="174"/>
                    <a:pt x="75" y="424"/>
                    <a:pt x="274" y="447"/>
                  </a:cubicBezTo>
                  <a:cubicBezTo>
                    <a:pt x="282" y="448"/>
                    <a:pt x="290" y="448"/>
                    <a:pt x="297" y="448"/>
                  </a:cubicBezTo>
                  <a:cubicBezTo>
                    <a:pt x="480" y="448"/>
                    <a:pt x="590" y="232"/>
                    <a:pt x="470" y="84"/>
                  </a:cubicBezTo>
                  <a:cubicBezTo>
                    <a:pt x="426" y="29"/>
                    <a:pt x="362" y="0"/>
                    <a:pt x="2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28"/>
            <p:cNvSpPr/>
            <p:nvPr/>
          </p:nvSpPr>
          <p:spPr>
            <a:xfrm>
              <a:off x="4291150" y="3737225"/>
              <a:ext cx="14050" cy="10725"/>
            </a:xfrm>
            <a:custGeom>
              <a:avLst/>
              <a:gdLst/>
              <a:ahLst/>
              <a:cxnLst/>
              <a:rect l="l" t="t" r="r" b="b"/>
              <a:pathLst>
                <a:path w="562" h="429" extrusionOk="0">
                  <a:moveTo>
                    <a:pt x="282" y="1"/>
                  </a:moveTo>
                  <a:cubicBezTo>
                    <a:pt x="235" y="1"/>
                    <a:pt x="187" y="16"/>
                    <a:pt x="148" y="48"/>
                  </a:cubicBezTo>
                  <a:cubicBezTo>
                    <a:pt x="1" y="167"/>
                    <a:pt x="71" y="408"/>
                    <a:pt x="261" y="427"/>
                  </a:cubicBezTo>
                  <a:cubicBezTo>
                    <a:pt x="269" y="428"/>
                    <a:pt x="276" y="429"/>
                    <a:pt x="284" y="429"/>
                  </a:cubicBezTo>
                  <a:cubicBezTo>
                    <a:pt x="457" y="429"/>
                    <a:pt x="561" y="222"/>
                    <a:pt x="447" y="80"/>
                  </a:cubicBezTo>
                  <a:cubicBezTo>
                    <a:pt x="405" y="28"/>
                    <a:pt x="344" y="1"/>
                    <a:pt x="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28"/>
            <p:cNvSpPr/>
            <p:nvPr/>
          </p:nvSpPr>
          <p:spPr>
            <a:xfrm>
              <a:off x="4277900" y="3720725"/>
              <a:ext cx="13475" cy="10200"/>
            </a:xfrm>
            <a:custGeom>
              <a:avLst/>
              <a:gdLst/>
              <a:ahLst/>
              <a:cxnLst/>
              <a:rect l="l" t="t" r="r" b="b"/>
              <a:pathLst>
                <a:path w="539" h="408" extrusionOk="0">
                  <a:moveTo>
                    <a:pt x="270" y="1"/>
                  </a:moveTo>
                  <a:cubicBezTo>
                    <a:pt x="225" y="1"/>
                    <a:pt x="179" y="16"/>
                    <a:pt x="142" y="46"/>
                  </a:cubicBezTo>
                  <a:cubicBezTo>
                    <a:pt x="0" y="159"/>
                    <a:pt x="68" y="390"/>
                    <a:pt x="248" y="406"/>
                  </a:cubicBezTo>
                  <a:cubicBezTo>
                    <a:pt x="256" y="407"/>
                    <a:pt x="264" y="407"/>
                    <a:pt x="271" y="407"/>
                  </a:cubicBezTo>
                  <a:cubicBezTo>
                    <a:pt x="440" y="407"/>
                    <a:pt x="538" y="210"/>
                    <a:pt x="428" y="75"/>
                  </a:cubicBezTo>
                  <a:cubicBezTo>
                    <a:pt x="388" y="26"/>
                    <a:pt x="329" y="1"/>
                    <a:pt x="2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28"/>
            <p:cNvSpPr/>
            <p:nvPr/>
          </p:nvSpPr>
          <p:spPr>
            <a:xfrm>
              <a:off x="4264625" y="3704150"/>
              <a:ext cx="12850" cy="9825"/>
            </a:xfrm>
            <a:custGeom>
              <a:avLst/>
              <a:gdLst/>
              <a:ahLst/>
              <a:cxnLst/>
              <a:rect l="l" t="t" r="r" b="b"/>
              <a:pathLst>
                <a:path w="514" h="393" extrusionOk="0">
                  <a:moveTo>
                    <a:pt x="257" y="1"/>
                  </a:moveTo>
                  <a:cubicBezTo>
                    <a:pt x="214" y="1"/>
                    <a:pt x="170" y="15"/>
                    <a:pt x="133" y="44"/>
                  </a:cubicBezTo>
                  <a:cubicBezTo>
                    <a:pt x="1" y="156"/>
                    <a:pt x="65" y="372"/>
                    <a:pt x="239" y="391"/>
                  </a:cubicBezTo>
                  <a:cubicBezTo>
                    <a:pt x="246" y="392"/>
                    <a:pt x="254" y="392"/>
                    <a:pt x="261" y="392"/>
                  </a:cubicBezTo>
                  <a:cubicBezTo>
                    <a:pt x="418" y="392"/>
                    <a:pt x="514" y="202"/>
                    <a:pt x="409" y="73"/>
                  </a:cubicBezTo>
                  <a:cubicBezTo>
                    <a:pt x="371" y="25"/>
                    <a:pt x="315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28"/>
            <p:cNvSpPr/>
            <p:nvPr/>
          </p:nvSpPr>
          <p:spPr>
            <a:xfrm>
              <a:off x="4251300" y="3687650"/>
              <a:ext cx="12275" cy="9300"/>
            </a:xfrm>
            <a:custGeom>
              <a:avLst/>
              <a:gdLst/>
              <a:ahLst/>
              <a:cxnLst/>
              <a:rect l="l" t="t" r="r" b="b"/>
              <a:pathLst>
                <a:path w="491" h="372" extrusionOk="0">
                  <a:moveTo>
                    <a:pt x="247" y="1"/>
                  </a:moveTo>
                  <a:cubicBezTo>
                    <a:pt x="206" y="1"/>
                    <a:pt x="164" y="14"/>
                    <a:pt x="129" y="42"/>
                  </a:cubicBezTo>
                  <a:cubicBezTo>
                    <a:pt x="1" y="145"/>
                    <a:pt x="62" y="354"/>
                    <a:pt x="229" y="370"/>
                  </a:cubicBezTo>
                  <a:cubicBezTo>
                    <a:pt x="236" y="371"/>
                    <a:pt x="244" y="371"/>
                    <a:pt x="252" y="371"/>
                  </a:cubicBezTo>
                  <a:cubicBezTo>
                    <a:pt x="402" y="371"/>
                    <a:pt x="491" y="193"/>
                    <a:pt x="393" y="68"/>
                  </a:cubicBezTo>
                  <a:cubicBezTo>
                    <a:pt x="356" y="24"/>
                    <a:pt x="302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28"/>
            <p:cNvSpPr/>
            <p:nvPr/>
          </p:nvSpPr>
          <p:spPr>
            <a:xfrm>
              <a:off x="4238050" y="3671100"/>
              <a:ext cx="11650" cy="8875"/>
            </a:xfrm>
            <a:custGeom>
              <a:avLst/>
              <a:gdLst/>
              <a:ahLst/>
              <a:cxnLst/>
              <a:rect l="l" t="t" r="r" b="b"/>
              <a:pathLst>
                <a:path w="466" h="355" extrusionOk="0">
                  <a:moveTo>
                    <a:pt x="234" y="1"/>
                  </a:moveTo>
                  <a:cubicBezTo>
                    <a:pt x="195" y="1"/>
                    <a:pt x="156" y="14"/>
                    <a:pt x="122" y="42"/>
                  </a:cubicBezTo>
                  <a:cubicBezTo>
                    <a:pt x="0" y="138"/>
                    <a:pt x="58" y="338"/>
                    <a:pt x="216" y="354"/>
                  </a:cubicBezTo>
                  <a:cubicBezTo>
                    <a:pt x="222" y="354"/>
                    <a:pt x="229" y="355"/>
                    <a:pt x="235" y="355"/>
                  </a:cubicBezTo>
                  <a:cubicBezTo>
                    <a:pt x="381" y="355"/>
                    <a:pt x="465" y="185"/>
                    <a:pt x="370" y="68"/>
                  </a:cubicBezTo>
                  <a:cubicBezTo>
                    <a:pt x="335" y="24"/>
                    <a:pt x="285" y="1"/>
                    <a:pt x="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28"/>
            <p:cNvSpPr/>
            <p:nvPr/>
          </p:nvSpPr>
          <p:spPr>
            <a:xfrm>
              <a:off x="4224775" y="3654575"/>
              <a:ext cx="11025" cy="8375"/>
            </a:xfrm>
            <a:custGeom>
              <a:avLst/>
              <a:gdLst/>
              <a:ahLst/>
              <a:cxnLst/>
              <a:rect l="l" t="t" r="r" b="b"/>
              <a:pathLst>
                <a:path w="441" h="335" extrusionOk="0">
                  <a:moveTo>
                    <a:pt x="222" y="0"/>
                  </a:moveTo>
                  <a:cubicBezTo>
                    <a:pt x="185" y="0"/>
                    <a:pt x="147" y="13"/>
                    <a:pt x="117" y="38"/>
                  </a:cubicBezTo>
                  <a:cubicBezTo>
                    <a:pt x="1" y="131"/>
                    <a:pt x="56" y="321"/>
                    <a:pt x="203" y="333"/>
                  </a:cubicBezTo>
                  <a:cubicBezTo>
                    <a:pt x="210" y="334"/>
                    <a:pt x="216" y="334"/>
                    <a:pt x="223" y="334"/>
                  </a:cubicBezTo>
                  <a:cubicBezTo>
                    <a:pt x="359" y="334"/>
                    <a:pt x="440" y="174"/>
                    <a:pt x="351" y="63"/>
                  </a:cubicBezTo>
                  <a:cubicBezTo>
                    <a:pt x="318" y="22"/>
                    <a:pt x="270" y="0"/>
                    <a:pt x="2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28"/>
            <p:cNvSpPr/>
            <p:nvPr/>
          </p:nvSpPr>
          <p:spPr>
            <a:xfrm>
              <a:off x="4211525" y="3638075"/>
              <a:ext cx="10400" cy="7900"/>
            </a:xfrm>
            <a:custGeom>
              <a:avLst/>
              <a:gdLst/>
              <a:ahLst/>
              <a:cxnLst/>
              <a:rect l="l" t="t" r="r" b="b"/>
              <a:pathLst>
                <a:path w="416" h="316" extrusionOk="0">
                  <a:moveTo>
                    <a:pt x="210" y="0"/>
                  </a:moveTo>
                  <a:cubicBezTo>
                    <a:pt x="175" y="0"/>
                    <a:pt x="139" y="12"/>
                    <a:pt x="110" y="36"/>
                  </a:cubicBezTo>
                  <a:cubicBezTo>
                    <a:pt x="1" y="122"/>
                    <a:pt x="52" y="299"/>
                    <a:pt x="190" y="315"/>
                  </a:cubicBezTo>
                  <a:cubicBezTo>
                    <a:pt x="196" y="316"/>
                    <a:pt x="201" y="316"/>
                    <a:pt x="206" y="316"/>
                  </a:cubicBezTo>
                  <a:cubicBezTo>
                    <a:pt x="338" y="316"/>
                    <a:pt x="415" y="163"/>
                    <a:pt x="332" y="58"/>
                  </a:cubicBezTo>
                  <a:cubicBezTo>
                    <a:pt x="301" y="20"/>
                    <a:pt x="256" y="0"/>
                    <a:pt x="2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28"/>
            <p:cNvSpPr/>
            <p:nvPr/>
          </p:nvSpPr>
          <p:spPr>
            <a:xfrm>
              <a:off x="4348925" y="3772350"/>
              <a:ext cx="15950" cy="12075"/>
            </a:xfrm>
            <a:custGeom>
              <a:avLst/>
              <a:gdLst/>
              <a:ahLst/>
              <a:cxnLst/>
              <a:rect l="l" t="t" r="r" b="b"/>
              <a:pathLst>
                <a:path w="638" h="483" extrusionOk="0">
                  <a:moveTo>
                    <a:pt x="318" y="1"/>
                  </a:moveTo>
                  <a:cubicBezTo>
                    <a:pt x="265" y="1"/>
                    <a:pt x="211" y="18"/>
                    <a:pt x="167" y="54"/>
                  </a:cubicBezTo>
                  <a:cubicBezTo>
                    <a:pt x="0" y="192"/>
                    <a:pt x="81" y="459"/>
                    <a:pt x="293" y="482"/>
                  </a:cubicBezTo>
                  <a:cubicBezTo>
                    <a:pt x="302" y="482"/>
                    <a:pt x="311" y="483"/>
                    <a:pt x="320" y="483"/>
                  </a:cubicBezTo>
                  <a:cubicBezTo>
                    <a:pt x="519" y="483"/>
                    <a:pt x="637" y="253"/>
                    <a:pt x="508" y="93"/>
                  </a:cubicBezTo>
                  <a:cubicBezTo>
                    <a:pt x="460" y="32"/>
                    <a:pt x="389" y="1"/>
                    <a:pt x="3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28"/>
            <p:cNvSpPr/>
            <p:nvPr/>
          </p:nvSpPr>
          <p:spPr>
            <a:xfrm>
              <a:off x="4335575" y="3755800"/>
              <a:ext cx="15400" cy="11675"/>
            </a:xfrm>
            <a:custGeom>
              <a:avLst/>
              <a:gdLst/>
              <a:ahLst/>
              <a:cxnLst/>
              <a:rect l="l" t="t" r="r" b="b"/>
              <a:pathLst>
                <a:path w="616" h="467" extrusionOk="0">
                  <a:moveTo>
                    <a:pt x="309" y="0"/>
                  </a:moveTo>
                  <a:cubicBezTo>
                    <a:pt x="257" y="0"/>
                    <a:pt x="205" y="18"/>
                    <a:pt x="161" y="54"/>
                  </a:cubicBezTo>
                  <a:cubicBezTo>
                    <a:pt x="1" y="183"/>
                    <a:pt x="78" y="443"/>
                    <a:pt x="284" y="465"/>
                  </a:cubicBezTo>
                  <a:cubicBezTo>
                    <a:pt x="291" y="466"/>
                    <a:pt x="299" y="467"/>
                    <a:pt x="307" y="467"/>
                  </a:cubicBezTo>
                  <a:cubicBezTo>
                    <a:pt x="499" y="467"/>
                    <a:pt x="616" y="241"/>
                    <a:pt x="489" y="86"/>
                  </a:cubicBezTo>
                  <a:cubicBezTo>
                    <a:pt x="444" y="30"/>
                    <a:pt x="377" y="0"/>
                    <a:pt x="3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28"/>
            <p:cNvSpPr/>
            <p:nvPr/>
          </p:nvSpPr>
          <p:spPr>
            <a:xfrm>
              <a:off x="4322325" y="3739275"/>
              <a:ext cx="14750" cy="11175"/>
            </a:xfrm>
            <a:custGeom>
              <a:avLst/>
              <a:gdLst/>
              <a:ahLst/>
              <a:cxnLst/>
              <a:rect l="l" t="t" r="r" b="b"/>
              <a:pathLst>
                <a:path w="590" h="447" extrusionOk="0">
                  <a:moveTo>
                    <a:pt x="294" y="1"/>
                  </a:moveTo>
                  <a:cubicBezTo>
                    <a:pt x="245" y="1"/>
                    <a:pt x="196" y="17"/>
                    <a:pt x="155" y="50"/>
                  </a:cubicBezTo>
                  <a:cubicBezTo>
                    <a:pt x="0" y="175"/>
                    <a:pt x="74" y="426"/>
                    <a:pt x="270" y="445"/>
                  </a:cubicBezTo>
                  <a:cubicBezTo>
                    <a:pt x="280" y="446"/>
                    <a:pt x="288" y="447"/>
                    <a:pt x="297" y="447"/>
                  </a:cubicBezTo>
                  <a:cubicBezTo>
                    <a:pt x="481" y="447"/>
                    <a:pt x="589" y="229"/>
                    <a:pt x="470" y="82"/>
                  </a:cubicBezTo>
                  <a:cubicBezTo>
                    <a:pt x="424" y="29"/>
                    <a:pt x="359" y="1"/>
                    <a:pt x="2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28"/>
            <p:cNvSpPr/>
            <p:nvPr/>
          </p:nvSpPr>
          <p:spPr>
            <a:xfrm>
              <a:off x="4309075" y="3722725"/>
              <a:ext cx="14100" cy="10775"/>
            </a:xfrm>
            <a:custGeom>
              <a:avLst/>
              <a:gdLst/>
              <a:ahLst/>
              <a:cxnLst/>
              <a:rect l="l" t="t" r="r" b="b"/>
              <a:pathLst>
                <a:path w="564" h="431" extrusionOk="0">
                  <a:moveTo>
                    <a:pt x="281" y="1"/>
                  </a:moveTo>
                  <a:cubicBezTo>
                    <a:pt x="234" y="1"/>
                    <a:pt x="187" y="17"/>
                    <a:pt x="148" y="50"/>
                  </a:cubicBezTo>
                  <a:cubicBezTo>
                    <a:pt x="0" y="169"/>
                    <a:pt x="71" y="407"/>
                    <a:pt x="260" y="429"/>
                  </a:cubicBezTo>
                  <a:cubicBezTo>
                    <a:pt x="268" y="430"/>
                    <a:pt x="276" y="430"/>
                    <a:pt x="284" y="430"/>
                  </a:cubicBezTo>
                  <a:cubicBezTo>
                    <a:pt x="460" y="430"/>
                    <a:pt x="564" y="224"/>
                    <a:pt x="447" y="82"/>
                  </a:cubicBezTo>
                  <a:cubicBezTo>
                    <a:pt x="405" y="29"/>
                    <a:pt x="343" y="1"/>
                    <a:pt x="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4" name="Google Shape;4184;p28"/>
            <p:cNvSpPr/>
            <p:nvPr/>
          </p:nvSpPr>
          <p:spPr>
            <a:xfrm>
              <a:off x="4295725" y="3706200"/>
              <a:ext cx="13575" cy="10250"/>
            </a:xfrm>
            <a:custGeom>
              <a:avLst/>
              <a:gdLst/>
              <a:ahLst/>
              <a:cxnLst/>
              <a:rect l="l" t="t" r="r" b="b"/>
              <a:pathLst>
                <a:path w="543" h="410" extrusionOk="0">
                  <a:moveTo>
                    <a:pt x="273" y="0"/>
                  </a:moveTo>
                  <a:cubicBezTo>
                    <a:pt x="228" y="0"/>
                    <a:pt x="183" y="15"/>
                    <a:pt x="145" y="46"/>
                  </a:cubicBezTo>
                  <a:cubicBezTo>
                    <a:pt x="1" y="161"/>
                    <a:pt x="71" y="389"/>
                    <a:pt x="251" y="409"/>
                  </a:cubicBezTo>
                  <a:cubicBezTo>
                    <a:pt x="259" y="410"/>
                    <a:pt x="267" y="410"/>
                    <a:pt x="274" y="410"/>
                  </a:cubicBezTo>
                  <a:cubicBezTo>
                    <a:pt x="441" y="410"/>
                    <a:pt x="542" y="213"/>
                    <a:pt x="431" y="78"/>
                  </a:cubicBezTo>
                  <a:cubicBezTo>
                    <a:pt x="391" y="26"/>
                    <a:pt x="332" y="0"/>
                    <a:pt x="2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5" name="Google Shape;4185;p28"/>
            <p:cNvSpPr/>
            <p:nvPr/>
          </p:nvSpPr>
          <p:spPr>
            <a:xfrm>
              <a:off x="4282475" y="3689700"/>
              <a:ext cx="12925" cy="9725"/>
            </a:xfrm>
            <a:custGeom>
              <a:avLst/>
              <a:gdLst/>
              <a:ahLst/>
              <a:cxnLst/>
              <a:rect l="l" t="t" r="r" b="b"/>
              <a:pathLst>
                <a:path w="517" h="389" extrusionOk="0">
                  <a:moveTo>
                    <a:pt x="259" y="0"/>
                  </a:moveTo>
                  <a:cubicBezTo>
                    <a:pt x="215" y="0"/>
                    <a:pt x="171" y="14"/>
                    <a:pt x="135" y="44"/>
                  </a:cubicBezTo>
                  <a:cubicBezTo>
                    <a:pt x="0" y="153"/>
                    <a:pt x="65" y="371"/>
                    <a:pt x="238" y="387"/>
                  </a:cubicBezTo>
                  <a:cubicBezTo>
                    <a:pt x="246" y="388"/>
                    <a:pt x="254" y="389"/>
                    <a:pt x="262" y="389"/>
                  </a:cubicBezTo>
                  <a:cubicBezTo>
                    <a:pt x="421" y="389"/>
                    <a:pt x="516" y="201"/>
                    <a:pt x="412" y="72"/>
                  </a:cubicBezTo>
                  <a:cubicBezTo>
                    <a:pt x="373" y="25"/>
                    <a:pt x="316" y="0"/>
                    <a:pt x="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186;p28"/>
            <p:cNvSpPr/>
            <p:nvPr/>
          </p:nvSpPr>
          <p:spPr>
            <a:xfrm>
              <a:off x="4269225" y="3673125"/>
              <a:ext cx="12275" cy="9350"/>
            </a:xfrm>
            <a:custGeom>
              <a:avLst/>
              <a:gdLst/>
              <a:ahLst/>
              <a:cxnLst/>
              <a:rect l="l" t="t" r="r" b="b"/>
              <a:pathLst>
                <a:path w="491" h="374" extrusionOk="0">
                  <a:moveTo>
                    <a:pt x="245" y="0"/>
                  </a:moveTo>
                  <a:cubicBezTo>
                    <a:pt x="204" y="0"/>
                    <a:pt x="163" y="14"/>
                    <a:pt x="129" y="41"/>
                  </a:cubicBezTo>
                  <a:cubicBezTo>
                    <a:pt x="0" y="147"/>
                    <a:pt x="61" y="356"/>
                    <a:pt x="225" y="372"/>
                  </a:cubicBezTo>
                  <a:cubicBezTo>
                    <a:pt x="232" y="373"/>
                    <a:pt x="238" y="373"/>
                    <a:pt x="245" y="373"/>
                  </a:cubicBezTo>
                  <a:cubicBezTo>
                    <a:pt x="400" y="373"/>
                    <a:pt x="491" y="194"/>
                    <a:pt x="392" y="70"/>
                  </a:cubicBezTo>
                  <a:cubicBezTo>
                    <a:pt x="354" y="24"/>
                    <a:pt x="299" y="0"/>
                    <a:pt x="2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28"/>
            <p:cNvSpPr/>
            <p:nvPr/>
          </p:nvSpPr>
          <p:spPr>
            <a:xfrm>
              <a:off x="4255875" y="3656625"/>
              <a:ext cx="11725" cy="8825"/>
            </a:xfrm>
            <a:custGeom>
              <a:avLst/>
              <a:gdLst/>
              <a:ahLst/>
              <a:cxnLst/>
              <a:rect l="l" t="t" r="r" b="b"/>
              <a:pathLst>
                <a:path w="469" h="353" extrusionOk="0">
                  <a:moveTo>
                    <a:pt x="235" y="0"/>
                  </a:moveTo>
                  <a:cubicBezTo>
                    <a:pt x="196" y="0"/>
                    <a:pt x="156" y="13"/>
                    <a:pt x="123" y="39"/>
                  </a:cubicBezTo>
                  <a:cubicBezTo>
                    <a:pt x="1" y="139"/>
                    <a:pt x="62" y="335"/>
                    <a:pt x="216" y="351"/>
                  </a:cubicBezTo>
                  <a:cubicBezTo>
                    <a:pt x="224" y="352"/>
                    <a:pt x="231" y="352"/>
                    <a:pt x="239" y="352"/>
                  </a:cubicBezTo>
                  <a:cubicBezTo>
                    <a:pt x="383" y="352"/>
                    <a:pt x="468" y="181"/>
                    <a:pt x="373" y="65"/>
                  </a:cubicBezTo>
                  <a:cubicBezTo>
                    <a:pt x="339" y="23"/>
                    <a:pt x="287" y="0"/>
                    <a:pt x="2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28"/>
            <p:cNvSpPr/>
            <p:nvPr/>
          </p:nvSpPr>
          <p:spPr>
            <a:xfrm>
              <a:off x="4242700" y="3640100"/>
              <a:ext cx="11025" cy="8375"/>
            </a:xfrm>
            <a:custGeom>
              <a:avLst/>
              <a:gdLst/>
              <a:ahLst/>
              <a:cxnLst/>
              <a:rect l="l" t="t" r="r" b="b"/>
              <a:pathLst>
                <a:path w="441" h="335" extrusionOk="0">
                  <a:moveTo>
                    <a:pt x="222" y="1"/>
                  </a:moveTo>
                  <a:cubicBezTo>
                    <a:pt x="185" y="1"/>
                    <a:pt x="147" y="13"/>
                    <a:pt x="116" y="38"/>
                  </a:cubicBezTo>
                  <a:cubicBezTo>
                    <a:pt x="1" y="131"/>
                    <a:pt x="55" y="318"/>
                    <a:pt x="203" y="334"/>
                  </a:cubicBezTo>
                  <a:cubicBezTo>
                    <a:pt x="210" y="335"/>
                    <a:pt x="216" y="335"/>
                    <a:pt x="222" y="335"/>
                  </a:cubicBezTo>
                  <a:cubicBezTo>
                    <a:pt x="359" y="335"/>
                    <a:pt x="440" y="171"/>
                    <a:pt x="351" y="61"/>
                  </a:cubicBezTo>
                  <a:cubicBezTo>
                    <a:pt x="318" y="21"/>
                    <a:pt x="271" y="1"/>
                    <a:pt x="2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189;p28"/>
            <p:cNvSpPr/>
            <p:nvPr/>
          </p:nvSpPr>
          <p:spPr>
            <a:xfrm>
              <a:off x="4229375" y="3623525"/>
              <a:ext cx="10450" cy="7925"/>
            </a:xfrm>
            <a:custGeom>
              <a:avLst/>
              <a:gdLst/>
              <a:ahLst/>
              <a:cxnLst/>
              <a:rect l="l" t="t" r="r" b="b"/>
              <a:pathLst>
                <a:path w="418" h="317" extrusionOk="0">
                  <a:moveTo>
                    <a:pt x="212" y="1"/>
                  </a:moveTo>
                  <a:cubicBezTo>
                    <a:pt x="176" y="1"/>
                    <a:pt x="140" y="12"/>
                    <a:pt x="109" y="36"/>
                  </a:cubicBezTo>
                  <a:cubicBezTo>
                    <a:pt x="0" y="123"/>
                    <a:pt x="52" y="300"/>
                    <a:pt x="193" y="316"/>
                  </a:cubicBezTo>
                  <a:cubicBezTo>
                    <a:pt x="199" y="316"/>
                    <a:pt x="206" y="317"/>
                    <a:pt x="212" y="317"/>
                  </a:cubicBezTo>
                  <a:cubicBezTo>
                    <a:pt x="342" y="317"/>
                    <a:pt x="417" y="163"/>
                    <a:pt x="334" y="58"/>
                  </a:cubicBezTo>
                  <a:cubicBezTo>
                    <a:pt x="303" y="20"/>
                    <a:pt x="258" y="1"/>
                    <a:pt x="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190;p28"/>
            <p:cNvSpPr/>
            <p:nvPr/>
          </p:nvSpPr>
          <p:spPr>
            <a:xfrm>
              <a:off x="4340250" y="3724750"/>
              <a:ext cx="14675" cy="11225"/>
            </a:xfrm>
            <a:custGeom>
              <a:avLst/>
              <a:gdLst/>
              <a:ahLst/>
              <a:cxnLst/>
              <a:rect l="l" t="t" r="r" b="b"/>
              <a:pathLst>
                <a:path w="587" h="449" extrusionOk="0">
                  <a:moveTo>
                    <a:pt x="295" y="1"/>
                  </a:moveTo>
                  <a:cubicBezTo>
                    <a:pt x="246" y="1"/>
                    <a:pt x="196" y="18"/>
                    <a:pt x="154" y="52"/>
                  </a:cubicBezTo>
                  <a:cubicBezTo>
                    <a:pt x="0" y="174"/>
                    <a:pt x="74" y="425"/>
                    <a:pt x="270" y="448"/>
                  </a:cubicBezTo>
                  <a:cubicBezTo>
                    <a:pt x="278" y="448"/>
                    <a:pt x="286" y="449"/>
                    <a:pt x="294" y="449"/>
                  </a:cubicBezTo>
                  <a:cubicBezTo>
                    <a:pt x="479" y="449"/>
                    <a:pt x="587" y="233"/>
                    <a:pt x="469" y="84"/>
                  </a:cubicBezTo>
                  <a:cubicBezTo>
                    <a:pt x="424" y="30"/>
                    <a:pt x="359" y="1"/>
                    <a:pt x="2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28"/>
            <p:cNvSpPr/>
            <p:nvPr/>
          </p:nvSpPr>
          <p:spPr>
            <a:xfrm>
              <a:off x="4326975" y="3708225"/>
              <a:ext cx="14050" cy="10725"/>
            </a:xfrm>
            <a:custGeom>
              <a:avLst/>
              <a:gdLst/>
              <a:ahLst/>
              <a:cxnLst/>
              <a:rect l="l" t="t" r="r" b="b"/>
              <a:pathLst>
                <a:path w="562" h="429" extrusionOk="0">
                  <a:moveTo>
                    <a:pt x="282" y="0"/>
                  </a:moveTo>
                  <a:cubicBezTo>
                    <a:pt x="235" y="0"/>
                    <a:pt x="188" y="16"/>
                    <a:pt x="149" y="48"/>
                  </a:cubicBezTo>
                  <a:cubicBezTo>
                    <a:pt x="1" y="167"/>
                    <a:pt x="72" y="408"/>
                    <a:pt x="258" y="427"/>
                  </a:cubicBezTo>
                  <a:cubicBezTo>
                    <a:pt x="266" y="428"/>
                    <a:pt x="274" y="429"/>
                    <a:pt x="281" y="429"/>
                  </a:cubicBezTo>
                  <a:cubicBezTo>
                    <a:pt x="457" y="429"/>
                    <a:pt x="562" y="222"/>
                    <a:pt x="448" y="80"/>
                  </a:cubicBezTo>
                  <a:cubicBezTo>
                    <a:pt x="406" y="27"/>
                    <a:pt x="344" y="0"/>
                    <a:pt x="2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28"/>
            <p:cNvSpPr/>
            <p:nvPr/>
          </p:nvSpPr>
          <p:spPr>
            <a:xfrm>
              <a:off x="4313725" y="3691725"/>
              <a:ext cx="13475" cy="10200"/>
            </a:xfrm>
            <a:custGeom>
              <a:avLst/>
              <a:gdLst/>
              <a:ahLst/>
              <a:cxnLst/>
              <a:rect l="l" t="t" r="r" b="b"/>
              <a:pathLst>
                <a:path w="539" h="408" extrusionOk="0">
                  <a:moveTo>
                    <a:pt x="270" y="0"/>
                  </a:moveTo>
                  <a:cubicBezTo>
                    <a:pt x="225" y="0"/>
                    <a:pt x="180" y="15"/>
                    <a:pt x="142" y="46"/>
                  </a:cubicBezTo>
                  <a:cubicBezTo>
                    <a:pt x="1" y="159"/>
                    <a:pt x="68" y="390"/>
                    <a:pt x="248" y="406"/>
                  </a:cubicBezTo>
                  <a:cubicBezTo>
                    <a:pt x="256" y="407"/>
                    <a:pt x="264" y="407"/>
                    <a:pt x="272" y="407"/>
                  </a:cubicBezTo>
                  <a:cubicBezTo>
                    <a:pt x="441" y="407"/>
                    <a:pt x="539" y="210"/>
                    <a:pt x="428" y="75"/>
                  </a:cubicBezTo>
                  <a:cubicBezTo>
                    <a:pt x="388" y="26"/>
                    <a:pt x="329" y="0"/>
                    <a:pt x="2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28"/>
            <p:cNvSpPr/>
            <p:nvPr/>
          </p:nvSpPr>
          <p:spPr>
            <a:xfrm>
              <a:off x="4300400" y="3675150"/>
              <a:ext cx="12900" cy="9825"/>
            </a:xfrm>
            <a:custGeom>
              <a:avLst/>
              <a:gdLst/>
              <a:ahLst/>
              <a:cxnLst/>
              <a:rect l="l" t="t" r="r" b="b"/>
              <a:pathLst>
                <a:path w="516" h="393" extrusionOk="0">
                  <a:moveTo>
                    <a:pt x="257" y="1"/>
                  </a:moveTo>
                  <a:cubicBezTo>
                    <a:pt x="214" y="1"/>
                    <a:pt x="171" y="15"/>
                    <a:pt x="135" y="44"/>
                  </a:cubicBezTo>
                  <a:cubicBezTo>
                    <a:pt x="0" y="156"/>
                    <a:pt x="64" y="372"/>
                    <a:pt x="238" y="391"/>
                  </a:cubicBezTo>
                  <a:cubicBezTo>
                    <a:pt x="246" y="392"/>
                    <a:pt x="253" y="392"/>
                    <a:pt x="261" y="392"/>
                  </a:cubicBezTo>
                  <a:cubicBezTo>
                    <a:pt x="421" y="392"/>
                    <a:pt x="516" y="202"/>
                    <a:pt x="411" y="73"/>
                  </a:cubicBezTo>
                  <a:cubicBezTo>
                    <a:pt x="371" y="25"/>
                    <a:pt x="314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28"/>
            <p:cNvSpPr/>
            <p:nvPr/>
          </p:nvSpPr>
          <p:spPr>
            <a:xfrm>
              <a:off x="4287125" y="3658650"/>
              <a:ext cx="12275" cy="9275"/>
            </a:xfrm>
            <a:custGeom>
              <a:avLst/>
              <a:gdLst/>
              <a:ahLst/>
              <a:cxnLst/>
              <a:rect l="l" t="t" r="r" b="b"/>
              <a:pathLst>
                <a:path w="491" h="371" extrusionOk="0">
                  <a:moveTo>
                    <a:pt x="245" y="1"/>
                  </a:moveTo>
                  <a:cubicBezTo>
                    <a:pt x="205" y="1"/>
                    <a:pt x="164" y="14"/>
                    <a:pt x="129" y="42"/>
                  </a:cubicBezTo>
                  <a:cubicBezTo>
                    <a:pt x="1" y="145"/>
                    <a:pt x="62" y="354"/>
                    <a:pt x="226" y="370"/>
                  </a:cubicBezTo>
                  <a:cubicBezTo>
                    <a:pt x="234" y="371"/>
                    <a:pt x="241" y="371"/>
                    <a:pt x="249" y="371"/>
                  </a:cubicBezTo>
                  <a:cubicBezTo>
                    <a:pt x="399" y="371"/>
                    <a:pt x="491" y="193"/>
                    <a:pt x="390" y="71"/>
                  </a:cubicBezTo>
                  <a:cubicBezTo>
                    <a:pt x="353" y="25"/>
                    <a:pt x="299" y="1"/>
                    <a:pt x="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28"/>
            <p:cNvSpPr/>
            <p:nvPr/>
          </p:nvSpPr>
          <p:spPr>
            <a:xfrm>
              <a:off x="4273875" y="3642100"/>
              <a:ext cx="11650" cy="8875"/>
            </a:xfrm>
            <a:custGeom>
              <a:avLst/>
              <a:gdLst/>
              <a:ahLst/>
              <a:cxnLst/>
              <a:rect l="l" t="t" r="r" b="b"/>
              <a:pathLst>
                <a:path w="466" h="355" extrusionOk="0">
                  <a:moveTo>
                    <a:pt x="231" y="0"/>
                  </a:moveTo>
                  <a:cubicBezTo>
                    <a:pt x="192" y="0"/>
                    <a:pt x="154" y="13"/>
                    <a:pt x="123" y="39"/>
                  </a:cubicBezTo>
                  <a:cubicBezTo>
                    <a:pt x="1" y="138"/>
                    <a:pt x="58" y="337"/>
                    <a:pt x="216" y="354"/>
                  </a:cubicBezTo>
                  <a:cubicBezTo>
                    <a:pt x="222" y="354"/>
                    <a:pt x="229" y="355"/>
                    <a:pt x="235" y="355"/>
                  </a:cubicBezTo>
                  <a:cubicBezTo>
                    <a:pt x="378" y="355"/>
                    <a:pt x="466" y="184"/>
                    <a:pt x="370" y="68"/>
                  </a:cubicBezTo>
                  <a:cubicBezTo>
                    <a:pt x="335" y="23"/>
                    <a:pt x="283" y="0"/>
                    <a:pt x="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28"/>
            <p:cNvSpPr/>
            <p:nvPr/>
          </p:nvSpPr>
          <p:spPr>
            <a:xfrm>
              <a:off x="4260550" y="3625575"/>
              <a:ext cx="11075" cy="8375"/>
            </a:xfrm>
            <a:custGeom>
              <a:avLst/>
              <a:gdLst/>
              <a:ahLst/>
              <a:cxnLst/>
              <a:rect l="l" t="t" r="r" b="b"/>
              <a:pathLst>
                <a:path w="443" h="335" extrusionOk="0">
                  <a:moveTo>
                    <a:pt x="224" y="0"/>
                  </a:moveTo>
                  <a:cubicBezTo>
                    <a:pt x="187" y="0"/>
                    <a:pt x="150" y="13"/>
                    <a:pt x="119" y="38"/>
                  </a:cubicBezTo>
                  <a:cubicBezTo>
                    <a:pt x="0" y="131"/>
                    <a:pt x="58" y="320"/>
                    <a:pt x="206" y="333"/>
                  </a:cubicBezTo>
                  <a:cubicBezTo>
                    <a:pt x="212" y="334"/>
                    <a:pt x="219" y="334"/>
                    <a:pt x="225" y="334"/>
                  </a:cubicBezTo>
                  <a:cubicBezTo>
                    <a:pt x="361" y="334"/>
                    <a:pt x="443" y="174"/>
                    <a:pt x="354" y="63"/>
                  </a:cubicBezTo>
                  <a:cubicBezTo>
                    <a:pt x="321" y="21"/>
                    <a:pt x="273" y="0"/>
                    <a:pt x="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28"/>
            <p:cNvSpPr/>
            <p:nvPr/>
          </p:nvSpPr>
          <p:spPr>
            <a:xfrm>
              <a:off x="4247275" y="3609075"/>
              <a:ext cx="10475" cy="7900"/>
            </a:xfrm>
            <a:custGeom>
              <a:avLst/>
              <a:gdLst/>
              <a:ahLst/>
              <a:cxnLst/>
              <a:rect l="l" t="t" r="r" b="b"/>
              <a:pathLst>
                <a:path w="419" h="316" extrusionOk="0">
                  <a:moveTo>
                    <a:pt x="210" y="0"/>
                  </a:moveTo>
                  <a:cubicBezTo>
                    <a:pt x="175" y="0"/>
                    <a:pt x="139" y="12"/>
                    <a:pt x="110" y="36"/>
                  </a:cubicBezTo>
                  <a:cubicBezTo>
                    <a:pt x="1" y="122"/>
                    <a:pt x="55" y="299"/>
                    <a:pt x="194" y="315"/>
                  </a:cubicBezTo>
                  <a:cubicBezTo>
                    <a:pt x="199" y="316"/>
                    <a:pt x="204" y="316"/>
                    <a:pt x="210" y="316"/>
                  </a:cubicBezTo>
                  <a:cubicBezTo>
                    <a:pt x="341" y="316"/>
                    <a:pt x="418" y="163"/>
                    <a:pt x="332" y="58"/>
                  </a:cubicBezTo>
                  <a:cubicBezTo>
                    <a:pt x="301" y="20"/>
                    <a:pt x="256" y="0"/>
                    <a:pt x="2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28"/>
            <p:cNvSpPr/>
            <p:nvPr/>
          </p:nvSpPr>
          <p:spPr>
            <a:xfrm>
              <a:off x="4344825" y="3693725"/>
              <a:ext cx="14125" cy="10775"/>
            </a:xfrm>
            <a:custGeom>
              <a:avLst/>
              <a:gdLst/>
              <a:ahLst/>
              <a:cxnLst/>
              <a:rect l="l" t="t" r="r" b="b"/>
              <a:pathLst>
                <a:path w="565" h="431" extrusionOk="0">
                  <a:moveTo>
                    <a:pt x="283" y="1"/>
                  </a:moveTo>
                  <a:cubicBezTo>
                    <a:pt x="236" y="1"/>
                    <a:pt x="188" y="16"/>
                    <a:pt x="148" y="50"/>
                  </a:cubicBezTo>
                  <a:cubicBezTo>
                    <a:pt x="0" y="169"/>
                    <a:pt x="71" y="406"/>
                    <a:pt x="261" y="429"/>
                  </a:cubicBezTo>
                  <a:cubicBezTo>
                    <a:pt x="269" y="430"/>
                    <a:pt x="276" y="430"/>
                    <a:pt x="284" y="430"/>
                  </a:cubicBezTo>
                  <a:cubicBezTo>
                    <a:pt x="460" y="430"/>
                    <a:pt x="564" y="223"/>
                    <a:pt x="450" y="82"/>
                  </a:cubicBezTo>
                  <a:cubicBezTo>
                    <a:pt x="408" y="29"/>
                    <a:pt x="346" y="1"/>
                    <a:pt x="2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28"/>
            <p:cNvSpPr/>
            <p:nvPr/>
          </p:nvSpPr>
          <p:spPr>
            <a:xfrm>
              <a:off x="4331575" y="3677200"/>
              <a:ext cx="13475" cy="10250"/>
            </a:xfrm>
            <a:custGeom>
              <a:avLst/>
              <a:gdLst/>
              <a:ahLst/>
              <a:cxnLst/>
              <a:rect l="l" t="t" r="r" b="b"/>
              <a:pathLst>
                <a:path w="539" h="410" extrusionOk="0">
                  <a:moveTo>
                    <a:pt x="270" y="0"/>
                  </a:moveTo>
                  <a:cubicBezTo>
                    <a:pt x="224" y="0"/>
                    <a:pt x="179" y="15"/>
                    <a:pt x="141" y="45"/>
                  </a:cubicBezTo>
                  <a:cubicBezTo>
                    <a:pt x="0" y="161"/>
                    <a:pt x="68" y="389"/>
                    <a:pt x="251" y="409"/>
                  </a:cubicBezTo>
                  <a:cubicBezTo>
                    <a:pt x="259" y="409"/>
                    <a:pt x="266" y="410"/>
                    <a:pt x="274" y="410"/>
                  </a:cubicBezTo>
                  <a:cubicBezTo>
                    <a:pt x="440" y="410"/>
                    <a:pt x="538" y="213"/>
                    <a:pt x="431" y="78"/>
                  </a:cubicBezTo>
                  <a:cubicBezTo>
                    <a:pt x="390" y="26"/>
                    <a:pt x="330" y="0"/>
                    <a:pt x="2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200;p28"/>
            <p:cNvSpPr/>
            <p:nvPr/>
          </p:nvSpPr>
          <p:spPr>
            <a:xfrm>
              <a:off x="4318300" y="3660700"/>
              <a:ext cx="12850" cy="9725"/>
            </a:xfrm>
            <a:custGeom>
              <a:avLst/>
              <a:gdLst/>
              <a:ahLst/>
              <a:cxnLst/>
              <a:rect l="l" t="t" r="r" b="b"/>
              <a:pathLst>
                <a:path w="514" h="389" extrusionOk="0">
                  <a:moveTo>
                    <a:pt x="258" y="0"/>
                  </a:moveTo>
                  <a:cubicBezTo>
                    <a:pt x="215" y="0"/>
                    <a:pt x="172" y="14"/>
                    <a:pt x="136" y="43"/>
                  </a:cubicBezTo>
                  <a:cubicBezTo>
                    <a:pt x="1" y="153"/>
                    <a:pt x="65" y="371"/>
                    <a:pt x="239" y="387"/>
                  </a:cubicBezTo>
                  <a:cubicBezTo>
                    <a:pt x="246" y="388"/>
                    <a:pt x="254" y="389"/>
                    <a:pt x="262" y="389"/>
                  </a:cubicBezTo>
                  <a:cubicBezTo>
                    <a:pt x="421" y="389"/>
                    <a:pt x="513" y="201"/>
                    <a:pt x="409" y="72"/>
                  </a:cubicBezTo>
                  <a:cubicBezTo>
                    <a:pt x="371" y="25"/>
                    <a:pt x="314" y="0"/>
                    <a:pt x="2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201;p28"/>
            <p:cNvSpPr/>
            <p:nvPr/>
          </p:nvSpPr>
          <p:spPr>
            <a:xfrm>
              <a:off x="4305050" y="3644125"/>
              <a:ext cx="12300" cy="9350"/>
            </a:xfrm>
            <a:custGeom>
              <a:avLst/>
              <a:gdLst/>
              <a:ahLst/>
              <a:cxnLst/>
              <a:rect l="l" t="t" r="r" b="b"/>
              <a:pathLst>
                <a:path w="492" h="374" extrusionOk="0">
                  <a:moveTo>
                    <a:pt x="245" y="0"/>
                  </a:moveTo>
                  <a:cubicBezTo>
                    <a:pt x="204" y="0"/>
                    <a:pt x="163" y="14"/>
                    <a:pt x="129" y="41"/>
                  </a:cubicBezTo>
                  <a:cubicBezTo>
                    <a:pt x="0" y="147"/>
                    <a:pt x="62" y="356"/>
                    <a:pt x="225" y="372"/>
                  </a:cubicBezTo>
                  <a:cubicBezTo>
                    <a:pt x="232" y="373"/>
                    <a:pt x="239" y="373"/>
                    <a:pt x="245" y="373"/>
                  </a:cubicBezTo>
                  <a:cubicBezTo>
                    <a:pt x="398" y="373"/>
                    <a:pt x="491" y="193"/>
                    <a:pt x="389" y="70"/>
                  </a:cubicBezTo>
                  <a:cubicBezTo>
                    <a:pt x="353" y="24"/>
                    <a:pt x="299" y="0"/>
                    <a:pt x="2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28"/>
            <p:cNvSpPr/>
            <p:nvPr/>
          </p:nvSpPr>
          <p:spPr>
            <a:xfrm>
              <a:off x="4291800" y="3627625"/>
              <a:ext cx="11575" cy="8800"/>
            </a:xfrm>
            <a:custGeom>
              <a:avLst/>
              <a:gdLst/>
              <a:ahLst/>
              <a:cxnLst/>
              <a:rect l="l" t="t" r="r" b="b"/>
              <a:pathLst>
                <a:path w="463" h="352" extrusionOk="0">
                  <a:moveTo>
                    <a:pt x="231" y="0"/>
                  </a:moveTo>
                  <a:cubicBezTo>
                    <a:pt x="192" y="0"/>
                    <a:pt x="152" y="13"/>
                    <a:pt x="119" y="39"/>
                  </a:cubicBezTo>
                  <a:cubicBezTo>
                    <a:pt x="0" y="139"/>
                    <a:pt x="58" y="335"/>
                    <a:pt x="212" y="351"/>
                  </a:cubicBezTo>
                  <a:cubicBezTo>
                    <a:pt x="219" y="352"/>
                    <a:pt x="225" y="352"/>
                    <a:pt x="232" y="352"/>
                  </a:cubicBezTo>
                  <a:cubicBezTo>
                    <a:pt x="378" y="352"/>
                    <a:pt x="462" y="182"/>
                    <a:pt x="370" y="65"/>
                  </a:cubicBezTo>
                  <a:cubicBezTo>
                    <a:pt x="335" y="23"/>
                    <a:pt x="283" y="0"/>
                    <a:pt x="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28"/>
            <p:cNvSpPr/>
            <p:nvPr/>
          </p:nvSpPr>
          <p:spPr>
            <a:xfrm>
              <a:off x="4278450" y="3611100"/>
              <a:ext cx="11100" cy="8375"/>
            </a:xfrm>
            <a:custGeom>
              <a:avLst/>
              <a:gdLst/>
              <a:ahLst/>
              <a:cxnLst/>
              <a:rect l="l" t="t" r="r" b="b"/>
              <a:pathLst>
                <a:path w="444" h="335" extrusionOk="0">
                  <a:moveTo>
                    <a:pt x="226" y="0"/>
                  </a:moveTo>
                  <a:cubicBezTo>
                    <a:pt x="188" y="0"/>
                    <a:pt x="151" y="13"/>
                    <a:pt x="120" y="38"/>
                  </a:cubicBezTo>
                  <a:cubicBezTo>
                    <a:pt x="1" y="131"/>
                    <a:pt x="59" y="318"/>
                    <a:pt x="206" y="334"/>
                  </a:cubicBezTo>
                  <a:cubicBezTo>
                    <a:pt x="213" y="334"/>
                    <a:pt x="219" y="335"/>
                    <a:pt x="225" y="335"/>
                  </a:cubicBezTo>
                  <a:cubicBezTo>
                    <a:pt x="362" y="335"/>
                    <a:pt x="443" y="171"/>
                    <a:pt x="354" y="61"/>
                  </a:cubicBezTo>
                  <a:cubicBezTo>
                    <a:pt x="322" y="21"/>
                    <a:pt x="274" y="0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28"/>
            <p:cNvSpPr/>
            <p:nvPr/>
          </p:nvSpPr>
          <p:spPr>
            <a:xfrm>
              <a:off x="4265200" y="3594525"/>
              <a:ext cx="10450" cy="7925"/>
            </a:xfrm>
            <a:custGeom>
              <a:avLst/>
              <a:gdLst/>
              <a:ahLst/>
              <a:cxnLst/>
              <a:rect l="l" t="t" r="r" b="b"/>
              <a:pathLst>
                <a:path w="418" h="317" extrusionOk="0">
                  <a:moveTo>
                    <a:pt x="210" y="1"/>
                  </a:moveTo>
                  <a:cubicBezTo>
                    <a:pt x="174" y="1"/>
                    <a:pt x="139" y="12"/>
                    <a:pt x="110" y="36"/>
                  </a:cubicBezTo>
                  <a:cubicBezTo>
                    <a:pt x="0" y="126"/>
                    <a:pt x="52" y="303"/>
                    <a:pt x="193" y="315"/>
                  </a:cubicBezTo>
                  <a:cubicBezTo>
                    <a:pt x="200" y="316"/>
                    <a:pt x="206" y="317"/>
                    <a:pt x="212" y="317"/>
                  </a:cubicBezTo>
                  <a:cubicBezTo>
                    <a:pt x="342" y="317"/>
                    <a:pt x="417" y="163"/>
                    <a:pt x="331" y="58"/>
                  </a:cubicBezTo>
                  <a:cubicBezTo>
                    <a:pt x="301" y="20"/>
                    <a:pt x="255" y="1"/>
                    <a:pt x="2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5" name="Google Shape;4205;p28"/>
            <p:cNvSpPr/>
            <p:nvPr/>
          </p:nvSpPr>
          <p:spPr>
            <a:xfrm>
              <a:off x="4336225" y="3646150"/>
              <a:ext cx="12825" cy="9825"/>
            </a:xfrm>
            <a:custGeom>
              <a:avLst/>
              <a:gdLst/>
              <a:ahLst/>
              <a:cxnLst/>
              <a:rect l="l" t="t" r="r" b="b"/>
              <a:pathLst>
                <a:path w="513" h="393" extrusionOk="0">
                  <a:moveTo>
                    <a:pt x="258" y="0"/>
                  </a:moveTo>
                  <a:cubicBezTo>
                    <a:pt x="215" y="0"/>
                    <a:pt x="171" y="15"/>
                    <a:pt x="135" y="44"/>
                  </a:cubicBezTo>
                  <a:cubicBezTo>
                    <a:pt x="0" y="156"/>
                    <a:pt x="65" y="371"/>
                    <a:pt x="238" y="391"/>
                  </a:cubicBezTo>
                  <a:cubicBezTo>
                    <a:pt x="246" y="392"/>
                    <a:pt x="254" y="392"/>
                    <a:pt x="261" y="392"/>
                  </a:cubicBezTo>
                  <a:cubicBezTo>
                    <a:pt x="421" y="392"/>
                    <a:pt x="513" y="202"/>
                    <a:pt x="409" y="73"/>
                  </a:cubicBezTo>
                  <a:cubicBezTo>
                    <a:pt x="370" y="25"/>
                    <a:pt x="314" y="0"/>
                    <a:pt x="2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206;p28"/>
            <p:cNvSpPr/>
            <p:nvPr/>
          </p:nvSpPr>
          <p:spPr>
            <a:xfrm>
              <a:off x="4322875" y="3629650"/>
              <a:ext cx="12275" cy="9275"/>
            </a:xfrm>
            <a:custGeom>
              <a:avLst/>
              <a:gdLst/>
              <a:ahLst/>
              <a:cxnLst/>
              <a:rect l="l" t="t" r="r" b="b"/>
              <a:pathLst>
                <a:path w="491" h="371" extrusionOk="0">
                  <a:moveTo>
                    <a:pt x="247" y="1"/>
                  </a:moveTo>
                  <a:cubicBezTo>
                    <a:pt x="206" y="1"/>
                    <a:pt x="166" y="14"/>
                    <a:pt x="133" y="42"/>
                  </a:cubicBezTo>
                  <a:cubicBezTo>
                    <a:pt x="1" y="145"/>
                    <a:pt x="62" y="353"/>
                    <a:pt x="229" y="369"/>
                  </a:cubicBezTo>
                  <a:cubicBezTo>
                    <a:pt x="237" y="370"/>
                    <a:pt x="245" y="371"/>
                    <a:pt x="252" y="371"/>
                  </a:cubicBezTo>
                  <a:cubicBezTo>
                    <a:pt x="402" y="371"/>
                    <a:pt x="491" y="193"/>
                    <a:pt x="393" y="71"/>
                  </a:cubicBezTo>
                  <a:cubicBezTo>
                    <a:pt x="356" y="25"/>
                    <a:pt x="302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28"/>
            <p:cNvSpPr/>
            <p:nvPr/>
          </p:nvSpPr>
          <p:spPr>
            <a:xfrm>
              <a:off x="4309625" y="3613075"/>
              <a:ext cx="11650" cy="8900"/>
            </a:xfrm>
            <a:custGeom>
              <a:avLst/>
              <a:gdLst/>
              <a:ahLst/>
              <a:cxnLst/>
              <a:rect l="l" t="t" r="r" b="b"/>
              <a:pathLst>
                <a:path w="466" h="356" extrusionOk="0">
                  <a:moveTo>
                    <a:pt x="234" y="1"/>
                  </a:moveTo>
                  <a:cubicBezTo>
                    <a:pt x="195" y="1"/>
                    <a:pt x="156" y="13"/>
                    <a:pt x="123" y="39"/>
                  </a:cubicBezTo>
                  <a:cubicBezTo>
                    <a:pt x="1" y="139"/>
                    <a:pt x="59" y="338"/>
                    <a:pt x="216" y="354"/>
                  </a:cubicBezTo>
                  <a:cubicBezTo>
                    <a:pt x="223" y="355"/>
                    <a:pt x="229" y="355"/>
                    <a:pt x="236" y="355"/>
                  </a:cubicBezTo>
                  <a:cubicBezTo>
                    <a:pt x="381" y="355"/>
                    <a:pt x="466" y="185"/>
                    <a:pt x="373" y="68"/>
                  </a:cubicBezTo>
                  <a:cubicBezTo>
                    <a:pt x="338" y="24"/>
                    <a:pt x="286" y="1"/>
                    <a:pt x="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28"/>
            <p:cNvSpPr/>
            <p:nvPr/>
          </p:nvSpPr>
          <p:spPr>
            <a:xfrm>
              <a:off x="4296375" y="3596550"/>
              <a:ext cx="11075" cy="8400"/>
            </a:xfrm>
            <a:custGeom>
              <a:avLst/>
              <a:gdLst/>
              <a:ahLst/>
              <a:cxnLst/>
              <a:rect l="l" t="t" r="r" b="b"/>
              <a:pathLst>
                <a:path w="443" h="336" extrusionOk="0">
                  <a:moveTo>
                    <a:pt x="221" y="1"/>
                  </a:moveTo>
                  <a:cubicBezTo>
                    <a:pt x="184" y="1"/>
                    <a:pt x="147" y="13"/>
                    <a:pt x="116" y="38"/>
                  </a:cubicBezTo>
                  <a:cubicBezTo>
                    <a:pt x="0" y="132"/>
                    <a:pt x="55" y="321"/>
                    <a:pt x="206" y="334"/>
                  </a:cubicBezTo>
                  <a:cubicBezTo>
                    <a:pt x="213" y="335"/>
                    <a:pt x="219" y="335"/>
                    <a:pt x="225" y="335"/>
                  </a:cubicBezTo>
                  <a:cubicBezTo>
                    <a:pt x="362" y="335"/>
                    <a:pt x="443" y="175"/>
                    <a:pt x="351" y="64"/>
                  </a:cubicBezTo>
                  <a:cubicBezTo>
                    <a:pt x="318" y="22"/>
                    <a:pt x="270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28"/>
            <p:cNvSpPr/>
            <p:nvPr/>
          </p:nvSpPr>
          <p:spPr>
            <a:xfrm>
              <a:off x="4283125" y="3580075"/>
              <a:ext cx="10450" cy="7900"/>
            </a:xfrm>
            <a:custGeom>
              <a:avLst/>
              <a:gdLst/>
              <a:ahLst/>
              <a:cxnLst/>
              <a:rect l="l" t="t" r="r" b="b"/>
              <a:pathLst>
                <a:path w="418" h="316" extrusionOk="0">
                  <a:moveTo>
                    <a:pt x="209" y="0"/>
                  </a:moveTo>
                  <a:cubicBezTo>
                    <a:pt x="174" y="0"/>
                    <a:pt x="139" y="12"/>
                    <a:pt x="109" y="35"/>
                  </a:cubicBezTo>
                  <a:cubicBezTo>
                    <a:pt x="0" y="122"/>
                    <a:pt x="52" y="299"/>
                    <a:pt x="193" y="315"/>
                  </a:cubicBezTo>
                  <a:cubicBezTo>
                    <a:pt x="198" y="315"/>
                    <a:pt x="203" y="316"/>
                    <a:pt x="208" y="316"/>
                  </a:cubicBezTo>
                  <a:cubicBezTo>
                    <a:pt x="338" y="316"/>
                    <a:pt x="418" y="163"/>
                    <a:pt x="331" y="58"/>
                  </a:cubicBezTo>
                  <a:cubicBezTo>
                    <a:pt x="300" y="20"/>
                    <a:pt x="255" y="0"/>
                    <a:pt x="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28"/>
            <p:cNvSpPr/>
            <p:nvPr/>
          </p:nvSpPr>
          <p:spPr>
            <a:xfrm>
              <a:off x="4340800" y="3615125"/>
              <a:ext cx="12300" cy="9325"/>
            </a:xfrm>
            <a:custGeom>
              <a:avLst/>
              <a:gdLst/>
              <a:ahLst/>
              <a:cxnLst/>
              <a:rect l="l" t="t" r="r" b="b"/>
              <a:pathLst>
                <a:path w="492" h="373" extrusionOk="0">
                  <a:moveTo>
                    <a:pt x="245" y="0"/>
                  </a:moveTo>
                  <a:cubicBezTo>
                    <a:pt x="204" y="0"/>
                    <a:pt x="164" y="13"/>
                    <a:pt x="129" y="41"/>
                  </a:cubicBezTo>
                  <a:cubicBezTo>
                    <a:pt x="1" y="147"/>
                    <a:pt x="62" y="356"/>
                    <a:pt x="226" y="372"/>
                  </a:cubicBezTo>
                  <a:cubicBezTo>
                    <a:pt x="232" y="373"/>
                    <a:pt x="239" y="373"/>
                    <a:pt x="245" y="373"/>
                  </a:cubicBezTo>
                  <a:cubicBezTo>
                    <a:pt x="398" y="373"/>
                    <a:pt x="491" y="193"/>
                    <a:pt x="389" y="70"/>
                  </a:cubicBezTo>
                  <a:cubicBezTo>
                    <a:pt x="353" y="24"/>
                    <a:pt x="299" y="0"/>
                    <a:pt x="2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28"/>
            <p:cNvSpPr/>
            <p:nvPr/>
          </p:nvSpPr>
          <p:spPr>
            <a:xfrm>
              <a:off x="4327550" y="3598625"/>
              <a:ext cx="11650" cy="8800"/>
            </a:xfrm>
            <a:custGeom>
              <a:avLst/>
              <a:gdLst/>
              <a:ahLst/>
              <a:cxnLst/>
              <a:rect l="l" t="t" r="r" b="b"/>
              <a:pathLst>
                <a:path w="466" h="352" extrusionOk="0">
                  <a:moveTo>
                    <a:pt x="233" y="0"/>
                  </a:moveTo>
                  <a:cubicBezTo>
                    <a:pt x="195" y="0"/>
                    <a:pt x="156" y="13"/>
                    <a:pt x="122" y="39"/>
                  </a:cubicBezTo>
                  <a:cubicBezTo>
                    <a:pt x="0" y="139"/>
                    <a:pt x="58" y="335"/>
                    <a:pt x="216" y="351"/>
                  </a:cubicBezTo>
                  <a:cubicBezTo>
                    <a:pt x="222" y="351"/>
                    <a:pt x="229" y="352"/>
                    <a:pt x="235" y="352"/>
                  </a:cubicBezTo>
                  <a:cubicBezTo>
                    <a:pt x="381" y="352"/>
                    <a:pt x="465" y="182"/>
                    <a:pt x="370" y="65"/>
                  </a:cubicBezTo>
                  <a:cubicBezTo>
                    <a:pt x="335" y="22"/>
                    <a:pt x="284" y="0"/>
                    <a:pt x="2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212;p28"/>
            <p:cNvSpPr/>
            <p:nvPr/>
          </p:nvSpPr>
          <p:spPr>
            <a:xfrm>
              <a:off x="4314300" y="3582100"/>
              <a:ext cx="11000" cy="8375"/>
            </a:xfrm>
            <a:custGeom>
              <a:avLst/>
              <a:gdLst/>
              <a:ahLst/>
              <a:cxnLst/>
              <a:rect l="l" t="t" r="r" b="b"/>
              <a:pathLst>
                <a:path w="440" h="335" extrusionOk="0">
                  <a:moveTo>
                    <a:pt x="222" y="0"/>
                  </a:moveTo>
                  <a:cubicBezTo>
                    <a:pt x="184" y="0"/>
                    <a:pt x="147" y="13"/>
                    <a:pt x="116" y="38"/>
                  </a:cubicBezTo>
                  <a:cubicBezTo>
                    <a:pt x="0" y="131"/>
                    <a:pt x="55" y="318"/>
                    <a:pt x="203" y="334"/>
                  </a:cubicBezTo>
                  <a:cubicBezTo>
                    <a:pt x="209" y="334"/>
                    <a:pt x="215" y="335"/>
                    <a:pt x="222" y="335"/>
                  </a:cubicBezTo>
                  <a:cubicBezTo>
                    <a:pt x="358" y="335"/>
                    <a:pt x="440" y="171"/>
                    <a:pt x="350" y="60"/>
                  </a:cubicBezTo>
                  <a:cubicBezTo>
                    <a:pt x="318" y="21"/>
                    <a:pt x="270" y="0"/>
                    <a:pt x="2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28"/>
            <p:cNvSpPr/>
            <p:nvPr/>
          </p:nvSpPr>
          <p:spPr>
            <a:xfrm>
              <a:off x="4301025" y="3565550"/>
              <a:ext cx="10450" cy="7900"/>
            </a:xfrm>
            <a:custGeom>
              <a:avLst/>
              <a:gdLst/>
              <a:ahLst/>
              <a:cxnLst/>
              <a:rect l="l" t="t" r="r" b="b"/>
              <a:pathLst>
                <a:path w="418" h="316" extrusionOk="0">
                  <a:moveTo>
                    <a:pt x="208" y="0"/>
                  </a:moveTo>
                  <a:cubicBezTo>
                    <a:pt x="173" y="0"/>
                    <a:pt x="139" y="11"/>
                    <a:pt x="110" y="35"/>
                  </a:cubicBezTo>
                  <a:cubicBezTo>
                    <a:pt x="1" y="125"/>
                    <a:pt x="52" y="301"/>
                    <a:pt x="190" y="314"/>
                  </a:cubicBezTo>
                  <a:cubicBezTo>
                    <a:pt x="197" y="315"/>
                    <a:pt x="203" y="315"/>
                    <a:pt x="210" y="315"/>
                  </a:cubicBezTo>
                  <a:cubicBezTo>
                    <a:pt x="340" y="315"/>
                    <a:pt x="418" y="161"/>
                    <a:pt x="332" y="57"/>
                  </a:cubicBezTo>
                  <a:cubicBezTo>
                    <a:pt x="300" y="20"/>
                    <a:pt x="254" y="0"/>
                    <a:pt x="2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15" name="Google Shape;4215;p28"/>
          <p:cNvSpPr/>
          <p:nvPr/>
        </p:nvSpPr>
        <p:spPr>
          <a:xfrm>
            <a:off x="8516694" y="513406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6" name="Google Shape;4216;p28"/>
          <p:cNvSpPr/>
          <p:nvPr/>
        </p:nvSpPr>
        <p:spPr>
          <a:xfrm>
            <a:off x="5447784" y="2314763"/>
            <a:ext cx="324757" cy="375100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7" name="Google Shape;4217;p28"/>
          <p:cNvSpPr/>
          <p:nvPr/>
        </p:nvSpPr>
        <p:spPr>
          <a:xfrm>
            <a:off x="5623574" y="766805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5" name="Grupo 404"/>
          <p:cNvGrpSpPr/>
          <p:nvPr userDrawn="1"/>
        </p:nvGrpSpPr>
        <p:grpSpPr>
          <a:xfrm rot="5400000">
            <a:off x="-2240223" y="2332330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406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7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408" name="Grupo 407"/>
          <p:cNvGrpSpPr/>
          <p:nvPr userDrawn="1"/>
        </p:nvGrpSpPr>
        <p:grpSpPr>
          <a:xfrm rot="16200000">
            <a:off x="6399926" y="2327921"/>
            <a:ext cx="4988087" cy="342413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409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0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411" name="Freeform 5"/>
          <p:cNvSpPr>
            <a:spLocks/>
          </p:cNvSpPr>
          <p:nvPr userDrawn="1"/>
        </p:nvSpPr>
        <p:spPr bwMode="auto">
          <a:xfrm rot="10800000">
            <a:off x="0" y="5085"/>
            <a:ext cx="9144000" cy="530676"/>
          </a:xfrm>
          <a:custGeom>
            <a:avLst/>
            <a:gdLst>
              <a:gd name="T0" fmla="*/ 3517 w 3562"/>
              <a:gd name="T1" fmla="*/ 135 h 135"/>
              <a:gd name="T2" fmla="*/ 46 w 3562"/>
              <a:gd name="T3" fmla="*/ 135 h 135"/>
              <a:gd name="T4" fmla="*/ 0 w 3562"/>
              <a:gd name="T5" fmla="*/ 90 h 135"/>
              <a:gd name="T6" fmla="*/ 0 w 3562"/>
              <a:gd name="T7" fmla="*/ 45 h 135"/>
              <a:gd name="T8" fmla="*/ 46 w 3562"/>
              <a:gd name="T9" fmla="*/ 0 h 135"/>
              <a:gd name="T10" fmla="*/ 3517 w 3562"/>
              <a:gd name="T11" fmla="*/ 0 h 135"/>
              <a:gd name="T12" fmla="*/ 3562 w 3562"/>
              <a:gd name="T13" fmla="*/ 45 h 135"/>
              <a:gd name="T14" fmla="*/ 3562 w 3562"/>
              <a:gd name="T15" fmla="*/ 90 h 135"/>
              <a:gd name="T16" fmla="*/ 3517 w 3562"/>
              <a:gd name="T17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62" h="135">
                <a:moveTo>
                  <a:pt x="3517" y="135"/>
                </a:moveTo>
                <a:cubicBezTo>
                  <a:pt x="46" y="135"/>
                  <a:pt x="46" y="135"/>
                  <a:pt x="46" y="135"/>
                </a:cubicBezTo>
                <a:cubicBezTo>
                  <a:pt x="21" y="135"/>
                  <a:pt x="0" y="115"/>
                  <a:pt x="0" y="9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3517" y="0"/>
                  <a:pt x="3517" y="0"/>
                  <a:pt x="3517" y="0"/>
                </a:cubicBezTo>
                <a:cubicBezTo>
                  <a:pt x="3542" y="0"/>
                  <a:pt x="3562" y="20"/>
                  <a:pt x="3562" y="45"/>
                </a:cubicBezTo>
                <a:cubicBezTo>
                  <a:pt x="3562" y="90"/>
                  <a:pt x="3562" y="90"/>
                  <a:pt x="3562" y="90"/>
                </a:cubicBezTo>
                <a:cubicBezTo>
                  <a:pt x="3562" y="115"/>
                  <a:pt x="3542" y="135"/>
                  <a:pt x="3517" y="13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402" name="Imagen 40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70134" y="47785"/>
            <a:ext cx="1223427" cy="1267793"/>
          </a:xfrm>
          <a:prstGeom prst="rect">
            <a:avLst/>
          </a:prstGeom>
        </p:spPr>
      </p:pic>
      <p:pic>
        <p:nvPicPr>
          <p:cNvPr id="403" name="Imagen 40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50488" y="20297"/>
            <a:ext cx="1223427" cy="1267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5_1">
    <p:spTree>
      <p:nvGrpSpPr>
        <p:cNvPr id="1" name="Shape 4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9" name="Google Shape;4219;p29"/>
          <p:cNvSpPr txBox="1">
            <a:spLocks noGrp="1"/>
          </p:cNvSpPr>
          <p:nvPr>
            <p:ph type="subTitle" idx="1"/>
          </p:nvPr>
        </p:nvSpPr>
        <p:spPr>
          <a:xfrm>
            <a:off x="717425" y="2713625"/>
            <a:ext cx="3603900" cy="83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0" name="Google Shape;4220;p29"/>
          <p:cNvSpPr txBox="1">
            <a:spLocks noGrp="1"/>
          </p:cNvSpPr>
          <p:nvPr>
            <p:ph type="title"/>
          </p:nvPr>
        </p:nvSpPr>
        <p:spPr>
          <a:xfrm>
            <a:off x="717425" y="1801775"/>
            <a:ext cx="3359100" cy="79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9" name="Grupo 8"/>
          <p:cNvGrpSpPr/>
          <p:nvPr userDrawn="1"/>
        </p:nvGrpSpPr>
        <p:grpSpPr>
          <a:xfrm>
            <a:off x="110362" y="4405378"/>
            <a:ext cx="8939048" cy="613631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3" name="Grupo 12"/>
          <p:cNvGrpSpPr/>
          <p:nvPr userDrawn="1"/>
        </p:nvGrpSpPr>
        <p:grpSpPr>
          <a:xfrm rot="10800000">
            <a:off x="110362" y="55310"/>
            <a:ext cx="8939048" cy="613631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14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5_1_1">
    <p:spTree>
      <p:nvGrpSpPr>
        <p:cNvPr id="1" name="Shape 4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7" name="Google Shape;4247;p30"/>
          <p:cNvSpPr txBox="1">
            <a:spLocks noGrp="1"/>
          </p:cNvSpPr>
          <p:nvPr>
            <p:ph type="subTitle" idx="1"/>
          </p:nvPr>
        </p:nvSpPr>
        <p:spPr>
          <a:xfrm>
            <a:off x="793625" y="1342013"/>
            <a:ext cx="2536200" cy="11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8" name="Google Shape;4248;p30"/>
          <p:cNvSpPr txBox="1">
            <a:spLocks noGrp="1"/>
          </p:cNvSpPr>
          <p:nvPr>
            <p:ph type="title"/>
          </p:nvPr>
        </p:nvSpPr>
        <p:spPr>
          <a:xfrm>
            <a:off x="793625" y="430175"/>
            <a:ext cx="3529800" cy="79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67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4639" name="Google Shape;4639;p30"/>
          <p:cNvSpPr/>
          <p:nvPr/>
        </p:nvSpPr>
        <p:spPr>
          <a:xfrm>
            <a:off x="7668835" y="-123"/>
            <a:ext cx="1502780" cy="3260198"/>
          </a:xfrm>
          <a:custGeom>
            <a:avLst/>
            <a:gdLst/>
            <a:ahLst/>
            <a:cxnLst/>
            <a:rect l="l" t="t" r="r" b="b"/>
            <a:pathLst>
              <a:path w="17156" h="37219" extrusionOk="0">
                <a:moveTo>
                  <a:pt x="17052" y="0"/>
                </a:moveTo>
                <a:lnTo>
                  <a:pt x="0" y="0"/>
                </a:lnTo>
                <a:cubicBezTo>
                  <a:pt x="270" y="3108"/>
                  <a:pt x="1707" y="9072"/>
                  <a:pt x="8398" y="13045"/>
                </a:cubicBezTo>
                <a:cubicBezTo>
                  <a:pt x="17155" y="18241"/>
                  <a:pt x="11155" y="31488"/>
                  <a:pt x="17052" y="37218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0" name="Google Shape;4640;p30"/>
          <p:cNvSpPr/>
          <p:nvPr/>
        </p:nvSpPr>
        <p:spPr>
          <a:xfrm>
            <a:off x="6928153" y="3892363"/>
            <a:ext cx="2245086" cy="1279539"/>
          </a:xfrm>
          <a:custGeom>
            <a:avLst/>
            <a:gdLst/>
            <a:ahLst/>
            <a:cxnLst/>
            <a:rect l="l" t="t" r="r" b="b"/>
            <a:pathLst>
              <a:path w="37331" h="21276" extrusionOk="0">
                <a:moveTo>
                  <a:pt x="37218" y="21247"/>
                </a:moveTo>
                <a:lnTo>
                  <a:pt x="37331" y="1"/>
                </a:lnTo>
                <a:cubicBezTo>
                  <a:pt x="34220" y="322"/>
                  <a:pt x="28249" y="2074"/>
                  <a:pt x="24232" y="10391"/>
                </a:cubicBezTo>
                <a:cubicBezTo>
                  <a:pt x="18977" y="21276"/>
                  <a:pt x="5772" y="13730"/>
                  <a:pt x="0" y="2104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1" name="Google Shape;4641;p30"/>
          <p:cNvSpPr/>
          <p:nvPr/>
        </p:nvSpPr>
        <p:spPr>
          <a:xfrm rot="5400000" flipH="1">
            <a:off x="-514962" y="3243437"/>
            <a:ext cx="2435423" cy="1421502"/>
          </a:xfrm>
          <a:custGeom>
            <a:avLst/>
            <a:gdLst/>
            <a:ahLst/>
            <a:cxnLst/>
            <a:rect l="l" t="t" r="r" b="b"/>
            <a:pathLst>
              <a:path w="33402" h="19496" extrusionOk="0">
                <a:moveTo>
                  <a:pt x="1" y="19495"/>
                </a:moveTo>
                <a:lnTo>
                  <a:pt x="1" y="1"/>
                </a:lnTo>
                <a:cubicBezTo>
                  <a:pt x="2453" y="16275"/>
                  <a:pt x="13103" y="11972"/>
                  <a:pt x="24345" y="14623"/>
                </a:cubicBezTo>
                <a:cubicBezTo>
                  <a:pt x="28806" y="15677"/>
                  <a:pt x="31624" y="17522"/>
                  <a:pt x="33401" y="1949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7">
    <p:spTree>
      <p:nvGrpSpPr>
        <p:cNvPr id="1" name="Shape 4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5" name="Google Shape;4675;p31"/>
          <p:cNvSpPr/>
          <p:nvPr/>
        </p:nvSpPr>
        <p:spPr>
          <a:xfrm>
            <a:off x="-22695" y="-15770"/>
            <a:ext cx="1690448" cy="1915602"/>
          </a:xfrm>
          <a:custGeom>
            <a:avLst/>
            <a:gdLst/>
            <a:ahLst/>
            <a:cxnLst/>
            <a:rect l="l" t="t" r="r" b="b"/>
            <a:pathLst>
              <a:path w="19791" h="22427" extrusionOk="0">
                <a:moveTo>
                  <a:pt x="1" y="200"/>
                </a:moveTo>
                <a:lnTo>
                  <a:pt x="19791" y="1"/>
                </a:lnTo>
                <a:cubicBezTo>
                  <a:pt x="8819" y="2389"/>
                  <a:pt x="11204" y="8993"/>
                  <a:pt x="7791" y="15690"/>
                </a:cubicBezTo>
                <a:cubicBezTo>
                  <a:pt x="5927" y="19354"/>
                  <a:pt x="3018" y="21346"/>
                  <a:pt x="226" y="22426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6" name="Google Shape;4676;p31"/>
          <p:cNvSpPr/>
          <p:nvPr/>
        </p:nvSpPr>
        <p:spPr>
          <a:xfrm>
            <a:off x="-22695" y="-13728"/>
            <a:ext cx="952376" cy="853730"/>
          </a:xfrm>
          <a:custGeom>
            <a:avLst/>
            <a:gdLst/>
            <a:ahLst/>
            <a:cxnLst/>
            <a:rect l="l" t="t" r="r" b="b"/>
            <a:pathLst>
              <a:path w="10311" h="9243" extrusionOk="0">
                <a:moveTo>
                  <a:pt x="10310" y="0"/>
                </a:moveTo>
                <a:cubicBezTo>
                  <a:pt x="9517" y="2880"/>
                  <a:pt x="7048" y="8735"/>
                  <a:pt x="94" y="9243"/>
                </a:cubicBezTo>
                <a:lnTo>
                  <a:pt x="1" y="103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7" name="Google Shape;4677;p31"/>
          <p:cNvSpPr/>
          <p:nvPr userDrawn="1"/>
        </p:nvSpPr>
        <p:spPr>
          <a:xfrm>
            <a:off x="-14275" y="4083834"/>
            <a:ext cx="2036515" cy="1078407"/>
          </a:xfrm>
          <a:custGeom>
            <a:avLst/>
            <a:gdLst/>
            <a:ahLst/>
            <a:cxnLst/>
            <a:rect l="l" t="t" r="r" b="b"/>
            <a:pathLst>
              <a:path w="40343" h="21362" extrusionOk="0">
                <a:moveTo>
                  <a:pt x="0" y="21362"/>
                </a:moveTo>
                <a:lnTo>
                  <a:pt x="0" y="0"/>
                </a:lnTo>
                <a:cubicBezTo>
                  <a:pt x="4133" y="11868"/>
                  <a:pt x="16162" y="9368"/>
                  <a:pt x="28255" y="13122"/>
                </a:cubicBezTo>
                <a:cubicBezTo>
                  <a:pt x="34869" y="15175"/>
                  <a:pt x="38436" y="18338"/>
                  <a:pt x="40342" y="21362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0" name="Google Shape;4680;p31"/>
          <p:cNvSpPr/>
          <p:nvPr/>
        </p:nvSpPr>
        <p:spPr>
          <a:xfrm>
            <a:off x="7644957" y="-11166"/>
            <a:ext cx="1502780" cy="3260198"/>
          </a:xfrm>
          <a:custGeom>
            <a:avLst/>
            <a:gdLst/>
            <a:ahLst/>
            <a:cxnLst/>
            <a:rect l="l" t="t" r="r" b="b"/>
            <a:pathLst>
              <a:path w="17156" h="37219" extrusionOk="0">
                <a:moveTo>
                  <a:pt x="17052" y="0"/>
                </a:moveTo>
                <a:lnTo>
                  <a:pt x="0" y="0"/>
                </a:lnTo>
                <a:cubicBezTo>
                  <a:pt x="270" y="3108"/>
                  <a:pt x="1707" y="9072"/>
                  <a:pt x="8398" y="13045"/>
                </a:cubicBezTo>
                <a:cubicBezTo>
                  <a:pt x="17155" y="18241"/>
                  <a:pt x="11155" y="31488"/>
                  <a:pt x="17052" y="37218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9" name="Google Shape;5069;p31"/>
          <p:cNvSpPr/>
          <p:nvPr userDrawn="1"/>
        </p:nvSpPr>
        <p:spPr>
          <a:xfrm>
            <a:off x="6928153" y="3892363"/>
            <a:ext cx="2245086" cy="1279539"/>
          </a:xfrm>
          <a:custGeom>
            <a:avLst/>
            <a:gdLst/>
            <a:ahLst/>
            <a:cxnLst/>
            <a:rect l="l" t="t" r="r" b="b"/>
            <a:pathLst>
              <a:path w="37331" h="21276" extrusionOk="0">
                <a:moveTo>
                  <a:pt x="37218" y="21247"/>
                </a:moveTo>
                <a:lnTo>
                  <a:pt x="37331" y="1"/>
                </a:lnTo>
                <a:cubicBezTo>
                  <a:pt x="34220" y="322"/>
                  <a:pt x="28249" y="2074"/>
                  <a:pt x="24232" y="10391"/>
                </a:cubicBezTo>
                <a:cubicBezTo>
                  <a:pt x="18977" y="21276"/>
                  <a:pt x="5772" y="13730"/>
                  <a:pt x="0" y="2104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7_1">
    <p:spTree>
      <p:nvGrpSpPr>
        <p:cNvPr id="1" name="Shape 5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71" name="Google Shape;5071;p32"/>
          <p:cNvGrpSpPr/>
          <p:nvPr/>
        </p:nvGrpSpPr>
        <p:grpSpPr>
          <a:xfrm>
            <a:off x="6114063" y="3359804"/>
            <a:ext cx="3043729" cy="1815277"/>
            <a:chOff x="6114063" y="3342014"/>
            <a:chExt cx="3043729" cy="1815277"/>
          </a:xfrm>
        </p:grpSpPr>
        <p:sp>
          <p:nvSpPr>
            <p:cNvPr id="5072" name="Google Shape;5072;p32"/>
            <p:cNvSpPr/>
            <p:nvPr/>
          </p:nvSpPr>
          <p:spPr>
            <a:xfrm flipH="1">
              <a:off x="6114063" y="3342014"/>
              <a:ext cx="3043729" cy="1815277"/>
            </a:xfrm>
            <a:custGeom>
              <a:avLst/>
              <a:gdLst/>
              <a:ahLst/>
              <a:cxnLst/>
              <a:rect l="l" t="t" r="r" b="b"/>
              <a:pathLst>
                <a:path w="49653" h="29613" extrusionOk="0">
                  <a:moveTo>
                    <a:pt x="0" y="29439"/>
                  </a:moveTo>
                  <a:lnTo>
                    <a:pt x="0" y="1"/>
                  </a:lnTo>
                  <a:cubicBezTo>
                    <a:pt x="4146" y="467"/>
                    <a:pt x="12103" y="2942"/>
                    <a:pt x="17399" y="14495"/>
                  </a:cubicBezTo>
                  <a:cubicBezTo>
                    <a:pt x="24332" y="29612"/>
                    <a:pt x="42004" y="19258"/>
                    <a:pt x="49653" y="294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32"/>
            <p:cNvSpPr/>
            <p:nvPr/>
          </p:nvSpPr>
          <p:spPr>
            <a:xfrm flipH="1">
              <a:off x="6621933" y="3945857"/>
              <a:ext cx="2535858" cy="1200744"/>
            </a:xfrm>
            <a:custGeom>
              <a:avLst/>
              <a:gdLst/>
              <a:ahLst/>
              <a:cxnLst/>
              <a:rect l="l" t="t" r="r" b="b"/>
              <a:pathLst>
                <a:path w="41368" h="19588" extrusionOk="0">
                  <a:moveTo>
                    <a:pt x="0" y="19588"/>
                  </a:moveTo>
                  <a:lnTo>
                    <a:pt x="0" y="0"/>
                  </a:lnTo>
                  <a:cubicBezTo>
                    <a:pt x="4236" y="10885"/>
                    <a:pt x="16574" y="8590"/>
                    <a:pt x="28972" y="12032"/>
                  </a:cubicBezTo>
                  <a:cubicBezTo>
                    <a:pt x="35756" y="13915"/>
                    <a:pt x="39414" y="16811"/>
                    <a:pt x="41368" y="1958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32"/>
            <p:cNvSpPr/>
            <p:nvPr/>
          </p:nvSpPr>
          <p:spPr>
            <a:xfrm flipH="1">
              <a:off x="8333858" y="4521075"/>
              <a:ext cx="823933" cy="625505"/>
            </a:xfrm>
            <a:custGeom>
              <a:avLst/>
              <a:gdLst/>
              <a:ahLst/>
              <a:cxnLst/>
              <a:rect l="l" t="t" r="r" b="b"/>
              <a:pathLst>
                <a:path w="13441" h="10204" extrusionOk="0">
                  <a:moveTo>
                    <a:pt x="0" y="0"/>
                  </a:moveTo>
                  <a:cubicBezTo>
                    <a:pt x="4223" y="816"/>
                    <a:pt x="12797" y="3313"/>
                    <a:pt x="13440" y="10204"/>
                  </a:cubicBezTo>
                  <a:lnTo>
                    <a:pt x="0" y="1020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75" name="Google Shape;5075;p32"/>
          <p:cNvSpPr/>
          <p:nvPr/>
        </p:nvSpPr>
        <p:spPr>
          <a:xfrm rot="-5400000" flipH="1">
            <a:off x="-455434" y="3427982"/>
            <a:ext cx="2177919" cy="1294611"/>
          </a:xfrm>
          <a:custGeom>
            <a:avLst/>
            <a:gdLst/>
            <a:ahLst/>
            <a:cxnLst/>
            <a:rect l="l" t="t" r="r" b="b"/>
            <a:pathLst>
              <a:path w="35098" h="20864" extrusionOk="0">
                <a:moveTo>
                  <a:pt x="35050" y="84"/>
                </a:moveTo>
                <a:lnTo>
                  <a:pt x="35098" y="20864"/>
                </a:lnTo>
                <a:cubicBezTo>
                  <a:pt x="32167" y="20542"/>
                  <a:pt x="26549" y="18807"/>
                  <a:pt x="22789" y="10660"/>
                </a:cubicBezTo>
                <a:cubicBezTo>
                  <a:pt x="17872" y="0"/>
                  <a:pt x="5416" y="7340"/>
                  <a:pt x="0" y="164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6" name="Google Shape;5076;p32"/>
          <p:cNvSpPr/>
          <p:nvPr/>
        </p:nvSpPr>
        <p:spPr>
          <a:xfrm rot="10800000">
            <a:off x="6560890" y="-6889"/>
            <a:ext cx="2603805" cy="1232918"/>
          </a:xfrm>
          <a:custGeom>
            <a:avLst/>
            <a:gdLst/>
            <a:ahLst/>
            <a:cxnLst/>
            <a:rect l="l" t="t" r="r" b="b"/>
            <a:pathLst>
              <a:path w="41368" h="19588" extrusionOk="0">
                <a:moveTo>
                  <a:pt x="0" y="19588"/>
                </a:moveTo>
                <a:lnTo>
                  <a:pt x="0" y="0"/>
                </a:lnTo>
                <a:cubicBezTo>
                  <a:pt x="4236" y="10885"/>
                  <a:pt x="16574" y="8590"/>
                  <a:pt x="28972" y="12032"/>
                </a:cubicBezTo>
                <a:cubicBezTo>
                  <a:pt x="35756" y="13915"/>
                  <a:pt x="39414" y="16811"/>
                  <a:pt x="41368" y="19588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7" name="Google Shape;5077;p32"/>
          <p:cNvSpPr/>
          <p:nvPr/>
        </p:nvSpPr>
        <p:spPr>
          <a:xfrm>
            <a:off x="-13800" y="-13728"/>
            <a:ext cx="952376" cy="853730"/>
          </a:xfrm>
          <a:custGeom>
            <a:avLst/>
            <a:gdLst/>
            <a:ahLst/>
            <a:cxnLst/>
            <a:rect l="l" t="t" r="r" b="b"/>
            <a:pathLst>
              <a:path w="10311" h="9243" extrusionOk="0">
                <a:moveTo>
                  <a:pt x="10310" y="0"/>
                </a:moveTo>
                <a:cubicBezTo>
                  <a:pt x="9517" y="2880"/>
                  <a:pt x="7048" y="8735"/>
                  <a:pt x="94" y="9243"/>
                </a:cubicBezTo>
                <a:lnTo>
                  <a:pt x="1" y="103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7_1_1">
    <p:spTree>
      <p:nvGrpSpPr>
        <p:cNvPr id="1" name="Shape 5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" name="Google Shape;5079;p33"/>
          <p:cNvSpPr/>
          <p:nvPr/>
        </p:nvSpPr>
        <p:spPr>
          <a:xfrm rot="10800000">
            <a:off x="7389578" y="3893699"/>
            <a:ext cx="1775117" cy="1277426"/>
          </a:xfrm>
          <a:custGeom>
            <a:avLst/>
            <a:gdLst/>
            <a:ahLst/>
            <a:cxnLst/>
            <a:rect l="l" t="t" r="r" b="b"/>
            <a:pathLst>
              <a:path w="33231" h="23914" extrusionOk="0">
                <a:moveTo>
                  <a:pt x="58" y="100"/>
                </a:moveTo>
                <a:lnTo>
                  <a:pt x="0" y="23914"/>
                </a:lnTo>
                <a:cubicBezTo>
                  <a:pt x="2770" y="23544"/>
                  <a:pt x="8089" y="21555"/>
                  <a:pt x="11653" y="12219"/>
                </a:cubicBezTo>
                <a:cubicBezTo>
                  <a:pt x="16313" y="0"/>
                  <a:pt x="28101" y="8407"/>
                  <a:pt x="33230" y="18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80" name="Google Shape;5080;p33"/>
          <p:cNvGrpSpPr/>
          <p:nvPr/>
        </p:nvGrpSpPr>
        <p:grpSpPr>
          <a:xfrm flipH="1">
            <a:off x="-6899" y="-6878"/>
            <a:ext cx="3010666" cy="1569939"/>
            <a:chOff x="6154029" y="-6878"/>
            <a:chExt cx="3010666" cy="1569939"/>
          </a:xfrm>
        </p:grpSpPr>
        <p:sp>
          <p:nvSpPr>
            <p:cNvPr id="5081" name="Google Shape;5081;p33"/>
            <p:cNvSpPr/>
            <p:nvPr/>
          </p:nvSpPr>
          <p:spPr>
            <a:xfrm>
              <a:off x="6154029" y="-6878"/>
              <a:ext cx="3010661" cy="1569939"/>
            </a:xfrm>
            <a:custGeom>
              <a:avLst/>
              <a:gdLst/>
              <a:ahLst/>
              <a:cxnLst/>
              <a:rect l="l" t="t" r="r" b="b"/>
              <a:pathLst>
                <a:path w="38910" h="20290" extrusionOk="0">
                  <a:moveTo>
                    <a:pt x="38887" y="1"/>
                  </a:moveTo>
                  <a:lnTo>
                    <a:pt x="38910" y="20289"/>
                  </a:lnTo>
                  <a:cubicBezTo>
                    <a:pt x="34915" y="9022"/>
                    <a:pt x="23320" y="11410"/>
                    <a:pt x="11660" y="7858"/>
                  </a:cubicBezTo>
                  <a:cubicBezTo>
                    <a:pt x="5284" y="5914"/>
                    <a:pt x="1842" y="2916"/>
                    <a:pt x="1" y="46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33"/>
            <p:cNvSpPr/>
            <p:nvPr/>
          </p:nvSpPr>
          <p:spPr>
            <a:xfrm>
              <a:off x="8426525" y="-6851"/>
              <a:ext cx="738170" cy="797783"/>
            </a:xfrm>
            <a:custGeom>
              <a:avLst/>
              <a:gdLst/>
              <a:ahLst/>
              <a:cxnLst/>
              <a:rect l="l" t="t" r="r" b="b"/>
              <a:pathLst>
                <a:path w="10513" h="11362" extrusionOk="0">
                  <a:moveTo>
                    <a:pt x="1" y="17"/>
                  </a:moveTo>
                  <a:cubicBezTo>
                    <a:pt x="846" y="3587"/>
                    <a:pt x="3426" y="10828"/>
                    <a:pt x="10513" y="11361"/>
                  </a:cubicBezTo>
                  <a:lnTo>
                    <a:pt x="104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5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5"/>
          <p:cNvSpPr txBox="1">
            <a:spLocks noGrp="1"/>
          </p:cNvSpPr>
          <p:nvPr>
            <p:ph type="subTitle" idx="1"/>
          </p:nvPr>
        </p:nvSpPr>
        <p:spPr>
          <a:xfrm>
            <a:off x="981950" y="3040625"/>
            <a:ext cx="33789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5"/>
          <p:cNvSpPr txBox="1">
            <a:spLocks noGrp="1"/>
          </p:cNvSpPr>
          <p:nvPr>
            <p:ph type="title" idx="2"/>
          </p:nvPr>
        </p:nvSpPr>
        <p:spPr>
          <a:xfrm>
            <a:off x="1095800" y="2550725"/>
            <a:ext cx="3151200" cy="4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5"/>
          <p:cNvSpPr txBox="1">
            <a:spLocks noGrp="1"/>
          </p:cNvSpPr>
          <p:nvPr>
            <p:ph type="subTitle" idx="3"/>
          </p:nvPr>
        </p:nvSpPr>
        <p:spPr>
          <a:xfrm>
            <a:off x="4783150" y="3040625"/>
            <a:ext cx="33789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5"/>
          <p:cNvSpPr txBox="1">
            <a:spLocks noGrp="1"/>
          </p:cNvSpPr>
          <p:nvPr>
            <p:ph type="title" idx="4"/>
          </p:nvPr>
        </p:nvSpPr>
        <p:spPr>
          <a:xfrm>
            <a:off x="4897000" y="2550725"/>
            <a:ext cx="3151200" cy="4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2" name="Grupo 11"/>
          <p:cNvGrpSpPr/>
          <p:nvPr userDrawn="1"/>
        </p:nvGrpSpPr>
        <p:grpSpPr>
          <a:xfrm>
            <a:off x="110362" y="4405378"/>
            <a:ext cx="8939048" cy="613631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70134" y="47785"/>
            <a:ext cx="1223427" cy="126779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50488" y="20297"/>
            <a:ext cx="1223427" cy="1267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7_1_1_1">
    <p:spTree>
      <p:nvGrpSpPr>
        <p:cNvPr id="1" name="Shape 5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4" name="Google Shape;5084;p34"/>
          <p:cNvSpPr/>
          <p:nvPr/>
        </p:nvSpPr>
        <p:spPr>
          <a:xfrm flipH="1">
            <a:off x="6417291" y="3551751"/>
            <a:ext cx="2750822" cy="1605593"/>
          </a:xfrm>
          <a:custGeom>
            <a:avLst/>
            <a:gdLst/>
            <a:ahLst/>
            <a:cxnLst/>
            <a:rect l="l" t="t" r="r" b="b"/>
            <a:pathLst>
              <a:path w="33402" h="19496" extrusionOk="0">
                <a:moveTo>
                  <a:pt x="1" y="19495"/>
                </a:moveTo>
                <a:lnTo>
                  <a:pt x="1" y="1"/>
                </a:lnTo>
                <a:cubicBezTo>
                  <a:pt x="2453" y="16275"/>
                  <a:pt x="13103" y="11972"/>
                  <a:pt x="24345" y="14623"/>
                </a:cubicBezTo>
                <a:cubicBezTo>
                  <a:pt x="28806" y="15677"/>
                  <a:pt x="31624" y="17522"/>
                  <a:pt x="33401" y="1949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85" name="Google Shape;5085;p34"/>
          <p:cNvGrpSpPr/>
          <p:nvPr/>
        </p:nvGrpSpPr>
        <p:grpSpPr>
          <a:xfrm flipH="1">
            <a:off x="-25759" y="2224271"/>
            <a:ext cx="2125048" cy="2942622"/>
            <a:chOff x="7038150" y="2206481"/>
            <a:chExt cx="2125048" cy="2942622"/>
          </a:xfrm>
        </p:grpSpPr>
        <p:sp>
          <p:nvSpPr>
            <p:cNvPr id="5086" name="Google Shape;5086;p34"/>
            <p:cNvSpPr/>
            <p:nvPr/>
          </p:nvSpPr>
          <p:spPr>
            <a:xfrm>
              <a:off x="7038150" y="2206481"/>
              <a:ext cx="2125048" cy="2942326"/>
            </a:xfrm>
            <a:custGeom>
              <a:avLst/>
              <a:gdLst/>
              <a:ahLst/>
              <a:cxnLst/>
              <a:rect l="l" t="t" r="r" b="b"/>
              <a:pathLst>
                <a:path w="30670" h="42467" extrusionOk="0">
                  <a:moveTo>
                    <a:pt x="30492" y="42467"/>
                  </a:moveTo>
                  <a:lnTo>
                    <a:pt x="0" y="42467"/>
                  </a:lnTo>
                  <a:cubicBezTo>
                    <a:pt x="482" y="38922"/>
                    <a:pt x="3047" y="32119"/>
                    <a:pt x="15012" y="27587"/>
                  </a:cubicBezTo>
                  <a:cubicBezTo>
                    <a:pt x="30669" y="21658"/>
                    <a:pt x="19945" y="6541"/>
                    <a:pt x="30489" y="1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34"/>
            <p:cNvSpPr/>
            <p:nvPr/>
          </p:nvSpPr>
          <p:spPr>
            <a:xfrm>
              <a:off x="7745077" y="2454523"/>
              <a:ext cx="1405843" cy="2694286"/>
            </a:xfrm>
            <a:custGeom>
              <a:avLst/>
              <a:gdLst/>
              <a:ahLst/>
              <a:cxnLst/>
              <a:rect l="l" t="t" r="r" b="b"/>
              <a:pathLst>
                <a:path w="20290" h="38887" extrusionOk="0">
                  <a:moveTo>
                    <a:pt x="20289" y="38887"/>
                  </a:moveTo>
                  <a:lnTo>
                    <a:pt x="1" y="38887"/>
                  </a:lnTo>
                  <a:cubicBezTo>
                    <a:pt x="11272" y="34905"/>
                    <a:pt x="8897" y="23307"/>
                    <a:pt x="12461" y="11651"/>
                  </a:cubicBezTo>
                  <a:cubicBezTo>
                    <a:pt x="14411" y="5278"/>
                    <a:pt x="17413" y="1839"/>
                    <a:pt x="20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34"/>
            <p:cNvSpPr/>
            <p:nvPr/>
          </p:nvSpPr>
          <p:spPr>
            <a:xfrm>
              <a:off x="8418263" y="4184447"/>
              <a:ext cx="732646" cy="964655"/>
            </a:xfrm>
            <a:custGeom>
              <a:avLst/>
              <a:gdLst/>
              <a:ahLst/>
              <a:cxnLst/>
              <a:rect l="l" t="t" r="r" b="b"/>
              <a:pathLst>
                <a:path w="10574" h="13923" extrusionOk="0">
                  <a:moveTo>
                    <a:pt x="0" y="13922"/>
                  </a:moveTo>
                  <a:cubicBezTo>
                    <a:pt x="848" y="9545"/>
                    <a:pt x="3436" y="666"/>
                    <a:pt x="10573" y="0"/>
                  </a:cubicBezTo>
                  <a:lnTo>
                    <a:pt x="10573" y="13922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4535374"/>
            <a:ext cx="9160656" cy="60812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</p:spTree>
    <p:extLst>
      <p:ext uri="{BB962C8B-B14F-4D97-AF65-F5344CB8AC3E}">
        <p14:creationId xmlns:p14="http://schemas.microsoft.com/office/powerpoint/2010/main" val="11488279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2052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4535374"/>
            <a:ext cx="9160656" cy="608126"/>
          </a:xfrm>
          <a:prstGeom prst="rect">
            <a:avLst/>
          </a:prstGeom>
          <a:solidFill>
            <a:srgbClr val="E95D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</p:spTree>
    <p:extLst>
      <p:ext uri="{BB962C8B-B14F-4D97-AF65-F5344CB8AC3E}">
        <p14:creationId xmlns:p14="http://schemas.microsoft.com/office/powerpoint/2010/main" val="34449996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867904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2E5EA7C7-8ABC-4BB8-83D4-FDCD6EF002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33247" y="735029"/>
            <a:ext cx="3673443" cy="3673443"/>
          </a:xfrm>
          <a:custGeom>
            <a:avLst/>
            <a:gdLst>
              <a:gd name="connsiteX0" fmla="*/ 2448962 w 4897924"/>
              <a:gd name="connsiteY0" fmla="*/ 0 h 4897924"/>
              <a:gd name="connsiteX1" fmla="*/ 4897924 w 4897924"/>
              <a:gd name="connsiteY1" fmla="*/ 2448962 h 4897924"/>
              <a:gd name="connsiteX2" fmla="*/ 2448962 w 4897924"/>
              <a:gd name="connsiteY2" fmla="*/ 4897924 h 4897924"/>
              <a:gd name="connsiteX3" fmla="*/ 0 w 4897924"/>
              <a:gd name="connsiteY3" fmla="*/ 2448962 h 4897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924" h="4897924">
                <a:moveTo>
                  <a:pt x="2448962" y="0"/>
                </a:moveTo>
                <a:lnTo>
                  <a:pt x="4897924" y="2448962"/>
                </a:lnTo>
                <a:lnTo>
                  <a:pt x="2448962" y="4897924"/>
                </a:lnTo>
                <a:lnTo>
                  <a:pt x="0" y="244896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936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9144000" cy="2913017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18721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53426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2052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ángulo 3"/>
          <p:cNvSpPr/>
          <p:nvPr userDrawn="1"/>
        </p:nvSpPr>
        <p:spPr>
          <a:xfrm>
            <a:off x="0" y="4535374"/>
            <a:ext cx="9160656" cy="60812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</p:spTree>
    <p:extLst>
      <p:ext uri="{BB962C8B-B14F-4D97-AF65-F5344CB8AC3E}">
        <p14:creationId xmlns:p14="http://schemas.microsoft.com/office/powerpoint/2010/main" val="19139469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25947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2843808" cy="51435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8" name="AutoShape 3"/>
          <p:cNvSpPr>
            <a:spLocks noChangeAspect="1" noChangeArrowheads="1" noTextEdit="1"/>
          </p:cNvSpPr>
          <p:nvPr userDrawn="1"/>
        </p:nvSpPr>
        <p:spPr bwMode="auto">
          <a:xfrm>
            <a:off x="3049191" y="1475185"/>
            <a:ext cx="3045619" cy="2193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</p:spTree>
    <p:extLst>
      <p:ext uri="{BB962C8B-B14F-4D97-AF65-F5344CB8AC3E}">
        <p14:creationId xmlns:p14="http://schemas.microsoft.com/office/powerpoint/2010/main" val="1568733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6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" name="Grupo 5"/>
          <p:cNvGrpSpPr/>
          <p:nvPr userDrawn="1"/>
        </p:nvGrpSpPr>
        <p:grpSpPr>
          <a:xfrm rot="16200000">
            <a:off x="6399926" y="2473841"/>
            <a:ext cx="4988087" cy="342413"/>
            <a:chOff x="-2112963" y="2112963"/>
            <a:chExt cx="13366751" cy="917575"/>
          </a:xfrm>
          <a:solidFill>
            <a:srgbClr val="7030A0"/>
          </a:solidFill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9" name="Grupo 8"/>
          <p:cNvGrpSpPr/>
          <p:nvPr userDrawn="1"/>
        </p:nvGrpSpPr>
        <p:grpSpPr>
          <a:xfrm rot="5400000">
            <a:off x="-2177159" y="2478250"/>
            <a:ext cx="4988087" cy="342413"/>
            <a:chOff x="-2112963" y="2112963"/>
            <a:chExt cx="13366751" cy="917575"/>
          </a:xfrm>
          <a:solidFill>
            <a:srgbClr val="7030A0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70134" y="47785"/>
            <a:ext cx="1223427" cy="126779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50488" y="20297"/>
            <a:ext cx="1223427" cy="1267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91045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56087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8665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6849560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50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CUSTOM">
    <p:spTree>
      <p:nvGrpSpPr>
        <p:cNvPr id="1" name="Shape 5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4" name="Google Shape;5094;p37"/>
          <p:cNvSpPr txBox="1">
            <a:spLocks noGrp="1"/>
          </p:cNvSpPr>
          <p:nvPr>
            <p:ph type="title"/>
          </p:nvPr>
        </p:nvSpPr>
        <p:spPr>
          <a:xfrm>
            <a:off x="1048350" y="3238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7"/>
          <p:cNvSpPr txBox="1">
            <a:spLocks noGrp="1"/>
          </p:cNvSpPr>
          <p:nvPr>
            <p:ph type="body" idx="1"/>
          </p:nvPr>
        </p:nvSpPr>
        <p:spPr>
          <a:xfrm>
            <a:off x="800380" y="1471375"/>
            <a:ext cx="4009800" cy="27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915" name="Google Shape;915;p7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9" name="Grupo 8"/>
          <p:cNvGrpSpPr/>
          <p:nvPr userDrawn="1"/>
        </p:nvGrpSpPr>
        <p:grpSpPr>
          <a:xfrm>
            <a:off x="110362" y="4405378"/>
            <a:ext cx="8939048" cy="613631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2" name="Grupo 11"/>
          <p:cNvGrpSpPr/>
          <p:nvPr userDrawn="1"/>
        </p:nvGrpSpPr>
        <p:grpSpPr>
          <a:xfrm rot="10800000">
            <a:off x="126128" y="151005"/>
            <a:ext cx="8939048" cy="952580"/>
            <a:chOff x="-2112963" y="2112963"/>
            <a:chExt cx="13366751" cy="917575"/>
          </a:xfrm>
          <a:solidFill>
            <a:srgbClr val="7030A0"/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8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207278">
            <a:off x="7241612" y="482356"/>
            <a:ext cx="2034601" cy="675022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900000">
            <a:off x="-184699" y="547151"/>
            <a:ext cx="2034601" cy="6750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8"/>
          <p:cNvSpPr txBox="1">
            <a:spLocks noGrp="1"/>
          </p:cNvSpPr>
          <p:nvPr>
            <p:ph type="title"/>
          </p:nvPr>
        </p:nvSpPr>
        <p:spPr>
          <a:xfrm>
            <a:off x="1584775" y="1240550"/>
            <a:ext cx="5974500" cy="266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85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47" name="Google Shape;947;p8"/>
          <p:cNvSpPr/>
          <p:nvPr/>
        </p:nvSpPr>
        <p:spPr>
          <a:xfrm>
            <a:off x="3970344" y="741231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upo 7"/>
          <p:cNvGrpSpPr/>
          <p:nvPr userDrawn="1"/>
        </p:nvGrpSpPr>
        <p:grpSpPr>
          <a:xfrm rot="16200000">
            <a:off x="6370743" y="2396020"/>
            <a:ext cx="4988087" cy="342413"/>
            <a:chOff x="-2112963" y="2112963"/>
            <a:chExt cx="13366751" cy="917575"/>
          </a:xfrm>
          <a:solidFill>
            <a:srgbClr val="7030A0"/>
          </a:solidFill>
        </p:grpSpPr>
        <p:sp>
          <p:nvSpPr>
            <p:cNvPr id="9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1" name="Freeform 5"/>
          <p:cNvSpPr>
            <a:spLocks/>
          </p:cNvSpPr>
          <p:nvPr userDrawn="1"/>
        </p:nvSpPr>
        <p:spPr bwMode="auto">
          <a:xfrm rot="10800000">
            <a:off x="96945" y="73184"/>
            <a:ext cx="8939048" cy="530676"/>
          </a:xfrm>
          <a:custGeom>
            <a:avLst/>
            <a:gdLst>
              <a:gd name="T0" fmla="*/ 3517 w 3562"/>
              <a:gd name="T1" fmla="*/ 135 h 135"/>
              <a:gd name="T2" fmla="*/ 46 w 3562"/>
              <a:gd name="T3" fmla="*/ 135 h 135"/>
              <a:gd name="T4" fmla="*/ 0 w 3562"/>
              <a:gd name="T5" fmla="*/ 90 h 135"/>
              <a:gd name="T6" fmla="*/ 0 w 3562"/>
              <a:gd name="T7" fmla="*/ 45 h 135"/>
              <a:gd name="T8" fmla="*/ 46 w 3562"/>
              <a:gd name="T9" fmla="*/ 0 h 135"/>
              <a:gd name="T10" fmla="*/ 3517 w 3562"/>
              <a:gd name="T11" fmla="*/ 0 h 135"/>
              <a:gd name="T12" fmla="*/ 3562 w 3562"/>
              <a:gd name="T13" fmla="*/ 45 h 135"/>
              <a:gd name="T14" fmla="*/ 3562 w 3562"/>
              <a:gd name="T15" fmla="*/ 90 h 135"/>
              <a:gd name="T16" fmla="*/ 3517 w 3562"/>
              <a:gd name="T17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62" h="135">
                <a:moveTo>
                  <a:pt x="3517" y="135"/>
                </a:moveTo>
                <a:cubicBezTo>
                  <a:pt x="46" y="135"/>
                  <a:pt x="46" y="135"/>
                  <a:pt x="46" y="135"/>
                </a:cubicBezTo>
                <a:cubicBezTo>
                  <a:pt x="21" y="135"/>
                  <a:pt x="0" y="115"/>
                  <a:pt x="0" y="9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3517" y="0"/>
                  <a:pt x="3517" y="0"/>
                  <a:pt x="3517" y="0"/>
                </a:cubicBezTo>
                <a:cubicBezTo>
                  <a:pt x="3542" y="0"/>
                  <a:pt x="3562" y="20"/>
                  <a:pt x="3562" y="45"/>
                </a:cubicBezTo>
                <a:cubicBezTo>
                  <a:pt x="3562" y="90"/>
                  <a:pt x="3562" y="90"/>
                  <a:pt x="3562" y="90"/>
                </a:cubicBezTo>
                <a:cubicBezTo>
                  <a:pt x="3562" y="115"/>
                  <a:pt x="3542" y="135"/>
                  <a:pt x="3517" y="13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2" name="Grupo 11"/>
          <p:cNvGrpSpPr/>
          <p:nvPr userDrawn="1"/>
        </p:nvGrpSpPr>
        <p:grpSpPr>
          <a:xfrm rot="5400000">
            <a:off x="-2206342" y="2400429"/>
            <a:ext cx="4988087" cy="342413"/>
            <a:chOff x="-2112963" y="2112963"/>
            <a:chExt cx="13366751" cy="917575"/>
          </a:xfrm>
          <a:solidFill>
            <a:srgbClr val="7030A0"/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70134" y="47785"/>
            <a:ext cx="1223427" cy="126779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50488" y="20297"/>
            <a:ext cx="1223427" cy="1267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9"/>
          <p:cNvSpPr txBox="1">
            <a:spLocks noGrp="1"/>
          </p:cNvSpPr>
          <p:nvPr>
            <p:ph type="title"/>
          </p:nvPr>
        </p:nvSpPr>
        <p:spPr>
          <a:xfrm>
            <a:off x="4277175" y="1717650"/>
            <a:ext cx="4090500" cy="7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8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67" name="Google Shape;967;p9"/>
          <p:cNvSpPr txBox="1">
            <a:spLocks noGrp="1"/>
          </p:cNvSpPr>
          <p:nvPr>
            <p:ph type="subTitle" idx="1"/>
          </p:nvPr>
        </p:nvSpPr>
        <p:spPr>
          <a:xfrm>
            <a:off x="4276925" y="2410550"/>
            <a:ext cx="4090500" cy="10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12" name="Grupo 11"/>
          <p:cNvGrpSpPr/>
          <p:nvPr userDrawn="1"/>
        </p:nvGrpSpPr>
        <p:grpSpPr>
          <a:xfrm>
            <a:off x="223838" y="103188"/>
            <a:ext cx="8694302" cy="4959350"/>
            <a:chOff x="223838" y="103188"/>
            <a:chExt cx="8694302" cy="4959350"/>
          </a:xfrm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228164" y="4727575"/>
              <a:ext cx="8689975" cy="334963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6"/>
            <p:cNvSpPr>
              <a:spLocks/>
            </p:cNvSpPr>
            <p:nvPr userDrawn="1"/>
          </p:nvSpPr>
          <p:spPr bwMode="auto">
            <a:xfrm>
              <a:off x="228164" y="4548188"/>
              <a:ext cx="396875" cy="360363"/>
            </a:xfrm>
            <a:custGeom>
              <a:avLst/>
              <a:gdLst>
                <a:gd name="T0" fmla="*/ 130 w 163"/>
                <a:gd name="T1" fmla="*/ 146 h 146"/>
                <a:gd name="T2" fmla="*/ 34 w 163"/>
                <a:gd name="T3" fmla="*/ 146 h 146"/>
                <a:gd name="T4" fmla="*/ 0 w 163"/>
                <a:gd name="T5" fmla="*/ 112 h 146"/>
                <a:gd name="T6" fmla="*/ 0 w 163"/>
                <a:gd name="T7" fmla="*/ 33 h 146"/>
                <a:gd name="T8" fmla="*/ 34 w 163"/>
                <a:gd name="T9" fmla="*/ 0 h 146"/>
                <a:gd name="T10" fmla="*/ 130 w 163"/>
                <a:gd name="T11" fmla="*/ 0 h 146"/>
                <a:gd name="T12" fmla="*/ 163 w 163"/>
                <a:gd name="T13" fmla="*/ 33 h 146"/>
                <a:gd name="T14" fmla="*/ 163 w 163"/>
                <a:gd name="T15" fmla="*/ 112 h 146"/>
                <a:gd name="T16" fmla="*/ 130 w 163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46">
                  <a:moveTo>
                    <a:pt x="130" y="146"/>
                  </a:moveTo>
                  <a:cubicBezTo>
                    <a:pt x="34" y="146"/>
                    <a:pt x="34" y="146"/>
                    <a:pt x="34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48" y="0"/>
                    <a:pt x="163" y="15"/>
                    <a:pt x="163" y="33"/>
                  </a:cubicBezTo>
                  <a:cubicBezTo>
                    <a:pt x="163" y="112"/>
                    <a:pt x="163" y="112"/>
                    <a:pt x="163" y="112"/>
                  </a:cubicBezTo>
                  <a:cubicBezTo>
                    <a:pt x="163" y="131"/>
                    <a:pt x="148" y="146"/>
                    <a:pt x="130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7"/>
            <p:cNvSpPr>
              <a:spLocks/>
            </p:cNvSpPr>
            <p:nvPr userDrawn="1"/>
          </p:nvSpPr>
          <p:spPr bwMode="auto">
            <a:xfrm>
              <a:off x="8522852" y="4548188"/>
              <a:ext cx="395288" cy="360363"/>
            </a:xfrm>
            <a:custGeom>
              <a:avLst/>
              <a:gdLst>
                <a:gd name="T0" fmla="*/ 129 w 162"/>
                <a:gd name="T1" fmla="*/ 146 h 146"/>
                <a:gd name="T2" fmla="*/ 33 w 162"/>
                <a:gd name="T3" fmla="*/ 146 h 146"/>
                <a:gd name="T4" fmla="*/ 0 w 162"/>
                <a:gd name="T5" fmla="*/ 112 h 146"/>
                <a:gd name="T6" fmla="*/ 0 w 162"/>
                <a:gd name="T7" fmla="*/ 33 h 146"/>
                <a:gd name="T8" fmla="*/ 33 w 162"/>
                <a:gd name="T9" fmla="*/ 0 h 146"/>
                <a:gd name="T10" fmla="*/ 129 w 162"/>
                <a:gd name="T11" fmla="*/ 0 h 146"/>
                <a:gd name="T12" fmla="*/ 162 w 162"/>
                <a:gd name="T13" fmla="*/ 33 h 146"/>
                <a:gd name="T14" fmla="*/ 162 w 162"/>
                <a:gd name="T15" fmla="*/ 112 h 146"/>
                <a:gd name="T16" fmla="*/ 129 w 162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146">
                  <a:moveTo>
                    <a:pt x="129" y="146"/>
                  </a:moveTo>
                  <a:cubicBezTo>
                    <a:pt x="33" y="146"/>
                    <a:pt x="33" y="146"/>
                    <a:pt x="33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7" y="0"/>
                    <a:pt x="162" y="15"/>
                    <a:pt x="162" y="33"/>
                  </a:cubicBezTo>
                  <a:cubicBezTo>
                    <a:pt x="162" y="112"/>
                    <a:pt x="162" y="112"/>
                    <a:pt x="162" y="112"/>
                  </a:cubicBezTo>
                  <a:cubicBezTo>
                    <a:pt x="162" y="131"/>
                    <a:pt x="147" y="146"/>
                    <a:pt x="129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1"/>
            <p:cNvSpPr>
              <a:spLocks/>
            </p:cNvSpPr>
            <p:nvPr userDrawn="1"/>
          </p:nvSpPr>
          <p:spPr bwMode="auto">
            <a:xfrm rot="10800000">
              <a:off x="223838" y="103188"/>
              <a:ext cx="8689975" cy="334962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solidFill>
              <a:srgbClr val="FF9A3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 rot="10800000">
              <a:off x="8516938" y="257175"/>
              <a:ext cx="396875" cy="360362"/>
            </a:xfrm>
            <a:custGeom>
              <a:avLst/>
              <a:gdLst>
                <a:gd name="T0" fmla="*/ 130 w 163"/>
                <a:gd name="T1" fmla="*/ 146 h 146"/>
                <a:gd name="T2" fmla="*/ 34 w 163"/>
                <a:gd name="T3" fmla="*/ 146 h 146"/>
                <a:gd name="T4" fmla="*/ 0 w 163"/>
                <a:gd name="T5" fmla="*/ 112 h 146"/>
                <a:gd name="T6" fmla="*/ 0 w 163"/>
                <a:gd name="T7" fmla="*/ 33 h 146"/>
                <a:gd name="T8" fmla="*/ 34 w 163"/>
                <a:gd name="T9" fmla="*/ 0 h 146"/>
                <a:gd name="T10" fmla="*/ 130 w 163"/>
                <a:gd name="T11" fmla="*/ 0 h 146"/>
                <a:gd name="T12" fmla="*/ 163 w 163"/>
                <a:gd name="T13" fmla="*/ 33 h 146"/>
                <a:gd name="T14" fmla="*/ 163 w 163"/>
                <a:gd name="T15" fmla="*/ 112 h 146"/>
                <a:gd name="T16" fmla="*/ 130 w 163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46">
                  <a:moveTo>
                    <a:pt x="130" y="146"/>
                  </a:moveTo>
                  <a:cubicBezTo>
                    <a:pt x="34" y="146"/>
                    <a:pt x="34" y="146"/>
                    <a:pt x="34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48" y="0"/>
                    <a:pt x="163" y="15"/>
                    <a:pt x="163" y="33"/>
                  </a:cubicBezTo>
                  <a:cubicBezTo>
                    <a:pt x="163" y="112"/>
                    <a:pt x="163" y="112"/>
                    <a:pt x="163" y="112"/>
                  </a:cubicBezTo>
                  <a:cubicBezTo>
                    <a:pt x="163" y="131"/>
                    <a:pt x="148" y="146"/>
                    <a:pt x="130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3"/>
            <p:cNvSpPr>
              <a:spLocks/>
            </p:cNvSpPr>
            <p:nvPr userDrawn="1"/>
          </p:nvSpPr>
          <p:spPr bwMode="auto">
            <a:xfrm rot="10800000">
              <a:off x="223838" y="257175"/>
              <a:ext cx="395288" cy="360362"/>
            </a:xfrm>
            <a:custGeom>
              <a:avLst/>
              <a:gdLst>
                <a:gd name="T0" fmla="*/ 129 w 162"/>
                <a:gd name="T1" fmla="*/ 146 h 146"/>
                <a:gd name="T2" fmla="*/ 33 w 162"/>
                <a:gd name="T3" fmla="*/ 146 h 146"/>
                <a:gd name="T4" fmla="*/ 0 w 162"/>
                <a:gd name="T5" fmla="*/ 112 h 146"/>
                <a:gd name="T6" fmla="*/ 0 w 162"/>
                <a:gd name="T7" fmla="*/ 33 h 146"/>
                <a:gd name="T8" fmla="*/ 33 w 162"/>
                <a:gd name="T9" fmla="*/ 0 h 146"/>
                <a:gd name="T10" fmla="*/ 129 w 162"/>
                <a:gd name="T11" fmla="*/ 0 h 146"/>
                <a:gd name="T12" fmla="*/ 162 w 162"/>
                <a:gd name="T13" fmla="*/ 33 h 146"/>
                <a:gd name="T14" fmla="*/ 162 w 162"/>
                <a:gd name="T15" fmla="*/ 112 h 146"/>
                <a:gd name="T16" fmla="*/ 129 w 162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146">
                  <a:moveTo>
                    <a:pt x="129" y="146"/>
                  </a:moveTo>
                  <a:cubicBezTo>
                    <a:pt x="33" y="146"/>
                    <a:pt x="33" y="146"/>
                    <a:pt x="33" y="146"/>
                  </a:cubicBezTo>
                  <a:cubicBezTo>
                    <a:pt x="15" y="146"/>
                    <a:pt x="0" y="131"/>
                    <a:pt x="0" y="11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7" y="0"/>
                    <a:pt x="162" y="15"/>
                    <a:pt x="162" y="33"/>
                  </a:cubicBezTo>
                  <a:cubicBezTo>
                    <a:pt x="162" y="112"/>
                    <a:pt x="162" y="112"/>
                    <a:pt x="162" y="112"/>
                  </a:cubicBezTo>
                  <a:cubicBezTo>
                    <a:pt x="162" y="131"/>
                    <a:pt x="147" y="146"/>
                    <a:pt x="129" y="146"/>
                  </a:cubicBezTo>
                  <a:close/>
                </a:path>
              </a:pathLst>
            </a:custGeom>
            <a:solidFill>
              <a:srgbClr val="FF9A3F"/>
            </a:solidFill>
            <a:ln w="190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207278">
            <a:off x="7241612" y="482356"/>
            <a:ext cx="2034601" cy="675022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900000">
            <a:off x="-184699" y="547151"/>
            <a:ext cx="2034601" cy="6750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 userDrawn="1"/>
        </p:nvGrpSpPr>
        <p:grpSpPr>
          <a:xfrm>
            <a:off x="110362" y="4405378"/>
            <a:ext cx="8939048" cy="613631"/>
            <a:chOff x="-2112963" y="2112963"/>
            <a:chExt cx="13366751" cy="917575"/>
          </a:xfrm>
          <a:solidFill>
            <a:srgbClr val="FF9A3F"/>
          </a:solidFill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7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4" name="Grupo 13"/>
          <p:cNvGrpSpPr/>
          <p:nvPr userDrawn="1"/>
        </p:nvGrpSpPr>
        <p:grpSpPr>
          <a:xfrm rot="10800000">
            <a:off x="126128" y="151005"/>
            <a:ext cx="8939048" cy="952580"/>
            <a:chOff x="-2112963" y="2112963"/>
            <a:chExt cx="13366751" cy="917575"/>
          </a:xfrm>
          <a:solidFill>
            <a:srgbClr val="7030A0"/>
          </a:solidFill>
        </p:grpSpPr>
        <p:sp>
          <p:nvSpPr>
            <p:cNvPr id="15" name="Freeform 5"/>
            <p:cNvSpPr>
              <a:spLocks/>
            </p:cNvSpPr>
            <p:nvPr userDrawn="1"/>
          </p:nvSpPr>
          <p:spPr bwMode="auto">
            <a:xfrm>
              <a:off x="-2112963" y="2519363"/>
              <a:ext cx="13366751" cy="511175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6"/>
            <p:cNvSpPr>
              <a:spLocks/>
            </p:cNvSpPr>
            <p:nvPr userDrawn="1"/>
          </p:nvSpPr>
          <p:spPr bwMode="auto">
            <a:xfrm>
              <a:off x="2738437" y="2112963"/>
              <a:ext cx="3663950" cy="617538"/>
            </a:xfrm>
            <a:custGeom>
              <a:avLst/>
              <a:gdLst>
                <a:gd name="T0" fmla="*/ 943 w 976"/>
                <a:gd name="T1" fmla="*/ 163 h 163"/>
                <a:gd name="T2" fmla="*/ 34 w 976"/>
                <a:gd name="T3" fmla="*/ 163 h 163"/>
                <a:gd name="T4" fmla="*/ 0 w 976"/>
                <a:gd name="T5" fmla="*/ 129 h 163"/>
                <a:gd name="T6" fmla="*/ 0 w 976"/>
                <a:gd name="T7" fmla="*/ 33 h 163"/>
                <a:gd name="T8" fmla="*/ 34 w 976"/>
                <a:gd name="T9" fmla="*/ 0 h 163"/>
                <a:gd name="T10" fmla="*/ 943 w 976"/>
                <a:gd name="T11" fmla="*/ 0 h 163"/>
                <a:gd name="T12" fmla="*/ 976 w 976"/>
                <a:gd name="T13" fmla="*/ 33 h 163"/>
                <a:gd name="T14" fmla="*/ 976 w 976"/>
                <a:gd name="T15" fmla="*/ 129 h 163"/>
                <a:gd name="T16" fmla="*/ 943 w 976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6" h="163">
                  <a:moveTo>
                    <a:pt x="943" y="163"/>
                  </a:moveTo>
                  <a:cubicBezTo>
                    <a:pt x="34" y="163"/>
                    <a:pt x="34" y="163"/>
                    <a:pt x="34" y="163"/>
                  </a:cubicBezTo>
                  <a:cubicBezTo>
                    <a:pt x="15" y="163"/>
                    <a:pt x="0" y="148"/>
                    <a:pt x="0" y="1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943" y="0"/>
                    <a:pt x="943" y="0"/>
                    <a:pt x="943" y="0"/>
                  </a:cubicBezTo>
                  <a:cubicBezTo>
                    <a:pt x="962" y="0"/>
                    <a:pt x="976" y="15"/>
                    <a:pt x="976" y="33"/>
                  </a:cubicBezTo>
                  <a:cubicBezTo>
                    <a:pt x="976" y="129"/>
                    <a:pt x="976" y="129"/>
                    <a:pt x="976" y="129"/>
                  </a:cubicBezTo>
                  <a:cubicBezTo>
                    <a:pt x="976" y="148"/>
                    <a:pt x="962" y="163"/>
                    <a:pt x="943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013" name="Google Shape;1013;p10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70134" y="47785"/>
            <a:ext cx="1223427" cy="126779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50488" y="20297"/>
            <a:ext cx="1223427" cy="126779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16050" y="445025"/>
            <a:ext cx="7911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16050" y="1152475"/>
            <a:ext cx="7911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sap"/>
              <a:buChar char="●"/>
              <a:defRPr sz="1800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●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●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98" r:id="rId10"/>
    <p:sldLayoutId id="2147483704" r:id="rId11"/>
    <p:sldLayoutId id="2147483699" r:id="rId12"/>
    <p:sldLayoutId id="2147483700" r:id="rId13"/>
    <p:sldLayoutId id="2147483703" r:id="rId14"/>
    <p:sldLayoutId id="2147483701" r:id="rId15"/>
    <p:sldLayoutId id="2147483702" r:id="rId16"/>
    <p:sldLayoutId id="2147483657" r:id="rId17"/>
    <p:sldLayoutId id="2147483658" r:id="rId18"/>
    <p:sldLayoutId id="2147483659" r:id="rId19"/>
    <p:sldLayoutId id="2147483660" r:id="rId20"/>
    <p:sldLayoutId id="2147483661" r:id="rId21"/>
    <p:sldLayoutId id="2147483662" r:id="rId22"/>
    <p:sldLayoutId id="2147483663" r:id="rId23"/>
    <p:sldLayoutId id="2147483664" r:id="rId24"/>
    <p:sldLayoutId id="2147483665" r:id="rId25"/>
    <p:sldLayoutId id="2147483666" r:id="rId26"/>
    <p:sldLayoutId id="2147483667" r:id="rId27"/>
    <p:sldLayoutId id="2147483668" r:id="rId28"/>
    <p:sldLayoutId id="2147483669" r:id="rId29"/>
    <p:sldLayoutId id="2147483670" r:id="rId30"/>
    <p:sldLayoutId id="2147483671" r:id="rId31"/>
    <p:sldLayoutId id="2147483672" r:id="rId32"/>
    <p:sldLayoutId id="2147483673" r:id="rId33"/>
    <p:sldLayoutId id="2147483674" r:id="rId34"/>
    <p:sldLayoutId id="2147483675" r:id="rId35"/>
    <p:sldLayoutId id="2147483676" r:id="rId36"/>
    <p:sldLayoutId id="2147483677" r:id="rId37"/>
    <p:sldLayoutId id="2147483678" r:id="rId38"/>
    <p:sldLayoutId id="2147483679" r:id="rId39"/>
    <p:sldLayoutId id="2147483680" r:id="rId40"/>
    <p:sldLayoutId id="2147483685" r:id="rId41"/>
    <p:sldLayoutId id="2147483686" r:id="rId42"/>
    <p:sldLayoutId id="2147483687" r:id="rId43"/>
    <p:sldLayoutId id="2147483688" r:id="rId44"/>
    <p:sldLayoutId id="2147483689" r:id="rId45"/>
    <p:sldLayoutId id="2147483690" r:id="rId46"/>
    <p:sldLayoutId id="2147483691" r:id="rId47"/>
    <p:sldLayoutId id="2147483692" r:id="rId48"/>
    <p:sldLayoutId id="2147483693" r:id="rId49"/>
    <p:sldLayoutId id="2147483694" r:id="rId50"/>
    <p:sldLayoutId id="2147483695" r:id="rId51"/>
    <p:sldLayoutId id="2147483696" r:id="rId52"/>
    <p:sldLayoutId id="2147483697" r:id="rId5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5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ln>
                <a:noFill/>
              </a:ln>
            </a:endParaRPr>
          </a:p>
        </p:txBody>
      </p:sp>
      <p:sp>
        <p:nvSpPr>
          <p:cNvPr id="5090" name="Google Shape;5090;p35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5091" name="Google Shape;5091;p35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 dirty="0"/>
          </a:p>
        </p:txBody>
      </p:sp>
      <p:sp>
        <p:nvSpPr>
          <p:cNvPr id="5" name="Rectángulo 4"/>
          <p:cNvSpPr/>
          <p:nvPr userDrawn="1"/>
        </p:nvSpPr>
        <p:spPr>
          <a:xfrm>
            <a:off x="19750" y="4477050"/>
            <a:ext cx="9144000" cy="666450"/>
          </a:xfrm>
          <a:prstGeom prst="rect">
            <a:avLst/>
          </a:prstGeom>
          <a:solidFill>
            <a:srgbClr val="FF9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ln>
                <a:noFill/>
              </a:ln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emf"/><Relationship Id="rId11" Type="http://schemas.openxmlformats.org/officeDocument/2006/relationships/image" Target="../media/image1.emf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41.png"/><Relationship Id="rId4" Type="http://schemas.openxmlformats.org/officeDocument/2006/relationships/hyperlink" Target="https://docs.google.com/spreadsheets/d/1Pb_a2e4c4cPvDhAF-G3M3-anm7v-3wWd8V5dVbo5QuQ/copy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Pb_a2e4c4cPvDhAF-G3M3-anm7v-3wWd8V5dVbo5QuQ/copy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2.xml"/><Relationship Id="rId5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0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yset.com/illustration/connecting-teams/cuate/?utm_source=slidesgo_template&amp;utm_medium=referral-link&amp;utm_campaign=sg_resources&amp;utm_content=stories#ff9a3f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5.e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7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7" Type="http://schemas.openxmlformats.org/officeDocument/2006/relationships/image" Target="../media/image72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emf"/><Relationship Id="rId5" Type="http://schemas.openxmlformats.org/officeDocument/2006/relationships/image" Target="../media/image70.emf"/><Relationship Id="rId4" Type="http://schemas.openxmlformats.org/officeDocument/2006/relationships/image" Target="../media/image69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emf"/><Relationship Id="rId5" Type="http://schemas.openxmlformats.org/officeDocument/2006/relationships/image" Target="../media/image75.emf"/><Relationship Id="rId4" Type="http://schemas.openxmlformats.org/officeDocument/2006/relationships/image" Target="../media/image74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emf"/><Relationship Id="rId5" Type="http://schemas.openxmlformats.org/officeDocument/2006/relationships/image" Target="../media/image65.emf"/><Relationship Id="rId4" Type="http://schemas.openxmlformats.org/officeDocument/2006/relationships/image" Target="../media/image78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0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chrome.google.com/webstore/detail/flaticon-for-gsuit-gslide/haekgjfnhhdkgfgmldhfokhmfkgmciba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5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e 7"/>
          <p:cNvSpPr/>
          <p:nvPr/>
        </p:nvSpPr>
        <p:spPr>
          <a:xfrm>
            <a:off x="270078" y="4591456"/>
            <a:ext cx="8426450" cy="47665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101" name="Google Shape;5101;p38"/>
          <p:cNvSpPr txBox="1">
            <a:spLocks noGrp="1"/>
          </p:cNvSpPr>
          <p:nvPr>
            <p:ph type="title"/>
          </p:nvPr>
        </p:nvSpPr>
        <p:spPr>
          <a:xfrm>
            <a:off x="581238" y="1385785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-PE" sz="9600" dirty="0">
                <a:solidFill>
                  <a:schemeClr val="dk1"/>
                </a:solidFill>
              </a:rPr>
              <a:t>FOLKLORE</a:t>
            </a:r>
            <a:r>
              <a:rPr lang="es-PE" sz="2800" dirty="0" smtClean="0">
                <a:solidFill>
                  <a:schemeClr val="dk1"/>
                </a:solidFill>
              </a:rPr>
              <a:t/>
            </a:r>
            <a:br>
              <a:rPr lang="es-PE" sz="2800" dirty="0" smtClean="0">
                <a:solidFill>
                  <a:schemeClr val="dk1"/>
                </a:solidFill>
              </a:rPr>
            </a:br>
            <a:r>
              <a:rPr lang="en" sz="2800" dirty="0" smtClean="0">
                <a:solidFill>
                  <a:schemeClr val="dk2"/>
                </a:solidFill>
              </a:rPr>
              <a:t>Free Template</a:t>
            </a:r>
            <a:endParaRPr sz="2800" dirty="0">
              <a:solidFill>
                <a:schemeClr val="dk2"/>
              </a:solidFill>
            </a:endParaRPr>
          </a:p>
        </p:txBody>
      </p:sp>
      <p:sp>
        <p:nvSpPr>
          <p:cNvPr id="5102" name="Google Shape;5102;p38"/>
          <p:cNvSpPr txBox="1">
            <a:spLocks noGrp="1"/>
          </p:cNvSpPr>
          <p:nvPr>
            <p:ph type="subTitle" idx="4294967295"/>
          </p:nvPr>
        </p:nvSpPr>
        <p:spPr>
          <a:xfrm>
            <a:off x="270078" y="2857332"/>
            <a:ext cx="3397250" cy="1984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Ici commence votre présentation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904" y="424642"/>
            <a:ext cx="1353838" cy="92263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96787">
            <a:off x="2494881" y="2636072"/>
            <a:ext cx="2160140" cy="225614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68931">
            <a:off x="4258328" y="353717"/>
            <a:ext cx="1368111" cy="93236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74848">
            <a:off x="941380" y="3474069"/>
            <a:ext cx="1158750" cy="1271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433883" y="2490601"/>
            <a:ext cx="1371045" cy="246788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3848888" y="2191516"/>
            <a:ext cx="901919" cy="89518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315" y="2024659"/>
            <a:ext cx="1137347" cy="93189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11995" y="1089021"/>
            <a:ext cx="1399518" cy="9263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57575" y="3027295"/>
            <a:ext cx="2024745" cy="2024745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207278">
            <a:off x="7241612" y="482356"/>
            <a:ext cx="2034601" cy="67502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8900000">
            <a:off x="-184699" y="547151"/>
            <a:ext cx="2034601" cy="67502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03107" y="182165"/>
            <a:ext cx="7709100" cy="471900"/>
          </a:xfrm>
        </p:spPr>
        <p:txBody>
          <a:bodyPr/>
          <a:lstStyle/>
          <a:p>
            <a:r>
              <a:rPr lang="es-AR" sz="4000" dirty="0" smtClean="0">
                <a:solidFill>
                  <a:schemeClr val="bg1"/>
                </a:solidFill>
              </a:rPr>
              <a:t>Free Template</a:t>
            </a:r>
            <a:endParaRPr lang="es-AR" sz="4000" dirty="0">
              <a:solidFill>
                <a:schemeClr val="bg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77196" y="686025"/>
            <a:ext cx="8680450" cy="544513"/>
          </a:xfrm>
          <a:prstGeom prst="rect">
            <a:avLst/>
          </a:prstGeom>
        </p:spPr>
        <p:txBody>
          <a:bodyPr/>
          <a:lstStyle/>
          <a:p>
            <a:pPr marL="114300" indent="0">
              <a:buNone/>
            </a:pPr>
            <a:r>
              <a:rPr lang="en-US" sz="2400" dirty="0">
                <a:solidFill>
                  <a:srgbClr val="ED7D31"/>
                </a:solidFill>
              </a:rPr>
              <a:t>Infographic Style</a:t>
            </a:r>
          </a:p>
        </p:txBody>
      </p:sp>
      <p:grpSp>
        <p:nvGrpSpPr>
          <p:cNvPr id="29" name="Grupo 28"/>
          <p:cNvGrpSpPr/>
          <p:nvPr/>
        </p:nvGrpSpPr>
        <p:grpSpPr>
          <a:xfrm>
            <a:off x="5261362" y="1180368"/>
            <a:ext cx="2885399" cy="760164"/>
            <a:chOff x="7510571" y="2591716"/>
            <a:chExt cx="3847198" cy="1013552"/>
          </a:xfrm>
        </p:grpSpPr>
        <p:cxnSp>
          <p:nvCxnSpPr>
            <p:cNvPr id="12" name="Elbow Connector 16">
              <a:extLst>
                <a:ext uri="{FF2B5EF4-FFF2-40B4-BE49-F238E27FC236}">
                  <a16:creationId xmlns:a16="http://schemas.microsoft.com/office/drawing/2014/main" xmlns="" id="{8DBC22A5-F326-4930-B0BA-8617CEEB6B85}"/>
                </a:ext>
              </a:extLst>
            </p:cNvPr>
            <p:cNvCxnSpPr/>
            <p:nvPr/>
          </p:nvCxnSpPr>
          <p:spPr>
            <a:xfrm rot="5400000" flipH="1" flipV="1">
              <a:off x="7338190" y="2903680"/>
              <a:ext cx="873969" cy="529208"/>
            </a:xfrm>
            <a:prstGeom prst="bentConnector3">
              <a:avLst>
                <a:gd name="adj1" fmla="val 99774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8BBFD06E-D377-4CE8-A9FD-B011EA3F1212}"/>
                </a:ext>
              </a:extLst>
            </p:cNvPr>
            <p:cNvGrpSpPr/>
            <p:nvPr/>
          </p:nvGrpSpPr>
          <p:grpSpPr>
            <a:xfrm>
              <a:off x="8251420" y="2591716"/>
              <a:ext cx="3106349" cy="883821"/>
              <a:chOff x="6372201" y="2011203"/>
              <a:chExt cx="2369153" cy="883821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CA9A0EB0-CAD8-4F08-83B3-D1BC75E277F7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677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>
                        <a:lumMod val="10000"/>
                      </a:schemeClr>
                    </a:solidFill>
                  </a:rPr>
                  <a:t>You can simply impress your audience and add a unique zing and appeal to your Presentations.  </a:t>
                </a:r>
                <a:endParaRPr lang="ko-KR" altLang="en-US" sz="900" dirty="0">
                  <a:solidFill>
                    <a:schemeClr val="bg1">
                      <a:lumMod val="10000"/>
                    </a:schemeClr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80864D86-382F-44C0-97E2-352669AE1FD5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b="1" dirty="0">
                    <a:solidFill>
                      <a:schemeClr val="accent2">
                        <a:lumMod val="50000"/>
                      </a:schemeClr>
                    </a:solidFill>
                  </a:rPr>
                  <a:t>Add Contents Title</a:t>
                </a:r>
                <a:endParaRPr lang="ko-KR" altLang="en-US" sz="9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30" name="Grupo 29"/>
          <p:cNvGrpSpPr/>
          <p:nvPr/>
        </p:nvGrpSpPr>
        <p:grpSpPr>
          <a:xfrm>
            <a:off x="331672" y="3687150"/>
            <a:ext cx="2995727" cy="662866"/>
            <a:chOff x="744609" y="5180650"/>
            <a:chExt cx="3994302" cy="883821"/>
          </a:xfrm>
        </p:grpSpPr>
        <p:cxnSp>
          <p:nvCxnSpPr>
            <p:cNvPr id="16" name="Elbow Connector 20">
              <a:extLst>
                <a:ext uri="{FF2B5EF4-FFF2-40B4-BE49-F238E27FC236}">
                  <a16:creationId xmlns:a16="http://schemas.microsoft.com/office/drawing/2014/main" xmlns="" id="{FA6CE935-BC8B-4292-AE91-507029CB54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85018" y="5545557"/>
              <a:ext cx="653893" cy="315865"/>
            </a:xfrm>
            <a:prstGeom prst="bentConnector3">
              <a:avLst>
                <a:gd name="adj1" fmla="val 100160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FD0E3416-08AF-45EA-9C28-CDE89361D472}"/>
                </a:ext>
              </a:extLst>
            </p:cNvPr>
            <p:cNvGrpSpPr/>
            <p:nvPr/>
          </p:nvGrpSpPr>
          <p:grpSpPr>
            <a:xfrm>
              <a:off x="744609" y="5180650"/>
              <a:ext cx="3219666" cy="883821"/>
              <a:chOff x="6372201" y="2011203"/>
              <a:chExt cx="2369153" cy="883821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503EA234-64FD-42F3-9018-F67C74A37C67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677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bg1">
                        <a:lumMod val="10000"/>
                      </a:schemeClr>
                    </a:solidFill>
                  </a:rPr>
                  <a:t>You can simply impress your audience and add a unique zing and appeal to your Presentations.  </a:t>
                </a:r>
                <a:endParaRPr lang="ko-KR" altLang="en-US" sz="900" dirty="0">
                  <a:solidFill>
                    <a:schemeClr val="bg1">
                      <a:lumMod val="10000"/>
                    </a:schemeClr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78244F20-5EED-4A00-9B18-733409EBF63F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b="1" dirty="0">
                    <a:solidFill>
                      <a:schemeClr val="accent2">
                        <a:lumMod val="50000"/>
                      </a:schemeClr>
                    </a:solidFill>
                  </a:rPr>
                  <a:t>Add Contents Title</a:t>
                </a:r>
                <a:endParaRPr lang="ko-KR" altLang="en-US" sz="9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28" name="Grupo 27"/>
          <p:cNvGrpSpPr/>
          <p:nvPr/>
        </p:nvGrpSpPr>
        <p:grpSpPr>
          <a:xfrm>
            <a:off x="232052" y="1352702"/>
            <a:ext cx="3246782" cy="662867"/>
            <a:chOff x="1188235" y="1731604"/>
            <a:chExt cx="4329043" cy="88382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C9ADF453-44DC-46DD-B47C-CA4E9F4EEC0A}"/>
                </a:ext>
              </a:extLst>
            </p:cNvPr>
            <p:cNvGrpSpPr/>
            <p:nvPr/>
          </p:nvGrpSpPr>
          <p:grpSpPr>
            <a:xfrm>
              <a:off x="1188235" y="1731604"/>
              <a:ext cx="3219667" cy="883821"/>
              <a:chOff x="6372201" y="2011203"/>
              <a:chExt cx="2369153" cy="883821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2A8510AD-6E7C-4167-8CCC-FB504560D101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677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bg1">
                        <a:lumMod val="10000"/>
                      </a:schemeClr>
                    </a:solidFill>
                  </a:rPr>
                  <a:t>You can simply impress your audience and add a unique zing and appeal to your Presentations.  </a:t>
                </a:r>
                <a:endParaRPr lang="ko-KR" altLang="en-US" sz="900" dirty="0">
                  <a:solidFill>
                    <a:schemeClr val="bg1">
                      <a:lumMod val="10000"/>
                    </a:schemeClr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26B10414-EFFE-4274-9058-32FF8B97C551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307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b="1" dirty="0">
                    <a:solidFill>
                      <a:schemeClr val="accent2">
                        <a:lumMod val="50000"/>
                      </a:schemeClr>
                    </a:solidFill>
                  </a:rPr>
                  <a:t>Add Contents Title</a:t>
                </a:r>
                <a:endParaRPr lang="ko-KR" altLang="en-US" sz="9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  <p:cxnSp>
          <p:nvCxnSpPr>
            <p:cNvPr id="23" name="Elbow Connector 35">
              <a:extLst>
                <a:ext uri="{FF2B5EF4-FFF2-40B4-BE49-F238E27FC236}">
                  <a16:creationId xmlns:a16="http://schemas.microsoft.com/office/drawing/2014/main" xmlns="" id="{15DBEF0B-A254-44D9-B404-4B9FDBC6F0F1}"/>
                </a:ext>
              </a:extLst>
            </p:cNvPr>
            <p:cNvCxnSpPr/>
            <p:nvPr/>
          </p:nvCxnSpPr>
          <p:spPr>
            <a:xfrm>
              <a:off x="4581174" y="1860161"/>
              <a:ext cx="936104" cy="433381"/>
            </a:xfrm>
            <a:prstGeom prst="bentConnector3">
              <a:avLst>
                <a:gd name="adj1" fmla="val 99858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upo 30"/>
          <p:cNvGrpSpPr/>
          <p:nvPr/>
        </p:nvGrpSpPr>
        <p:grpSpPr>
          <a:xfrm flipH="1">
            <a:off x="5506021" y="3687149"/>
            <a:ext cx="3637979" cy="620042"/>
            <a:chOff x="744609" y="5180650"/>
            <a:chExt cx="3994302" cy="680772"/>
          </a:xfrm>
        </p:grpSpPr>
        <p:cxnSp>
          <p:nvCxnSpPr>
            <p:cNvPr id="32" name="Elbow Connector 20">
              <a:extLst>
                <a:ext uri="{FF2B5EF4-FFF2-40B4-BE49-F238E27FC236}">
                  <a16:creationId xmlns:a16="http://schemas.microsoft.com/office/drawing/2014/main" xmlns="" id="{FA6CE935-BC8B-4292-AE91-507029CB54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85018" y="5545557"/>
              <a:ext cx="653893" cy="315865"/>
            </a:xfrm>
            <a:prstGeom prst="bentConnector3">
              <a:avLst>
                <a:gd name="adj1" fmla="val 100160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16">
              <a:extLst>
                <a:ext uri="{FF2B5EF4-FFF2-40B4-BE49-F238E27FC236}">
                  <a16:creationId xmlns:a16="http://schemas.microsoft.com/office/drawing/2014/main" xmlns="" id="{FD0E3416-08AF-45EA-9C28-CDE89361D472}"/>
                </a:ext>
              </a:extLst>
            </p:cNvPr>
            <p:cNvGrpSpPr/>
            <p:nvPr/>
          </p:nvGrpSpPr>
          <p:grpSpPr>
            <a:xfrm>
              <a:off x="744609" y="5180650"/>
              <a:ext cx="3219666" cy="612220"/>
              <a:chOff x="6372201" y="2011203"/>
              <a:chExt cx="2369153" cy="612220"/>
            </a:xfrm>
          </p:grpSpPr>
          <p:sp>
            <p:nvSpPr>
              <p:cNvPr id="34" name="TextBox 17">
                <a:extLst>
                  <a:ext uri="{FF2B5EF4-FFF2-40B4-BE49-F238E27FC236}">
                    <a16:creationId xmlns:a16="http://schemas.microsoft.com/office/drawing/2014/main" xmlns="" id="{503EA234-64FD-42F3-9018-F67C74A37C67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405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>
                        <a:lumMod val="10000"/>
                      </a:schemeClr>
                    </a:solidFill>
                  </a:rPr>
                  <a:t>You can simply impress your audience and add a unique zing and appeal to your Presentations.  </a:t>
                </a:r>
                <a:endParaRPr lang="ko-KR" altLang="en-US" sz="900" dirty="0">
                  <a:solidFill>
                    <a:schemeClr val="bg1">
                      <a:lumMod val="10000"/>
                    </a:schemeClr>
                  </a:solidFill>
                </a:endParaRPr>
              </a:p>
            </p:txBody>
          </p:sp>
          <p:sp>
            <p:nvSpPr>
              <p:cNvPr id="35" name="TextBox 18">
                <a:extLst>
                  <a:ext uri="{FF2B5EF4-FFF2-40B4-BE49-F238E27FC236}">
                    <a16:creationId xmlns:a16="http://schemas.microsoft.com/office/drawing/2014/main" xmlns="" id="{78244F20-5EED-4A00-9B18-733409EBF63F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253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b="1" dirty="0">
                    <a:solidFill>
                      <a:schemeClr val="accent2">
                        <a:lumMod val="50000"/>
                      </a:schemeClr>
                    </a:solidFill>
                  </a:rPr>
                  <a:t>Add Contents Title</a:t>
                </a:r>
                <a:endParaRPr lang="ko-KR" altLang="en-US" sz="9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00000">
            <a:off x="3342425" y="1863242"/>
            <a:ext cx="2073884" cy="214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3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/>
          <p:cNvSpPr>
            <a:spLocks noGrp="1"/>
          </p:cNvSpPr>
          <p:nvPr>
            <p:ph type="title"/>
          </p:nvPr>
        </p:nvSpPr>
        <p:spPr>
          <a:xfrm>
            <a:off x="580375" y="185367"/>
            <a:ext cx="7709100" cy="471900"/>
          </a:xfrm>
        </p:spPr>
        <p:txBody>
          <a:bodyPr/>
          <a:lstStyle/>
          <a:p>
            <a:endParaRPr lang="es-AR" dirty="0">
              <a:solidFill>
                <a:srgbClr val="E95D0F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09107" y="554282"/>
            <a:ext cx="8680450" cy="544513"/>
          </a:xfrm>
          <a:prstGeom prst="rect">
            <a:avLst/>
          </a:prstGeom>
        </p:spPr>
        <p:txBody>
          <a:bodyPr/>
          <a:lstStyle/>
          <a:p>
            <a:pPr marL="114300" indent="0">
              <a:buNone/>
            </a:pPr>
            <a:r>
              <a:rPr lang="en-US" dirty="0">
                <a:solidFill>
                  <a:srgbClr val="00B050"/>
                </a:solidFill>
              </a:rPr>
              <a:t>Infographic Style</a:t>
            </a:r>
          </a:p>
        </p:txBody>
      </p:sp>
      <p:sp>
        <p:nvSpPr>
          <p:cNvPr id="9" name="Rounded Rectangle 44">
            <a:extLst>
              <a:ext uri="{FF2B5EF4-FFF2-40B4-BE49-F238E27FC236}">
                <a16:creationId xmlns:a16="http://schemas.microsoft.com/office/drawing/2014/main" xmlns="" id="{04719890-BBD0-462B-8B49-5945B2733DCE}"/>
              </a:ext>
            </a:extLst>
          </p:cNvPr>
          <p:cNvSpPr/>
          <p:nvPr/>
        </p:nvSpPr>
        <p:spPr>
          <a:xfrm rot="2624939">
            <a:off x="5253103" y="2783275"/>
            <a:ext cx="163899" cy="16241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rgbClr val="C79347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7C30B123-64A9-423F-878B-4EAD140378E8}"/>
              </a:ext>
            </a:extLst>
          </p:cNvPr>
          <p:cNvGrpSpPr/>
          <p:nvPr/>
        </p:nvGrpSpPr>
        <p:grpSpPr>
          <a:xfrm>
            <a:off x="738314" y="2328289"/>
            <a:ext cx="1176347" cy="1517170"/>
            <a:chOff x="270024" y="1671303"/>
            <a:chExt cx="1773337" cy="204312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C6CDDABE-A1E8-499D-8B59-D9BA48719F10}"/>
                </a:ext>
              </a:extLst>
            </p:cNvPr>
            <p:cNvSpPr txBox="1"/>
            <p:nvPr/>
          </p:nvSpPr>
          <p:spPr>
            <a:xfrm>
              <a:off x="270026" y="1911470"/>
              <a:ext cx="1773335" cy="1802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D9F564EC-BABF-43AF-AB32-1A4E3D7EEA40}"/>
                </a:ext>
              </a:extLst>
            </p:cNvPr>
            <p:cNvSpPr txBox="1"/>
            <p:nvPr/>
          </p:nvSpPr>
          <p:spPr>
            <a:xfrm>
              <a:off x="270024" y="1671303"/>
              <a:ext cx="1773335" cy="310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AF4E1B25-E9DF-41CB-9D38-80389FD9BC4F}"/>
              </a:ext>
            </a:extLst>
          </p:cNvPr>
          <p:cNvGrpSpPr/>
          <p:nvPr/>
        </p:nvGrpSpPr>
        <p:grpSpPr>
          <a:xfrm>
            <a:off x="2484062" y="2328289"/>
            <a:ext cx="1176347" cy="1517170"/>
            <a:chOff x="270024" y="1671303"/>
            <a:chExt cx="1773337" cy="204312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F920D69D-0E1C-45B3-8A0C-3348241EFF8A}"/>
                </a:ext>
              </a:extLst>
            </p:cNvPr>
            <p:cNvSpPr txBox="1"/>
            <p:nvPr/>
          </p:nvSpPr>
          <p:spPr>
            <a:xfrm>
              <a:off x="270026" y="1911470"/>
              <a:ext cx="1773335" cy="1802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9E13D037-1F8D-4749-BE49-2F406EB16343}"/>
                </a:ext>
              </a:extLst>
            </p:cNvPr>
            <p:cNvSpPr txBox="1"/>
            <p:nvPr/>
          </p:nvSpPr>
          <p:spPr>
            <a:xfrm>
              <a:off x="270024" y="1671303"/>
              <a:ext cx="1773335" cy="310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44">
            <a:extLst>
              <a:ext uri="{FF2B5EF4-FFF2-40B4-BE49-F238E27FC236}">
                <a16:creationId xmlns:a16="http://schemas.microsoft.com/office/drawing/2014/main" xmlns="" id="{04719890-BBD0-462B-8B49-5945B2733DCE}"/>
              </a:ext>
            </a:extLst>
          </p:cNvPr>
          <p:cNvSpPr/>
          <p:nvPr/>
        </p:nvSpPr>
        <p:spPr>
          <a:xfrm rot="2624939">
            <a:off x="2171407" y="2667946"/>
            <a:ext cx="163899" cy="16241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rgbClr val="C79347"/>
              </a:solidFill>
            </a:endParaRPr>
          </a:p>
        </p:txBody>
      </p:sp>
      <p:sp>
        <p:nvSpPr>
          <p:cNvPr id="43" name="Rounded Rectangle 44">
            <a:extLst>
              <a:ext uri="{FF2B5EF4-FFF2-40B4-BE49-F238E27FC236}">
                <a16:creationId xmlns:a16="http://schemas.microsoft.com/office/drawing/2014/main" xmlns="" id="{04719890-BBD0-462B-8B49-5945B2733DCE}"/>
              </a:ext>
            </a:extLst>
          </p:cNvPr>
          <p:cNvSpPr/>
          <p:nvPr/>
        </p:nvSpPr>
        <p:spPr>
          <a:xfrm rot="2624939">
            <a:off x="3695475" y="2783275"/>
            <a:ext cx="163899" cy="16241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rgbClr val="C79347"/>
              </a:solidFill>
            </a:endParaRPr>
          </a:p>
        </p:txBody>
      </p:sp>
      <p:grpSp>
        <p:nvGrpSpPr>
          <p:cNvPr id="44" name="Group 10">
            <a:extLst>
              <a:ext uri="{FF2B5EF4-FFF2-40B4-BE49-F238E27FC236}">
                <a16:creationId xmlns:a16="http://schemas.microsoft.com/office/drawing/2014/main" xmlns="" id="{16908CB7-C0CB-4396-9D98-55F1B2A34C08}"/>
              </a:ext>
            </a:extLst>
          </p:cNvPr>
          <p:cNvGrpSpPr/>
          <p:nvPr/>
        </p:nvGrpSpPr>
        <p:grpSpPr>
          <a:xfrm>
            <a:off x="4062125" y="2328289"/>
            <a:ext cx="1176347" cy="1517170"/>
            <a:chOff x="270024" y="1671303"/>
            <a:chExt cx="1773337" cy="2043123"/>
          </a:xfrm>
        </p:grpSpPr>
        <p:sp>
          <p:nvSpPr>
            <p:cNvPr id="45" name="TextBox 11">
              <a:extLst>
                <a:ext uri="{FF2B5EF4-FFF2-40B4-BE49-F238E27FC236}">
                  <a16:creationId xmlns:a16="http://schemas.microsoft.com/office/drawing/2014/main" xmlns="" id="{E3A86097-E6D1-4A3A-9F5B-ED5BF7F17FA0}"/>
                </a:ext>
              </a:extLst>
            </p:cNvPr>
            <p:cNvSpPr txBox="1"/>
            <p:nvPr/>
          </p:nvSpPr>
          <p:spPr>
            <a:xfrm>
              <a:off x="270026" y="1911470"/>
              <a:ext cx="1773335" cy="1802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12">
              <a:extLst>
                <a:ext uri="{FF2B5EF4-FFF2-40B4-BE49-F238E27FC236}">
                  <a16:creationId xmlns:a16="http://schemas.microsoft.com/office/drawing/2014/main" xmlns="" id="{AA166047-3925-4CFC-8CFA-4FAAD66B9DEE}"/>
                </a:ext>
              </a:extLst>
            </p:cNvPr>
            <p:cNvSpPr txBox="1"/>
            <p:nvPr/>
          </p:nvSpPr>
          <p:spPr>
            <a:xfrm>
              <a:off x="270024" y="1671303"/>
              <a:ext cx="1773335" cy="310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Rounded Rectangle 44">
            <a:extLst>
              <a:ext uri="{FF2B5EF4-FFF2-40B4-BE49-F238E27FC236}">
                <a16:creationId xmlns:a16="http://schemas.microsoft.com/office/drawing/2014/main" xmlns="" id="{04719890-BBD0-462B-8B49-5945B2733DCE}"/>
              </a:ext>
            </a:extLst>
          </p:cNvPr>
          <p:cNvSpPr/>
          <p:nvPr/>
        </p:nvSpPr>
        <p:spPr>
          <a:xfrm rot="2624939">
            <a:off x="613779" y="2667946"/>
            <a:ext cx="163899" cy="16241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rgbClr val="C79347"/>
              </a:solidFill>
            </a:endParaRPr>
          </a:p>
        </p:txBody>
      </p:sp>
      <p:sp>
        <p:nvSpPr>
          <p:cNvPr id="4" name="Pentágono 3"/>
          <p:cNvSpPr/>
          <p:nvPr/>
        </p:nvSpPr>
        <p:spPr>
          <a:xfrm>
            <a:off x="371955" y="4021715"/>
            <a:ext cx="5860033" cy="1121785"/>
          </a:xfrm>
          <a:prstGeom prst="homePlate">
            <a:avLst/>
          </a:prstGeom>
          <a:solidFill>
            <a:srgbClr val="E95D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grpSp>
        <p:nvGrpSpPr>
          <p:cNvPr id="49" name="Group 5">
            <a:extLst>
              <a:ext uri="{FF2B5EF4-FFF2-40B4-BE49-F238E27FC236}">
                <a16:creationId xmlns:a16="http://schemas.microsoft.com/office/drawing/2014/main" xmlns="" id="{EC79CD8D-B051-4E12-B2BF-772A3080B9E2}"/>
              </a:ext>
            </a:extLst>
          </p:cNvPr>
          <p:cNvGrpSpPr/>
          <p:nvPr/>
        </p:nvGrpSpPr>
        <p:grpSpPr>
          <a:xfrm>
            <a:off x="-1342" y="4267158"/>
            <a:ext cx="5616624" cy="547672"/>
            <a:chOff x="-780300" y="1563935"/>
            <a:chExt cx="8467032" cy="737534"/>
          </a:xfrm>
        </p:grpSpPr>
        <p:sp>
          <p:nvSpPr>
            <p:cNvPr id="50" name="TextBox 6">
              <a:extLst>
                <a:ext uri="{FF2B5EF4-FFF2-40B4-BE49-F238E27FC236}">
                  <a16:creationId xmlns:a16="http://schemas.microsoft.com/office/drawing/2014/main" xmlns="" id="{67FA216C-5656-4069-8D69-4D8B8555F0CE}"/>
                </a:ext>
              </a:extLst>
            </p:cNvPr>
            <p:cNvSpPr txBox="1"/>
            <p:nvPr/>
          </p:nvSpPr>
          <p:spPr>
            <a:xfrm>
              <a:off x="-780298" y="1804101"/>
              <a:ext cx="8467027" cy="497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7">
              <a:extLst>
                <a:ext uri="{FF2B5EF4-FFF2-40B4-BE49-F238E27FC236}">
                  <a16:creationId xmlns:a16="http://schemas.microsoft.com/office/drawing/2014/main" xmlns="" id="{1B583667-E52E-4953-BD57-DE785822FE9A}"/>
                </a:ext>
              </a:extLst>
            </p:cNvPr>
            <p:cNvSpPr txBox="1"/>
            <p:nvPr/>
          </p:nvSpPr>
          <p:spPr>
            <a:xfrm>
              <a:off x="-780300" y="1563935"/>
              <a:ext cx="846703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Rounded Rectangle 44">
            <a:extLst>
              <a:ext uri="{FF2B5EF4-FFF2-40B4-BE49-F238E27FC236}">
                <a16:creationId xmlns:a16="http://schemas.microsoft.com/office/drawing/2014/main" xmlns="" id="{04719890-BBD0-462B-8B49-5945B2733DCE}"/>
              </a:ext>
            </a:extLst>
          </p:cNvPr>
          <p:cNvSpPr/>
          <p:nvPr/>
        </p:nvSpPr>
        <p:spPr>
          <a:xfrm rot="2624939">
            <a:off x="6929847" y="2818186"/>
            <a:ext cx="163899" cy="16241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rgbClr val="C79347"/>
              </a:solidFill>
            </a:endParaRPr>
          </a:p>
        </p:txBody>
      </p:sp>
      <p:grpSp>
        <p:nvGrpSpPr>
          <p:cNvPr id="37" name="Group 10">
            <a:extLst>
              <a:ext uri="{FF2B5EF4-FFF2-40B4-BE49-F238E27FC236}">
                <a16:creationId xmlns:a16="http://schemas.microsoft.com/office/drawing/2014/main" xmlns="" id="{16908CB7-C0CB-4396-9D98-55F1B2A34C08}"/>
              </a:ext>
            </a:extLst>
          </p:cNvPr>
          <p:cNvGrpSpPr/>
          <p:nvPr/>
        </p:nvGrpSpPr>
        <p:grpSpPr>
          <a:xfrm>
            <a:off x="5738869" y="2363200"/>
            <a:ext cx="1176347" cy="1517170"/>
            <a:chOff x="270024" y="1671303"/>
            <a:chExt cx="1773337" cy="2043123"/>
          </a:xfrm>
        </p:grpSpPr>
        <p:sp>
          <p:nvSpPr>
            <p:cNvPr id="38" name="TextBox 11">
              <a:extLst>
                <a:ext uri="{FF2B5EF4-FFF2-40B4-BE49-F238E27FC236}">
                  <a16:creationId xmlns:a16="http://schemas.microsoft.com/office/drawing/2014/main" xmlns="" id="{E3A86097-E6D1-4A3A-9F5B-ED5BF7F17FA0}"/>
                </a:ext>
              </a:extLst>
            </p:cNvPr>
            <p:cNvSpPr txBox="1"/>
            <p:nvPr/>
          </p:nvSpPr>
          <p:spPr>
            <a:xfrm>
              <a:off x="270026" y="1911470"/>
              <a:ext cx="1773335" cy="1802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12">
              <a:extLst>
                <a:ext uri="{FF2B5EF4-FFF2-40B4-BE49-F238E27FC236}">
                  <a16:creationId xmlns:a16="http://schemas.microsoft.com/office/drawing/2014/main" xmlns="" id="{AA166047-3925-4CFC-8CFA-4FAAD66B9DEE}"/>
                </a:ext>
              </a:extLst>
            </p:cNvPr>
            <p:cNvSpPr txBox="1"/>
            <p:nvPr/>
          </p:nvSpPr>
          <p:spPr>
            <a:xfrm>
              <a:off x="270024" y="1671303"/>
              <a:ext cx="1773335" cy="310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Rounded Rectangle 44">
            <a:extLst>
              <a:ext uri="{FF2B5EF4-FFF2-40B4-BE49-F238E27FC236}">
                <a16:creationId xmlns:a16="http://schemas.microsoft.com/office/drawing/2014/main" xmlns="" id="{04719890-BBD0-462B-8B49-5945B2733DCE}"/>
              </a:ext>
            </a:extLst>
          </p:cNvPr>
          <p:cNvSpPr/>
          <p:nvPr/>
        </p:nvSpPr>
        <p:spPr>
          <a:xfrm rot="2624939">
            <a:off x="8426214" y="2818186"/>
            <a:ext cx="163899" cy="16241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rgbClr val="C79347"/>
              </a:solidFill>
            </a:endParaRPr>
          </a:p>
        </p:txBody>
      </p:sp>
      <p:grpSp>
        <p:nvGrpSpPr>
          <p:cNvPr id="41" name="Group 10">
            <a:extLst>
              <a:ext uri="{FF2B5EF4-FFF2-40B4-BE49-F238E27FC236}">
                <a16:creationId xmlns:a16="http://schemas.microsoft.com/office/drawing/2014/main" xmlns="" id="{16908CB7-C0CB-4396-9D98-55F1B2A34C08}"/>
              </a:ext>
            </a:extLst>
          </p:cNvPr>
          <p:cNvGrpSpPr/>
          <p:nvPr/>
        </p:nvGrpSpPr>
        <p:grpSpPr>
          <a:xfrm>
            <a:off x="7235237" y="2363200"/>
            <a:ext cx="1176347" cy="1517170"/>
            <a:chOff x="270024" y="1671303"/>
            <a:chExt cx="1773337" cy="2043123"/>
          </a:xfrm>
        </p:grpSpPr>
        <p:sp>
          <p:nvSpPr>
            <p:cNvPr id="52" name="TextBox 11">
              <a:extLst>
                <a:ext uri="{FF2B5EF4-FFF2-40B4-BE49-F238E27FC236}">
                  <a16:creationId xmlns:a16="http://schemas.microsoft.com/office/drawing/2014/main" xmlns="" id="{E3A86097-E6D1-4A3A-9F5B-ED5BF7F17FA0}"/>
                </a:ext>
              </a:extLst>
            </p:cNvPr>
            <p:cNvSpPr txBox="1"/>
            <p:nvPr/>
          </p:nvSpPr>
          <p:spPr>
            <a:xfrm>
              <a:off x="270026" y="1911470"/>
              <a:ext cx="1773335" cy="1802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12">
              <a:extLst>
                <a:ext uri="{FF2B5EF4-FFF2-40B4-BE49-F238E27FC236}">
                  <a16:creationId xmlns:a16="http://schemas.microsoft.com/office/drawing/2014/main" xmlns="" id="{AA166047-3925-4CFC-8CFA-4FAAD66B9DEE}"/>
                </a:ext>
              </a:extLst>
            </p:cNvPr>
            <p:cNvSpPr txBox="1"/>
            <p:nvPr/>
          </p:nvSpPr>
          <p:spPr>
            <a:xfrm>
              <a:off x="270024" y="1671303"/>
              <a:ext cx="1773335" cy="310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3304" y="983148"/>
            <a:ext cx="897861" cy="122768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8730" y="1155544"/>
            <a:ext cx="1020514" cy="103690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977" y="1144242"/>
            <a:ext cx="1008683" cy="116217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9315" y="1133536"/>
            <a:ext cx="935453" cy="110441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9517" y="1104937"/>
            <a:ext cx="889958" cy="113811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5284" y="3923215"/>
            <a:ext cx="1629863" cy="114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1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>
          <a:xfrm>
            <a:off x="546867" y="648451"/>
            <a:ext cx="7709100" cy="471900"/>
          </a:xfrm>
        </p:spPr>
        <p:txBody>
          <a:bodyPr/>
          <a:lstStyle/>
          <a:p>
            <a:r>
              <a:rPr lang="es-ES" dirty="0" smtClean="0">
                <a:solidFill>
                  <a:srgbClr val="E95D0F"/>
                </a:solidFill>
              </a:rPr>
              <a:t>Free Template</a:t>
            </a:r>
            <a:endParaRPr lang="es-AR" dirty="0">
              <a:solidFill>
                <a:srgbClr val="E95D0F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3550" y="213136"/>
            <a:ext cx="8680450" cy="544513"/>
          </a:xfrm>
          <a:prstGeom prst="rect">
            <a:avLst/>
          </a:prstGeom>
        </p:spPr>
        <p:txBody>
          <a:bodyPr/>
          <a:lstStyle/>
          <a:p>
            <a:pPr marL="114300" indent="0">
              <a:buNone/>
            </a:pPr>
            <a:r>
              <a:rPr lang="en-US" dirty="0">
                <a:solidFill>
                  <a:srgbClr val="00B050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6B8708F5-CE2E-420B-BE86-D381331C00DC}"/>
              </a:ext>
            </a:extLst>
          </p:cNvPr>
          <p:cNvGrpSpPr/>
          <p:nvPr/>
        </p:nvGrpSpPr>
        <p:grpSpPr>
          <a:xfrm>
            <a:off x="1741272" y="1379615"/>
            <a:ext cx="1960669" cy="886753"/>
            <a:chOff x="6210996" y="1433695"/>
            <a:chExt cx="1493001" cy="72683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FBC91E4F-1058-4CAF-AC37-DC2B4EA12C90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89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rgbClr val="056768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C639BD0D-6098-4F77-8855-62227C5F145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29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38477A0-E428-4ED9-A093-E877EA93BF95}"/>
              </a:ext>
            </a:extLst>
          </p:cNvPr>
          <p:cNvGrpSpPr/>
          <p:nvPr/>
        </p:nvGrpSpPr>
        <p:grpSpPr>
          <a:xfrm>
            <a:off x="5502693" y="1379615"/>
            <a:ext cx="1960669" cy="886753"/>
            <a:chOff x="6210996" y="1433695"/>
            <a:chExt cx="1493001" cy="72683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61FEA32F-6078-4C7D-B380-B35F07C14B7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89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rgbClr val="056768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7D2BBBD-6A28-4C39-AA3E-C7E42A3ED1F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29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FD7607A-11E9-40B5-A3A0-0AAA16171CD9}"/>
              </a:ext>
            </a:extLst>
          </p:cNvPr>
          <p:cNvGrpSpPr/>
          <p:nvPr/>
        </p:nvGrpSpPr>
        <p:grpSpPr>
          <a:xfrm>
            <a:off x="378659" y="2492961"/>
            <a:ext cx="2496500" cy="748254"/>
            <a:chOff x="6210996" y="1433695"/>
            <a:chExt cx="1493001" cy="61331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B849586C-0D9D-4A64-9C74-384A561C29E2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89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rgbClr val="056768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B8E52474-5D49-47D4-83EE-241EBBC68D4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1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E02589B-45F2-4CBD-8499-EC79EAB3E349}"/>
              </a:ext>
            </a:extLst>
          </p:cNvPr>
          <p:cNvGrpSpPr/>
          <p:nvPr/>
        </p:nvGrpSpPr>
        <p:grpSpPr>
          <a:xfrm>
            <a:off x="5850046" y="3492596"/>
            <a:ext cx="2496500" cy="748254"/>
            <a:chOff x="6210996" y="1433695"/>
            <a:chExt cx="1493001" cy="61331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66A7A2A8-A0E1-4E5D-96FE-8A6840554D8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89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rgbClr val="056768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EFB9CC8-789A-4270-809C-B65EBA3D9A79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1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B12C6A3-F4F4-4B29-BE8F-5952797F8B42}"/>
              </a:ext>
            </a:extLst>
          </p:cNvPr>
          <p:cNvGrpSpPr/>
          <p:nvPr/>
        </p:nvGrpSpPr>
        <p:grpSpPr>
          <a:xfrm>
            <a:off x="658838" y="3492596"/>
            <a:ext cx="2688593" cy="748254"/>
            <a:chOff x="6210996" y="1433695"/>
            <a:chExt cx="1493001" cy="61331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51FB4507-2874-4685-AA51-30FE8255152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89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rgbClr val="056768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C2FFC414-B323-4FB5-BA6A-FCE2BF801F1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1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C1A035F-3732-48B2-9BC7-0E478568DA41}"/>
              </a:ext>
            </a:extLst>
          </p:cNvPr>
          <p:cNvGrpSpPr/>
          <p:nvPr/>
        </p:nvGrpSpPr>
        <p:grpSpPr>
          <a:xfrm>
            <a:off x="6301253" y="2504669"/>
            <a:ext cx="2496505" cy="748254"/>
            <a:chOff x="6210996" y="1433695"/>
            <a:chExt cx="1493001" cy="61331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0CF9432B-05B5-4C00-9DD3-7949AF3AD1D5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89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rgbClr val="056768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5BDFA4F0-1485-45A3-A6DB-69535E4A4DD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1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cxnSp>
        <p:nvCxnSpPr>
          <p:cNvPr id="24" name="Conector recto de flecha 23"/>
          <p:cNvCxnSpPr>
            <a:stCxn id="4" idx="3"/>
          </p:cNvCxnSpPr>
          <p:nvPr/>
        </p:nvCxnSpPr>
        <p:spPr>
          <a:xfrm>
            <a:off x="3701941" y="1495031"/>
            <a:ext cx="458182" cy="699966"/>
          </a:xfrm>
          <a:prstGeom prst="straightConnector1">
            <a:avLst/>
          </a:prstGeom>
          <a:ln>
            <a:solidFill>
              <a:srgbClr val="E95D0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>
            <a:stCxn id="10" idx="3"/>
          </p:cNvCxnSpPr>
          <p:nvPr/>
        </p:nvCxnSpPr>
        <p:spPr>
          <a:xfrm flipV="1">
            <a:off x="2875159" y="2504669"/>
            <a:ext cx="826778" cy="103708"/>
          </a:xfrm>
          <a:prstGeom prst="straightConnector1">
            <a:avLst/>
          </a:prstGeom>
          <a:ln>
            <a:solidFill>
              <a:srgbClr val="E95D0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/>
          <p:cNvCxnSpPr>
            <a:stCxn id="16" idx="3"/>
          </p:cNvCxnSpPr>
          <p:nvPr/>
        </p:nvCxnSpPr>
        <p:spPr>
          <a:xfrm flipV="1">
            <a:off x="3347431" y="2987299"/>
            <a:ext cx="615758" cy="620713"/>
          </a:xfrm>
          <a:prstGeom prst="straightConnector1">
            <a:avLst/>
          </a:prstGeom>
          <a:ln>
            <a:solidFill>
              <a:srgbClr val="E95D0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/>
          <p:cNvCxnSpPr/>
          <p:nvPr/>
        </p:nvCxnSpPr>
        <p:spPr>
          <a:xfrm flipH="1">
            <a:off x="5044507" y="1555666"/>
            <a:ext cx="415382" cy="710702"/>
          </a:xfrm>
          <a:prstGeom prst="straightConnector1">
            <a:avLst/>
          </a:prstGeom>
          <a:ln>
            <a:solidFill>
              <a:srgbClr val="E95D0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/>
          <p:cNvCxnSpPr/>
          <p:nvPr/>
        </p:nvCxnSpPr>
        <p:spPr>
          <a:xfrm flipH="1" flipV="1">
            <a:off x="5377556" y="2492961"/>
            <a:ext cx="675424" cy="63562"/>
          </a:xfrm>
          <a:prstGeom prst="straightConnector1">
            <a:avLst/>
          </a:prstGeom>
          <a:ln>
            <a:solidFill>
              <a:srgbClr val="E95D0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/>
          <p:cNvCxnSpPr>
            <a:stCxn id="13" idx="1"/>
          </p:cNvCxnSpPr>
          <p:nvPr/>
        </p:nvCxnSpPr>
        <p:spPr>
          <a:xfrm flipH="1" flipV="1">
            <a:off x="5371654" y="3241215"/>
            <a:ext cx="478397" cy="366797"/>
          </a:xfrm>
          <a:prstGeom prst="straightConnector1">
            <a:avLst/>
          </a:prstGeom>
          <a:ln>
            <a:solidFill>
              <a:srgbClr val="E95D0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n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218" y="2492961"/>
            <a:ext cx="1739737" cy="182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34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A5203BB-63FD-42CD-96F0-D2948069D728}"/>
              </a:ext>
            </a:extLst>
          </p:cNvPr>
          <p:cNvSpPr txBox="1"/>
          <p:nvPr/>
        </p:nvSpPr>
        <p:spPr>
          <a:xfrm>
            <a:off x="671996" y="2391435"/>
            <a:ext cx="1964886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 smtClean="0">
                <a:solidFill>
                  <a:srgbClr val="7030A0"/>
                </a:solidFill>
                <a:cs typeface="Arial" pitchFamily="34" charset="0"/>
              </a:rPr>
              <a:t>Layout</a:t>
            </a:r>
            <a:endParaRPr lang="en-GB" altLang="ko-KR" sz="2400" dirty="0">
              <a:solidFill>
                <a:srgbClr val="7030A0"/>
              </a:solidFill>
              <a:cs typeface="Arial" pitchFamily="34" charset="0"/>
            </a:endParaRPr>
          </a:p>
          <a:p>
            <a:r>
              <a:rPr lang="en-GB" altLang="ko-KR" sz="2400" dirty="0">
                <a:solidFill>
                  <a:srgbClr val="7030A0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rgbClr val="7030A0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EA3A589-9E65-4EC9-88C0-4E3E85FEDB3E}"/>
              </a:ext>
            </a:extLst>
          </p:cNvPr>
          <p:cNvSpPr txBox="1"/>
          <p:nvPr/>
        </p:nvSpPr>
        <p:spPr>
          <a:xfrm>
            <a:off x="663527" y="495394"/>
            <a:ext cx="29868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solidFill>
                  <a:srgbClr val="7030A0"/>
                </a:solidFill>
                <a:latin typeface="+mj-lt"/>
                <a:cs typeface="Arial" pitchFamily="34" charset="0"/>
              </a:rPr>
              <a:t>Columns</a:t>
            </a:r>
          </a:p>
          <a:p>
            <a:r>
              <a:rPr lang="en-US" altLang="ko-KR" sz="4400" dirty="0">
                <a:solidFill>
                  <a:srgbClr val="7030A0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4400" dirty="0">
              <a:solidFill>
                <a:srgbClr val="7030A0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7" name="Group 7">
            <a:extLst>
              <a:ext uri="{FF2B5EF4-FFF2-40B4-BE49-F238E27FC236}">
                <a16:creationId xmlns:a16="http://schemas.microsoft.com/office/drawing/2014/main" xmlns="" id="{0D5566DF-0892-430F-AEAD-855C43512FFA}"/>
              </a:ext>
            </a:extLst>
          </p:cNvPr>
          <p:cNvGrpSpPr/>
          <p:nvPr/>
        </p:nvGrpSpPr>
        <p:grpSpPr>
          <a:xfrm>
            <a:off x="3037359" y="1057087"/>
            <a:ext cx="2494259" cy="3404651"/>
            <a:chOff x="886442" y="1591192"/>
            <a:chExt cx="3397525" cy="521941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FC2CC834-C942-4022-9B44-9612CF7BBA26}"/>
                </a:ext>
              </a:extLst>
            </p:cNvPr>
            <p:cNvSpPr txBox="1"/>
            <p:nvPr/>
          </p:nvSpPr>
          <p:spPr>
            <a:xfrm>
              <a:off x="886442" y="1591192"/>
              <a:ext cx="3397525" cy="495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b="1" dirty="0">
                  <a:solidFill>
                    <a:srgbClr val="7030A0"/>
                  </a:solidFill>
                  <a:cs typeface="Arial" pitchFamily="34" charset="0"/>
                </a:rPr>
                <a:t>Your Text  Here</a:t>
              </a:r>
              <a:endParaRPr lang="ko-KR" altLang="en-US" sz="1500" b="1" dirty="0">
                <a:solidFill>
                  <a:srgbClr val="7030A0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7C8DE678-BEFA-48C6-95B8-D4BEEF82433B}"/>
                </a:ext>
              </a:extLst>
            </p:cNvPr>
            <p:cNvSpPr txBox="1"/>
            <p:nvPr/>
          </p:nvSpPr>
          <p:spPr>
            <a:xfrm>
              <a:off x="886442" y="2104110"/>
              <a:ext cx="3397525" cy="47064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rgbClr val="7030A0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050" dirty="0">
                <a:solidFill>
                  <a:srgbClr val="7030A0"/>
                </a:solidFill>
                <a:cs typeface="Arial" pitchFamily="34" charset="0"/>
              </a:endParaRPr>
            </a:p>
            <a:p>
              <a:endParaRPr lang="en-US" altLang="ko-KR" sz="900" dirty="0">
                <a:solidFill>
                  <a:srgbClr val="7030A0"/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rgbClr val="7030A0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900" dirty="0">
                  <a:solidFill>
                    <a:srgbClr val="7030A0"/>
                  </a:solidFill>
                  <a:cs typeface="Arial" pitchFamily="34" charset="0"/>
                </a:rPr>
                <a:t> </a:t>
              </a:r>
              <a:r>
                <a:rPr lang="en-US" altLang="ko-KR" sz="900" dirty="0">
                  <a:solidFill>
                    <a:srgbClr val="7030A0"/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900" dirty="0">
                <a:solidFill>
                  <a:srgbClr val="7030A0"/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rgbClr val="7030A0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900" dirty="0">
                <a:solidFill>
                  <a:srgbClr val="7030A0"/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rgbClr val="7030A0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rgbClr val="7030A0"/>
                </a:solidFill>
                <a:cs typeface="Arial" pitchFamily="34" charset="0"/>
              </a:endParaRPr>
            </a:p>
          </p:txBody>
        </p:sp>
      </p:grpSp>
      <p:sp>
        <p:nvSpPr>
          <p:cNvPr id="20" name="Lágrima 19"/>
          <p:cNvSpPr/>
          <p:nvPr/>
        </p:nvSpPr>
        <p:spPr>
          <a:xfrm rot="5400000">
            <a:off x="5578863" y="1578363"/>
            <a:ext cx="3565137" cy="3565137"/>
          </a:xfrm>
          <a:prstGeom prst="teardrop">
            <a:avLst/>
          </a:prstGeom>
          <a:solidFill>
            <a:schemeClr val="accent2"/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7022" y="2191020"/>
            <a:ext cx="2128818" cy="279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2" name="Google Shape;5512;p40"/>
          <p:cNvSpPr txBox="1">
            <a:spLocks noGrp="1"/>
          </p:cNvSpPr>
          <p:nvPr>
            <p:ph type="title"/>
          </p:nvPr>
        </p:nvSpPr>
        <p:spPr>
          <a:xfrm>
            <a:off x="-1987620" y="2545528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1er objectif</a:t>
            </a:r>
            <a:endParaRPr dirty="0"/>
          </a:p>
        </p:txBody>
      </p:sp>
      <p:sp>
        <p:nvSpPr>
          <p:cNvPr id="5510" name="Google Shape;5510;p40"/>
          <p:cNvSpPr txBox="1">
            <a:spLocks noGrp="1"/>
          </p:cNvSpPr>
          <p:nvPr>
            <p:ph type="title" idx="4294967295"/>
          </p:nvPr>
        </p:nvSpPr>
        <p:spPr>
          <a:xfrm>
            <a:off x="566598" y="140717"/>
            <a:ext cx="7708900" cy="4714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bg1"/>
                </a:solidFill>
              </a:rPr>
              <a:t>OBJECTIFS DE LA RÉUNION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5516" name="Google Shape;5516;p40"/>
          <p:cNvSpPr txBox="1">
            <a:spLocks noGrp="1"/>
          </p:cNvSpPr>
          <p:nvPr>
            <p:ph type="title" idx="4294967295"/>
          </p:nvPr>
        </p:nvSpPr>
        <p:spPr>
          <a:xfrm>
            <a:off x="6070190" y="2597407"/>
            <a:ext cx="2293937" cy="4254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3e objectif</a:t>
            </a:r>
            <a:endParaRPr dirty="0"/>
          </a:p>
        </p:txBody>
      </p:sp>
      <p:sp>
        <p:nvSpPr>
          <p:cNvPr id="5515" name="Google Shape;5515;p40"/>
          <p:cNvSpPr txBox="1">
            <a:spLocks noGrp="1"/>
          </p:cNvSpPr>
          <p:nvPr>
            <p:ph type="subTitle" idx="4294967295"/>
          </p:nvPr>
        </p:nvSpPr>
        <p:spPr>
          <a:xfrm>
            <a:off x="6118685" y="3060033"/>
            <a:ext cx="2293937" cy="9445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Malgré sa couleur rouge, Mars est en fait un endroit extrêmement froid</a:t>
            </a:r>
            <a:endParaRPr dirty="0"/>
          </a:p>
        </p:txBody>
      </p:sp>
      <p:sp>
        <p:nvSpPr>
          <p:cNvPr id="5514" name="Google Shape;5514;p40"/>
          <p:cNvSpPr txBox="1">
            <a:spLocks noGrp="1"/>
          </p:cNvSpPr>
          <p:nvPr>
            <p:ph type="title" idx="4294967295"/>
          </p:nvPr>
        </p:nvSpPr>
        <p:spPr>
          <a:xfrm>
            <a:off x="3429130" y="2613947"/>
            <a:ext cx="2292350" cy="4254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2e objectif</a:t>
            </a:r>
            <a:endParaRPr dirty="0"/>
          </a:p>
        </p:txBody>
      </p:sp>
      <p:sp>
        <p:nvSpPr>
          <p:cNvPr id="5513" name="Google Shape;5513;p40"/>
          <p:cNvSpPr txBox="1">
            <a:spLocks noGrp="1"/>
          </p:cNvSpPr>
          <p:nvPr>
            <p:ph type="subTitle" idx="4294967295"/>
          </p:nvPr>
        </p:nvSpPr>
        <p:spPr>
          <a:xfrm>
            <a:off x="820819" y="3123073"/>
            <a:ext cx="2292350" cy="9445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Vénus a un beau nom et est la deuxième planète à partir du Soleil</a:t>
            </a:r>
            <a:endParaRPr dirty="0"/>
          </a:p>
        </p:txBody>
      </p:sp>
      <p:sp>
        <p:nvSpPr>
          <p:cNvPr id="5511" name="Google Shape;5511;p40"/>
          <p:cNvSpPr txBox="1">
            <a:spLocks noGrp="1"/>
          </p:cNvSpPr>
          <p:nvPr>
            <p:ph type="subTitle" idx="4294967295"/>
          </p:nvPr>
        </p:nvSpPr>
        <p:spPr>
          <a:xfrm>
            <a:off x="3487576" y="3085498"/>
            <a:ext cx="2293938" cy="9445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Mercure est la planète la plus proche du Soleil et la plus petite 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990" y="1183486"/>
            <a:ext cx="1720008" cy="121692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1239" y="1253007"/>
            <a:ext cx="1948132" cy="120629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6039" y="1072154"/>
            <a:ext cx="1939459" cy="138532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" name="Google Shape;5550;p41"/>
          <p:cNvSpPr/>
          <p:nvPr/>
        </p:nvSpPr>
        <p:spPr>
          <a:xfrm>
            <a:off x="4757809" y="3010537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1" name="Google Shape;5551;p41"/>
          <p:cNvSpPr/>
          <p:nvPr/>
        </p:nvSpPr>
        <p:spPr>
          <a:xfrm>
            <a:off x="4757809" y="1489762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2" name="Google Shape;5552;p41"/>
          <p:cNvSpPr/>
          <p:nvPr/>
        </p:nvSpPr>
        <p:spPr>
          <a:xfrm>
            <a:off x="1417259" y="3010537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3" name="Google Shape;5553;p41"/>
          <p:cNvSpPr/>
          <p:nvPr/>
        </p:nvSpPr>
        <p:spPr>
          <a:xfrm>
            <a:off x="1417259" y="1489762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4" name="Google Shape;5554;p41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AGENDA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555" name="Google Shape;5555;p41"/>
          <p:cNvSpPr txBox="1">
            <a:spLocks noGrp="1"/>
          </p:cNvSpPr>
          <p:nvPr>
            <p:ph type="subTitle" idx="1"/>
          </p:nvPr>
        </p:nvSpPr>
        <p:spPr>
          <a:xfrm>
            <a:off x="2279900" y="2099375"/>
            <a:ext cx="21063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Vous pouvez décrire ici le sujet de la section</a:t>
            </a:r>
            <a:endParaRPr/>
          </a:p>
        </p:txBody>
      </p:sp>
      <p:sp>
        <p:nvSpPr>
          <p:cNvPr id="5556" name="Google Shape;5556;p41"/>
          <p:cNvSpPr txBox="1">
            <a:spLocks noGrp="1"/>
          </p:cNvSpPr>
          <p:nvPr>
            <p:ph type="title" idx="2"/>
          </p:nvPr>
        </p:nvSpPr>
        <p:spPr>
          <a:xfrm>
            <a:off x="2279887" y="1608800"/>
            <a:ext cx="2071800" cy="4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Calendrier du projet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5557" name="Google Shape;5557;p41"/>
          <p:cNvSpPr txBox="1">
            <a:spLocks noGrp="1"/>
          </p:cNvSpPr>
          <p:nvPr>
            <p:ph type="title" idx="3"/>
          </p:nvPr>
        </p:nvSpPr>
        <p:spPr>
          <a:xfrm>
            <a:off x="1413800" y="1608800"/>
            <a:ext cx="797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01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558" name="Google Shape;5558;p41"/>
          <p:cNvSpPr txBox="1">
            <a:spLocks noGrp="1"/>
          </p:cNvSpPr>
          <p:nvPr>
            <p:ph type="subTitle" idx="4"/>
          </p:nvPr>
        </p:nvSpPr>
        <p:spPr>
          <a:xfrm>
            <a:off x="5623900" y="2099375"/>
            <a:ext cx="21063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Vous pouvez décrire ici le sujet de la section</a:t>
            </a:r>
            <a:endParaRPr/>
          </a:p>
        </p:txBody>
      </p:sp>
      <p:sp>
        <p:nvSpPr>
          <p:cNvPr id="5559" name="Google Shape;5559;p41"/>
          <p:cNvSpPr txBox="1">
            <a:spLocks noGrp="1"/>
          </p:cNvSpPr>
          <p:nvPr>
            <p:ph type="title" idx="5"/>
          </p:nvPr>
        </p:nvSpPr>
        <p:spPr>
          <a:xfrm>
            <a:off x="5623911" y="1608800"/>
            <a:ext cx="2071800" cy="4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Chronologie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5560" name="Google Shape;5560;p41"/>
          <p:cNvSpPr txBox="1">
            <a:spLocks noGrp="1"/>
          </p:cNvSpPr>
          <p:nvPr>
            <p:ph type="title" idx="6"/>
          </p:nvPr>
        </p:nvSpPr>
        <p:spPr>
          <a:xfrm>
            <a:off x="4757800" y="1608800"/>
            <a:ext cx="797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02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561" name="Google Shape;5561;p41"/>
          <p:cNvSpPr txBox="1">
            <a:spLocks noGrp="1"/>
          </p:cNvSpPr>
          <p:nvPr>
            <p:ph type="subTitle" idx="7"/>
          </p:nvPr>
        </p:nvSpPr>
        <p:spPr>
          <a:xfrm>
            <a:off x="2279900" y="3619475"/>
            <a:ext cx="21063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Vous pouvez décrire ici le sujet de la section</a:t>
            </a:r>
            <a:endParaRPr/>
          </a:p>
        </p:txBody>
      </p:sp>
      <p:sp>
        <p:nvSpPr>
          <p:cNvPr id="5562" name="Google Shape;5562;p41"/>
          <p:cNvSpPr txBox="1">
            <a:spLocks noGrp="1"/>
          </p:cNvSpPr>
          <p:nvPr>
            <p:ph type="title" idx="8"/>
          </p:nvPr>
        </p:nvSpPr>
        <p:spPr>
          <a:xfrm>
            <a:off x="2279887" y="3129575"/>
            <a:ext cx="2071800" cy="4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Rapport d’étape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5563" name="Google Shape;5563;p41"/>
          <p:cNvSpPr txBox="1">
            <a:spLocks noGrp="1"/>
          </p:cNvSpPr>
          <p:nvPr>
            <p:ph type="title" idx="9"/>
          </p:nvPr>
        </p:nvSpPr>
        <p:spPr>
          <a:xfrm>
            <a:off x="1413800" y="3129575"/>
            <a:ext cx="797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03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564" name="Google Shape;5564;p41"/>
          <p:cNvSpPr txBox="1">
            <a:spLocks noGrp="1"/>
          </p:cNvSpPr>
          <p:nvPr>
            <p:ph type="subTitle" idx="13"/>
          </p:nvPr>
        </p:nvSpPr>
        <p:spPr>
          <a:xfrm>
            <a:off x="5623900" y="3619475"/>
            <a:ext cx="21063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Vous pouvez décrire ici le sujet de la section</a:t>
            </a:r>
            <a:endParaRPr/>
          </a:p>
        </p:txBody>
      </p:sp>
      <p:sp>
        <p:nvSpPr>
          <p:cNvPr id="5565" name="Google Shape;5565;p41"/>
          <p:cNvSpPr txBox="1">
            <a:spLocks noGrp="1"/>
          </p:cNvSpPr>
          <p:nvPr>
            <p:ph type="title" idx="14"/>
          </p:nvPr>
        </p:nvSpPr>
        <p:spPr>
          <a:xfrm>
            <a:off x="5623911" y="3129575"/>
            <a:ext cx="2071800" cy="4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Rapport à venir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5566" name="Google Shape;5566;p41"/>
          <p:cNvSpPr txBox="1">
            <a:spLocks noGrp="1"/>
          </p:cNvSpPr>
          <p:nvPr>
            <p:ph type="title" idx="15"/>
          </p:nvPr>
        </p:nvSpPr>
        <p:spPr>
          <a:xfrm>
            <a:off x="4757802" y="3129575"/>
            <a:ext cx="797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04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8349" y="1993025"/>
            <a:ext cx="720000" cy="2745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4" name="Google Shape;5574;p42"/>
          <p:cNvSpPr txBox="1">
            <a:spLocks noGrp="1"/>
          </p:cNvSpPr>
          <p:nvPr>
            <p:ph type="title"/>
          </p:nvPr>
        </p:nvSpPr>
        <p:spPr>
          <a:xfrm>
            <a:off x="4277175" y="1717650"/>
            <a:ext cx="4090500" cy="7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</a:rPr>
              <a:t>INTRODUCTION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5575" name="Google Shape;5575;p42"/>
          <p:cNvSpPr txBox="1">
            <a:spLocks noGrp="1"/>
          </p:cNvSpPr>
          <p:nvPr>
            <p:ph type="subTitle" idx="1"/>
          </p:nvPr>
        </p:nvSpPr>
        <p:spPr>
          <a:xfrm>
            <a:off x="4276925" y="2410550"/>
            <a:ext cx="4090500" cy="10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Vous pouvez donner ici une brève description du sujet dont vous souhaitez parler. Par exemple, si vous voulez parler de Mercure, vous pouvez dire que c'est la plus petite planète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73" y="1592042"/>
            <a:ext cx="3523196" cy="335133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4" name="Google Shape;5604;p44"/>
          <p:cNvSpPr/>
          <p:nvPr/>
        </p:nvSpPr>
        <p:spPr>
          <a:xfrm>
            <a:off x="5711225" y="854217"/>
            <a:ext cx="1911599" cy="1735812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5" name="Google Shape;5605;p44"/>
          <p:cNvSpPr txBox="1">
            <a:spLocks noGrp="1"/>
          </p:cNvSpPr>
          <p:nvPr>
            <p:ph type="title"/>
          </p:nvPr>
        </p:nvSpPr>
        <p:spPr>
          <a:xfrm>
            <a:off x="5213225" y="2843658"/>
            <a:ext cx="2907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CALENDRIER </a:t>
            </a:r>
            <a:r>
              <a:rPr lang="en">
                <a:solidFill>
                  <a:schemeClr val="dk2"/>
                </a:solidFill>
              </a:rPr>
              <a:t>DU PROJET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5606" name="Google Shape;5606;p44"/>
          <p:cNvSpPr txBox="1">
            <a:spLocks noGrp="1"/>
          </p:cNvSpPr>
          <p:nvPr>
            <p:ph type="title" idx="2"/>
          </p:nvPr>
        </p:nvSpPr>
        <p:spPr>
          <a:xfrm>
            <a:off x="5732675" y="1035383"/>
            <a:ext cx="1868700" cy="13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5607" name="Google Shape;5607;p44"/>
          <p:cNvSpPr txBox="1">
            <a:spLocks noGrp="1"/>
          </p:cNvSpPr>
          <p:nvPr>
            <p:ph type="subTitle" idx="1"/>
          </p:nvPr>
        </p:nvSpPr>
        <p:spPr>
          <a:xfrm>
            <a:off x="5231525" y="3768706"/>
            <a:ext cx="2871000" cy="57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Vous pouvez entrer un sous-titre ici si vous en avez besoin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688" y="627346"/>
            <a:ext cx="4206333" cy="424457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2" name="Google Shape;5612;p45"/>
          <p:cNvSpPr txBox="1">
            <a:spLocks noGrp="1"/>
          </p:cNvSpPr>
          <p:nvPr>
            <p:ph type="subTitle" idx="1"/>
          </p:nvPr>
        </p:nvSpPr>
        <p:spPr>
          <a:xfrm>
            <a:off x="704000" y="2863950"/>
            <a:ext cx="4050900" cy="57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Cela pourrait être la partie de la présentation où vous vous présentez, rédigez votre e-mail…</a:t>
            </a:r>
            <a:endParaRPr/>
          </a:p>
        </p:txBody>
      </p:sp>
      <p:sp>
        <p:nvSpPr>
          <p:cNvPr id="5613" name="Google Shape;5613;p45"/>
          <p:cNvSpPr txBox="1">
            <a:spLocks noGrp="1"/>
          </p:cNvSpPr>
          <p:nvPr>
            <p:ph type="title"/>
          </p:nvPr>
        </p:nvSpPr>
        <p:spPr>
          <a:xfrm>
            <a:off x="704000" y="1713150"/>
            <a:ext cx="4050900" cy="11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OUAH !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282" y="920273"/>
            <a:ext cx="3407564" cy="388675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10" name="Google Shape;6010;p46"/>
          <p:cNvGrpSpPr/>
          <p:nvPr/>
        </p:nvGrpSpPr>
        <p:grpSpPr>
          <a:xfrm>
            <a:off x="215900" y="1133301"/>
            <a:ext cx="7219965" cy="3509135"/>
            <a:chOff x="833417" y="1097675"/>
            <a:chExt cx="7219965" cy="3509135"/>
          </a:xfrm>
        </p:grpSpPr>
        <p:grpSp>
          <p:nvGrpSpPr>
            <p:cNvPr id="6011" name="Google Shape;6011;p46"/>
            <p:cNvGrpSpPr/>
            <p:nvPr/>
          </p:nvGrpSpPr>
          <p:grpSpPr>
            <a:xfrm>
              <a:off x="1881307" y="1594567"/>
              <a:ext cx="6126757" cy="3012243"/>
              <a:chOff x="1881307" y="1594567"/>
              <a:chExt cx="6126757" cy="3012243"/>
            </a:xfrm>
          </p:grpSpPr>
          <p:sp>
            <p:nvSpPr>
              <p:cNvPr id="6012" name="Google Shape;6012;p46"/>
              <p:cNvSpPr/>
              <p:nvPr/>
            </p:nvSpPr>
            <p:spPr>
              <a:xfrm>
                <a:off x="2947398" y="1594567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3" name="Google Shape;6013;p46"/>
              <p:cNvSpPr/>
              <p:nvPr/>
            </p:nvSpPr>
            <p:spPr>
              <a:xfrm>
                <a:off x="4004289" y="1594567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4" name="Google Shape;6014;p46"/>
              <p:cNvSpPr/>
              <p:nvPr/>
            </p:nvSpPr>
            <p:spPr>
              <a:xfrm>
                <a:off x="5061181" y="1594567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5" name="Google Shape;6015;p46"/>
              <p:cNvSpPr/>
              <p:nvPr/>
            </p:nvSpPr>
            <p:spPr>
              <a:xfrm>
                <a:off x="6118072" y="1594567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6" name="Google Shape;6016;p46"/>
              <p:cNvSpPr/>
              <p:nvPr/>
            </p:nvSpPr>
            <p:spPr>
              <a:xfrm>
                <a:off x="7174964" y="1594567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7" name="Google Shape;6017;p46"/>
              <p:cNvSpPr/>
              <p:nvPr/>
            </p:nvSpPr>
            <p:spPr>
              <a:xfrm>
                <a:off x="2947398" y="2400651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8" name="Google Shape;6018;p46"/>
              <p:cNvSpPr/>
              <p:nvPr/>
            </p:nvSpPr>
            <p:spPr>
              <a:xfrm>
                <a:off x="4004289" y="2400651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9" name="Google Shape;6019;p46"/>
              <p:cNvSpPr/>
              <p:nvPr/>
            </p:nvSpPr>
            <p:spPr>
              <a:xfrm>
                <a:off x="5061181" y="2400651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0" name="Google Shape;6020;p46"/>
              <p:cNvSpPr/>
              <p:nvPr/>
            </p:nvSpPr>
            <p:spPr>
              <a:xfrm>
                <a:off x="6118072" y="2400651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1" name="Google Shape;6021;p46"/>
              <p:cNvSpPr/>
              <p:nvPr/>
            </p:nvSpPr>
            <p:spPr>
              <a:xfrm>
                <a:off x="7174964" y="2400651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2" name="Google Shape;6022;p46"/>
              <p:cNvSpPr/>
              <p:nvPr/>
            </p:nvSpPr>
            <p:spPr>
              <a:xfrm>
                <a:off x="2947398" y="3206735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3" name="Google Shape;6023;p46"/>
              <p:cNvSpPr/>
              <p:nvPr/>
            </p:nvSpPr>
            <p:spPr>
              <a:xfrm>
                <a:off x="4004289" y="3206735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4" name="Google Shape;6024;p46"/>
              <p:cNvSpPr/>
              <p:nvPr/>
            </p:nvSpPr>
            <p:spPr>
              <a:xfrm>
                <a:off x="5061181" y="3206735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5" name="Google Shape;6025;p46"/>
              <p:cNvSpPr/>
              <p:nvPr/>
            </p:nvSpPr>
            <p:spPr>
              <a:xfrm>
                <a:off x="6118072" y="3206735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6" name="Google Shape;6026;p46"/>
              <p:cNvSpPr/>
              <p:nvPr/>
            </p:nvSpPr>
            <p:spPr>
              <a:xfrm>
                <a:off x="7174964" y="3206735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7" name="Google Shape;6027;p46"/>
              <p:cNvSpPr/>
              <p:nvPr/>
            </p:nvSpPr>
            <p:spPr>
              <a:xfrm>
                <a:off x="1890507" y="2400651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8" name="Google Shape;6028;p46"/>
              <p:cNvSpPr/>
              <p:nvPr/>
            </p:nvSpPr>
            <p:spPr>
              <a:xfrm>
                <a:off x="1890507" y="3206735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9" name="Google Shape;6029;p46"/>
              <p:cNvSpPr/>
              <p:nvPr/>
            </p:nvSpPr>
            <p:spPr>
              <a:xfrm>
                <a:off x="1890507" y="1594567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0" name="Google Shape;6030;p46"/>
              <p:cNvSpPr/>
              <p:nvPr/>
            </p:nvSpPr>
            <p:spPr>
              <a:xfrm>
                <a:off x="2938198" y="4012810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1" name="Google Shape;6031;p46"/>
              <p:cNvSpPr/>
              <p:nvPr/>
            </p:nvSpPr>
            <p:spPr>
              <a:xfrm>
                <a:off x="3995089" y="4012810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2" name="Google Shape;6032;p46"/>
              <p:cNvSpPr/>
              <p:nvPr/>
            </p:nvSpPr>
            <p:spPr>
              <a:xfrm>
                <a:off x="5051981" y="4012810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3" name="Google Shape;6033;p46"/>
              <p:cNvSpPr/>
              <p:nvPr/>
            </p:nvSpPr>
            <p:spPr>
              <a:xfrm>
                <a:off x="6108872" y="4012810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4" name="Google Shape;6034;p46"/>
              <p:cNvSpPr/>
              <p:nvPr/>
            </p:nvSpPr>
            <p:spPr>
              <a:xfrm>
                <a:off x="7165764" y="4012810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5" name="Google Shape;6035;p46"/>
              <p:cNvSpPr/>
              <p:nvPr/>
            </p:nvSpPr>
            <p:spPr>
              <a:xfrm>
                <a:off x="1881307" y="4012810"/>
                <a:ext cx="833100" cy="59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36" name="Google Shape;6036;p46"/>
            <p:cNvGrpSpPr/>
            <p:nvPr/>
          </p:nvGrpSpPr>
          <p:grpSpPr>
            <a:xfrm>
              <a:off x="1835895" y="1097675"/>
              <a:ext cx="6217487" cy="341150"/>
              <a:chOff x="1835895" y="1097675"/>
              <a:chExt cx="6217487" cy="341150"/>
            </a:xfrm>
          </p:grpSpPr>
          <p:sp>
            <p:nvSpPr>
              <p:cNvPr id="6037" name="Google Shape;6037;p46"/>
              <p:cNvSpPr txBox="1"/>
              <p:nvPr/>
            </p:nvSpPr>
            <p:spPr>
              <a:xfrm flipH="1">
                <a:off x="2892852" y="1097725"/>
                <a:ext cx="932700" cy="34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2200">
                    <a:solidFill>
                      <a:schemeClr val="dk2"/>
                    </a:solidFill>
                    <a:latin typeface="Paytone One"/>
                    <a:ea typeface="Paytone One"/>
                    <a:cs typeface="Paytone One"/>
                    <a:sym typeface="Paytone One"/>
                  </a:rPr>
                  <a:t>Nov</a:t>
                </a:r>
                <a:endParaRPr sz="2200">
                  <a:solidFill>
                    <a:schemeClr val="dk2"/>
                  </a:solidFill>
                  <a:latin typeface="Paytone One"/>
                  <a:ea typeface="Paytone One"/>
                  <a:cs typeface="Paytone One"/>
                  <a:sym typeface="Paytone One"/>
                </a:endParaRPr>
              </a:p>
            </p:txBody>
          </p:sp>
          <p:sp>
            <p:nvSpPr>
              <p:cNvPr id="6038" name="Google Shape;6038;p46"/>
              <p:cNvSpPr txBox="1"/>
              <p:nvPr/>
            </p:nvSpPr>
            <p:spPr>
              <a:xfrm flipH="1">
                <a:off x="3949810" y="1097675"/>
                <a:ext cx="932700" cy="34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2200">
                    <a:solidFill>
                      <a:schemeClr val="dk2"/>
                    </a:solidFill>
                    <a:latin typeface="Paytone One"/>
                    <a:ea typeface="Paytone One"/>
                    <a:cs typeface="Paytone One"/>
                    <a:sym typeface="Paytone One"/>
                  </a:rPr>
                  <a:t>Déc</a:t>
                </a:r>
                <a:endParaRPr sz="2200">
                  <a:solidFill>
                    <a:schemeClr val="dk2"/>
                  </a:solidFill>
                  <a:latin typeface="Paytone One"/>
                  <a:ea typeface="Paytone One"/>
                  <a:cs typeface="Paytone One"/>
                  <a:sym typeface="Paytone One"/>
                </a:endParaRPr>
              </a:p>
            </p:txBody>
          </p:sp>
          <p:sp>
            <p:nvSpPr>
              <p:cNvPr id="6039" name="Google Shape;6039;p46"/>
              <p:cNvSpPr txBox="1"/>
              <p:nvPr/>
            </p:nvSpPr>
            <p:spPr>
              <a:xfrm flipH="1">
                <a:off x="5006767" y="1097676"/>
                <a:ext cx="932700" cy="34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2200">
                    <a:solidFill>
                      <a:schemeClr val="dk2"/>
                    </a:solidFill>
                    <a:latin typeface="Paytone One"/>
                    <a:ea typeface="Paytone One"/>
                    <a:cs typeface="Paytone One"/>
                    <a:sym typeface="Paytone One"/>
                  </a:rPr>
                  <a:t>Jan</a:t>
                </a:r>
                <a:endParaRPr sz="2200">
                  <a:solidFill>
                    <a:schemeClr val="dk2"/>
                  </a:solidFill>
                  <a:latin typeface="Paytone One"/>
                  <a:ea typeface="Paytone One"/>
                  <a:cs typeface="Paytone One"/>
                  <a:sym typeface="Paytone One"/>
                </a:endParaRPr>
              </a:p>
            </p:txBody>
          </p:sp>
          <p:sp>
            <p:nvSpPr>
              <p:cNvPr id="6040" name="Google Shape;6040;p46"/>
              <p:cNvSpPr txBox="1"/>
              <p:nvPr/>
            </p:nvSpPr>
            <p:spPr>
              <a:xfrm flipH="1">
                <a:off x="6063724" y="1097700"/>
                <a:ext cx="932700" cy="34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2200">
                    <a:solidFill>
                      <a:schemeClr val="dk2"/>
                    </a:solidFill>
                    <a:latin typeface="Paytone One"/>
                    <a:ea typeface="Paytone One"/>
                    <a:cs typeface="Paytone One"/>
                    <a:sym typeface="Paytone One"/>
                  </a:rPr>
                  <a:t>Fèv</a:t>
                </a:r>
                <a:endParaRPr sz="2200">
                  <a:solidFill>
                    <a:schemeClr val="dk2"/>
                  </a:solidFill>
                  <a:latin typeface="Paytone One"/>
                  <a:ea typeface="Paytone One"/>
                  <a:cs typeface="Paytone One"/>
                  <a:sym typeface="Paytone One"/>
                </a:endParaRPr>
              </a:p>
            </p:txBody>
          </p:sp>
          <p:sp>
            <p:nvSpPr>
              <p:cNvPr id="6041" name="Google Shape;6041;p46"/>
              <p:cNvSpPr txBox="1"/>
              <p:nvPr/>
            </p:nvSpPr>
            <p:spPr>
              <a:xfrm flipH="1">
                <a:off x="7120682" y="1097700"/>
                <a:ext cx="932700" cy="34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2200">
                    <a:solidFill>
                      <a:schemeClr val="dk2"/>
                    </a:solidFill>
                    <a:latin typeface="Paytone One"/>
                    <a:ea typeface="Paytone One"/>
                    <a:cs typeface="Paytone One"/>
                    <a:sym typeface="Paytone One"/>
                  </a:rPr>
                  <a:t>Mar</a:t>
                </a:r>
                <a:endParaRPr sz="2200">
                  <a:solidFill>
                    <a:schemeClr val="dk2"/>
                  </a:solidFill>
                  <a:latin typeface="Paytone One"/>
                  <a:ea typeface="Paytone One"/>
                  <a:cs typeface="Paytone One"/>
                  <a:sym typeface="Paytone One"/>
                </a:endParaRPr>
              </a:p>
            </p:txBody>
          </p:sp>
          <p:sp>
            <p:nvSpPr>
              <p:cNvPr id="6042" name="Google Shape;6042;p46"/>
              <p:cNvSpPr txBox="1"/>
              <p:nvPr/>
            </p:nvSpPr>
            <p:spPr>
              <a:xfrm flipH="1">
                <a:off x="1835895" y="1097675"/>
                <a:ext cx="932700" cy="34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2200">
                    <a:solidFill>
                      <a:schemeClr val="dk2"/>
                    </a:solidFill>
                    <a:latin typeface="Paytone One"/>
                    <a:ea typeface="Paytone One"/>
                    <a:cs typeface="Paytone One"/>
                    <a:sym typeface="Paytone One"/>
                  </a:rPr>
                  <a:t>Oct</a:t>
                </a:r>
                <a:endParaRPr sz="2200">
                  <a:solidFill>
                    <a:schemeClr val="dk2"/>
                  </a:solidFill>
                  <a:latin typeface="Paytone One"/>
                  <a:ea typeface="Paytone One"/>
                  <a:cs typeface="Paytone One"/>
                  <a:sym typeface="Paytone One"/>
                </a:endParaRPr>
              </a:p>
            </p:txBody>
          </p:sp>
        </p:grpSp>
        <p:grpSp>
          <p:nvGrpSpPr>
            <p:cNvPr id="6043" name="Google Shape;6043;p46"/>
            <p:cNvGrpSpPr/>
            <p:nvPr/>
          </p:nvGrpSpPr>
          <p:grpSpPr>
            <a:xfrm>
              <a:off x="833417" y="1764225"/>
              <a:ext cx="842308" cy="2672475"/>
              <a:chOff x="833417" y="1764225"/>
              <a:chExt cx="842308" cy="2672475"/>
            </a:xfrm>
          </p:grpSpPr>
          <p:sp>
            <p:nvSpPr>
              <p:cNvPr id="6044" name="Google Shape;6044;p46"/>
              <p:cNvSpPr txBox="1"/>
              <p:nvPr/>
            </p:nvSpPr>
            <p:spPr>
              <a:xfrm flipH="1">
                <a:off x="842625" y="1764225"/>
                <a:ext cx="833100" cy="25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Asap"/>
                    <a:ea typeface="Asap"/>
                    <a:cs typeface="Asap"/>
                    <a:sym typeface="Asap"/>
                  </a:rPr>
                  <a:t>Tâche 1</a:t>
                </a:r>
                <a:endParaRPr>
                  <a:solidFill>
                    <a:schemeClr val="dk1"/>
                  </a:solidFill>
                  <a:latin typeface="Asap"/>
                  <a:ea typeface="Asap"/>
                  <a:cs typeface="Asap"/>
                  <a:sym typeface="Asap"/>
                </a:endParaRPr>
              </a:p>
            </p:txBody>
          </p:sp>
          <p:sp>
            <p:nvSpPr>
              <p:cNvPr id="6045" name="Google Shape;6045;p46"/>
              <p:cNvSpPr txBox="1"/>
              <p:nvPr/>
            </p:nvSpPr>
            <p:spPr>
              <a:xfrm flipH="1">
                <a:off x="842617" y="2570071"/>
                <a:ext cx="833100" cy="25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Asap"/>
                    <a:ea typeface="Asap"/>
                    <a:cs typeface="Asap"/>
                    <a:sym typeface="Asap"/>
                  </a:rPr>
                  <a:t>Tâche 2</a:t>
                </a:r>
                <a:endParaRPr>
                  <a:solidFill>
                    <a:schemeClr val="dk1"/>
                  </a:solidFill>
                  <a:latin typeface="Asap"/>
                  <a:ea typeface="Asap"/>
                  <a:cs typeface="Asap"/>
                  <a:sym typeface="Asap"/>
                </a:endParaRPr>
              </a:p>
            </p:txBody>
          </p:sp>
          <p:sp>
            <p:nvSpPr>
              <p:cNvPr id="6046" name="Google Shape;6046;p46"/>
              <p:cNvSpPr txBox="1"/>
              <p:nvPr/>
            </p:nvSpPr>
            <p:spPr>
              <a:xfrm flipH="1">
                <a:off x="842617" y="3375925"/>
                <a:ext cx="833100" cy="25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Asap"/>
                    <a:ea typeface="Asap"/>
                    <a:cs typeface="Asap"/>
                    <a:sym typeface="Asap"/>
                  </a:rPr>
                  <a:t>Tâche 3</a:t>
                </a:r>
                <a:endParaRPr>
                  <a:solidFill>
                    <a:schemeClr val="dk1"/>
                  </a:solidFill>
                  <a:latin typeface="Asap"/>
                  <a:ea typeface="Asap"/>
                  <a:cs typeface="Asap"/>
                  <a:sym typeface="Asap"/>
                </a:endParaRPr>
              </a:p>
            </p:txBody>
          </p:sp>
          <p:sp>
            <p:nvSpPr>
              <p:cNvPr id="6047" name="Google Shape;6047;p46"/>
              <p:cNvSpPr txBox="1"/>
              <p:nvPr/>
            </p:nvSpPr>
            <p:spPr>
              <a:xfrm flipH="1">
                <a:off x="833417" y="4182000"/>
                <a:ext cx="833100" cy="25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Asap"/>
                    <a:ea typeface="Asap"/>
                    <a:cs typeface="Asap"/>
                    <a:sym typeface="Asap"/>
                  </a:rPr>
                  <a:t>Tâche 4</a:t>
                </a:r>
                <a:endParaRPr>
                  <a:solidFill>
                    <a:schemeClr val="dk1"/>
                  </a:solidFill>
                  <a:latin typeface="Asap"/>
                  <a:ea typeface="Asap"/>
                  <a:cs typeface="Asap"/>
                  <a:sym typeface="Asap"/>
                </a:endParaRPr>
              </a:p>
            </p:txBody>
          </p:sp>
        </p:grpSp>
      </p:grpSp>
      <p:sp>
        <p:nvSpPr>
          <p:cNvPr id="6048" name="Google Shape;6048;p46"/>
          <p:cNvSpPr txBox="1"/>
          <p:nvPr/>
        </p:nvSpPr>
        <p:spPr>
          <a:xfrm flipH="1">
            <a:off x="4443808" y="3365176"/>
            <a:ext cx="2946900" cy="341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01 jan - 30 mar</a:t>
            </a:r>
            <a:endParaRPr i="1">
              <a:solidFill>
                <a:srgbClr val="000000"/>
              </a:solidFill>
              <a:latin typeface="Cardo"/>
              <a:ea typeface="Cardo"/>
              <a:cs typeface="Cardo"/>
              <a:sym typeface="Cardo"/>
            </a:endParaRPr>
          </a:p>
        </p:txBody>
      </p:sp>
      <p:sp>
        <p:nvSpPr>
          <p:cNvPr id="6049" name="Google Shape;6049;p46"/>
          <p:cNvSpPr txBox="1"/>
          <p:nvPr/>
        </p:nvSpPr>
        <p:spPr>
          <a:xfrm flipH="1">
            <a:off x="1678983" y="1756651"/>
            <a:ext cx="3198000" cy="341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15 oct - 15 jan</a:t>
            </a:r>
            <a:endParaRPr i="1">
              <a:solidFill>
                <a:srgbClr val="FFFFFF"/>
              </a:solidFill>
              <a:latin typeface="Cardo"/>
              <a:ea typeface="Cardo"/>
              <a:cs typeface="Cardo"/>
              <a:sym typeface="Cardo"/>
            </a:endParaRPr>
          </a:p>
        </p:txBody>
      </p:sp>
      <p:sp>
        <p:nvSpPr>
          <p:cNvPr id="6050" name="Google Shape;6050;p46"/>
          <p:cNvSpPr txBox="1">
            <a:spLocks noGrp="1"/>
          </p:cNvSpPr>
          <p:nvPr>
            <p:ph type="title"/>
          </p:nvPr>
        </p:nvSpPr>
        <p:spPr>
          <a:xfrm>
            <a:off x="833417" y="177292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CALENDRIER DU PROJET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6053" name="Google Shape;6053;p46"/>
          <p:cNvSpPr/>
          <p:nvPr/>
        </p:nvSpPr>
        <p:spPr>
          <a:xfrm>
            <a:off x="3242008" y="2495514"/>
            <a:ext cx="2167800" cy="471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FF"/>
              </a:solidFill>
            </a:endParaRPr>
          </a:p>
        </p:txBody>
      </p:sp>
      <p:sp>
        <p:nvSpPr>
          <p:cNvPr id="6054" name="Google Shape;6054;p46"/>
          <p:cNvSpPr/>
          <p:nvPr/>
        </p:nvSpPr>
        <p:spPr>
          <a:xfrm>
            <a:off x="4936233" y="3299764"/>
            <a:ext cx="2167800" cy="471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FF"/>
              </a:solidFill>
            </a:endParaRPr>
          </a:p>
        </p:txBody>
      </p:sp>
      <p:sp>
        <p:nvSpPr>
          <p:cNvPr id="6055" name="Google Shape;6055;p46"/>
          <p:cNvSpPr/>
          <p:nvPr/>
        </p:nvSpPr>
        <p:spPr>
          <a:xfrm>
            <a:off x="5352458" y="4167626"/>
            <a:ext cx="2167800" cy="471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FF"/>
              </a:solidFill>
            </a:endParaRPr>
          </a:p>
        </p:txBody>
      </p:sp>
      <p:sp>
        <p:nvSpPr>
          <p:cNvPr id="6056" name="Google Shape;6056;p46"/>
          <p:cNvSpPr txBox="1"/>
          <p:nvPr/>
        </p:nvSpPr>
        <p:spPr>
          <a:xfrm flipH="1">
            <a:off x="2726908" y="2562726"/>
            <a:ext cx="3198000" cy="341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15 nov -15 fév</a:t>
            </a:r>
            <a:endParaRPr i="1">
              <a:solidFill>
                <a:srgbClr val="000000"/>
              </a:solidFill>
              <a:latin typeface="Cardo"/>
              <a:ea typeface="Cardo"/>
              <a:cs typeface="Cardo"/>
              <a:sym typeface="Cardo"/>
            </a:endParaRPr>
          </a:p>
        </p:txBody>
      </p:sp>
      <p:sp>
        <p:nvSpPr>
          <p:cNvPr id="6057" name="Google Shape;6057;p46"/>
          <p:cNvSpPr txBox="1"/>
          <p:nvPr/>
        </p:nvSpPr>
        <p:spPr>
          <a:xfrm flipH="1">
            <a:off x="5491358" y="4171251"/>
            <a:ext cx="1890000" cy="341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01 fév- 30 mar</a:t>
            </a:r>
            <a:endParaRPr i="1">
              <a:solidFill>
                <a:srgbClr val="000000"/>
              </a:solidFill>
              <a:latin typeface="Cardo"/>
              <a:ea typeface="Cardo"/>
              <a:cs typeface="Cardo"/>
              <a:sym typeface="Cardo"/>
            </a:endParaRPr>
          </a:p>
        </p:txBody>
      </p:sp>
      <p:sp>
        <p:nvSpPr>
          <p:cNvPr id="6058" name="Google Shape;6058;p46"/>
          <p:cNvSpPr/>
          <p:nvPr/>
        </p:nvSpPr>
        <p:spPr>
          <a:xfrm>
            <a:off x="2276008" y="1691239"/>
            <a:ext cx="2167800" cy="471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FF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455" y="2495514"/>
            <a:ext cx="1397569" cy="229344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870392" y="3571663"/>
            <a:ext cx="39702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bg2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6385521-B375-4DB9-941A-4E49D95E96A0}"/>
              </a:ext>
            </a:extLst>
          </p:cNvPr>
          <p:cNvSpPr txBox="1"/>
          <p:nvPr/>
        </p:nvSpPr>
        <p:spPr>
          <a:xfrm>
            <a:off x="4870392" y="2209689"/>
            <a:ext cx="3772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rgbClr val="E95D0F"/>
                </a:solidFill>
              </a:rPr>
              <a:t>Example Text : </a:t>
            </a:r>
            <a:r>
              <a:rPr lang="en-US" altLang="ko-KR" sz="900" dirty="0">
                <a:solidFill>
                  <a:srgbClr val="E95D0F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900" dirty="0">
              <a:solidFill>
                <a:srgbClr val="E95D0F"/>
              </a:solidFill>
            </a:endParaRPr>
          </a:p>
          <a:p>
            <a:pPr marL="128594" indent="-128594">
              <a:buFont typeface="Wingdings" pitchFamily="2" charset="2"/>
              <a:buChar char="v"/>
            </a:pPr>
            <a:endParaRPr lang="en-US" altLang="ko-KR" sz="900" dirty="0">
              <a:solidFill>
                <a:srgbClr val="E95D0F"/>
              </a:solidFill>
            </a:endParaRP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rgbClr val="E95D0F"/>
                </a:solidFill>
              </a:rPr>
              <a:t>Example Text : </a:t>
            </a:r>
            <a:r>
              <a:rPr lang="en-US" altLang="ko-KR" sz="900" dirty="0">
                <a:solidFill>
                  <a:srgbClr val="E95D0F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28594" indent="-128594">
              <a:buFont typeface="Wingdings" pitchFamily="2" charset="2"/>
              <a:buChar char="v"/>
            </a:pPr>
            <a:endParaRPr lang="en-US" altLang="ko-KR" sz="900" dirty="0">
              <a:solidFill>
                <a:srgbClr val="E95D0F"/>
              </a:solidFill>
              <a:cs typeface="Arial" pitchFamily="34" charset="0"/>
            </a:endParaRP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rgbClr val="E95D0F"/>
                </a:solidFill>
              </a:rPr>
              <a:t>Example Text : </a:t>
            </a:r>
            <a:r>
              <a:rPr lang="en-US" altLang="ko-KR" sz="900" dirty="0">
                <a:solidFill>
                  <a:srgbClr val="E95D0F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900" dirty="0">
              <a:solidFill>
                <a:srgbClr val="E95D0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BF6604-FAB0-4259-8E3A-A8B3F7568A24}"/>
              </a:ext>
            </a:extLst>
          </p:cNvPr>
          <p:cNvSpPr txBox="1"/>
          <p:nvPr/>
        </p:nvSpPr>
        <p:spPr>
          <a:xfrm>
            <a:off x="1374263" y="154709"/>
            <a:ext cx="8674409" cy="984885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</a:t>
            </a:r>
            <a:r>
              <a:rPr lang="en-US" altLang="ko-KR" sz="32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 </a:t>
            </a:r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32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382042" y="3571663"/>
            <a:ext cx="4189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bg2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xmlns="" id="{D6385521-B375-4DB9-941A-4E49D95E96A0}"/>
              </a:ext>
            </a:extLst>
          </p:cNvPr>
          <p:cNvSpPr txBox="1"/>
          <p:nvPr/>
        </p:nvSpPr>
        <p:spPr>
          <a:xfrm>
            <a:off x="4870392" y="928537"/>
            <a:ext cx="3772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rgbClr val="E95D0F"/>
                </a:solidFill>
              </a:rPr>
              <a:t>Example Text : </a:t>
            </a:r>
            <a:r>
              <a:rPr lang="en-US" altLang="ko-KR" sz="900" dirty="0">
                <a:solidFill>
                  <a:srgbClr val="E95D0F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900" dirty="0">
              <a:solidFill>
                <a:srgbClr val="E95D0F"/>
              </a:solidFill>
            </a:endParaRPr>
          </a:p>
          <a:p>
            <a:pPr marL="128594" indent="-128594">
              <a:buFont typeface="Wingdings" pitchFamily="2" charset="2"/>
              <a:buChar char="v"/>
            </a:pPr>
            <a:endParaRPr lang="en-US" altLang="ko-KR" sz="900" dirty="0">
              <a:solidFill>
                <a:srgbClr val="E95D0F"/>
              </a:solidFill>
            </a:endParaRP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rgbClr val="E95D0F"/>
                </a:solidFill>
              </a:rPr>
              <a:t>Example Text : </a:t>
            </a:r>
            <a:r>
              <a:rPr lang="en-US" altLang="ko-KR" sz="900" dirty="0">
                <a:solidFill>
                  <a:srgbClr val="E95D0F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28594" indent="-128594">
              <a:buFont typeface="Wingdings" pitchFamily="2" charset="2"/>
              <a:buChar char="v"/>
            </a:pPr>
            <a:endParaRPr lang="en-US" altLang="ko-KR" sz="900" dirty="0">
              <a:solidFill>
                <a:srgbClr val="E95D0F"/>
              </a:solidFill>
              <a:cs typeface="Arial" pitchFamily="34" charset="0"/>
            </a:endParaRP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rgbClr val="E95D0F"/>
                </a:solidFill>
              </a:rPr>
              <a:t>Example Text : </a:t>
            </a:r>
            <a:r>
              <a:rPr lang="en-US" altLang="ko-KR" sz="900" dirty="0">
                <a:solidFill>
                  <a:srgbClr val="E95D0F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900" dirty="0">
              <a:solidFill>
                <a:srgbClr val="E95D0F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719" y="887814"/>
            <a:ext cx="1158750" cy="264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3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3" name="Google Shape;6063;p47"/>
          <p:cNvSpPr txBox="1">
            <a:spLocks noGrp="1"/>
          </p:cNvSpPr>
          <p:nvPr>
            <p:ph type="title"/>
          </p:nvPr>
        </p:nvSpPr>
        <p:spPr>
          <a:xfrm>
            <a:off x="727153" y="527655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bg1"/>
                </a:solidFill>
              </a:rPr>
              <a:t>NOS TÂCHES</a:t>
            </a:r>
            <a:endParaRPr sz="2800" dirty="0">
              <a:solidFill>
                <a:schemeClr val="bg1"/>
              </a:solidFill>
            </a:endParaRPr>
          </a:p>
        </p:txBody>
      </p:sp>
      <p:graphicFrame>
        <p:nvGraphicFramePr>
          <p:cNvPr id="6064" name="Google Shape;6064;p47"/>
          <p:cNvGraphicFramePr/>
          <p:nvPr>
            <p:extLst>
              <p:ext uri="{D42A27DB-BD31-4B8C-83A1-F6EECF244321}">
                <p14:modId xmlns:p14="http://schemas.microsoft.com/office/powerpoint/2010/main" val="158404677"/>
              </p:ext>
            </p:extLst>
          </p:nvPr>
        </p:nvGraphicFramePr>
        <p:xfrm>
          <a:off x="201258" y="1282693"/>
          <a:ext cx="7482700" cy="3042530"/>
        </p:xfrm>
        <a:graphic>
          <a:graphicData uri="http://schemas.openxmlformats.org/drawingml/2006/table">
            <a:tbl>
              <a:tblPr>
                <a:noFill/>
                <a:tableStyleId>{C8A2A9A3-B148-4424-A6EA-8DA160190805}</a:tableStyleId>
              </a:tblPr>
              <a:tblGrid>
                <a:gridCol w="1870675"/>
                <a:gridCol w="1870675"/>
                <a:gridCol w="1870675"/>
                <a:gridCol w="1870675"/>
              </a:tblGrid>
              <a:tr h="449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CCCCCC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lt2"/>
                          </a:solidFill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Tâche 1</a:t>
                      </a:r>
                      <a:endParaRPr sz="2400">
                        <a:solidFill>
                          <a:schemeClr val="lt2"/>
                        </a:solidFill>
                        <a:latin typeface="Patua One"/>
                        <a:ea typeface="Patua One"/>
                        <a:cs typeface="Patua One"/>
                        <a:sym typeface="Patua One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lt2"/>
                          </a:solidFill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Tâche 2</a:t>
                      </a:r>
                      <a:endParaRPr sz="2400">
                        <a:solidFill>
                          <a:schemeClr val="lt2"/>
                        </a:solidFill>
                        <a:latin typeface="Patua One"/>
                        <a:ea typeface="Patua One"/>
                        <a:cs typeface="Patua One"/>
                        <a:sym typeface="Patua One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lt2"/>
                          </a:solidFill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Tâche 3</a:t>
                      </a:r>
                      <a:endParaRPr sz="2400">
                        <a:solidFill>
                          <a:schemeClr val="lt2"/>
                        </a:solidFill>
                        <a:latin typeface="Patua One"/>
                        <a:ea typeface="Patua One"/>
                        <a:cs typeface="Patua One"/>
                        <a:sym typeface="Patua One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31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dk2"/>
                          </a:solidFill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Équipe 1</a:t>
                      </a:r>
                      <a:endParaRPr sz="2200">
                        <a:solidFill>
                          <a:schemeClr val="dk2"/>
                        </a:solidFill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CCCCCC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CCCCCC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CCCCCC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31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200">
                          <a:solidFill>
                            <a:schemeClr val="dk2"/>
                          </a:solidFill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Équipe 2</a:t>
                      </a:r>
                      <a:endParaRPr sz="2200">
                        <a:solidFill>
                          <a:schemeClr val="dk2"/>
                        </a:solidFill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CCCCCC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CCCCCC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CCCCCC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31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200">
                          <a:solidFill>
                            <a:schemeClr val="dk2"/>
                          </a:solidFill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Équipe 3</a:t>
                      </a:r>
                      <a:endParaRPr sz="2200">
                        <a:solidFill>
                          <a:schemeClr val="dk2"/>
                        </a:solidFill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CCCCCC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CCCCCC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CCCCCC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31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200">
                          <a:solidFill>
                            <a:schemeClr val="dk2"/>
                          </a:solidFill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Équipe 4</a:t>
                      </a:r>
                      <a:endParaRPr sz="2200">
                        <a:solidFill>
                          <a:schemeClr val="dk2"/>
                        </a:solidFill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CCCCCC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CCCCCC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CCCCCC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pSp>
        <p:nvGrpSpPr>
          <p:cNvPr id="6065" name="Google Shape;6065;p47"/>
          <p:cNvGrpSpPr/>
          <p:nvPr/>
        </p:nvGrpSpPr>
        <p:grpSpPr>
          <a:xfrm>
            <a:off x="4700791" y="1956350"/>
            <a:ext cx="339253" cy="339253"/>
            <a:chOff x="1492675" y="4992125"/>
            <a:chExt cx="481825" cy="481825"/>
          </a:xfrm>
        </p:grpSpPr>
        <p:sp>
          <p:nvSpPr>
            <p:cNvPr id="6066" name="Google Shape;6066;p47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067" name="Google Shape;6067;p47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068" name="Google Shape;6068;p47"/>
          <p:cNvGrpSpPr/>
          <p:nvPr/>
        </p:nvGrpSpPr>
        <p:grpSpPr>
          <a:xfrm>
            <a:off x="2847070" y="1956350"/>
            <a:ext cx="339253" cy="339253"/>
            <a:chOff x="2085525" y="4992125"/>
            <a:chExt cx="481825" cy="481825"/>
          </a:xfrm>
        </p:grpSpPr>
        <p:sp>
          <p:nvSpPr>
            <p:cNvPr id="6069" name="Google Shape;6069;p47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070" name="Google Shape;6070;p47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071" name="Google Shape;6071;p47"/>
          <p:cNvGrpSpPr/>
          <p:nvPr/>
        </p:nvGrpSpPr>
        <p:grpSpPr>
          <a:xfrm>
            <a:off x="6554491" y="1956350"/>
            <a:ext cx="339253" cy="339253"/>
            <a:chOff x="1492675" y="4992125"/>
            <a:chExt cx="481825" cy="481825"/>
          </a:xfrm>
        </p:grpSpPr>
        <p:sp>
          <p:nvSpPr>
            <p:cNvPr id="6072" name="Google Shape;6072;p47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073" name="Google Shape;6073;p47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074" name="Google Shape;6074;p47"/>
          <p:cNvGrpSpPr/>
          <p:nvPr/>
        </p:nvGrpSpPr>
        <p:grpSpPr>
          <a:xfrm>
            <a:off x="2847070" y="2591552"/>
            <a:ext cx="339253" cy="339253"/>
            <a:chOff x="2085525" y="4992125"/>
            <a:chExt cx="481825" cy="481825"/>
          </a:xfrm>
        </p:grpSpPr>
        <p:sp>
          <p:nvSpPr>
            <p:cNvPr id="6075" name="Google Shape;6075;p47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076" name="Google Shape;6076;p47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077" name="Google Shape;6077;p47"/>
          <p:cNvGrpSpPr/>
          <p:nvPr/>
        </p:nvGrpSpPr>
        <p:grpSpPr>
          <a:xfrm>
            <a:off x="6554491" y="2591552"/>
            <a:ext cx="339253" cy="339253"/>
            <a:chOff x="1492675" y="4992125"/>
            <a:chExt cx="481825" cy="481825"/>
          </a:xfrm>
        </p:grpSpPr>
        <p:sp>
          <p:nvSpPr>
            <p:cNvPr id="6078" name="Google Shape;6078;p47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079" name="Google Shape;6079;p47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080" name="Google Shape;6080;p47"/>
          <p:cNvGrpSpPr/>
          <p:nvPr/>
        </p:nvGrpSpPr>
        <p:grpSpPr>
          <a:xfrm>
            <a:off x="4700791" y="3226754"/>
            <a:ext cx="339253" cy="339253"/>
            <a:chOff x="1492675" y="4992125"/>
            <a:chExt cx="481825" cy="481825"/>
          </a:xfrm>
        </p:grpSpPr>
        <p:sp>
          <p:nvSpPr>
            <p:cNvPr id="6081" name="Google Shape;6081;p47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082" name="Google Shape;6082;p47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083" name="Google Shape;6083;p47"/>
          <p:cNvGrpSpPr/>
          <p:nvPr/>
        </p:nvGrpSpPr>
        <p:grpSpPr>
          <a:xfrm>
            <a:off x="4700803" y="3861955"/>
            <a:ext cx="339253" cy="339253"/>
            <a:chOff x="1492675" y="4992125"/>
            <a:chExt cx="481825" cy="481825"/>
          </a:xfrm>
        </p:grpSpPr>
        <p:sp>
          <p:nvSpPr>
            <p:cNvPr id="6084" name="Google Shape;6084;p47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085" name="Google Shape;6085;p47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086" name="Google Shape;6086;p47"/>
          <p:cNvGrpSpPr/>
          <p:nvPr/>
        </p:nvGrpSpPr>
        <p:grpSpPr>
          <a:xfrm>
            <a:off x="2847083" y="3861955"/>
            <a:ext cx="339253" cy="339253"/>
            <a:chOff x="2085525" y="4992125"/>
            <a:chExt cx="481825" cy="481825"/>
          </a:xfrm>
        </p:grpSpPr>
        <p:sp>
          <p:nvSpPr>
            <p:cNvPr id="6087" name="Google Shape;6087;p47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088" name="Google Shape;6088;p47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089" name="Google Shape;6089;p47"/>
          <p:cNvGrpSpPr/>
          <p:nvPr/>
        </p:nvGrpSpPr>
        <p:grpSpPr>
          <a:xfrm>
            <a:off x="6554503" y="3861955"/>
            <a:ext cx="339253" cy="339253"/>
            <a:chOff x="1492675" y="4992125"/>
            <a:chExt cx="481825" cy="481825"/>
          </a:xfrm>
        </p:grpSpPr>
        <p:sp>
          <p:nvSpPr>
            <p:cNvPr id="6090" name="Google Shape;6090;p47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091" name="Google Shape;6091;p47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092" name="Google Shape;6092;p47"/>
          <p:cNvGrpSpPr/>
          <p:nvPr/>
        </p:nvGrpSpPr>
        <p:grpSpPr>
          <a:xfrm>
            <a:off x="6554495" y="3226754"/>
            <a:ext cx="339253" cy="339253"/>
            <a:chOff x="2085525" y="4992125"/>
            <a:chExt cx="481825" cy="481825"/>
          </a:xfrm>
        </p:grpSpPr>
        <p:sp>
          <p:nvSpPr>
            <p:cNvPr id="6093" name="Google Shape;6093;p47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094" name="Google Shape;6094;p47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095" name="Google Shape;6095;p47"/>
          <p:cNvGrpSpPr/>
          <p:nvPr/>
        </p:nvGrpSpPr>
        <p:grpSpPr>
          <a:xfrm>
            <a:off x="2847078" y="3226754"/>
            <a:ext cx="339253" cy="339253"/>
            <a:chOff x="1492675" y="4992125"/>
            <a:chExt cx="481825" cy="481825"/>
          </a:xfrm>
        </p:grpSpPr>
        <p:sp>
          <p:nvSpPr>
            <p:cNvPr id="6096" name="Google Shape;6096;p47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097" name="Google Shape;6097;p47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098" name="Google Shape;6098;p47"/>
          <p:cNvGrpSpPr/>
          <p:nvPr/>
        </p:nvGrpSpPr>
        <p:grpSpPr>
          <a:xfrm>
            <a:off x="4700783" y="2591552"/>
            <a:ext cx="339253" cy="339253"/>
            <a:chOff x="2085525" y="4992125"/>
            <a:chExt cx="481825" cy="481825"/>
          </a:xfrm>
        </p:grpSpPr>
        <p:sp>
          <p:nvSpPr>
            <p:cNvPr id="6099" name="Google Shape;6099;p47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100" name="Google Shape;6100;p47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3744" y="3654730"/>
            <a:ext cx="1997047" cy="145048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78406" y="374729"/>
            <a:ext cx="8680450" cy="544513"/>
          </a:xfrm>
          <a:prstGeom prst="rect">
            <a:avLst/>
          </a:prstGeom>
        </p:spPr>
        <p:txBody>
          <a:bodyPr/>
          <a:lstStyle/>
          <a:p>
            <a:pPr marL="114300" indent="0">
              <a:buNone/>
            </a:pPr>
            <a:r>
              <a:rPr lang="en-US" sz="3600" b="1" dirty="0">
                <a:solidFill>
                  <a:srgbClr val="776721"/>
                </a:solidFill>
              </a:rPr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9FA7C73-F319-4332-801B-77BBC7758721}"/>
              </a:ext>
            </a:extLst>
          </p:cNvPr>
          <p:cNvGrpSpPr/>
          <p:nvPr/>
        </p:nvGrpSpPr>
        <p:grpSpPr>
          <a:xfrm>
            <a:off x="513252" y="1272138"/>
            <a:ext cx="5009708" cy="1200329"/>
            <a:chOff x="3017859" y="4190981"/>
            <a:chExt cx="1249476" cy="160043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196C8E37-6674-4C10-83F1-BA709CC0A238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2">
                      <a:lumMod val="7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900" dirty="0">
                  <a:solidFill>
                    <a:schemeClr val="tx2">
                      <a:lumMod val="7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I hope and I believe that this Template will your Time, Money and Reputation. </a:t>
              </a:r>
              <a:r>
                <a:rPr lang="en-US" altLang="ko-KR" sz="900" dirty="0">
                  <a:solidFill>
                    <a:schemeClr val="tx2">
                      <a:lumMod val="7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900" dirty="0">
                  <a:solidFill>
                    <a:schemeClr val="tx2">
                      <a:lumMod val="7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endParaRPr lang="ko-KR" altLang="en-US" sz="9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8537E3D3-C9DF-4351-BC31-2FD5984B6D6A}"/>
                </a:ext>
              </a:extLst>
            </p:cNvPr>
            <p:cNvSpPr txBox="1"/>
            <p:nvPr/>
          </p:nvSpPr>
          <p:spPr>
            <a:xfrm>
              <a:off x="3017859" y="4190981"/>
              <a:ext cx="12494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2">
                      <a:lumMod val="7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xmlns="" id="{D2B83BC3-44E9-4972-B4FF-6C161A45EEE0}"/>
              </a:ext>
            </a:extLst>
          </p:cNvPr>
          <p:cNvSpPr/>
          <p:nvPr/>
        </p:nvSpPr>
        <p:spPr>
          <a:xfrm>
            <a:off x="3485350" y="2521033"/>
            <a:ext cx="520061" cy="520061"/>
          </a:xfrm>
          <a:prstGeom prst="ellipse">
            <a:avLst/>
          </a:prstGeom>
          <a:solidFill>
            <a:schemeClr val="bg1"/>
          </a:solidFill>
          <a:ln w="19050">
            <a:solidFill>
              <a:srgbClr val="E95D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AB6072A5-1141-42BE-B876-57E30EDA65D5}"/>
              </a:ext>
            </a:extLst>
          </p:cNvPr>
          <p:cNvSpPr/>
          <p:nvPr/>
        </p:nvSpPr>
        <p:spPr>
          <a:xfrm>
            <a:off x="2152070" y="2521033"/>
            <a:ext cx="520061" cy="520061"/>
          </a:xfrm>
          <a:prstGeom prst="ellipse">
            <a:avLst/>
          </a:prstGeom>
          <a:solidFill>
            <a:schemeClr val="bg1"/>
          </a:solidFill>
          <a:ln w="19050">
            <a:solidFill>
              <a:srgbClr val="E95D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A33B705A-9821-429A-8B44-5AF712A11077}"/>
              </a:ext>
            </a:extLst>
          </p:cNvPr>
          <p:cNvSpPr/>
          <p:nvPr/>
        </p:nvSpPr>
        <p:spPr>
          <a:xfrm>
            <a:off x="818790" y="2521033"/>
            <a:ext cx="520061" cy="520061"/>
          </a:xfrm>
          <a:prstGeom prst="ellipse">
            <a:avLst/>
          </a:prstGeom>
          <a:solidFill>
            <a:schemeClr val="bg1"/>
          </a:solidFill>
          <a:ln w="19050">
            <a:solidFill>
              <a:srgbClr val="E95D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9" name="Oval 27">
            <a:extLst>
              <a:ext uri="{FF2B5EF4-FFF2-40B4-BE49-F238E27FC236}">
                <a16:creationId xmlns:a16="http://schemas.microsoft.com/office/drawing/2014/main" xmlns="" id="{1B77E68D-DEDF-4F2C-8F6E-1503964BFFDB}"/>
              </a:ext>
            </a:extLst>
          </p:cNvPr>
          <p:cNvSpPr/>
          <p:nvPr/>
        </p:nvSpPr>
        <p:spPr>
          <a:xfrm>
            <a:off x="4818631" y="2521033"/>
            <a:ext cx="520061" cy="520061"/>
          </a:xfrm>
          <a:prstGeom prst="ellipse">
            <a:avLst/>
          </a:prstGeom>
          <a:solidFill>
            <a:schemeClr val="bg1"/>
          </a:solidFill>
          <a:ln w="19050">
            <a:solidFill>
              <a:srgbClr val="E95D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grpSp>
        <p:nvGrpSpPr>
          <p:cNvPr id="20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4575067" y="3166867"/>
            <a:ext cx="1007189" cy="715580"/>
            <a:chOff x="3017859" y="4283314"/>
            <a:chExt cx="1870812" cy="95410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00B050"/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900" dirty="0" err="1">
                  <a:solidFill>
                    <a:srgbClr val="00B050"/>
                  </a:solidFill>
                  <a:cs typeface="Arial" pitchFamily="34" charset="0"/>
                </a:rPr>
                <a:t>Presen</a:t>
              </a:r>
              <a:r>
                <a:rPr lang="en-US" altLang="ko-KR" sz="900" dirty="0">
                  <a:solidFill>
                    <a:srgbClr val="00B050"/>
                  </a:solidFill>
                  <a:cs typeface="Arial" pitchFamily="34" charset="0"/>
                </a:rPr>
                <a:t>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00B050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rgbClr val="00B050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3224524" y="3135628"/>
            <a:ext cx="1007189" cy="715580"/>
            <a:chOff x="3017859" y="4283314"/>
            <a:chExt cx="1870812" cy="954107"/>
          </a:xfrm>
        </p:grpSpPr>
        <p:sp>
          <p:nvSpPr>
            <p:cNvPr id="33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00B050"/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900" dirty="0" err="1">
                  <a:solidFill>
                    <a:srgbClr val="00B050"/>
                  </a:solidFill>
                  <a:cs typeface="Arial" pitchFamily="34" charset="0"/>
                </a:rPr>
                <a:t>Presen</a:t>
              </a:r>
              <a:r>
                <a:rPr lang="en-US" altLang="ko-KR" sz="900" dirty="0">
                  <a:solidFill>
                    <a:srgbClr val="00B050"/>
                  </a:solidFill>
                  <a:cs typeface="Arial" pitchFamily="34" charset="0"/>
                </a:rPr>
                <a:t>. </a:t>
              </a:r>
            </a:p>
          </p:txBody>
        </p:sp>
        <p:sp>
          <p:nvSpPr>
            <p:cNvPr id="34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00B050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rgbClr val="00B050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1885925" y="3133198"/>
            <a:ext cx="1007189" cy="715580"/>
            <a:chOff x="3017859" y="4283314"/>
            <a:chExt cx="1870812" cy="954107"/>
          </a:xfrm>
        </p:grpSpPr>
        <p:sp>
          <p:nvSpPr>
            <p:cNvPr id="36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00B050"/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900" dirty="0" err="1">
                  <a:solidFill>
                    <a:srgbClr val="00B050"/>
                  </a:solidFill>
                  <a:cs typeface="Arial" pitchFamily="34" charset="0"/>
                </a:rPr>
                <a:t>Presen</a:t>
              </a:r>
              <a:r>
                <a:rPr lang="en-US" altLang="ko-KR" sz="900" dirty="0">
                  <a:solidFill>
                    <a:srgbClr val="00B050"/>
                  </a:solidFill>
                  <a:cs typeface="Arial" pitchFamily="34" charset="0"/>
                </a:rPr>
                <a:t>. </a:t>
              </a:r>
            </a:p>
          </p:txBody>
        </p:sp>
        <p:sp>
          <p:nvSpPr>
            <p:cNvPr id="37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00B050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rgbClr val="00B050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532849" y="3133198"/>
            <a:ext cx="1007189" cy="715580"/>
            <a:chOff x="3017859" y="4283314"/>
            <a:chExt cx="1870812" cy="954107"/>
          </a:xfrm>
        </p:grpSpPr>
        <p:sp>
          <p:nvSpPr>
            <p:cNvPr id="39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00B050"/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900" dirty="0" err="1">
                  <a:solidFill>
                    <a:srgbClr val="00B050"/>
                  </a:solidFill>
                  <a:cs typeface="Arial" pitchFamily="34" charset="0"/>
                </a:rPr>
                <a:t>Presen</a:t>
              </a:r>
              <a:r>
                <a:rPr lang="en-US" altLang="ko-KR" sz="900" dirty="0">
                  <a:solidFill>
                    <a:srgbClr val="00B050"/>
                  </a:solidFill>
                  <a:cs typeface="Arial" pitchFamily="34" charset="0"/>
                </a:rPr>
                <a:t>. </a:t>
              </a:r>
            </a:p>
          </p:txBody>
        </p:sp>
        <p:sp>
          <p:nvSpPr>
            <p:cNvPr id="40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00B050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rgbClr val="00B050"/>
                </a:solidFill>
                <a:cs typeface="Arial" pitchFamily="34" charset="0"/>
              </a:endParaRPr>
            </a:p>
          </p:txBody>
        </p:sp>
      </p:grpSp>
      <p:sp>
        <p:nvSpPr>
          <p:cNvPr id="48" name="Freeform 7"/>
          <p:cNvSpPr>
            <a:spLocks/>
          </p:cNvSpPr>
          <p:nvPr/>
        </p:nvSpPr>
        <p:spPr bwMode="auto">
          <a:xfrm>
            <a:off x="9307116" y="6253163"/>
            <a:ext cx="19050" cy="22622"/>
          </a:xfrm>
          <a:custGeom>
            <a:avLst/>
            <a:gdLst>
              <a:gd name="T0" fmla="*/ 0 w 7"/>
              <a:gd name="T1" fmla="*/ 6 h 8"/>
              <a:gd name="T2" fmla="*/ 6 w 7"/>
              <a:gd name="T3" fmla="*/ 0 h 8"/>
              <a:gd name="T4" fmla="*/ 7 w 7"/>
              <a:gd name="T5" fmla="*/ 1 h 8"/>
              <a:gd name="T6" fmla="*/ 0 w 7"/>
              <a:gd name="T7" fmla="*/ 7 h 8"/>
              <a:gd name="T8" fmla="*/ 0 w 7"/>
              <a:gd name="T9" fmla="*/ 6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8">
                <a:moveTo>
                  <a:pt x="0" y="6"/>
                </a:moveTo>
                <a:cubicBezTo>
                  <a:pt x="2" y="4"/>
                  <a:pt x="4" y="2"/>
                  <a:pt x="6" y="0"/>
                </a:cubicBezTo>
                <a:cubicBezTo>
                  <a:pt x="6" y="0"/>
                  <a:pt x="7" y="1"/>
                  <a:pt x="7" y="1"/>
                </a:cubicBezTo>
                <a:cubicBezTo>
                  <a:pt x="6" y="4"/>
                  <a:pt x="4" y="8"/>
                  <a:pt x="0" y="7"/>
                </a:cubicBezTo>
                <a:cubicBezTo>
                  <a:pt x="0" y="7"/>
                  <a:pt x="0" y="6"/>
                  <a:pt x="0" y="6"/>
                </a:cubicBezTo>
                <a:close/>
              </a:path>
            </a:pathLst>
          </a:custGeom>
          <a:solidFill>
            <a:srgbClr val="5D30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0149" y="1272138"/>
            <a:ext cx="1967599" cy="313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3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38D845ED-3EC1-4D98-9731-0789C5112DFA}"/>
              </a:ext>
            </a:extLst>
          </p:cNvPr>
          <p:cNvGrpSpPr/>
          <p:nvPr/>
        </p:nvGrpSpPr>
        <p:grpSpPr>
          <a:xfrm>
            <a:off x="920" y="1672887"/>
            <a:ext cx="9303719" cy="851904"/>
            <a:chOff x="-3475307" y="1858139"/>
            <a:chExt cx="14906938" cy="1570861"/>
          </a:xfrm>
          <a:solidFill>
            <a:schemeClr val="accent4">
              <a:lumMod val="7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8C58F753-2709-4751-AA5D-1E6F72A6747E}"/>
                </a:ext>
              </a:extLst>
            </p:cNvPr>
            <p:cNvSpPr/>
            <p:nvPr userDrawn="1"/>
          </p:nvSpPr>
          <p:spPr>
            <a:xfrm rot="10800000">
              <a:off x="-3475307" y="3200400"/>
              <a:ext cx="9610782" cy="228600"/>
            </a:xfrm>
            <a:prstGeom prst="rect">
              <a:avLst/>
            </a:prstGeom>
            <a:solidFill>
              <a:srgbClr val="E95D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DCC75697-77F3-4600-B7A1-FDAADAA54938}"/>
                </a:ext>
              </a:extLst>
            </p:cNvPr>
            <p:cNvSpPr/>
            <p:nvPr userDrawn="1"/>
          </p:nvSpPr>
          <p:spPr>
            <a:xfrm rot="2727637">
              <a:off x="7154946" y="283371"/>
              <a:ext cx="228600" cy="3413517"/>
            </a:xfrm>
            <a:prstGeom prst="rect">
              <a:avLst/>
            </a:prstGeom>
            <a:solidFill>
              <a:srgbClr val="E95D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D4FCCB8B-7F22-448A-B445-CE2968C99E2D}"/>
                </a:ext>
              </a:extLst>
            </p:cNvPr>
            <p:cNvSpPr/>
            <p:nvPr userDrawn="1"/>
          </p:nvSpPr>
          <p:spPr>
            <a:xfrm rot="18872363" flipH="1">
              <a:off x="9542352" y="197460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E95D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F746ABA-0452-421D-991F-4801B85045EA}"/>
              </a:ext>
            </a:extLst>
          </p:cNvPr>
          <p:cNvSpPr txBox="1"/>
          <p:nvPr/>
        </p:nvSpPr>
        <p:spPr>
          <a:xfrm>
            <a:off x="503949" y="3573928"/>
            <a:ext cx="441876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4CF34D6-BEB0-440D-AD63-7FE76390C181}"/>
              </a:ext>
            </a:extLst>
          </p:cNvPr>
          <p:cNvSpPr txBox="1"/>
          <p:nvPr/>
        </p:nvSpPr>
        <p:spPr>
          <a:xfrm>
            <a:off x="501144" y="2703175"/>
            <a:ext cx="3910883" cy="646331"/>
          </a:xfrm>
          <a:prstGeom prst="rect">
            <a:avLst/>
          </a:prstGeom>
          <a:noFill/>
        </p:spPr>
        <p:txBody>
          <a:bodyPr wrap="square" lIns="27000" tIns="0" rIns="27000" bIns="0" rtlCol="0" anchor="ctr">
            <a:spAutoFit/>
          </a:bodyPr>
          <a:lstStyle/>
          <a:p>
            <a:r>
              <a:rPr lang="en-US" altLang="ko-KR" sz="2100" dirty="0">
                <a:solidFill>
                  <a:srgbClr val="E95D0F"/>
                </a:solidFill>
              </a:rPr>
              <a:t>We Create Quality </a:t>
            </a:r>
          </a:p>
          <a:p>
            <a:r>
              <a:rPr lang="en-US" altLang="ko-KR" sz="2100" dirty="0">
                <a:solidFill>
                  <a:srgbClr val="E95D0F"/>
                </a:solidFill>
              </a:rPr>
              <a:t>Professional PPT Presentation</a:t>
            </a:r>
            <a:endParaRPr lang="ko-KR" altLang="en-US" sz="2100" dirty="0">
              <a:solidFill>
                <a:srgbClr val="E95D0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F5ED0E8-AD84-4FD9-B7DF-928A21546F6E}"/>
              </a:ext>
            </a:extLst>
          </p:cNvPr>
          <p:cNvSpPr txBox="1"/>
          <p:nvPr/>
        </p:nvSpPr>
        <p:spPr>
          <a:xfrm>
            <a:off x="369275" y="436028"/>
            <a:ext cx="668117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rgbClr val="E95D0F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000" b="1" dirty="0">
                <a:solidFill>
                  <a:srgbClr val="E95D0F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000" b="1" dirty="0">
                <a:solidFill>
                  <a:srgbClr val="E95D0F"/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04E57C4-C36F-486D-B717-4B3D00FEAF5A}"/>
              </a:ext>
            </a:extLst>
          </p:cNvPr>
          <p:cNvSpPr txBox="1"/>
          <p:nvPr/>
        </p:nvSpPr>
        <p:spPr>
          <a:xfrm>
            <a:off x="501144" y="1312110"/>
            <a:ext cx="415089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5657A1C-09B6-4B9A-A24E-C3C636DB03E6}"/>
              </a:ext>
            </a:extLst>
          </p:cNvPr>
          <p:cNvSpPr txBox="1"/>
          <p:nvPr/>
        </p:nvSpPr>
        <p:spPr>
          <a:xfrm>
            <a:off x="2236339" y="4146642"/>
            <a:ext cx="3910883" cy="646331"/>
          </a:xfrm>
          <a:prstGeom prst="rect">
            <a:avLst/>
          </a:prstGeom>
          <a:noFill/>
        </p:spPr>
        <p:txBody>
          <a:bodyPr wrap="square" lIns="27000" tIns="0" rIns="27000" bIns="0" rtlCol="0" anchor="ctr">
            <a:spAutoFit/>
          </a:bodyPr>
          <a:lstStyle/>
          <a:p>
            <a:pPr algn="r"/>
            <a:r>
              <a:rPr lang="en-US" altLang="ko-KR" sz="2100" dirty="0">
                <a:solidFill>
                  <a:srgbClr val="E95D0F"/>
                </a:solidFill>
              </a:rPr>
              <a:t>We Create Quality </a:t>
            </a:r>
          </a:p>
          <a:p>
            <a:pPr algn="r"/>
            <a:r>
              <a:rPr lang="en-US" altLang="ko-KR" sz="2100" dirty="0">
                <a:solidFill>
                  <a:srgbClr val="E95D0F"/>
                </a:solidFill>
              </a:rPr>
              <a:t>Professional PPT Presentation</a:t>
            </a:r>
            <a:endParaRPr lang="ko-KR" altLang="en-US" sz="2100" dirty="0">
              <a:solidFill>
                <a:srgbClr val="E95D0F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7775" y="2232748"/>
            <a:ext cx="2642963" cy="220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7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9" name="Google Shape;6119;p48"/>
          <p:cNvSpPr/>
          <p:nvPr/>
        </p:nvSpPr>
        <p:spPr>
          <a:xfrm>
            <a:off x="1157490" y="2584306"/>
            <a:ext cx="6154475" cy="507350"/>
          </a:xfrm>
          <a:custGeom>
            <a:avLst/>
            <a:gdLst/>
            <a:ahLst/>
            <a:cxnLst/>
            <a:rect l="l" t="t" r="r" b="b"/>
            <a:pathLst>
              <a:path w="246179" h="20294" extrusionOk="0">
                <a:moveTo>
                  <a:pt x="0" y="16709"/>
                </a:moveTo>
                <a:cubicBezTo>
                  <a:pt x="11462" y="5240"/>
                  <a:pt x="30168" y="-2352"/>
                  <a:pt x="46035" y="989"/>
                </a:cubicBezTo>
                <a:cubicBezTo>
                  <a:pt x="61917" y="4333"/>
                  <a:pt x="75469" y="15922"/>
                  <a:pt x="91510" y="18393"/>
                </a:cubicBezTo>
                <a:cubicBezTo>
                  <a:pt x="104284" y="20360"/>
                  <a:pt x="118480" y="22055"/>
                  <a:pt x="130247" y="16709"/>
                </a:cubicBezTo>
                <a:cubicBezTo>
                  <a:pt x="145255" y="9890"/>
                  <a:pt x="160402" y="-1029"/>
                  <a:pt x="176844" y="147"/>
                </a:cubicBezTo>
                <a:cubicBezTo>
                  <a:pt x="192191" y="1244"/>
                  <a:pt x="206492" y="8684"/>
                  <a:pt x="220635" y="14744"/>
                </a:cubicBezTo>
                <a:cubicBezTo>
                  <a:pt x="228567" y="18143"/>
                  <a:pt x="237993" y="21686"/>
                  <a:pt x="246179" y="18954"/>
                </a:cubicBezTo>
              </a:path>
            </a:pathLst>
          </a:custGeom>
          <a:noFill/>
          <a:ln w="38100" cap="rnd" cmpd="sng">
            <a:solidFill>
              <a:schemeClr val="lt2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6125" name="Google Shape;6125;p48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ÉTAPES DU PROJET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126" name="Google Shape;6126;p48"/>
          <p:cNvSpPr txBox="1"/>
          <p:nvPr/>
        </p:nvSpPr>
        <p:spPr>
          <a:xfrm flipH="1">
            <a:off x="4331322" y="1146834"/>
            <a:ext cx="2409300" cy="4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Étape 4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6127" name="Google Shape;6127;p48"/>
          <p:cNvSpPr txBox="1"/>
          <p:nvPr/>
        </p:nvSpPr>
        <p:spPr>
          <a:xfrm flipH="1">
            <a:off x="4386965" y="1560967"/>
            <a:ext cx="22980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Saturne est composée d'hydrogène et d'hélium</a:t>
            </a:r>
            <a:endParaRPr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6128" name="Google Shape;6128;p48"/>
          <p:cNvSpPr txBox="1"/>
          <p:nvPr/>
        </p:nvSpPr>
        <p:spPr>
          <a:xfrm flipH="1">
            <a:off x="2885040" y="3449809"/>
            <a:ext cx="2409300" cy="4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Étape 3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6129" name="Google Shape;6129;p48"/>
          <p:cNvSpPr txBox="1"/>
          <p:nvPr/>
        </p:nvSpPr>
        <p:spPr>
          <a:xfrm flipH="1">
            <a:off x="2940688" y="3863802"/>
            <a:ext cx="22980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Vénus a un beau nom, mais il y fait très chaud</a:t>
            </a:r>
            <a:endParaRPr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6130" name="Google Shape;6130;p48"/>
          <p:cNvSpPr txBox="1"/>
          <p:nvPr/>
        </p:nvSpPr>
        <p:spPr>
          <a:xfrm flipH="1">
            <a:off x="1445257" y="1146834"/>
            <a:ext cx="2409300" cy="4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Étape 2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6131" name="Google Shape;6131;p48"/>
          <p:cNvSpPr txBox="1"/>
          <p:nvPr/>
        </p:nvSpPr>
        <p:spPr>
          <a:xfrm flipH="1">
            <a:off x="1500908" y="1560967"/>
            <a:ext cx="22980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Jupiter est la plus grande planète de toutes</a:t>
            </a:r>
            <a:endParaRPr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6132" name="Google Shape;6132;p48"/>
          <p:cNvSpPr txBox="1"/>
          <p:nvPr/>
        </p:nvSpPr>
        <p:spPr>
          <a:xfrm flipH="1">
            <a:off x="0" y="3449803"/>
            <a:ext cx="2409300" cy="4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Étape 1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6133" name="Google Shape;6133;p48"/>
          <p:cNvSpPr txBox="1"/>
          <p:nvPr/>
        </p:nvSpPr>
        <p:spPr>
          <a:xfrm flipH="1">
            <a:off x="55644" y="3863803"/>
            <a:ext cx="22980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Mercure est la planète la plus proche du Soleil</a:t>
            </a:r>
            <a:endParaRPr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6134" name="Google Shape;6134;p48"/>
          <p:cNvSpPr txBox="1"/>
          <p:nvPr/>
        </p:nvSpPr>
        <p:spPr>
          <a:xfrm flipH="1">
            <a:off x="5797887" y="3449809"/>
            <a:ext cx="2409300" cy="4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Étape 5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6135" name="Google Shape;6135;p48"/>
          <p:cNvSpPr txBox="1"/>
          <p:nvPr/>
        </p:nvSpPr>
        <p:spPr>
          <a:xfrm flipH="1">
            <a:off x="5853540" y="3863802"/>
            <a:ext cx="22980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Neptune est la planète la plus éloignée du Soleil</a:t>
            </a:r>
            <a:endParaRPr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6136" name="Google Shape;6136;p48"/>
          <p:cNvSpPr/>
          <p:nvPr/>
        </p:nvSpPr>
        <p:spPr>
          <a:xfrm>
            <a:off x="6596250" y="2425788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7" name="Google Shape;6137;p48"/>
          <p:cNvSpPr/>
          <p:nvPr/>
        </p:nvSpPr>
        <p:spPr>
          <a:xfrm>
            <a:off x="5142406" y="2425788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8" name="Google Shape;6138;p48"/>
          <p:cNvSpPr/>
          <p:nvPr/>
        </p:nvSpPr>
        <p:spPr>
          <a:xfrm>
            <a:off x="808523" y="2425788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9" name="Google Shape;6139;p48"/>
          <p:cNvSpPr/>
          <p:nvPr/>
        </p:nvSpPr>
        <p:spPr>
          <a:xfrm>
            <a:off x="3702386" y="2425788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0" name="Google Shape;6140;p48"/>
          <p:cNvSpPr/>
          <p:nvPr/>
        </p:nvSpPr>
        <p:spPr>
          <a:xfrm>
            <a:off x="2255493" y="2425788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41" name="Google Shape;6141;p48"/>
          <p:cNvGrpSpPr/>
          <p:nvPr/>
        </p:nvGrpSpPr>
        <p:grpSpPr>
          <a:xfrm>
            <a:off x="2457280" y="2590919"/>
            <a:ext cx="393528" cy="393528"/>
            <a:chOff x="1190625" y="238125"/>
            <a:chExt cx="5219200" cy="5219200"/>
          </a:xfrm>
        </p:grpSpPr>
        <p:sp>
          <p:nvSpPr>
            <p:cNvPr id="6142" name="Google Shape;6142;p48"/>
            <p:cNvSpPr/>
            <p:nvPr/>
          </p:nvSpPr>
          <p:spPr>
            <a:xfrm>
              <a:off x="4269100" y="2389400"/>
              <a:ext cx="2140725" cy="3067925"/>
            </a:xfrm>
            <a:custGeom>
              <a:avLst/>
              <a:gdLst/>
              <a:ahLst/>
              <a:cxnLst/>
              <a:rect l="l" t="t" r="r" b="b"/>
              <a:pathLst>
                <a:path w="85629" h="122717" extrusionOk="0">
                  <a:moveTo>
                    <a:pt x="61163" y="0"/>
                  </a:moveTo>
                  <a:cubicBezTo>
                    <a:pt x="54411" y="0"/>
                    <a:pt x="48931" y="5480"/>
                    <a:pt x="48931" y="12233"/>
                  </a:cubicBezTo>
                  <a:lnTo>
                    <a:pt x="48931" y="48930"/>
                  </a:lnTo>
                  <a:lnTo>
                    <a:pt x="12233" y="48930"/>
                  </a:lnTo>
                  <a:cubicBezTo>
                    <a:pt x="5481" y="48930"/>
                    <a:pt x="1" y="54410"/>
                    <a:pt x="1" y="61162"/>
                  </a:cubicBezTo>
                  <a:lnTo>
                    <a:pt x="1" y="122716"/>
                  </a:lnTo>
                  <a:lnTo>
                    <a:pt x="24466" y="122716"/>
                  </a:lnTo>
                  <a:lnTo>
                    <a:pt x="24466" y="73395"/>
                  </a:lnTo>
                  <a:lnTo>
                    <a:pt x="73396" y="73395"/>
                  </a:lnTo>
                  <a:cubicBezTo>
                    <a:pt x="80148" y="73395"/>
                    <a:pt x="85628" y="67882"/>
                    <a:pt x="85628" y="61162"/>
                  </a:cubicBezTo>
                  <a:lnTo>
                    <a:pt x="85628" y="12233"/>
                  </a:lnTo>
                  <a:cubicBezTo>
                    <a:pt x="85628" y="5480"/>
                    <a:pt x="80148" y="0"/>
                    <a:pt x="733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3" name="Google Shape;6143;p48"/>
            <p:cNvSpPr/>
            <p:nvPr/>
          </p:nvSpPr>
          <p:spPr>
            <a:xfrm>
              <a:off x="5492350" y="1471950"/>
              <a:ext cx="917475" cy="917475"/>
            </a:xfrm>
            <a:custGeom>
              <a:avLst/>
              <a:gdLst/>
              <a:ahLst/>
              <a:cxnLst/>
              <a:rect l="l" t="t" r="r" b="b"/>
              <a:pathLst>
                <a:path w="36699" h="36699" extrusionOk="0">
                  <a:moveTo>
                    <a:pt x="18366" y="1"/>
                  </a:moveTo>
                  <a:cubicBezTo>
                    <a:pt x="8221" y="1"/>
                    <a:pt x="1" y="8188"/>
                    <a:pt x="1" y="18333"/>
                  </a:cubicBezTo>
                  <a:cubicBezTo>
                    <a:pt x="1" y="28478"/>
                    <a:pt x="8221" y="36698"/>
                    <a:pt x="18366" y="36698"/>
                  </a:cubicBezTo>
                  <a:cubicBezTo>
                    <a:pt x="28478" y="36698"/>
                    <a:pt x="36698" y="28478"/>
                    <a:pt x="36698" y="18333"/>
                  </a:cubicBezTo>
                  <a:cubicBezTo>
                    <a:pt x="36698" y="8188"/>
                    <a:pt x="28478" y="1"/>
                    <a:pt x="183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4" name="Google Shape;6144;p48"/>
            <p:cNvSpPr/>
            <p:nvPr/>
          </p:nvSpPr>
          <p:spPr>
            <a:xfrm>
              <a:off x="2424450" y="238125"/>
              <a:ext cx="2762125" cy="1959650"/>
            </a:xfrm>
            <a:custGeom>
              <a:avLst/>
              <a:gdLst/>
              <a:ahLst/>
              <a:cxnLst/>
              <a:rect l="l" t="t" r="r" b="b"/>
              <a:pathLst>
                <a:path w="110485" h="78386" extrusionOk="0">
                  <a:moveTo>
                    <a:pt x="30566" y="0"/>
                  </a:moveTo>
                  <a:cubicBezTo>
                    <a:pt x="13701" y="0"/>
                    <a:pt x="1" y="14124"/>
                    <a:pt x="1" y="30989"/>
                  </a:cubicBezTo>
                  <a:cubicBezTo>
                    <a:pt x="1" y="45439"/>
                    <a:pt x="10080" y="57509"/>
                    <a:pt x="23585" y="60706"/>
                  </a:cubicBezTo>
                  <a:cubicBezTo>
                    <a:pt x="22606" y="63935"/>
                    <a:pt x="20845" y="66936"/>
                    <a:pt x="18235" y="69219"/>
                  </a:cubicBezTo>
                  <a:lnTo>
                    <a:pt x="26325" y="78386"/>
                  </a:lnTo>
                  <a:cubicBezTo>
                    <a:pt x="31349" y="73949"/>
                    <a:pt x="34708" y="68012"/>
                    <a:pt x="36013" y="61586"/>
                  </a:cubicBezTo>
                  <a:lnTo>
                    <a:pt x="74439" y="61586"/>
                  </a:lnTo>
                  <a:cubicBezTo>
                    <a:pt x="75777" y="68012"/>
                    <a:pt x="79104" y="73949"/>
                    <a:pt x="84127" y="78386"/>
                  </a:cubicBezTo>
                  <a:lnTo>
                    <a:pt x="92250" y="69219"/>
                  </a:lnTo>
                  <a:cubicBezTo>
                    <a:pt x="89640" y="66936"/>
                    <a:pt x="87846" y="63935"/>
                    <a:pt x="86868" y="60706"/>
                  </a:cubicBezTo>
                  <a:cubicBezTo>
                    <a:pt x="100372" y="57509"/>
                    <a:pt x="110484" y="45439"/>
                    <a:pt x="110484" y="30989"/>
                  </a:cubicBezTo>
                  <a:cubicBezTo>
                    <a:pt x="110484" y="14124"/>
                    <a:pt x="96751" y="0"/>
                    <a:pt x="799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5" name="Google Shape;6145;p48"/>
            <p:cNvSpPr/>
            <p:nvPr/>
          </p:nvSpPr>
          <p:spPr>
            <a:xfrm>
              <a:off x="5186550" y="4530075"/>
              <a:ext cx="1223275" cy="927250"/>
            </a:xfrm>
            <a:custGeom>
              <a:avLst/>
              <a:gdLst/>
              <a:ahLst/>
              <a:cxnLst/>
              <a:rect l="l" t="t" r="r" b="b"/>
              <a:pathLst>
                <a:path w="48931" h="37090" extrusionOk="0">
                  <a:moveTo>
                    <a:pt x="0" y="0"/>
                  </a:moveTo>
                  <a:lnTo>
                    <a:pt x="0" y="37089"/>
                  </a:lnTo>
                  <a:lnTo>
                    <a:pt x="48930" y="37089"/>
                  </a:lnTo>
                  <a:lnTo>
                    <a:pt x="48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6" name="Google Shape;6146;p48"/>
            <p:cNvSpPr/>
            <p:nvPr/>
          </p:nvSpPr>
          <p:spPr>
            <a:xfrm>
              <a:off x="1190625" y="2389400"/>
              <a:ext cx="2151300" cy="3067925"/>
            </a:xfrm>
            <a:custGeom>
              <a:avLst/>
              <a:gdLst/>
              <a:ahLst/>
              <a:cxnLst/>
              <a:rect l="l" t="t" r="r" b="b"/>
              <a:pathLst>
                <a:path w="86052" h="122717" extrusionOk="0">
                  <a:moveTo>
                    <a:pt x="12232" y="0"/>
                  </a:moveTo>
                  <a:cubicBezTo>
                    <a:pt x="5480" y="0"/>
                    <a:pt x="0" y="5480"/>
                    <a:pt x="0" y="12233"/>
                  </a:cubicBezTo>
                  <a:lnTo>
                    <a:pt x="0" y="61162"/>
                  </a:lnTo>
                  <a:cubicBezTo>
                    <a:pt x="0" y="67882"/>
                    <a:pt x="5480" y="73395"/>
                    <a:pt x="12232" y="73395"/>
                  </a:cubicBezTo>
                  <a:lnTo>
                    <a:pt x="61586" y="73395"/>
                  </a:lnTo>
                  <a:lnTo>
                    <a:pt x="61586" y="122716"/>
                  </a:lnTo>
                  <a:lnTo>
                    <a:pt x="86051" y="122716"/>
                  </a:lnTo>
                  <a:lnTo>
                    <a:pt x="86051" y="61162"/>
                  </a:lnTo>
                  <a:cubicBezTo>
                    <a:pt x="86051" y="54410"/>
                    <a:pt x="80538" y="48930"/>
                    <a:pt x="73819" y="48930"/>
                  </a:cubicBezTo>
                  <a:lnTo>
                    <a:pt x="37121" y="48930"/>
                  </a:lnTo>
                  <a:lnTo>
                    <a:pt x="37121" y="12233"/>
                  </a:lnTo>
                  <a:cubicBezTo>
                    <a:pt x="37121" y="5480"/>
                    <a:pt x="31609" y="0"/>
                    <a:pt x="248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7" name="Google Shape;6147;p48"/>
            <p:cNvSpPr/>
            <p:nvPr/>
          </p:nvSpPr>
          <p:spPr>
            <a:xfrm>
              <a:off x="1190625" y="1471950"/>
              <a:ext cx="928050" cy="917475"/>
            </a:xfrm>
            <a:custGeom>
              <a:avLst/>
              <a:gdLst/>
              <a:ahLst/>
              <a:cxnLst/>
              <a:rect l="l" t="t" r="r" b="b"/>
              <a:pathLst>
                <a:path w="37122" h="36699" extrusionOk="0">
                  <a:moveTo>
                    <a:pt x="18756" y="1"/>
                  </a:moveTo>
                  <a:cubicBezTo>
                    <a:pt x="8644" y="1"/>
                    <a:pt x="0" y="8221"/>
                    <a:pt x="0" y="18333"/>
                  </a:cubicBezTo>
                  <a:cubicBezTo>
                    <a:pt x="0" y="28445"/>
                    <a:pt x="8644" y="36698"/>
                    <a:pt x="18756" y="36698"/>
                  </a:cubicBezTo>
                  <a:cubicBezTo>
                    <a:pt x="28869" y="36698"/>
                    <a:pt x="37121" y="28445"/>
                    <a:pt x="37121" y="18333"/>
                  </a:cubicBezTo>
                  <a:cubicBezTo>
                    <a:pt x="37121" y="8221"/>
                    <a:pt x="28869" y="1"/>
                    <a:pt x="18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8" name="Google Shape;6148;p48"/>
            <p:cNvSpPr/>
            <p:nvPr/>
          </p:nvSpPr>
          <p:spPr>
            <a:xfrm>
              <a:off x="1190625" y="4530075"/>
              <a:ext cx="1233850" cy="927250"/>
            </a:xfrm>
            <a:custGeom>
              <a:avLst/>
              <a:gdLst/>
              <a:ahLst/>
              <a:cxnLst/>
              <a:rect l="l" t="t" r="r" b="b"/>
              <a:pathLst>
                <a:path w="49354" h="37090" extrusionOk="0">
                  <a:moveTo>
                    <a:pt x="0" y="0"/>
                  </a:moveTo>
                  <a:lnTo>
                    <a:pt x="0" y="37089"/>
                  </a:lnTo>
                  <a:lnTo>
                    <a:pt x="49354" y="37089"/>
                  </a:lnTo>
                  <a:lnTo>
                    <a:pt x="4935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49" name="Google Shape;6149;p48"/>
          <p:cNvGrpSpPr/>
          <p:nvPr/>
        </p:nvGrpSpPr>
        <p:grpSpPr>
          <a:xfrm>
            <a:off x="3904155" y="2626275"/>
            <a:ext cx="393528" cy="322816"/>
            <a:chOff x="1190625" y="707025"/>
            <a:chExt cx="5219200" cy="4281375"/>
          </a:xfrm>
        </p:grpSpPr>
        <p:sp>
          <p:nvSpPr>
            <p:cNvPr id="6150" name="Google Shape;6150;p48"/>
            <p:cNvSpPr/>
            <p:nvPr/>
          </p:nvSpPr>
          <p:spPr>
            <a:xfrm>
              <a:off x="3341900" y="2695200"/>
              <a:ext cx="917450" cy="611650"/>
            </a:xfrm>
            <a:custGeom>
              <a:avLst/>
              <a:gdLst/>
              <a:ahLst/>
              <a:cxnLst/>
              <a:rect l="l" t="t" r="r" b="b"/>
              <a:pathLst>
                <a:path w="36698" h="24466" extrusionOk="0">
                  <a:moveTo>
                    <a:pt x="6100" y="1"/>
                  </a:moveTo>
                  <a:cubicBezTo>
                    <a:pt x="2740" y="1"/>
                    <a:pt x="0" y="2741"/>
                    <a:pt x="0" y="6101"/>
                  </a:cubicBezTo>
                  <a:lnTo>
                    <a:pt x="0" y="24466"/>
                  </a:lnTo>
                  <a:lnTo>
                    <a:pt x="36698" y="24466"/>
                  </a:lnTo>
                  <a:lnTo>
                    <a:pt x="36698" y="6101"/>
                  </a:lnTo>
                  <a:cubicBezTo>
                    <a:pt x="36698" y="2741"/>
                    <a:pt x="33925" y="1"/>
                    <a:pt x="30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1" name="Google Shape;6151;p48"/>
            <p:cNvSpPr/>
            <p:nvPr/>
          </p:nvSpPr>
          <p:spPr>
            <a:xfrm>
              <a:off x="1496425" y="707025"/>
              <a:ext cx="4607575" cy="3363950"/>
            </a:xfrm>
            <a:custGeom>
              <a:avLst/>
              <a:gdLst/>
              <a:ahLst/>
              <a:cxnLst/>
              <a:rect l="l" t="t" r="r" b="b"/>
              <a:pathLst>
                <a:path w="184303" h="134558" extrusionOk="0">
                  <a:moveTo>
                    <a:pt x="92152" y="18365"/>
                  </a:moveTo>
                  <a:cubicBezTo>
                    <a:pt x="105656" y="18365"/>
                    <a:pt x="116616" y="29326"/>
                    <a:pt x="116616" y="42830"/>
                  </a:cubicBezTo>
                  <a:cubicBezTo>
                    <a:pt x="116616" y="56302"/>
                    <a:pt x="105656" y="67295"/>
                    <a:pt x="92152" y="67295"/>
                  </a:cubicBezTo>
                  <a:lnTo>
                    <a:pt x="104384" y="67295"/>
                  </a:lnTo>
                  <a:cubicBezTo>
                    <a:pt x="114496" y="67295"/>
                    <a:pt x="122749" y="75515"/>
                    <a:pt x="122749" y="85628"/>
                  </a:cubicBezTo>
                  <a:lnTo>
                    <a:pt x="122749" y="116225"/>
                  </a:lnTo>
                  <a:lnTo>
                    <a:pt x="61587" y="116225"/>
                  </a:lnTo>
                  <a:lnTo>
                    <a:pt x="61587" y="85628"/>
                  </a:lnTo>
                  <a:cubicBezTo>
                    <a:pt x="61587" y="75515"/>
                    <a:pt x="69807" y="67295"/>
                    <a:pt x="79919" y="67295"/>
                  </a:cubicBezTo>
                  <a:lnTo>
                    <a:pt x="92152" y="67295"/>
                  </a:lnTo>
                  <a:cubicBezTo>
                    <a:pt x="78647" y="67295"/>
                    <a:pt x="67687" y="56302"/>
                    <a:pt x="67687" y="42830"/>
                  </a:cubicBezTo>
                  <a:cubicBezTo>
                    <a:pt x="67687" y="29326"/>
                    <a:pt x="78647" y="18365"/>
                    <a:pt x="92152" y="18365"/>
                  </a:cubicBezTo>
                  <a:close/>
                  <a:moveTo>
                    <a:pt x="18365" y="0"/>
                  </a:moveTo>
                  <a:cubicBezTo>
                    <a:pt x="8221" y="0"/>
                    <a:pt x="0" y="8221"/>
                    <a:pt x="0" y="18365"/>
                  </a:cubicBezTo>
                  <a:lnTo>
                    <a:pt x="0" y="116225"/>
                  </a:lnTo>
                  <a:cubicBezTo>
                    <a:pt x="0" y="126337"/>
                    <a:pt x="8221" y="134557"/>
                    <a:pt x="18365" y="134557"/>
                  </a:cubicBezTo>
                  <a:lnTo>
                    <a:pt x="165970" y="134557"/>
                  </a:lnTo>
                  <a:cubicBezTo>
                    <a:pt x="176082" y="134557"/>
                    <a:pt x="184303" y="126337"/>
                    <a:pt x="184303" y="116225"/>
                  </a:cubicBezTo>
                  <a:lnTo>
                    <a:pt x="184303" y="18365"/>
                  </a:lnTo>
                  <a:cubicBezTo>
                    <a:pt x="184303" y="8221"/>
                    <a:pt x="176082" y="0"/>
                    <a:pt x="1659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2" name="Google Shape;6152;p48"/>
            <p:cNvSpPr/>
            <p:nvPr/>
          </p:nvSpPr>
          <p:spPr>
            <a:xfrm>
              <a:off x="3494400" y="1471950"/>
              <a:ext cx="611650" cy="611650"/>
            </a:xfrm>
            <a:custGeom>
              <a:avLst/>
              <a:gdLst/>
              <a:ahLst/>
              <a:cxnLst/>
              <a:rect l="l" t="t" r="r" b="b"/>
              <a:pathLst>
                <a:path w="24466" h="24466" extrusionOk="0">
                  <a:moveTo>
                    <a:pt x="12233" y="1"/>
                  </a:moveTo>
                  <a:cubicBezTo>
                    <a:pt x="5480" y="1"/>
                    <a:pt x="0" y="5448"/>
                    <a:pt x="0" y="12233"/>
                  </a:cubicBezTo>
                  <a:cubicBezTo>
                    <a:pt x="0" y="18986"/>
                    <a:pt x="5480" y="24466"/>
                    <a:pt x="12233" y="24466"/>
                  </a:cubicBezTo>
                  <a:cubicBezTo>
                    <a:pt x="18985" y="24466"/>
                    <a:pt x="24465" y="18986"/>
                    <a:pt x="24465" y="12233"/>
                  </a:cubicBezTo>
                  <a:cubicBezTo>
                    <a:pt x="24465" y="5448"/>
                    <a:pt x="18985" y="1"/>
                    <a:pt x="122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3" name="Google Shape;6153;p48"/>
            <p:cNvSpPr/>
            <p:nvPr/>
          </p:nvSpPr>
          <p:spPr>
            <a:xfrm>
              <a:off x="1190625" y="4376750"/>
              <a:ext cx="5219200" cy="611650"/>
            </a:xfrm>
            <a:custGeom>
              <a:avLst/>
              <a:gdLst/>
              <a:ahLst/>
              <a:cxnLst/>
              <a:rect l="l" t="t" r="r" b="b"/>
              <a:pathLst>
                <a:path w="208768" h="24466" extrusionOk="0">
                  <a:moveTo>
                    <a:pt x="12232" y="1"/>
                  </a:moveTo>
                  <a:cubicBezTo>
                    <a:pt x="5480" y="1"/>
                    <a:pt x="0" y="5481"/>
                    <a:pt x="0" y="12233"/>
                  </a:cubicBezTo>
                  <a:lnTo>
                    <a:pt x="0" y="24466"/>
                  </a:lnTo>
                  <a:lnTo>
                    <a:pt x="208767" y="24466"/>
                  </a:lnTo>
                  <a:lnTo>
                    <a:pt x="208767" y="12233"/>
                  </a:lnTo>
                  <a:cubicBezTo>
                    <a:pt x="208767" y="5481"/>
                    <a:pt x="203287" y="1"/>
                    <a:pt x="1965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54" name="Google Shape;6154;p48"/>
          <p:cNvGrpSpPr/>
          <p:nvPr/>
        </p:nvGrpSpPr>
        <p:grpSpPr>
          <a:xfrm>
            <a:off x="1017767" y="2590922"/>
            <a:ext cx="398323" cy="393522"/>
            <a:chOff x="1190625" y="238200"/>
            <a:chExt cx="5282800" cy="5219125"/>
          </a:xfrm>
        </p:grpSpPr>
        <p:sp>
          <p:nvSpPr>
            <p:cNvPr id="6155" name="Google Shape;6155;p48"/>
            <p:cNvSpPr/>
            <p:nvPr/>
          </p:nvSpPr>
          <p:spPr>
            <a:xfrm>
              <a:off x="2570425" y="1828325"/>
              <a:ext cx="2280150" cy="2317675"/>
            </a:xfrm>
            <a:custGeom>
              <a:avLst/>
              <a:gdLst/>
              <a:ahLst/>
              <a:cxnLst/>
              <a:rect l="l" t="t" r="r" b="b"/>
              <a:pathLst>
                <a:path w="91206" h="92707" extrusionOk="0">
                  <a:moveTo>
                    <a:pt x="60935" y="1"/>
                  </a:moveTo>
                  <a:lnTo>
                    <a:pt x="1" y="66578"/>
                  </a:lnTo>
                  <a:lnTo>
                    <a:pt x="26129" y="92706"/>
                  </a:lnTo>
                  <a:lnTo>
                    <a:pt x="91206" y="30272"/>
                  </a:lnTo>
                  <a:lnTo>
                    <a:pt x="60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6" name="Google Shape;6156;p48"/>
            <p:cNvSpPr/>
            <p:nvPr/>
          </p:nvSpPr>
          <p:spPr>
            <a:xfrm>
              <a:off x="4300100" y="238200"/>
              <a:ext cx="2173325" cy="2135725"/>
            </a:xfrm>
            <a:custGeom>
              <a:avLst/>
              <a:gdLst/>
              <a:ahLst/>
              <a:cxnLst/>
              <a:rect l="l" t="t" r="r" b="b"/>
              <a:pathLst>
                <a:path w="86933" h="85429" extrusionOk="0">
                  <a:moveTo>
                    <a:pt x="60451" y="0"/>
                  </a:moveTo>
                  <a:cubicBezTo>
                    <a:pt x="54160" y="0"/>
                    <a:pt x="47833" y="2462"/>
                    <a:pt x="43059" y="7532"/>
                  </a:cubicBezTo>
                  <a:lnTo>
                    <a:pt x="1" y="54570"/>
                  </a:lnTo>
                  <a:lnTo>
                    <a:pt x="30859" y="85428"/>
                  </a:lnTo>
                  <a:lnTo>
                    <a:pt x="76820" y="41294"/>
                  </a:lnTo>
                  <a:cubicBezTo>
                    <a:pt x="86672" y="32062"/>
                    <a:pt x="86932" y="16535"/>
                    <a:pt x="77375" y="6978"/>
                  </a:cubicBezTo>
                  <a:cubicBezTo>
                    <a:pt x="72770" y="2372"/>
                    <a:pt x="66628" y="0"/>
                    <a:pt x="604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7" name="Google Shape;6157;p48"/>
            <p:cNvSpPr/>
            <p:nvPr/>
          </p:nvSpPr>
          <p:spPr>
            <a:xfrm>
              <a:off x="1190625" y="3744750"/>
              <a:ext cx="1794100" cy="1712575"/>
            </a:xfrm>
            <a:custGeom>
              <a:avLst/>
              <a:gdLst/>
              <a:ahLst/>
              <a:cxnLst/>
              <a:rect l="l" t="t" r="r" b="b"/>
              <a:pathLst>
                <a:path w="71764" h="68503" extrusionOk="0">
                  <a:moveTo>
                    <a:pt x="26585" y="0"/>
                  </a:moveTo>
                  <a:lnTo>
                    <a:pt x="0" y="68502"/>
                  </a:lnTo>
                  <a:lnTo>
                    <a:pt x="71764" y="44722"/>
                  </a:lnTo>
                  <a:lnTo>
                    <a:pt x="71764" y="23519"/>
                  </a:lnTo>
                  <a:lnTo>
                    <a:pt x="4778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8" name="Google Shape;6158;p48"/>
            <p:cNvSpPr/>
            <p:nvPr/>
          </p:nvSpPr>
          <p:spPr>
            <a:xfrm>
              <a:off x="2159425" y="5151475"/>
              <a:ext cx="2700950" cy="305850"/>
            </a:xfrm>
            <a:custGeom>
              <a:avLst/>
              <a:gdLst/>
              <a:ahLst/>
              <a:cxnLst/>
              <a:rect l="l" t="t" r="r" b="b"/>
              <a:pathLst>
                <a:path w="108038" h="12234" extrusionOk="0">
                  <a:moveTo>
                    <a:pt x="36796" y="1"/>
                  </a:moveTo>
                  <a:lnTo>
                    <a:pt x="0" y="12233"/>
                  </a:lnTo>
                  <a:lnTo>
                    <a:pt x="108037" y="12233"/>
                  </a:lnTo>
                  <a:lnTo>
                    <a:pt x="1080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59" name="Google Shape;6159;p48"/>
          <p:cNvGrpSpPr/>
          <p:nvPr/>
        </p:nvGrpSpPr>
        <p:grpSpPr>
          <a:xfrm>
            <a:off x="5344179" y="2590919"/>
            <a:ext cx="393528" cy="393528"/>
            <a:chOff x="1190625" y="238125"/>
            <a:chExt cx="5219200" cy="5219200"/>
          </a:xfrm>
        </p:grpSpPr>
        <p:sp>
          <p:nvSpPr>
            <p:cNvPr id="6160" name="Google Shape;6160;p48"/>
            <p:cNvSpPr/>
            <p:nvPr/>
          </p:nvSpPr>
          <p:spPr>
            <a:xfrm>
              <a:off x="1190625" y="238125"/>
              <a:ext cx="5219200" cy="5219200"/>
            </a:xfrm>
            <a:custGeom>
              <a:avLst/>
              <a:gdLst/>
              <a:ahLst/>
              <a:cxnLst/>
              <a:rect l="l" t="t" r="r" b="b"/>
              <a:pathLst>
                <a:path w="208768" h="208768" extrusionOk="0">
                  <a:moveTo>
                    <a:pt x="104384" y="0"/>
                  </a:moveTo>
                  <a:cubicBezTo>
                    <a:pt x="47038" y="0"/>
                    <a:pt x="0" y="47038"/>
                    <a:pt x="0" y="104384"/>
                  </a:cubicBezTo>
                  <a:cubicBezTo>
                    <a:pt x="0" y="161729"/>
                    <a:pt x="47038" y="208767"/>
                    <a:pt x="104384" y="208767"/>
                  </a:cubicBezTo>
                  <a:cubicBezTo>
                    <a:pt x="161729" y="208767"/>
                    <a:pt x="208767" y="161729"/>
                    <a:pt x="208767" y="104384"/>
                  </a:cubicBezTo>
                  <a:cubicBezTo>
                    <a:pt x="208767" y="93130"/>
                    <a:pt x="206582" y="82072"/>
                    <a:pt x="203059" y="71503"/>
                  </a:cubicBezTo>
                  <a:lnTo>
                    <a:pt x="191446" y="75352"/>
                  </a:lnTo>
                  <a:cubicBezTo>
                    <a:pt x="194545" y="84681"/>
                    <a:pt x="196535" y="94467"/>
                    <a:pt x="196535" y="104384"/>
                  </a:cubicBezTo>
                  <a:cubicBezTo>
                    <a:pt x="196535" y="154977"/>
                    <a:pt x="154977" y="196535"/>
                    <a:pt x="104384" y="196535"/>
                  </a:cubicBezTo>
                  <a:cubicBezTo>
                    <a:pt x="53790" y="196535"/>
                    <a:pt x="12232" y="154977"/>
                    <a:pt x="12232" y="104384"/>
                  </a:cubicBezTo>
                  <a:cubicBezTo>
                    <a:pt x="12232" y="53790"/>
                    <a:pt x="53790" y="12232"/>
                    <a:pt x="104384" y="12232"/>
                  </a:cubicBezTo>
                  <a:cubicBezTo>
                    <a:pt x="125521" y="12232"/>
                    <a:pt x="145713" y="19898"/>
                    <a:pt x="161990" y="33077"/>
                  </a:cubicBezTo>
                  <a:lnTo>
                    <a:pt x="149171" y="45896"/>
                  </a:lnTo>
                  <a:lnTo>
                    <a:pt x="196111" y="61554"/>
                  </a:lnTo>
                  <a:lnTo>
                    <a:pt x="196111" y="61554"/>
                  </a:lnTo>
                  <a:lnTo>
                    <a:pt x="180453" y="14614"/>
                  </a:lnTo>
                  <a:lnTo>
                    <a:pt x="170635" y="24400"/>
                  </a:lnTo>
                  <a:cubicBezTo>
                    <a:pt x="152009" y="8938"/>
                    <a:pt x="128751" y="0"/>
                    <a:pt x="1043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1" name="Google Shape;6161;p48"/>
            <p:cNvSpPr/>
            <p:nvPr/>
          </p:nvSpPr>
          <p:spPr>
            <a:xfrm>
              <a:off x="2125975" y="1173475"/>
              <a:ext cx="3348475" cy="3359075"/>
            </a:xfrm>
            <a:custGeom>
              <a:avLst/>
              <a:gdLst/>
              <a:ahLst/>
              <a:cxnLst/>
              <a:rect l="l" t="t" r="r" b="b"/>
              <a:pathLst>
                <a:path w="133939" h="134363" extrusionOk="0">
                  <a:moveTo>
                    <a:pt x="73102" y="36405"/>
                  </a:moveTo>
                  <a:lnTo>
                    <a:pt x="73102" y="60870"/>
                  </a:lnTo>
                  <a:lnTo>
                    <a:pt x="97567" y="60870"/>
                  </a:lnTo>
                  <a:lnTo>
                    <a:pt x="97567" y="73102"/>
                  </a:lnTo>
                  <a:lnTo>
                    <a:pt x="60870" y="73102"/>
                  </a:lnTo>
                  <a:lnTo>
                    <a:pt x="60870" y="36405"/>
                  </a:lnTo>
                  <a:close/>
                  <a:moveTo>
                    <a:pt x="60870" y="1"/>
                  </a:moveTo>
                  <a:cubicBezTo>
                    <a:pt x="46876" y="1273"/>
                    <a:pt x="34154" y="6786"/>
                    <a:pt x="23944" y="15300"/>
                  </a:cubicBezTo>
                  <a:lnTo>
                    <a:pt x="41004" y="32360"/>
                  </a:lnTo>
                  <a:lnTo>
                    <a:pt x="32360" y="41004"/>
                  </a:lnTo>
                  <a:lnTo>
                    <a:pt x="15300" y="23944"/>
                  </a:lnTo>
                  <a:cubicBezTo>
                    <a:pt x="6786" y="34154"/>
                    <a:pt x="1273" y="46876"/>
                    <a:pt x="1" y="60870"/>
                  </a:cubicBezTo>
                  <a:lnTo>
                    <a:pt x="24172" y="60870"/>
                  </a:lnTo>
                  <a:lnTo>
                    <a:pt x="24172" y="73102"/>
                  </a:lnTo>
                  <a:lnTo>
                    <a:pt x="1" y="73102"/>
                  </a:lnTo>
                  <a:cubicBezTo>
                    <a:pt x="1273" y="87063"/>
                    <a:pt x="6786" y="99785"/>
                    <a:pt x="15300" y="109995"/>
                  </a:cubicBezTo>
                  <a:lnTo>
                    <a:pt x="32360" y="92935"/>
                  </a:lnTo>
                  <a:lnTo>
                    <a:pt x="41004" y="101579"/>
                  </a:lnTo>
                  <a:lnTo>
                    <a:pt x="23944" y="118639"/>
                  </a:lnTo>
                  <a:cubicBezTo>
                    <a:pt x="34154" y="127153"/>
                    <a:pt x="46876" y="133090"/>
                    <a:pt x="60870" y="134362"/>
                  </a:cubicBezTo>
                  <a:lnTo>
                    <a:pt x="60870" y="109799"/>
                  </a:lnTo>
                  <a:lnTo>
                    <a:pt x="73102" y="109799"/>
                  </a:lnTo>
                  <a:lnTo>
                    <a:pt x="73102" y="134362"/>
                  </a:lnTo>
                  <a:cubicBezTo>
                    <a:pt x="87063" y="133090"/>
                    <a:pt x="99785" y="127153"/>
                    <a:pt x="109995" y="118639"/>
                  </a:cubicBezTo>
                  <a:lnTo>
                    <a:pt x="92935" y="101579"/>
                  </a:lnTo>
                  <a:lnTo>
                    <a:pt x="101579" y="92935"/>
                  </a:lnTo>
                  <a:lnTo>
                    <a:pt x="118639" y="109995"/>
                  </a:lnTo>
                  <a:cubicBezTo>
                    <a:pt x="127153" y="99785"/>
                    <a:pt x="132666" y="87063"/>
                    <a:pt x="133938" y="73102"/>
                  </a:cubicBezTo>
                  <a:lnTo>
                    <a:pt x="109799" y="73102"/>
                  </a:lnTo>
                  <a:lnTo>
                    <a:pt x="109799" y="60870"/>
                  </a:lnTo>
                  <a:lnTo>
                    <a:pt x="133938" y="60870"/>
                  </a:lnTo>
                  <a:cubicBezTo>
                    <a:pt x="132666" y="46876"/>
                    <a:pt x="127153" y="34154"/>
                    <a:pt x="118639" y="23944"/>
                  </a:cubicBezTo>
                  <a:lnTo>
                    <a:pt x="101579" y="41004"/>
                  </a:lnTo>
                  <a:lnTo>
                    <a:pt x="92935" y="32360"/>
                  </a:lnTo>
                  <a:lnTo>
                    <a:pt x="109995" y="15300"/>
                  </a:lnTo>
                  <a:cubicBezTo>
                    <a:pt x="99785" y="6786"/>
                    <a:pt x="87063" y="1273"/>
                    <a:pt x="73102" y="1"/>
                  </a:cubicBezTo>
                  <a:lnTo>
                    <a:pt x="73102" y="24172"/>
                  </a:lnTo>
                  <a:lnTo>
                    <a:pt x="60870" y="24172"/>
                  </a:lnTo>
                  <a:lnTo>
                    <a:pt x="608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62" name="Google Shape;6162;p48"/>
          <p:cNvGrpSpPr/>
          <p:nvPr/>
        </p:nvGrpSpPr>
        <p:grpSpPr>
          <a:xfrm>
            <a:off x="6894978" y="2590919"/>
            <a:ext cx="319743" cy="393528"/>
            <a:chOff x="1679900" y="238125"/>
            <a:chExt cx="4240625" cy="5219200"/>
          </a:xfrm>
        </p:grpSpPr>
        <p:sp>
          <p:nvSpPr>
            <p:cNvPr id="6163" name="Google Shape;6163;p48"/>
            <p:cNvSpPr/>
            <p:nvPr/>
          </p:nvSpPr>
          <p:spPr>
            <a:xfrm>
              <a:off x="3820600" y="238125"/>
              <a:ext cx="2099925" cy="1410000"/>
            </a:xfrm>
            <a:custGeom>
              <a:avLst/>
              <a:gdLst/>
              <a:ahLst/>
              <a:cxnLst/>
              <a:rect l="l" t="t" r="r" b="b"/>
              <a:pathLst>
                <a:path w="83997" h="56400" extrusionOk="0">
                  <a:moveTo>
                    <a:pt x="0" y="0"/>
                  </a:moveTo>
                  <a:lnTo>
                    <a:pt x="0" y="23813"/>
                  </a:lnTo>
                  <a:lnTo>
                    <a:pt x="27075" y="32848"/>
                  </a:lnTo>
                  <a:lnTo>
                    <a:pt x="19213" y="56400"/>
                  </a:lnTo>
                  <a:lnTo>
                    <a:pt x="83996" y="30597"/>
                  </a:lnTo>
                  <a:lnTo>
                    <a:pt x="12233" y="1990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4" name="Google Shape;6164;p48"/>
            <p:cNvSpPr/>
            <p:nvPr/>
          </p:nvSpPr>
          <p:spPr>
            <a:xfrm>
              <a:off x="3820600" y="2028125"/>
              <a:ext cx="305825" cy="3429200"/>
            </a:xfrm>
            <a:custGeom>
              <a:avLst/>
              <a:gdLst/>
              <a:ahLst/>
              <a:cxnLst/>
              <a:rect l="l" t="t" r="r" b="b"/>
              <a:pathLst>
                <a:path w="12233" h="137168" extrusionOk="0">
                  <a:moveTo>
                    <a:pt x="12233" y="1"/>
                  </a:moveTo>
                  <a:cubicBezTo>
                    <a:pt x="8905" y="5187"/>
                    <a:pt x="4763" y="9623"/>
                    <a:pt x="0" y="13375"/>
                  </a:cubicBezTo>
                  <a:lnTo>
                    <a:pt x="0" y="137167"/>
                  </a:lnTo>
                  <a:lnTo>
                    <a:pt x="12233" y="137167"/>
                  </a:lnTo>
                  <a:lnTo>
                    <a:pt x="12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5" name="Google Shape;6165;p48"/>
            <p:cNvSpPr/>
            <p:nvPr/>
          </p:nvSpPr>
          <p:spPr>
            <a:xfrm>
              <a:off x="1679900" y="1058500"/>
              <a:ext cx="2431025" cy="4398825"/>
            </a:xfrm>
            <a:custGeom>
              <a:avLst/>
              <a:gdLst/>
              <a:ahLst/>
              <a:cxnLst/>
              <a:rect l="l" t="t" r="r" b="b"/>
              <a:pathLst>
                <a:path w="97241" h="175953" extrusionOk="0">
                  <a:moveTo>
                    <a:pt x="74015" y="1"/>
                  </a:moveTo>
                  <a:lnTo>
                    <a:pt x="70166" y="11613"/>
                  </a:lnTo>
                  <a:cubicBezTo>
                    <a:pt x="66806" y="21628"/>
                    <a:pt x="57477" y="28347"/>
                    <a:pt x="46941" y="28347"/>
                  </a:cubicBezTo>
                  <a:lnTo>
                    <a:pt x="12233" y="28347"/>
                  </a:lnTo>
                  <a:cubicBezTo>
                    <a:pt x="5481" y="28347"/>
                    <a:pt x="1" y="33827"/>
                    <a:pt x="1" y="40580"/>
                  </a:cubicBezTo>
                  <a:lnTo>
                    <a:pt x="1" y="96033"/>
                  </a:lnTo>
                  <a:cubicBezTo>
                    <a:pt x="1" y="102786"/>
                    <a:pt x="5481" y="108266"/>
                    <a:pt x="12233" y="108266"/>
                  </a:cubicBezTo>
                  <a:lnTo>
                    <a:pt x="12233" y="175952"/>
                  </a:lnTo>
                  <a:lnTo>
                    <a:pt x="36698" y="175952"/>
                  </a:lnTo>
                  <a:lnTo>
                    <a:pt x="36698" y="108266"/>
                  </a:lnTo>
                  <a:cubicBezTo>
                    <a:pt x="43451" y="108266"/>
                    <a:pt x="48931" y="102786"/>
                    <a:pt x="48931" y="96033"/>
                  </a:cubicBezTo>
                  <a:lnTo>
                    <a:pt x="48931" y="53138"/>
                  </a:lnTo>
                  <a:cubicBezTo>
                    <a:pt x="50170" y="52649"/>
                    <a:pt x="82170" y="52975"/>
                    <a:pt x="92739" y="21236"/>
                  </a:cubicBezTo>
                  <a:lnTo>
                    <a:pt x="97241" y="7764"/>
                  </a:lnTo>
                  <a:lnTo>
                    <a:pt x="740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6" name="Google Shape;6166;p48"/>
            <p:cNvSpPr/>
            <p:nvPr/>
          </p:nvSpPr>
          <p:spPr>
            <a:xfrm>
              <a:off x="1833225" y="849725"/>
              <a:ext cx="917450" cy="917475"/>
            </a:xfrm>
            <a:custGeom>
              <a:avLst/>
              <a:gdLst/>
              <a:ahLst/>
              <a:cxnLst/>
              <a:rect l="l" t="t" r="r" b="b"/>
              <a:pathLst>
                <a:path w="36698" h="36699" extrusionOk="0">
                  <a:moveTo>
                    <a:pt x="18333" y="1"/>
                  </a:moveTo>
                  <a:cubicBezTo>
                    <a:pt x="8188" y="1"/>
                    <a:pt x="0" y="8221"/>
                    <a:pt x="0" y="18366"/>
                  </a:cubicBezTo>
                  <a:cubicBezTo>
                    <a:pt x="0" y="28478"/>
                    <a:pt x="8188" y="36698"/>
                    <a:pt x="18333" y="36698"/>
                  </a:cubicBezTo>
                  <a:cubicBezTo>
                    <a:pt x="28478" y="36698"/>
                    <a:pt x="36698" y="28478"/>
                    <a:pt x="36698" y="18366"/>
                  </a:cubicBezTo>
                  <a:cubicBezTo>
                    <a:pt x="36698" y="8221"/>
                    <a:pt x="28478" y="1"/>
                    <a:pt x="18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67" name="Google Shape;6167;p48"/>
          <p:cNvSpPr/>
          <p:nvPr/>
        </p:nvSpPr>
        <p:spPr>
          <a:xfrm>
            <a:off x="3944450" y="1560832"/>
            <a:ext cx="92142" cy="83681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488" y="644435"/>
            <a:ext cx="4050900" cy="579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056768"/>
                </a:solidFill>
              </a:rPr>
              <a:t>Infographic Style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84200" y="-35610"/>
            <a:ext cx="4830089" cy="1150500"/>
          </a:xfrm>
        </p:spPr>
        <p:txBody>
          <a:bodyPr/>
          <a:lstStyle/>
          <a:p>
            <a:r>
              <a:rPr lang="es-AR" sz="48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Free Template</a:t>
            </a:r>
            <a:endParaRPr lang="es-AR" sz="48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xmlns="" id="{FEA7201E-DFAB-4288-B2F5-98AE78CF016F}"/>
              </a:ext>
            </a:extLst>
          </p:cNvPr>
          <p:cNvGrpSpPr/>
          <p:nvPr/>
        </p:nvGrpSpPr>
        <p:grpSpPr>
          <a:xfrm flipH="1">
            <a:off x="5804794" y="3095094"/>
            <a:ext cx="2956959" cy="829780"/>
            <a:chOff x="5022053" y="5270531"/>
            <a:chExt cx="5545081" cy="765146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xmlns="" id="{1D89BCB5-82E4-45BD-B9FB-7BD11483AC53}"/>
                </a:ext>
              </a:extLst>
            </p:cNvPr>
            <p:cNvSpPr txBox="1"/>
            <p:nvPr/>
          </p:nvSpPr>
          <p:spPr>
            <a:xfrm>
              <a:off x="5022053" y="5439691"/>
              <a:ext cx="5545081" cy="595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5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900" dirty="0">
                <a:solidFill>
                  <a:schemeClr val="tx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xmlns="" id="{842D339B-AB60-4F47-AD6B-2DA1BCDEFE2B}"/>
                </a:ext>
              </a:extLst>
            </p:cNvPr>
            <p:cNvSpPr txBox="1"/>
            <p:nvPr/>
          </p:nvSpPr>
          <p:spPr>
            <a:xfrm>
              <a:off x="5189584" y="5270531"/>
              <a:ext cx="3856900" cy="2128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50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chemeClr val="tx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xmlns="" id="{4E923B08-B761-44A0-A28F-BCC14452D318}"/>
              </a:ext>
            </a:extLst>
          </p:cNvPr>
          <p:cNvGrpSpPr/>
          <p:nvPr/>
        </p:nvGrpSpPr>
        <p:grpSpPr>
          <a:xfrm flipH="1">
            <a:off x="5715416" y="1570208"/>
            <a:ext cx="2957000" cy="1028977"/>
            <a:chOff x="5479252" y="2893359"/>
            <a:chExt cx="5087882" cy="1167435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xmlns="" id="{D2B85D0B-BED5-469E-AAAA-76AB43B928F6}"/>
                </a:ext>
              </a:extLst>
            </p:cNvPr>
            <p:cNvSpPr txBox="1"/>
            <p:nvPr/>
          </p:nvSpPr>
          <p:spPr>
            <a:xfrm>
              <a:off x="5479252" y="3170358"/>
              <a:ext cx="5087882" cy="890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5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900" dirty="0">
                <a:solidFill>
                  <a:schemeClr val="tx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xmlns="" id="{13CEE617-3CF3-4346-BBC7-A76AB915EC80}"/>
                </a:ext>
              </a:extLst>
            </p:cNvPr>
            <p:cNvSpPr txBox="1"/>
            <p:nvPr/>
          </p:nvSpPr>
          <p:spPr>
            <a:xfrm>
              <a:off x="5479349" y="2893359"/>
              <a:ext cx="5086620" cy="261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50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chemeClr val="tx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0" name="Oval 109">
            <a:extLst>
              <a:ext uri="{FF2B5EF4-FFF2-40B4-BE49-F238E27FC236}">
                <a16:creationId xmlns:a16="http://schemas.microsoft.com/office/drawing/2014/main" xmlns="" id="{92F79A74-FF85-440E-9A91-3464DB61F68D}"/>
              </a:ext>
            </a:extLst>
          </p:cNvPr>
          <p:cNvSpPr/>
          <p:nvPr/>
        </p:nvSpPr>
        <p:spPr>
          <a:xfrm flipH="1">
            <a:off x="320586" y="1393095"/>
            <a:ext cx="410264" cy="4102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xmlns="" id="{A33B26CF-CE7B-42B0-8316-E43CED9F4DE8}"/>
              </a:ext>
            </a:extLst>
          </p:cNvPr>
          <p:cNvGrpSpPr/>
          <p:nvPr/>
        </p:nvGrpSpPr>
        <p:grpSpPr>
          <a:xfrm>
            <a:off x="757159" y="1397967"/>
            <a:ext cx="1322485" cy="1546578"/>
            <a:chOff x="1624864" y="1758693"/>
            <a:chExt cx="6605789" cy="206210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xmlns="" id="{216AFD70-6286-4460-B5FB-5CFEB347AD58}"/>
                </a:ext>
              </a:extLst>
            </p:cNvPr>
            <p:cNvSpPr txBox="1"/>
            <p:nvPr/>
          </p:nvSpPr>
          <p:spPr>
            <a:xfrm flipH="1">
              <a:off x="1624864" y="2035692"/>
              <a:ext cx="6605789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5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900" dirty="0">
                <a:solidFill>
                  <a:schemeClr val="tx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xmlns="" id="{A88DC418-1C22-42B6-B80A-0CA6A71B7AD2}"/>
                </a:ext>
              </a:extLst>
            </p:cNvPr>
            <p:cNvSpPr txBox="1"/>
            <p:nvPr/>
          </p:nvSpPr>
          <p:spPr>
            <a:xfrm flipH="1">
              <a:off x="1626033" y="1758693"/>
              <a:ext cx="66046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50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chemeClr val="tx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9" name="Rectangle 9">
            <a:extLst>
              <a:ext uri="{FF2B5EF4-FFF2-40B4-BE49-F238E27FC236}">
                <a16:creationId xmlns:a16="http://schemas.microsoft.com/office/drawing/2014/main" xmlns="" id="{857B8B47-B42D-4931-B3A8-5310338BAF35}"/>
              </a:ext>
            </a:extLst>
          </p:cNvPr>
          <p:cNvSpPr/>
          <p:nvPr/>
        </p:nvSpPr>
        <p:spPr>
          <a:xfrm flipH="1">
            <a:off x="412876" y="1488699"/>
            <a:ext cx="219412" cy="21905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xmlns="" id="{B9331177-AC4C-4BF7-BD5B-EDF30D987250}"/>
              </a:ext>
            </a:extLst>
          </p:cNvPr>
          <p:cNvSpPr/>
          <p:nvPr/>
        </p:nvSpPr>
        <p:spPr>
          <a:xfrm flipH="1">
            <a:off x="320586" y="3095094"/>
            <a:ext cx="410264" cy="4102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xmlns="" id="{8EC69D4E-76F7-452A-8D31-56BFA3A3C0D8}"/>
              </a:ext>
            </a:extLst>
          </p:cNvPr>
          <p:cNvGrpSpPr/>
          <p:nvPr/>
        </p:nvGrpSpPr>
        <p:grpSpPr>
          <a:xfrm>
            <a:off x="757159" y="3162039"/>
            <a:ext cx="1823704" cy="1269579"/>
            <a:chOff x="1624868" y="4028025"/>
            <a:chExt cx="5278779" cy="1692771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20755BE1-F577-47F1-9F06-0B3DD0688A7C}"/>
                </a:ext>
              </a:extLst>
            </p:cNvPr>
            <p:cNvSpPr txBox="1"/>
            <p:nvPr/>
          </p:nvSpPr>
          <p:spPr>
            <a:xfrm flipH="1">
              <a:off x="1624868" y="4305024"/>
              <a:ext cx="5261970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5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900" dirty="0">
                <a:solidFill>
                  <a:schemeClr val="tx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xmlns="" id="{506CD6E2-8214-4C97-86C2-7A6049E70878}"/>
                </a:ext>
              </a:extLst>
            </p:cNvPr>
            <p:cNvSpPr txBox="1"/>
            <p:nvPr/>
          </p:nvSpPr>
          <p:spPr>
            <a:xfrm flipH="1">
              <a:off x="1626034" y="4028025"/>
              <a:ext cx="52776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50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chemeClr val="tx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6" name="Freeform 18">
            <a:extLst>
              <a:ext uri="{FF2B5EF4-FFF2-40B4-BE49-F238E27FC236}">
                <a16:creationId xmlns:a16="http://schemas.microsoft.com/office/drawing/2014/main" xmlns="" id="{759D7368-A154-46A0-B8A4-992CCEE7F4E1}"/>
              </a:ext>
            </a:extLst>
          </p:cNvPr>
          <p:cNvSpPr/>
          <p:nvPr/>
        </p:nvSpPr>
        <p:spPr>
          <a:xfrm flipH="1">
            <a:off x="399589" y="3162039"/>
            <a:ext cx="252257" cy="2035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sp>
        <p:nvSpPr>
          <p:cNvPr id="30" name="Oval 116">
            <a:extLst>
              <a:ext uri="{FF2B5EF4-FFF2-40B4-BE49-F238E27FC236}">
                <a16:creationId xmlns:a16="http://schemas.microsoft.com/office/drawing/2014/main" xmlns="" id="{B9331177-AC4C-4BF7-BD5B-EDF30D987250}"/>
              </a:ext>
            </a:extLst>
          </p:cNvPr>
          <p:cNvSpPr/>
          <p:nvPr/>
        </p:nvSpPr>
        <p:spPr>
          <a:xfrm flipH="1">
            <a:off x="4921412" y="1159944"/>
            <a:ext cx="410264" cy="4102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xmlns="" id="{759D7368-A154-46A0-B8A4-992CCEE7F4E1}"/>
              </a:ext>
            </a:extLst>
          </p:cNvPr>
          <p:cNvSpPr/>
          <p:nvPr/>
        </p:nvSpPr>
        <p:spPr>
          <a:xfrm flipH="1">
            <a:off x="5000415" y="1226889"/>
            <a:ext cx="252257" cy="2035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9244" y="1114890"/>
            <a:ext cx="1948789" cy="383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0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4" name="Google Shape;6184;p49"/>
          <p:cNvSpPr txBox="1">
            <a:spLocks noGrp="1"/>
          </p:cNvSpPr>
          <p:nvPr>
            <p:ph type="title"/>
          </p:nvPr>
        </p:nvSpPr>
        <p:spPr>
          <a:xfrm>
            <a:off x="717425" y="80756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TABLEAU DE BORD DES KPI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6185" name="Google Shape;6185;p49"/>
          <p:cNvSpPr txBox="1"/>
          <p:nvPr/>
        </p:nvSpPr>
        <p:spPr>
          <a:xfrm flipH="1">
            <a:off x="6877326" y="1564545"/>
            <a:ext cx="15492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rPr>
              <a:t>20 %</a:t>
            </a:r>
            <a:endParaRPr sz="3200">
              <a:solidFill>
                <a:schemeClr val="dk1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6186" name="Google Shape;6186;p49"/>
          <p:cNvSpPr txBox="1"/>
          <p:nvPr/>
        </p:nvSpPr>
        <p:spPr>
          <a:xfrm flipH="1">
            <a:off x="5173325" y="1564545"/>
            <a:ext cx="15492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lt2"/>
                </a:solidFill>
                <a:latin typeface="Paytone One"/>
                <a:ea typeface="Paytone One"/>
                <a:cs typeface="Paytone One"/>
                <a:sym typeface="Paytone One"/>
              </a:rPr>
              <a:t>35 %</a:t>
            </a:r>
            <a:endParaRPr sz="3200">
              <a:solidFill>
                <a:schemeClr val="lt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6187" name="Google Shape;6187;p49"/>
          <p:cNvSpPr txBox="1"/>
          <p:nvPr/>
        </p:nvSpPr>
        <p:spPr>
          <a:xfrm flipH="1">
            <a:off x="3469324" y="1564545"/>
            <a:ext cx="15492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55 %</a:t>
            </a:r>
            <a:endParaRPr sz="3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6188" name="Google Shape;6188;p49"/>
          <p:cNvSpPr txBox="1"/>
          <p:nvPr/>
        </p:nvSpPr>
        <p:spPr>
          <a:xfrm flipH="1">
            <a:off x="6877326" y="2981360"/>
            <a:ext cx="15492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Concept 3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6189" name="Google Shape;6189;p49"/>
          <p:cNvSpPr txBox="1"/>
          <p:nvPr/>
        </p:nvSpPr>
        <p:spPr>
          <a:xfrm flipH="1">
            <a:off x="6962525" y="3398975"/>
            <a:ext cx="13788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Partenaires gagnés</a:t>
            </a:r>
            <a:endParaRPr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6190" name="Google Shape;6190;p49"/>
          <p:cNvSpPr txBox="1"/>
          <p:nvPr/>
        </p:nvSpPr>
        <p:spPr>
          <a:xfrm flipH="1">
            <a:off x="5173325" y="2981360"/>
            <a:ext cx="15492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Concept 2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6191" name="Google Shape;6191;p49"/>
          <p:cNvSpPr txBox="1"/>
          <p:nvPr/>
        </p:nvSpPr>
        <p:spPr>
          <a:xfrm flipH="1">
            <a:off x="5335625" y="3398975"/>
            <a:ext cx="12246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Conférences organisées</a:t>
            </a:r>
            <a:endParaRPr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6192" name="Google Shape;6192;p49"/>
          <p:cNvSpPr txBox="1"/>
          <p:nvPr/>
        </p:nvSpPr>
        <p:spPr>
          <a:xfrm flipH="1">
            <a:off x="3469324" y="2981360"/>
            <a:ext cx="15492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Concept 1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6193" name="Google Shape;6193;p49"/>
          <p:cNvSpPr txBox="1"/>
          <p:nvPr/>
        </p:nvSpPr>
        <p:spPr>
          <a:xfrm flipH="1">
            <a:off x="3554525" y="3398975"/>
            <a:ext cx="13788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Nombre total d'employés</a:t>
            </a:r>
            <a:endParaRPr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6194" name="Google Shape;6194;p49"/>
          <p:cNvSpPr txBox="1"/>
          <p:nvPr/>
        </p:nvSpPr>
        <p:spPr>
          <a:xfrm>
            <a:off x="717425" y="4291850"/>
            <a:ext cx="7709100" cy="2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Suivez le lien dans le graphique pour modifier ses données, puis collez le nouveau ici. </a:t>
            </a:r>
            <a:r>
              <a:rPr lang="en" sz="1100" b="1">
                <a:solidFill>
                  <a:schemeClr val="dk1"/>
                </a:solidFill>
                <a:uFill>
                  <a:noFill/>
                </a:uFill>
                <a:latin typeface="Asap"/>
                <a:ea typeface="Asap"/>
                <a:cs typeface="Asap"/>
                <a:sym typeface="Asap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Pour plus d'informations, cliquez ici</a:t>
            </a:r>
            <a:endParaRPr sz="1100" b="1"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pic>
        <p:nvPicPr>
          <p:cNvPr id="6195" name="Google Shape;6195;p49" title="Gráfico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r="1893"/>
          <a:stretch/>
        </p:blipFill>
        <p:spPr>
          <a:xfrm>
            <a:off x="717425" y="1236632"/>
            <a:ext cx="2751900" cy="2793850"/>
          </a:xfrm>
          <a:prstGeom prst="rect">
            <a:avLst/>
          </a:prstGeom>
          <a:noFill/>
          <a:ln>
            <a:noFill/>
          </a:ln>
        </p:spPr>
      </p:pic>
      <p:sp>
        <p:nvSpPr>
          <p:cNvPr id="6196" name="Google Shape;6196;p49"/>
          <p:cNvSpPr/>
          <p:nvPr/>
        </p:nvSpPr>
        <p:spPr>
          <a:xfrm>
            <a:off x="3845374" y="2138590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7" name="Google Shape;6197;p49"/>
          <p:cNvSpPr/>
          <p:nvPr/>
        </p:nvSpPr>
        <p:spPr>
          <a:xfrm>
            <a:off x="5549374" y="2146711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8" name="Google Shape;6198;p49"/>
          <p:cNvSpPr/>
          <p:nvPr/>
        </p:nvSpPr>
        <p:spPr>
          <a:xfrm>
            <a:off x="7253375" y="2146720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99" name="Google Shape;6199;p49"/>
          <p:cNvGrpSpPr/>
          <p:nvPr/>
        </p:nvGrpSpPr>
        <p:grpSpPr>
          <a:xfrm>
            <a:off x="4047161" y="2303729"/>
            <a:ext cx="393528" cy="393528"/>
            <a:chOff x="1190625" y="238125"/>
            <a:chExt cx="5219200" cy="5219200"/>
          </a:xfrm>
        </p:grpSpPr>
        <p:sp>
          <p:nvSpPr>
            <p:cNvPr id="6200" name="Google Shape;6200;p49"/>
            <p:cNvSpPr/>
            <p:nvPr/>
          </p:nvSpPr>
          <p:spPr>
            <a:xfrm>
              <a:off x="1343925" y="849725"/>
              <a:ext cx="927250" cy="917475"/>
            </a:xfrm>
            <a:custGeom>
              <a:avLst/>
              <a:gdLst/>
              <a:ahLst/>
              <a:cxnLst/>
              <a:rect l="l" t="t" r="r" b="b"/>
              <a:pathLst>
                <a:path w="37090" h="36699" extrusionOk="0">
                  <a:moveTo>
                    <a:pt x="18333" y="1"/>
                  </a:moveTo>
                  <a:cubicBezTo>
                    <a:pt x="8221" y="1"/>
                    <a:pt x="1" y="8221"/>
                    <a:pt x="1" y="18366"/>
                  </a:cubicBezTo>
                  <a:cubicBezTo>
                    <a:pt x="1" y="28478"/>
                    <a:pt x="8221" y="36698"/>
                    <a:pt x="18333" y="36698"/>
                  </a:cubicBezTo>
                  <a:cubicBezTo>
                    <a:pt x="28445" y="36698"/>
                    <a:pt x="37089" y="28478"/>
                    <a:pt x="37089" y="18366"/>
                  </a:cubicBezTo>
                  <a:cubicBezTo>
                    <a:pt x="37089" y="8221"/>
                    <a:pt x="28445" y="1"/>
                    <a:pt x="18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1" name="Google Shape;6201;p49"/>
            <p:cNvSpPr/>
            <p:nvPr/>
          </p:nvSpPr>
          <p:spPr>
            <a:xfrm>
              <a:off x="1190625" y="1767175"/>
              <a:ext cx="1692175" cy="3690150"/>
            </a:xfrm>
            <a:custGeom>
              <a:avLst/>
              <a:gdLst/>
              <a:ahLst/>
              <a:cxnLst/>
              <a:rect l="l" t="t" r="r" b="b"/>
              <a:pathLst>
                <a:path w="67687" h="147606" extrusionOk="0">
                  <a:moveTo>
                    <a:pt x="12232" y="0"/>
                  </a:moveTo>
                  <a:cubicBezTo>
                    <a:pt x="5480" y="0"/>
                    <a:pt x="0" y="5480"/>
                    <a:pt x="0" y="12233"/>
                  </a:cubicBezTo>
                  <a:lnTo>
                    <a:pt x="0" y="61587"/>
                  </a:lnTo>
                  <a:cubicBezTo>
                    <a:pt x="0" y="68306"/>
                    <a:pt x="5480" y="73819"/>
                    <a:pt x="12232" y="73819"/>
                  </a:cubicBezTo>
                  <a:lnTo>
                    <a:pt x="12232" y="147605"/>
                  </a:lnTo>
                  <a:lnTo>
                    <a:pt x="37121" y="147605"/>
                  </a:lnTo>
                  <a:lnTo>
                    <a:pt x="37121" y="73819"/>
                  </a:lnTo>
                  <a:cubicBezTo>
                    <a:pt x="43841" y="73819"/>
                    <a:pt x="49354" y="68306"/>
                    <a:pt x="49354" y="61587"/>
                  </a:cubicBezTo>
                  <a:lnTo>
                    <a:pt x="49354" y="27531"/>
                  </a:lnTo>
                  <a:cubicBezTo>
                    <a:pt x="65827" y="39927"/>
                    <a:pt x="65338" y="39536"/>
                    <a:pt x="67686" y="41362"/>
                  </a:cubicBezTo>
                  <a:lnTo>
                    <a:pt x="67686" y="10700"/>
                  </a:lnTo>
                  <a:lnTo>
                    <a:pt x="56759" y="2512"/>
                  </a:lnTo>
                  <a:cubicBezTo>
                    <a:pt x="56106" y="2023"/>
                    <a:pt x="52551" y="0"/>
                    <a:pt x="493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2" name="Google Shape;6202;p49"/>
            <p:cNvSpPr/>
            <p:nvPr/>
          </p:nvSpPr>
          <p:spPr>
            <a:xfrm>
              <a:off x="5329250" y="849725"/>
              <a:ext cx="928075" cy="917475"/>
            </a:xfrm>
            <a:custGeom>
              <a:avLst/>
              <a:gdLst/>
              <a:ahLst/>
              <a:cxnLst/>
              <a:rect l="l" t="t" r="r" b="b"/>
              <a:pathLst>
                <a:path w="37123" h="36699" extrusionOk="0">
                  <a:moveTo>
                    <a:pt x="18366" y="1"/>
                  </a:moveTo>
                  <a:cubicBezTo>
                    <a:pt x="8221" y="1"/>
                    <a:pt x="1" y="8221"/>
                    <a:pt x="1" y="18366"/>
                  </a:cubicBezTo>
                  <a:cubicBezTo>
                    <a:pt x="1" y="28478"/>
                    <a:pt x="8221" y="36698"/>
                    <a:pt x="18366" y="36698"/>
                  </a:cubicBezTo>
                  <a:cubicBezTo>
                    <a:pt x="28478" y="36698"/>
                    <a:pt x="37122" y="28478"/>
                    <a:pt x="37122" y="18366"/>
                  </a:cubicBezTo>
                  <a:cubicBezTo>
                    <a:pt x="37122" y="8221"/>
                    <a:pt x="28478" y="1"/>
                    <a:pt x="183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3" name="Google Shape;6203;p49"/>
            <p:cNvSpPr/>
            <p:nvPr/>
          </p:nvSpPr>
          <p:spPr>
            <a:xfrm>
              <a:off x="4717625" y="1767175"/>
              <a:ext cx="1692200" cy="3690150"/>
            </a:xfrm>
            <a:custGeom>
              <a:avLst/>
              <a:gdLst/>
              <a:ahLst/>
              <a:cxnLst/>
              <a:rect l="l" t="t" r="r" b="b"/>
              <a:pathLst>
                <a:path w="67688" h="147606" extrusionOk="0">
                  <a:moveTo>
                    <a:pt x="18366" y="0"/>
                  </a:moveTo>
                  <a:cubicBezTo>
                    <a:pt x="15137" y="0"/>
                    <a:pt x="11581" y="2023"/>
                    <a:pt x="10929" y="2512"/>
                  </a:cubicBezTo>
                  <a:lnTo>
                    <a:pt x="1" y="10700"/>
                  </a:lnTo>
                  <a:lnTo>
                    <a:pt x="1" y="41362"/>
                  </a:lnTo>
                  <a:cubicBezTo>
                    <a:pt x="2284" y="39601"/>
                    <a:pt x="2154" y="39699"/>
                    <a:pt x="18366" y="27531"/>
                  </a:cubicBezTo>
                  <a:lnTo>
                    <a:pt x="18366" y="61587"/>
                  </a:lnTo>
                  <a:cubicBezTo>
                    <a:pt x="18366" y="68306"/>
                    <a:pt x="23846" y="73819"/>
                    <a:pt x="30598" y="73819"/>
                  </a:cubicBezTo>
                  <a:lnTo>
                    <a:pt x="30598" y="147605"/>
                  </a:lnTo>
                  <a:lnTo>
                    <a:pt x="55455" y="147605"/>
                  </a:lnTo>
                  <a:lnTo>
                    <a:pt x="55455" y="73819"/>
                  </a:lnTo>
                  <a:cubicBezTo>
                    <a:pt x="62207" y="73819"/>
                    <a:pt x="67687" y="68306"/>
                    <a:pt x="67687" y="61587"/>
                  </a:cubicBezTo>
                  <a:lnTo>
                    <a:pt x="67687" y="12233"/>
                  </a:lnTo>
                  <a:cubicBezTo>
                    <a:pt x="67687" y="5480"/>
                    <a:pt x="62207" y="0"/>
                    <a:pt x="554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4" name="Google Shape;6204;p49"/>
            <p:cNvSpPr/>
            <p:nvPr/>
          </p:nvSpPr>
          <p:spPr>
            <a:xfrm>
              <a:off x="3341900" y="238125"/>
              <a:ext cx="917450" cy="917450"/>
            </a:xfrm>
            <a:custGeom>
              <a:avLst/>
              <a:gdLst/>
              <a:ahLst/>
              <a:cxnLst/>
              <a:rect l="l" t="t" r="r" b="b"/>
              <a:pathLst>
                <a:path w="36698" h="36698" extrusionOk="0">
                  <a:moveTo>
                    <a:pt x="18333" y="0"/>
                  </a:moveTo>
                  <a:cubicBezTo>
                    <a:pt x="8188" y="0"/>
                    <a:pt x="0" y="8220"/>
                    <a:pt x="0" y="18365"/>
                  </a:cubicBezTo>
                  <a:cubicBezTo>
                    <a:pt x="0" y="28477"/>
                    <a:pt x="8188" y="36697"/>
                    <a:pt x="18333" y="36697"/>
                  </a:cubicBezTo>
                  <a:cubicBezTo>
                    <a:pt x="28477" y="36697"/>
                    <a:pt x="36698" y="28477"/>
                    <a:pt x="36698" y="18365"/>
                  </a:cubicBezTo>
                  <a:cubicBezTo>
                    <a:pt x="36698" y="8220"/>
                    <a:pt x="28477" y="0"/>
                    <a:pt x="183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5" name="Google Shape;6205;p49"/>
            <p:cNvSpPr/>
            <p:nvPr/>
          </p:nvSpPr>
          <p:spPr>
            <a:xfrm>
              <a:off x="2638125" y="1155550"/>
              <a:ext cx="2324175" cy="4301775"/>
            </a:xfrm>
            <a:custGeom>
              <a:avLst/>
              <a:gdLst/>
              <a:ahLst/>
              <a:cxnLst/>
              <a:rect l="l" t="t" r="r" b="b"/>
              <a:pathLst>
                <a:path w="92967" h="172071" extrusionOk="0">
                  <a:moveTo>
                    <a:pt x="22019" y="0"/>
                  </a:moveTo>
                  <a:cubicBezTo>
                    <a:pt x="12559" y="0"/>
                    <a:pt x="3915" y="5546"/>
                    <a:pt x="0" y="13962"/>
                  </a:cubicBezTo>
                  <a:cubicBezTo>
                    <a:pt x="2218" y="14810"/>
                    <a:pt x="4273" y="15788"/>
                    <a:pt x="6133" y="17126"/>
                  </a:cubicBezTo>
                  <a:cubicBezTo>
                    <a:pt x="6133" y="17126"/>
                    <a:pt x="15495" y="24172"/>
                    <a:pt x="22019" y="29065"/>
                  </a:cubicBezTo>
                  <a:lnTo>
                    <a:pt x="22019" y="98284"/>
                  </a:lnTo>
                  <a:cubicBezTo>
                    <a:pt x="22019" y="104025"/>
                    <a:pt x="26064" y="108918"/>
                    <a:pt x="31446" y="110190"/>
                  </a:cubicBezTo>
                  <a:cubicBezTo>
                    <a:pt x="32359" y="110386"/>
                    <a:pt x="33305" y="110516"/>
                    <a:pt x="34251" y="110516"/>
                  </a:cubicBezTo>
                  <a:lnTo>
                    <a:pt x="34251" y="172070"/>
                  </a:lnTo>
                  <a:lnTo>
                    <a:pt x="58716" y="172070"/>
                  </a:lnTo>
                  <a:lnTo>
                    <a:pt x="58716" y="110516"/>
                  </a:lnTo>
                  <a:cubicBezTo>
                    <a:pt x="62206" y="110516"/>
                    <a:pt x="65338" y="109016"/>
                    <a:pt x="67589" y="106667"/>
                  </a:cubicBezTo>
                  <a:cubicBezTo>
                    <a:pt x="69676" y="104482"/>
                    <a:pt x="70948" y="101513"/>
                    <a:pt x="70948" y="98284"/>
                  </a:cubicBezTo>
                  <a:lnTo>
                    <a:pt x="70948" y="29065"/>
                  </a:lnTo>
                  <a:cubicBezTo>
                    <a:pt x="77472" y="24172"/>
                    <a:pt x="86867" y="17126"/>
                    <a:pt x="86867" y="17126"/>
                  </a:cubicBezTo>
                  <a:cubicBezTo>
                    <a:pt x="88694" y="15788"/>
                    <a:pt x="90781" y="14810"/>
                    <a:pt x="92967" y="13962"/>
                  </a:cubicBezTo>
                  <a:cubicBezTo>
                    <a:pt x="89052" y="5546"/>
                    <a:pt x="80408" y="0"/>
                    <a:pt x="709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06" name="Google Shape;6206;p49"/>
          <p:cNvGrpSpPr/>
          <p:nvPr/>
        </p:nvGrpSpPr>
        <p:grpSpPr>
          <a:xfrm>
            <a:off x="7455346" y="2384981"/>
            <a:ext cx="393160" cy="287645"/>
            <a:chOff x="1195500" y="940250"/>
            <a:chExt cx="5214325" cy="3814925"/>
          </a:xfrm>
        </p:grpSpPr>
        <p:sp>
          <p:nvSpPr>
            <p:cNvPr id="6207" name="Google Shape;6207;p49"/>
            <p:cNvSpPr/>
            <p:nvPr/>
          </p:nvSpPr>
          <p:spPr>
            <a:xfrm>
              <a:off x="2886850" y="940250"/>
              <a:ext cx="3522975" cy="1527450"/>
            </a:xfrm>
            <a:custGeom>
              <a:avLst/>
              <a:gdLst/>
              <a:ahLst/>
              <a:cxnLst/>
              <a:rect l="l" t="t" r="r" b="b"/>
              <a:pathLst>
                <a:path w="140919" h="61098" extrusionOk="0">
                  <a:moveTo>
                    <a:pt x="35947" y="1"/>
                  </a:moveTo>
                  <a:lnTo>
                    <a:pt x="0" y="35948"/>
                  </a:lnTo>
                  <a:lnTo>
                    <a:pt x="17289" y="53236"/>
                  </a:lnTo>
                  <a:cubicBezTo>
                    <a:pt x="18808" y="51717"/>
                    <a:pt x="59268" y="11257"/>
                    <a:pt x="60479" y="10016"/>
                  </a:cubicBezTo>
                  <a:lnTo>
                    <a:pt x="60479" y="10016"/>
                  </a:lnTo>
                  <a:lnTo>
                    <a:pt x="86410" y="35948"/>
                  </a:lnTo>
                  <a:lnTo>
                    <a:pt x="95055" y="27304"/>
                  </a:lnTo>
                  <a:lnTo>
                    <a:pt x="103699" y="35948"/>
                  </a:lnTo>
                  <a:lnTo>
                    <a:pt x="95055" y="44592"/>
                  </a:lnTo>
                  <a:lnTo>
                    <a:pt x="111593" y="61098"/>
                  </a:lnTo>
                  <a:lnTo>
                    <a:pt x="140918" y="61098"/>
                  </a:lnTo>
                  <a:lnTo>
                    <a:pt x="1409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8" name="Google Shape;6208;p49"/>
            <p:cNvSpPr/>
            <p:nvPr/>
          </p:nvSpPr>
          <p:spPr>
            <a:xfrm>
              <a:off x="1195500" y="941075"/>
              <a:ext cx="4607575" cy="3814100"/>
            </a:xfrm>
            <a:custGeom>
              <a:avLst/>
              <a:gdLst/>
              <a:ahLst/>
              <a:cxnLst/>
              <a:rect l="l" t="t" r="r" b="b"/>
              <a:pathLst>
                <a:path w="184303" h="152564" extrusionOk="0">
                  <a:moveTo>
                    <a:pt x="1" y="0"/>
                  </a:moveTo>
                  <a:lnTo>
                    <a:pt x="1" y="61065"/>
                  </a:lnTo>
                  <a:lnTo>
                    <a:pt x="27238" y="61065"/>
                  </a:lnTo>
                  <a:lnTo>
                    <a:pt x="50007" y="104677"/>
                  </a:lnTo>
                  <a:lnTo>
                    <a:pt x="97893" y="152563"/>
                  </a:lnTo>
                  <a:lnTo>
                    <a:pt x="110876" y="139613"/>
                  </a:lnTo>
                  <a:lnTo>
                    <a:pt x="80604" y="109375"/>
                  </a:lnTo>
                  <a:lnTo>
                    <a:pt x="89249" y="100730"/>
                  </a:lnTo>
                  <a:lnTo>
                    <a:pt x="128132" y="139613"/>
                  </a:lnTo>
                  <a:lnTo>
                    <a:pt x="141114" y="126631"/>
                  </a:lnTo>
                  <a:lnTo>
                    <a:pt x="102231" y="87748"/>
                  </a:lnTo>
                  <a:lnTo>
                    <a:pt x="110876" y="79103"/>
                  </a:lnTo>
                  <a:lnTo>
                    <a:pt x="149759" y="118019"/>
                  </a:lnTo>
                  <a:lnTo>
                    <a:pt x="162709" y="105036"/>
                  </a:lnTo>
                  <a:lnTo>
                    <a:pt x="123826" y="66153"/>
                  </a:lnTo>
                  <a:lnTo>
                    <a:pt x="132470" y="57509"/>
                  </a:lnTo>
                  <a:lnTo>
                    <a:pt x="171353" y="96392"/>
                  </a:lnTo>
                  <a:lnTo>
                    <a:pt x="184303" y="83442"/>
                  </a:lnTo>
                  <a:lnTo>
                    <a:pt x="128132" y="27271"/>
                  </a:lnTo>
                  <a:lnTo>
                    <a:pt x="84943" y="70492"/>
                  </a:lnTo>
                  <a:lnTo>
                    <a:pt x="50366" y="35915"/>
                  </a:lnTo>
                  <a:lnTo>
                    <a:pt x="862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09" name="Google Shape;6209;p49"/>
          <p:cNvGrpSpPr/>
          <p:nvPr/>
        </p:nvGrpSpPr>
        <p:grpSpPr>
          <a:xfrm>
            <a:off x="5821104" y="2316486"/>
            <a:ext cx="253642" cy="393528"/>
            <a:chOff x="2118650" y="238125"/>
            <a:chExt cx="3363950" cy="5219200"/>
          </a:xfrm>
        </p:grpSpPr>
        <p:sp>
          <p:nvSpPr>
            <p:cNvPr id="6210" name="Google Shape;6210;p49"/>
            <p:cNvSpPr/>
            <p:nvPr/>
          </p:nvSpPr>
          <p:spPr>
            <a:xfrm>
              <a:off x="2424450" y="3001025"/>
              <a:ext cx="2752325" cy="2456300"/>
            </a:xfrm>
            <a:custGeom>
              <a:avLst/>
              <a:gdLst/>
              <a:ahLst/>
              <a:cxnLst/>
              <a:rect l="l" t="t" r="r" b="b"/>
              <a:pathLst>
                <a:path w="110093" h="98252" extrusionOk="0">
                  <a:moveTo>
                    <a:pt x="686" y="0"/>
                  </a:moveTo>
                  <a:lnTo>
                    <a:pt x="11418" y="86019"/>
                  </a:lnTo>
                  <a:lnTo>
                    <a:pt x="1" y="86019"/>
                  </a:lnTo>
                  <a:lnTo>
                    <a:pt x="1" y="98251"/>
                  </a:lnTo>
                  <a:lnTo>
                    <a:pt x="110093" y="98251"/>
                  </a:lnTo>
                  <a:lnTo>
                    <a:pt x="110093" y="86019"/>
                  </a:lnTo>
                  <a:lnTo>
                    <a:pt x="98643" y="86019"/>
                  </a:lnTo>
                  <a:lnTo>
                    <a:pt x="1093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1" name="Google Shape;6211;p49"/>
            <p:cNvSpPr/>
            <p:nvPr/>
          </p:nvSpPr>
          <p:spPr>
            <a:xfrm>
              <a:off x="2118650" y="238125"/>
              <a:ext cx="3363950" cy="2457100"/>
            </a:xfrm>
            <a:custGeom>
              <a:avLst/>
              <a:gdLst/>
              <a:ahLst/>
              <a:cxnLst/>
              <a:rect l="l" t="t" r="r" b="b"/>
              <a:pathLst>
                <a:path w="134558" h="98284" extrusionOk="0">
                  <a:moveTo>
                    <a:pt x="30565" y="0"/>
                  </a:moveTo>
                  <a:cubicBezTo>
                    <a:pt x="20453" y="0"/>
                    <a:pt x="12233" y="8220"/>
                    <a:pt x="12233" y="18365"/>
                  </a:cubicBezTo>
                  <a:lnTo>
                    <a:pt x="12233" y="30989"/>
                  </a:lnTo>
                  <a:cubicBezTo>
                    <a:pt x="12233" y="38948"/>
                    <a:pt x="17354" y="45668"/>
                    <a:pt x="24465" y="48212"/>
                  </a:cubicBezTo>
                  <a:lnTo>
                    <a:pt x="24465" y="73819"/>
                  </a:lnTo>
                  <a:lnTo>
                    <a:pt x="0" y="73819"/>
                  </a:lnTo>
                  <a:lnTo>
                    <a:pt x="0" y="98284"/>
                  </a:lnTo>
                  <a:lnTo>
                    <a:pt x="134557" y="98284"/>
                  </a:lnTo>
                  <a:lnTo>
                    <a:pt x="134557" y="73819"/>
                  </a:lnTo>
                  <a:lnTo>
                    <a:pt x="110092" y="73819"/>
                  </a:lnTo>
                  <a:lnTo>
                    <a:pt x="110092" y="48212"/>
                  </a:lnTo>
                  <a:cubicBezTo>
                    <a:pt x="117171" y="45668"/>
                    <a:pt x="122325" y="38948"/>
                    <a:pt x="122325" y="30989"/>
                  </a:cubicBezTo>
                  <a:lnTo>
                    <a:pt x="122325" y="18365"/>
                  </a:lnTo>
                  <a:cubicBezTo>
                    <a:pt x="122325" y="8220"/>
                    <a:pt x="114072" y="0"/>
                    <a:pt x="103960" y="0"/>
                  </a:cubicBezTo>
                  <a:cubicBezTo>
                    <a:pt x="93848" y="0"/>
                    <a:pt x="85628" y="8220"/>
                    <a:pt x="85628" y="18365"/>
                  </a:cubicBezTo>
                  <a:lnTo>
                    <a:pt x="85628" y="30989"/>
                  </a:lnTo>
                  <a:cubicBezTo>
                    <a:pt x="85628" y="38948"/>
                    <a:pt x="90749" y="45668"/>
                    <a:pt x="97860" y="48212"/>
                  </a:cubicBezTo>
                  <a:lnTo>
                    <a:pt x="97860" y="73819"/>
                  </a:lnTo>
                  <a:lnTo>
                    <a:pt x="36698" y="73819"/>
                  </a:lnTo>
                  <a:lnTo>
                    <a:pt x="36698" y="48212"/>
                  </a:lnTo>
                  <a:cubicBezTo>
                    <a:pt x="43776" y="45668"/>
                    <a:pt x="48930" y="38948"/>
                    <a:pt x="48930" y="30989"/>
                  </a:cubicBezTo>
                  <a:lnTo>
                    <a:pt x="48930" y="18365"/>
                  </a:lnTo>
                  <a:cubicBezTo>
                    <a:pt x="48930" y="8220"/>
                    <a:pt x="40677" y="0"/>
                    <a:pt x="305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05711EF0-BE91-4CA8-9BAB-82AC2547E63A}"/>
              </a:ext>
            </a:extLst>
          </p:cNvPr>
          <p:cNvGrpSpPr/>
          <p:nvPr/>
        </p:nvGrpSpPr>
        <p:grpSpPr>
          <a:xfrm>
            <a:off x="6630950" y="694263"/>
            <a:ext cx="2284839" cy="1281618"/>
            <a:chOff x="8070434" y="1530415"/>
            <a:chExt cx="2925465" cy="170882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3110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rgbClr val="056768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900" dirty="0">
                <a:solidFill>
                  <a:srgbClr val="056768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CC6EBD0-DF5B-4EE2-A230-D05A6519618A}"/>
                </a:ext>
              </a:extLst>
            </p:cNvPr>
            <p:cNvSpPr txBox="1"/>
            <p:nvPr/>
          </p:nvSpPr>
          <p:spPr>
            <a:xfrm>
              <a:off x="8070434" y="1530415"/>
              <a:ext cx="2925465" cy="538609"/>
            </a:xfrm>
            <a:prstGeom prst="rect">
              <a:avLst/>
            </a:prstGeom>
            <a:noFill/>
          </p:spPr>
          <p:txBody>
            <a:bodyPr wrap="square" lIns="81000" rIns="81000" rtlCol="0" anchor="ctr">
              <a:spAutoFit/>
            </a:bodyPr>
            <a:lstStyle/>
            <a:p>
              <a:r>
                <a:rPr lang="en-US" altLang="ko-KR" sz="2025" b="1" dirty="0">
                  <a:solidFill>
                    <a:srgbClr val="056768"/>
                  </a:solidFill>
                  <a:cs typeface="Arial" pitchFamily="34" charset="0"/>
                </a:rPr>
                <a:t>Contents Here</a:t>
              </a:r>
              <a:endParaRPr lang="ko-KR" altLang="en-US" sz="2025" b="1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6630950" y="352940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6630950" y="4198990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425197" y="3478066"/>
            <a:ext cx="2930610" cy="144184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2700" b="1" dirty="0">
                <a:solidFill>
                  <a:schemeClr val="bg1">
                    <a:lumMod val="10000"/>
                  </a:schemeClr>
                </a:solidFill>
              </a:rPr>
              <a:t>Simple Portfolio Presentation Designed</a:t>
            </a:r>
            <a:endParaRPr lang="ko-KR" altLang="en-US" sz="27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6630950" y="2859820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6630950" y="226981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3850959" y="365643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3850959" y="4326020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3850959" y="226981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3850959" y="2939400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3850959" y="968404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3850959" y="1637989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091" y="1827284"/>
            <a:ext cx="3116274" cy="136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7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3" name="Google Shape;6263;p52"/>
          <p:cNvSpPr txBox="1">
            <a:spLocks noGrp="1"/>
          </p:cNvSpPr>
          <p:nvPr>
            <p:ph type="subTitle" idx="1"/>
          </p:nvPr>
        </p:nvSpPr>
        <p:spPr>
          <a:xfrm>
            <a:off x="1018025" y="2986100"/>
            <a:ext cx="3447000" cy="116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Les images révèlent de grandes quantités de données, alors rappelez-vous : utilisez une image au lieu d'un long texte. Votre public l'appréciera</a:t>
            </a:r>
            <a:endParaRPr/>
          </a:p>
        </p:txBody>
      </p:sp>
      <p:sp>
        <p:nvSpPr>
          <p:cNvPr id="6264" name="Google Shape;6264;p52"/>
          <p:cNvSpPr txBox="1">
            <a:spLocks noGrp="1"/>
          </p:cNvSpPr>
          <p:nvPr>
            <p:ph type="title"/>
          </p:nvPr>
        </p:nvSpPr>
        <p:spPr>
          <a:xfrm>
            <a:off x="1018025" y="1041825"/>
            <a:ext cx="3301800" cy="19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UNE IMAGE RENFORCE TOUJOURS LE CONCEPT</a:t>
            </a:r>
            <a:endParaRPr/>
          </a:p>
        </p:txBody>
      </p:sp>
      <p:sp>
        <p:nvSpPr>
          <p:cNvPr id="6658" name="Google Shape;6658;p52"/>
          <p:cNvSpPr/>
          <p:nvPr/>
        </p:nvSpPr>
        <p:spPr>
          <a:xfrm>
            <a:off x="5447784" y="2314763"/>
            <a:ext cx="324757" cy="375100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9" name="Google Shape;6659;p52"/>
          <p:cNvSpPr/>
          <p:nvPr/>
        </p:nvSpPr>
        <p:spPr>
          <a:xfrm>
            <a:off x="5623574" y="766805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9989" y="3264172"/>
            <a:ext cx="4374011" cy="187932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7" name="Google Shape;6667;p53"/>
          <p:cNvSpPr txBox="1">
            <a:spLocks noGrp="1"/>
          </p:cNvSpPr>
          <p:nvPr>
            <p:ph type="subTitle" idx="1"/>
          </p:nvPr>
        </p:nvSpPr>
        <p:spPr>
          <a:xfrm>
            <a:off x="767075" y="3441314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Tout le calendrier du projet est respecté</a:t>
            </a:r>
            <a:endParaRPr/>
          </a:p>
        </p:txBody>
      </p:sp>
      <p:sp>
        <p:nvSpPr>
          <p:cNvPr id="6668" name="Google Shape;6668;p53"/>
          <p:cNvSpPr txBox="1">
            <a:spLocks noGrp="1"/>
          </p:cNvSpPr>
          <p:nvPr>
            <p:ph type="title"/>
          </p:nvPr>
        </p:nvSpPr>
        <p:spPr>
          <a:xfrm>
            <a:off x="717425" y="3073139"/>
            <a:ext cx="23922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Programme</a:t>
            </a:r>
            <a:endParaRPr/>
          </a:p>
        </p:txBody>
      </p:sp>
      <p:sp>
        <p:nvSpPr>
          <p:cNvPr id="6669" name="Google Shape;6669;p53"/>
          <p:cNvSpPr txBox="1">
            <a:spLocks noGrp="1"/>
          </p:cNvSpPr>
          <p:nvPr>
            <p:ph type="subTitle" idx="2"/>
          </p:nvPr>
        </p:nvSpPr>
        <p:spPr>
          <a:xfrm>
            <a:off x="3358400" y="3441314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 ressources sont tout à fait adéquates</a:t>
            </a:r>
            <a:endParaRPr/>
          </a:p>
        </p:txBody>
      </p:sp>
      <p:sp>
        <p:nvSpPr>
          <p:cNvPr id="6670" name="Google Shape;6670;p53"/>
          <p:cNvSpPr txBox="1">
            <a:spLocks noGrp="1"/>
          </p:cNvSpPr>
          <p:nvPr>
            <p:ph type="title" idx="3"/>
          </p:nvPr>
        </p:nvSpPr>
        <p:spPr>
          <a:xfrm>
            <a:off x="3308750" y="3073139"/>
            <a:ext cx="23922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Ressourcement</a:t>
            </a:r>
            <a:endParaRPr/>
          </a:p>
        </p:txBody>
      </p:sp>
      <p:sp>
        <p:nvSpPr>
          <p:cNvPr id="6671" name="Google Shape;6671;p53"/>
          <p:cNvSpPr txBox="1">
            <a:spLocks noGrp="1"/>
          </p:cNvSpPr>
          <p:nvPr>
            <p:ph type="subTitle" idx="4"/>
          </p:nvPr>
        </p:nvSpPr>
        <p:spPr>
          <a:xfrm>
            <a:off x="5951350" y="3441314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 projet respecte tout notre budget</a:t>
            </a:r>
            <a:endParaRPr/>
          </a:p>
        </p:txBody>
      </p:sp>
      <p:sp>
        <p:nvSpPr>
          <p:cNvPr id="6672" name="Google Shape;6672;p53"/>
          <p:cNvSpPr txBox="1">
            <a:spLocks noGrp="1"/>
          </p:cNvSpPr>
          <p:nvPr>
            <p:ph type="title" idx="5"/>
          </p:nvPr>
        </p:nvSpPr>
        <p:spPr>
          <a:xfrm>
            <a:off x="5901700" y="3073139"/>
            <a:ext cx="23922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Budget</a:t>
            </a:r>
            <a:endParaRPr/>
          </a:p>
        </p:txBody>
      </p:sp>
      <p:sp>
        <p:nvSpPr>
          <p:cNvPr id="6673" name="Google Shape;6673;p53"/>
          <p:cNvSpPr txBox="1">
            <a:spLocks noGrp="1"/>
          </p:cNvSpPr>
          <p:nvPr>
            <p:ph type="title" idx="6"/>
          </p:nvPr>
        </p:nvSpPr>
        <p:spPr>
          <a:xfrm>
            <a:off x="651087" y="41593"/>
            <a:ext cx="3746363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RAPPORT D'ÉTAT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6680" name="Google Shape;6680;p53"/>
          <p:cNvGrpSpPr/>
          <p:nvPr/>
        </p:nvGrpSpPr>
        <p:grpSpPr>
          <a:xfrm>
            <a:off x="1149525" y="4146326"/>
            <a:ext cx="1528000" cy="217075"/>
            <a:chOff x="1265475" y="2604837"/>
            <a:chExt cx="1528000" cy="217075"/>
          </a:xfrm>
        </p:grpSpPr>
        <p:sp>
          <p:nvSpPr>
            <p:cNvPr id="6681" name="Google Shape;6681;p53"/>
            <p:cNvSpPr/>
            <p:nvPr/>
          </p:nvSpPr>
          <p:spPr>
            <a:xfrm>
              <a:off x="1265475" y="2607112"/>
              <a:ext cx="214800" cy="21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2" name="Google Shape;6682;p53"/>
            <p:cNvSpPr/>
            <p:nvPr/>
          </p:nvSpPr>
          <p:spPr>
            <a:xfrm>
              <a:off x="1593775" y="2604837"/>
              <a:ext cx="214800" cy="21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3" name="Google Shape;6683;p53"/>
            <p:cNvSpPr/>
            <p:nvPr/>
          </p:nvSpPr>
          <p:spPr>
            <a:xfrm>
              <a:off x="1922075" y="2604837"/>
              <a:ext cx="214800" cy="21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4" name="Google Shape;6684;p53"/>
            <p:cNvSpPr/>
            <p:nvPr/>
          </p:nvSpPr>
          <p:spPr>
            <a:xfrm>
              <a:off x="2250375" y="2607112"/>
              <a:ext cx="214800" cy="21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5" name="Google Shape;6685;p53"/>
            <p:cNvSpPr/>
            <p:nvPr/>
          </p:nvSpPr>
          <p:spPr>
            <a:xfrm>
              <a:off x="2578675" y="2604837"/>
              <a:ext cx="214800" cy="214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86" name="Google Shape;6686;p53"/>
          <p:cNvGrpSpPr/>
          <p:nvPr/>
        </p:nvGrpSpPr>
        <p:grpSpPr>
          <a:xfrm>
            <a:off x="3740850" y="4146326"/>
            <a:ext cx="1528000" cy="217075"/>
            <a:chOff x="3808000" y="2604837"/>
            <a:chExt cx="1528000" cy="217075"/>
          </a:xfrm>
        </p:grpSpPr>
        <p:sp>
          <p:nvSpPr>
            <p:cNvPr id="6687" name="Google Shape;6687;p53"/>
            <p:cNvSpPr/>
            <p:nvPr/>
          </p:nvSpPr>
          <p:spPr>
            <a:xfrm>
              <a:off x="3808000" y="2607112"/>
              <a:ext cx="214800" cy="21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8" name="Google Shape;6688;p53"/>
            <p:cNvSpPr/>
            <p:nvPr/>
          </p:nvSpPr>
          <p:spPr>
            <a:xfrm>
              <a:off x="4136300" y="2604837"/>
              <a:ext cx="214800" cy="21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9" name="Google Shape;6689;p53"/>
            <p:cNvSpPr/>
            <p:nvPr/>
          </p:nvSpPr>
          <p:spPr>
            <a:xfrm>
              <a:off x="4464600" y="2604837"/>
              <a:ext cx="214800" cy="21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0" name="Google Shape;6690;p53"/>
            <p:cNvSpPr/>
            <p:nvPr/>
          </p:nvSpPr>
          <p:spPr>
            <a:xfrm>
              <a:off x="4792900" y="2607112"/>
              <a:ext cx="214800" cy="21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1" name="Google Shape;6691;p53"/>
            <p:cNvSpPr/>
            <p:nvPr/>
          </p:nvSpPr>
          <p:spPr>
            <a:xfrm>
              <a:off x="5121200" y="2604837"/>
              <a:ext cx="214800" cy="21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92" name="Google Shape;6692;p53"/>
          <p:cNvGrpSpPr/>
          <p:nvPr/>
        </p:nvGrpSpPr>
        <p:grpSpPr>
          <a:xfrm>
            <a:off x="6333800" y="4145188"/>
            <a:ext cx="1528000" cy="217075"/>
            <a:chOff x="6350525" y="2603699"/>
            <a:chExt cx="1528000" cy="217075"/>
          </a:xfrm>
        </p:grpSpPr>
        <p:sp>
          <p:nvSpPr>
            <p:cNvPr id="6693" name="Google Shape;6693;p53"/>
            <p:cNvSpPr/>
            <p:nvPr/>
          </p:nvSpPr>
          <p:spPr>
            <a:xfrm>
              <a:off x="6350525" y="2605974"/>
              <a:ext cx="214800" cy="21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4" name="Google Shape;6694;p53"/>
            <p:cNvSpPr/>
            <p:nvPr/>
          </p:nvSpPr>
          <p:spPr>
            <a:xfrm>
              <a:off x="6678825" y="2603699"/>
              <a:ext cx="214800" cy="21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5" name="Google Shape;6695;p53"/>
            <p:cNvSpPr/>
            <p:nvPr/>
          </p:nvSpPr>
          <p:spPr>
            <a:xfrm>
              <a:off x="7007125" y="2603699"/>
              <a:ext cx="214800" cy="21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6" name="Google Shape;6696;p53"/>
            <p:cNvSpPr/>
            <p:nvPr/>
          </p:nvSpPr>
          <p:spPr>
            <a:xfrm>
              <a:off x="7335425" y="2605974"/>
              <a:ext cx="214800" cy="21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7" name="Google Shape;6697;p53"/>
            <p:cNvSpPr/>
            <p:nvPr/>
          </p:nvSpPr>
          <p:spPr>
            <a:xfrm>
              <a:off x="7663725" y="2603699"/>
              <a:ext cx="214800" cy="214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682" y="1747985"/>
            <a:ext cx="1260855" cy="126085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3800" y="1292008"/>
            <a:ext cx="1703782" cy="1703782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5375" y="1533901"/>
            <a:ext cx="2553750" cy="14625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1" name="Google Shape;6731;p54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NOS PROCHAINES CONFÉRENCES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732" name="Google Shape;6732;p54"/>
          <p:cNvGrpSpPr/>
          <p:nvPr/>
        </p:nvGrpSpPr>
        <p:grpSpPr>
          <a:xfrm>
            <a:off x="3077736" y="1292826"/>
            <a:ext cx="5622916" cy="3112262"/>
            <a:chOff x="2654821" y="2311071"/>
            <a:chExt cx="2279715" cy="1262120"/>
          </a:xfrm>
        </p:grpSpPr>
        <p:grpSp>
          <p:nvGrpSpPr>
            <p:cNvPr id="6733" name="Google Shape;6733;p54"/>
            <p:cNvGrpSpPr/>
            <p:nvPr/>
          </p:nvGrpSpPr>
          <p:grpSpPr>
            <a:xfrm>
              <a:off x="4034269" y="2840745"/>
              <a:ext cx="40212" cy="36437"/>
              <a:chOff x="4293400" y="2574725"/>
              <a:chExt cx="84425" cy="80100"/>
            </a:xfrm>
          </p:grpSpPr>
          <p:sp>
            <p:nvSpPr>
              <p:cNvPr id="6734" name="Google Shape;6734;p54"/>
              <p:cNvSpPr/>
              <p:nvPr/>
            </p:nvSpPr>
            <p:spPr>
              <a:xfrm>
                <a:off x="4293400" y="2574725"/>
                <a:ext cx="57150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2286" h="1810" extrusionOk="0">
                    <a:moveTo>
                      <a:pt x="2286" y="905"/>
                    </a:moveTo>
                    <a:lnTo>
                      <a:pt x="1857" y="476"/>
                    </a:lnTo>
                    <a:lnTo>
                      <a:pt x="0" y="0"/>
                    </a:lnTo>
                    <a:lnTo>
                      <a:pt x="95" y="834"/>
                    </a:lnTo>
                    <a:lnTo>
                      <a:pt x="952" y="1476"/>
                    </a:lnTo>
                    <a:lnTo>
                      <a:pt x="1952" y="181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6735" name="Google Shape;6735;p54"/>
              <p:cNvSpPr/>
              <p:nvPr/>
            </p:nvSpPr>
            <p:spPr>
              <a:xfrm>
                <a:off x="4299350" y="2589925"/>
                <a:ext cx="78475" cy="64900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2596" extrusionOk="0">
                    <a:moveTo>
                      <a:pt x="2009" y="1"/>
                    </a:moveTo>
                    <a:lnTo>
                      <a:pt x="1820" y="252"/>
                    </a:lnTo>
                    <a:lnTo>
                      <a:pt x="1632" y="314"/>
                    </a:lnTo>
                    <a:lnTo>
                      <a:pt x="1590" y="419"/>
                    </a:lnTo>
                    <a:lnTo>
                      <a:pt x="1318" y="398"/>
                    </a:lnTo>
                    <a:lnTo>
                      <a:pt x="1255" y="273"/>
                    </a:lnTo>
                    <a:lnTo>
                      <a:pt x="983" y="63"/>
                    </a:lnTo>
                    <a:lnTo>
                      <a:pt x="837" y="42"/>
                    </a:lnTo>
                    <a:lnTo>
                      <a:pt x="795" y="63"/>
                    </a:lnTo>
                    <a:lnTo>
                      <a:pt x="753" y="252"/>
                    </a:lnTo>
                    <a:lnTo>
                      <a:pt x="900" y="314"/>
                    </a:lnTo>
                    <a:lnTo>
                      <a:pt x="983" y="461"/>
                    </a:lnTo>
                    <a:lnTo>
                      <a:pt x="963" y="670"/>
                    </a:lnTo>
                    <a:lnTo>
                      <a:pt x="753" y="566"/>
                    </a:lnTo>
                    <a:lnTo>
                      <a:pt x="544" y="524"/>
                    </a:lnTo>
                    <a:lnTo>
                      <a:pt x="209" y="356"/>
                    </a:lnTo>
                    <a:lnTo>
                      <a:pt x="0" y="419"/>
                    </a:lnTo>
                    <a:lnTo>
                      <a:pt x="0" y="524"/>
                    </a:lnTo>
                    <a:lnTo>
                      <a:pt x="105" y="628"/>
                    </a:lnTo>
                    <a:lnTo>
                      <a:pt x="314" y="670"/>
                    </a:lnTo>
                    <a:lnTo>
                      <a:pt x="419" y="796"/>
                    </a:lnTo>
                    <a:lnTo>
                      <a:pt x="377" y="921"/>
                    </a:lnTo>
                    <a:lnTo>
                      <a:pt x="377" y="1026"/>
                    </a:lnTo>
                    <a:lnTo>
                      <a:pt x="628" y="1214"/>
                    </a:lnTo>
                    <a:lnTo>
                      <a:pt x="628" y="1340"/>
                    </a:lnTo>
                    <a:lnTo>
                      <a:pt x="544" y="1423"/>
                    </a:lnTo>
                    <a:lnTo>
                      <a:pt x="628" y="1612"/>
                    </a:lnTo>
                    <a:lnTo>
                      <a:pt x="879" y="1737"/>
                    </a:lnTo>
                    <a:lnTo>
                      <a:pt x="1067" y="1737"/>
                    </a:lnTo>
                    <a:lnTo>
                      <a:pt x="1193" y="1863"/>
                    </a:lnTo>
                    <a:lnTo>
                      <a:pt x="1046" y="1884"/>
                    </a:lnTo>
                    <a:lnTo>
                      <a:pt x="1109" y="2051"/>
                    </a:lnTo>
                    <a:lnTo>
                      <a:pt x="1088" y="2093"/>
                    </a:lnTo>
                    <a:lnTo>
                      <a:pt x="1088" y="2239"/>
                    </a:lnTo>
                    <a:lnTo>
                      <a:pt x="1172" y="2260"/>
                    </a:lnTo>
                    <a:lnTo>
                      <a:pt x="1276" y="2198"/>
                    </a:lnTo>
                    <a:lnTo>
                      <a:pt x="1276" y="2156"/>
                    </a:lnTo>
                    <a:lnTo>
                      <a:pt x="1318" y="2093"/>
                    </a:lnTo>
                    <a:lnTo>
                      <a:pt x="1381" y="2072"/>
                    </a:lnTo>
                    <a:lnTo>
                      <a:pt x="1486" y="1946"/>
                    </a:lnTo>
                    <a:lnTo>
                      <a:pt x="1569" y="1926"/>
                    </a:lnTo>
                    <a:lnTo>
                      <a:pt x="1611" y="1821"/>
                    </a:lnTo>
                    <a:lnTo>
                      <a:pt x="1695" y="1821"/>
                    </a:lnTo>
                    <a:lnTo>
                      <a:pt x="1820" y="1737"/>
                    </a:lnTo>
                    <a:lnTo>
                      <a:pt x="1883" y="1737"/>
                    </a:lnTo>
                    <a:lnTo>
                      <a:pt x="1883" y="1758"/>
                    </a:lnTo>
                    <a:lnTo>
                      <a:pt x="1925" y="1758"/>
                    </a:lnTo>
                    <a:lnTo>
                      <a:pt x="1988" y="1863"/>
                    </a:lnTo>
                    <a:lnTo>
                      <a:pt x="2051" y="1946"/>
                    </a:lnTo>
                    <a:lnTo>
                      <a:pt x="2009" y="1988"/>
                    </a:lnTo>
                    <a:lnTo>
                      <a:pt x="2030" y="2051"/>
                    </a:lnTo>
                    <a:lnTo>
                      <a:pt x="2155" y="2135"/>
                    </a:lnTo>
                    <a:lnTo>
                      <a:pt x="1988" y="2260"/>
                    </a:lnTo>
                    <a:lnTo>
                      <a:pt x="2155" y="2470"/>
                    </a:lnTo>
                    <a:lnTo>
                      <a:pt x="2260" y="2511"/>
                    </a:lnTo>
                    <a:lnTo>
                      <a:pt x="2302" y="2574"/>
                    </a:lnTo>
                    <a:lnTo>
                      <a:pt x="2406" y="2595"/>
                    </a:lnTo>
                    <a:lnTo>
                      <a:pt x="2448" y="2574"/>
                    </a:lnTo>
                    <a:lnTo>
                      <a:pt x="2448" y="2365"/>
                    </a:lnTo>
                    <a:lnTo>
                      <a:pt x="2427" y="2302"/>
                    </a:lnTo>
                    <a:lnTo>
                      <a:pt x="2427" y="2198"/>
                    </a:lnTo>
                    <a:lnTo>
                      <a:pt x="2406" y="2072"/>
                    </a:lnTo>
                    <a:lnTo>
                      <a:pt x="2427" y="1967"/>
                    </a:lnTo>
                    <a:lnTo>
                      <a:pt x="2469" y="1946"/>
                    </a:lnTo>
                    <a:lnTo>
                      <a:pt x="2553" y="2030"/>
                    </a:lnTo>
                    <a:lnTo>
                      <a:pt x="2511" y="2135"/>
                    </a:lnTo>
                    <a:lnTo>
                      <a:pt x="2553" y="2198"/>
                    </a:lnTo>
                    <a:lnTo>
                      <a:pt x="2574" y="2135"/>
                    </a:lnTo>
                    <a:lnTo>
                      <a:pt x="2574" y="1946"/>
                    </a:lnTo>
                    <a:lnTo>
                      <a:pt x="2636" y="1884"/>
                    </a:lnTo>
                    <a:lnTo>
                      <a:pt x="2636" y="1779"/>
                    </a:lnTo>
                    <a:lnTo>
                      <a:pt x="2574" y="1737"/>
                    </a:lnTo>
                    <a:lnTo>
                      <a:pt x="2616" y="1633"/>
                    </a:lnTo>
                    <a:lnTo>
                      <a:pt x="2657" y="1549"/>
                    </a:lnTo>
                    <a:lnTo>
                      <a:pt x="2636" y="1444"/>
                    </a:lnTo>
                    <a:lnTo>
                      <a:pt x="2636" y="1298"/>
                    </a:lnTo>
                    <a:lnTo>
                      <a:pt x="2783" y="1151"/>
                    </a:lnTo>
                    <a:lnTo>
                      <a:pt x="2950" y="1130"/>
                    </a:lnTo>
                    <a:lnTo>
                      <a:pt x="3034" y="1089"/>
                    </a:lnTo>
                    <a:lnTo>
                      <a:pt x="3139" y="1089"/>
                    </a:lnTo>
                    <a:lnTo>
                      <a:pt x="3034" y="984"/>
                    </a:lnTo>
                    <a:lnTo>
                      <a:pt x="2888" y="900"/>
                    </a:lnTo>
                    <a:lnTo>
                      <a:pt x="2741" y="921"/>
                    </a:lnTo>
                    <a:lnTo>
                      <a:pt x="2616" y="817"/>
                    </a:lnTo>
                    <a:lnTo>
                      <a:pt x="2574" y="712"/>
                    </a:lnTo>
                    <a:lnTo>
                      <a:pt x="2406" y="586"/>
                    </a:lnTo>
                    <a:lnTo>
                      <a:pt x="2323" y="419"/>
                    </a:lnTo>
                    <a:lnTo>
                      <a:pt x="2323" y="314"/>
                    </a:lnTo>
                    <a:lnTo>
                      <a:pt x="2134" y="84"/>
                    </a:lnTo>
                    <a:lnTo>
                      <a:pt x="200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36" name="Google Shape;6736;p54"/>
            <p:cNvGrpSpPr/>
            <p:nvPr/>
          </p:nvGrpSpPr>
          <p:grpSpPr>
            <a:xfrm>
              <a:off x="3894606" y="2334874"/>
              <a:ext cx="913198" cy="518984"/>
              <a:chOff x="4000175" y="1462675"/>
              <a:chExt cx="1917275" cy="1140875"/>
            </a:xfrm>
          </p:grpSpPr>
          <p:sp>
            <p:nvSpPr>
              <p:cNvPr id="6737" name="Google Shape;6737;p54"/>
              <p:cNvSpPr/>
              <p:nvPr/>
            </p:nvSpPr>
            <p:spPr>
              <a:xfrm>
                <a:off x="4178050" y="2433300"/>
                <a:ext cx="60250" cy="65175"/>
              </a:xfrm>
              <a:custGeom>
                <a:avLst/>
                <a:gdLst/>
                <a:ahLst/>
                <a:cxnLst/>
                <a:rect l="l" t="t" r="r" b="b"/>
                <a:pathLst>
                  <a:path w="2410" h="2607" extrusionOk="0">
                    <a:moveTo>
                      <a:pt x="639" y="2410"/>
                    </a:moveTo>
                    <a:lnTo>
                      <a:pt x="1180" y="2607"/>
                    </a:lnTo>
                    <a:lnTo>
                      <a:pt x="2410" y="2017"/>
                    </a:lnTo>
                    <a:lnTo>
                      <a:pt x="2262" y="0"/>
                    </a:lnTo>
                    <a:lnTo>
                      <a:pt x="541" y="0"/>
                    </a:lnTo>
                    <a:lnTo>
                      <a:pt x="0" y="177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grpSp>
            <p:nvGrpSpPr>
              <p:cNvPr id="6738" name="Google Shape;6738;p54"/>
              <p:cNvGrpSpPr/>
              <p:nvPr/>
            </p:nvGrpSpPr>
            <p:grpSpPr>
              <a:xfrm>
                <a:off x="4000175" y="1462675"/>
                <a:ext cx="1917275" cy="1140875"/>
                <a:chOff x="4000175" y="1462675"/>
                <a:chExt cx="1917275" cy="1140875"/>
              </a:xfrm>
            </p:grpSpPr>
            <p:sp>
              <p:nvSpPr>
                <p:cNvPr id="6739" name="Google Shape;6739;p54"/>
                <p:cNvSpPr/>
                <p:nvPr/>
              </p:nvSpPr>
              <p:spPr>
                <a:xfrm>
                  <a:off x="4000175" y="2000075"/>
                  <a:ext cx="1545875" cy="51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35" h="20400" extrusionOk="0">
                      <a:moveTo>
                        <a:pt x="1594" y="319"/>
                      </a:moveTo>
                      <a:lnTo>
                        <a:pt x="106" y="0"/>
                      </a:lnTo>
                      <a:lnTo>
                        <a:pt x="0" y="2444"/>
                      </a:lnTo>
                      <a:lnTo>
                        <a:pt x="1062" y="9031"/>
                      </a:lnTo>
                      <a:lnTo>
                        <a:pt x="3931" y="9775"/>
                      </a:lnTo>
                      <a:lnTo>
                        <a:pt x="2125" y="10200"/>
                      </a:lnTo>
                      <a:lnTo>
                        <a:pt x="531" y="10413"/>
                      </a:lnTo>
                      <a:lnTo>
                        <a:pt x="1487" y="13600"/>
                      </a:lnTo>
                      <a:lnTo>
                        <a:pt x="3931" y="17212"/>
                      </a:lnTo>
                      <a:lnTo>
                        <a:pt x="8393" y="18594"/>
                      </a:lnTo>
                      <a:lnTo>
                        <a:pt x="9987" y="18169"/>
                      </a:lnTo>
                      <a:lnTo>
                        <a:pt x="13281" y="20400"/>
                      </a:lnTo>
                      <a:lnTo>
                        <a:pt x="14343" y="18912"/>
                      </a:lnTo>
                      <a:lnTo>
                        <a:pt x="28793" y="17319"/>
                      </a:lnTo>
                      <a:lnTo>
                        <a:pt x="35699" y="16894"/>
                      </a:lnTo>
                      <a:lnTo>
                        <a:pt x="48342" y="16894"/>
                      </a:lnTo>
                      <a:lnTo>
                        <a:pt x="49617" y="15194"/>
                      </a:lnTo>
                      <a:lnTo>
                        <a:pt x="59285" y="20294"/>
                      </a:lnTo>
                      <a:lnTo>
                        <a:pt x="60135" y="19231"/>
                      </a:lnTo>
                      <a:lnTo>
                        <a:pt x="61835" y="18487"/>
                      </a:lnTo>
                      <a:lnTo>
                        <a:pt x="61092" y="13494"/>
                      </a:lnTo>
                      <a:lnTo>
                        <a:pt x="46323" y="3188"/>
                      </a:lnTo>
                      <a:lnTo>
                        <a:pt x="12962" y="10413"/>
                      </a:lnTo>
                      <a:lnTo>
                        <a:pt x="4569" y="7013"/>
                      </a:lnTo>
                      <a:lnTo>
                        <a:pt x="2444" y="3507"/>
                      </a:lnTo>
                      <a:lnTo>
                        <a:pt x="2019" y="180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</p:sp>
            <p:sp>
              <p:nvSpPr>
                <p:cNvPr id="6740" name="Google Shape;6740;p54"/>
                <p:cNvSpPr/>
                <p:nvPr/>
              </p:nvSpPr>
              <p:spPr>
                <a:xfrm>
                  <a:off x="4624175" y="1521775"/>
                  <a:ext cx="58100" cy="7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" h="2951" extrusionOk="0">
                      <a:moveTo>
                        <a:pt x="210" y="1"/>
                      </a:moveTo>
                      <a:lnTo>
                        <a:pt x="126" y="84"/>
                      </a:lnTo>
                      <a:lnTo>
                        <a:pt x="147" y="189"/>
                      </a:lnTo>
                      <a:lnTo>
                        <a:pt x="252" y="252"/>
                      </a:lnTo>
                      <a:lnTo>
                        <a:pt x="335" y="356"/>
                      </a:lnTo>
                      <a:lnTo>
                        <a:pt x="273" y="419"/>
                      </a:lnTo>
                      <a:lnTo>
                        <a:pt x="210" y="419"/>
                      </a:lnTo>
                      <a:lnTo>
                        <a:pt x="147" y="335"/>
                      </a:lnTo>
                      <a:lnTo>
                        <a:pt x="63" y="293"/>
                      </a:lnTo>
                      <a:lnTo>
                        <a:pt x="22" y="293"/>
                      </a:lnTo>
                      <a:lnTo>
                        <a:pt x="42" y="356"/>
                      </a:lnTo>
                      <a:lnTo>
                        <a:pt x="22" y="545"/>
                      </a:lnTo>
                      <a:lnTo>
                        <a:pt x="1" y="565"/>
                      </a:lnTo>
                      <a:lnTo>
                        <a:pt x="1" y="712"/>
                      </a:lnTo>
                      <a:lnTo>
                        <a:pt x="42" y="754"/>
                      </a:lnTo>
                      <a:lnTo>
                        <a:pt x="126" y="775"/>
                      </a:lnTo>
                      <a:lnTo>
                        <a:pt x="189" y="858"/>
                      </a:lnTo>
                      <a:lnTo>
                        <a:pt x="147" y="963"/>
                      </a:lnTo>
                      <a:lnTo>
                        <a:pt x="294" y="1256"/>
                      </a:lnTo>
                      <a:lnTo>
                        <a:pt x="356" y="1340"/>
                      </a:lnTo>
                      <a:lnTo>
                        <a:pt x="461" y="1340"/>
                      </a:lnTo>
                      <a:lnTo>
                        <a:pt x="398" y="1402"/>
                      </a:lnTo>
                      <a:lnTo>
                        <a:pt x="294" y="1444"/>
                      </a:lnTo>
                      <a:lnTo>
                        <a:pt x="231" y="1612"/>
                      </a:lnTo>
                      <a:lnTo>
                        <a:pt x="335" y="1821"/>
                      </a:lnTo>
                      <a:lnTo>
                        <a:pt x="398" y="1988"/>
                      </a:lnTo>
                      <a:lnTo>
                        <a:pt x="398" y="2114"/>
                      </a:lnTo>
                      <a:lnTo>
                        <a:pt x="440" y="2177"/>
                      </a:lnTo>
                      <a:lnTo>
                        <a:pt x="461" y="2281"/>
                      </a:lnTo>
                      <a:lnTo>
                        <a:pt x="419" y="2323"/>
                      </a:lnTo>
                      <a:lnTo>
                        <a:pt x="503" y="2511"/>
                      </a:lnTo>
                      <a:lnTo>
                        <a:pt x="545" y="2679"/>
                      </a:lnTo>
                      <a:lnTo>
                        <a:pt x="649" y="2762"/>
                      </a:lnTo>
                      <a:lnTo>
                        <a:pt x="649" y="2867"/>
                      </a:lnTo>
                      <a:lnTo>
                        <a:pt x="733" y="2951"/>
                      </a:lnTo>
                      <a:lnTo>
                        <a:pt x="879" y="2909"/>
                      </a:lnTo>
                      <a:lnTo>
                        <a:pt x="963" y="2742"/>
                      </a:lnTo>
                      <a:lnTo>
                        <a:pt x="1089" y="2553"/>
                      </a:lnTo>
                      <a:lnTo>
                        <a:pt x="1172" y="2511"/>
                      </a:lnTo>
                      <a:lnTo>
                        <a:pt x="1151" y="2428"/>
                      </a:lnTo>
                      <a:lnTo>
                        <a:pt x="1172" y="2323"/>
                      </a:lnTo>
                      <a:lnTo>
                        <a:pt x="1423" y="2135"/>
                      </a:lnTo>
                      <a:lnTo>
                        <a:pt x="1528" y="2114"/>
                      </a:lnTo>
                      <a:lnTo>
                        <a:pt x="1612" y="2177"/>
                      </a:lnTo>
                      <a:lnTo>
                        <a:pt x="1695" y="2177"/>
                      </a:lnTo>
                      <a:lnTo>
                        <a:pt x="1737" y="2072"/>
                      </a:lnTo>
                      <a:lnTo>
                        <a:pt x="1800" y="1988"/>
                      </a:lnTo>
                      <a:lnTo>
                        <a:pt x="1926" y="1926"/>
                      </a:lnTo>
                      <a:lnTo>
                        <a:pt x="2114" y="1779"/>
                      </a:lnTo>
                      <a:lnTo>
                        <a:pt x="2135" y="1674"/>
                      </a:lnTo>
                      <a:lnTo>
                        <a:pt x="2219" y="1612"/>
                      </a:lnTo>
                      <a:lnTo>
                        <a:pt x="2323" y="1382"/>
                      </a:lnTo>
                      <a:lnTo>
                        <a:pt x="2302" y="1256"/>
                      </a:lnTo>
                      <a:lnTo>
                        <a:pt x="2135" y="1068"/>
                      </a:lnTo>
                      <a:lnTo>
                        <a:pt x="2051" y="942"/>
                      </a:lnTo>
                      <a:lnTo>
                        <a:pt x="2051" y="837"/>
                      </a:lnTo>
                      <a:lnTo>
                        <a:pt x="1884" y="712"/>
                      </a:lnTo>
                      <a:lnTo>
                        <a:pt x="1779" y="712"/>
                      </a:lnTo>
                      <a:lnTo>
                        <a:pt x="1716" y="733"/>
                      </a:lnTo>
                      <a:lnTo>
                        <a:pt x="1633" y="670"/>
                      </a:lnTo>
                      <a:lnTo>
                        <a:pt x="1507" y="628"/>
                      </a:lnTo>
                      <a:lnTo>
                        <a:pt x="1382" y="503"/>
                      </a:lnTo>
                      <a:lnTo>
                        <a:pt x="1319" y="461"/>
                      </a:lnTo>
                      <a:lnTo>
                        <a:pt x="1298" y="524"/>
                      </a:lnTo>
                      <a:lnTo>
                        <a:pt x="1214" y="503"/>
                      </a:lnTo>
                      <a:lnTo>
                        <a:pt x="1193" y="419"/>
                      </a:lnTo>
                      <a:lnTo>
                        <a:pt x="1110" y="314"/>
                      </a:lnTo>
                      <a:lnTo>
                        <a:pt x="1047" y="314"/>
                      </a:lnTo>
                      <a:lnTo>
                        <a:pt x="1005" y="419"/>
                      </a:lnTo>
                      <a:lnTo>
                        <a:pt x="963" y="419"/>
                      </a:lnTo>
                      <a:lnTo>
                        <a:pt x="858" y="252"/>
                      </a:lnTo>
                      <a:lnTo>
                        <a:pt x="775" y="210"/>
                      </a:lnTo>
                      <a:lnTo>
                        <a:pt x="775" y="252"/>
                      </a:lnTo>
                      <a:lnTo>
                        <a:pt x="858" y="356"/>
                      </a:lnTo>
                      <a:lnTo>
                        <a:pt x="858" y="440"/>
                      </a:lnTo>
                      <a:lnTo>
                        <a:pt x="775" y="503"/>
                      </a:lnTo>
                      <a:lnTo>
                        <a:pt x="775" y="607"/>
                      </a:lnTo>
                      <a:lnTo>
                        <a:pt x="733" y="607"/>
                      </a:lnTo>
                      <a:lnTo>
                        <a:pt x="670" y="524"/>
                      </a:lnTo>
                      <a:lnTo>
                        <a:pt x="649" y="147"/>
                      </a:lnTo>
                      <a:lnTo>
                        <a:pt x="545" y="105"/>
                      </a:lnTo>
                      <a:lnTo>
                        <a:pt x="440" y="84"/>
                      </a:lnTo>
                      <a:lnTo>
                        <a:pt x="273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41" name="Google Shape;6741;p54"/>
                <p:cNvSpPr/>
                <p:nvPr/>
              </p:nvSpPr>
              <p:spPr>
                <a:xfrm>
                  <a:off x="4499150" y="1462675"/>
                  <a:ext cx="117200" cy="104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8" h="4164" extrusionOk="0">
                      <a:moveTo>
                        <a:pt x="398" y="0"/>
                      </a:moveTo>
                      <a:lnTo>
                        <a:pt x="357" y="63"/>
                      </a:lnTo>
                      <a:lnTo>
                        <a:pt x="336" y="168"/>
                      </a:lnTo>
                      <a:lnTo>
                        <a:pt x="357" y="251"/>
                      </a:lnTo>
                      <a:lnTo>
                        <a:pt x="357" y="398"/>
                      </a:lnTo>
                      <a:lnTo>
                        <a:pt x="252" y="523"/>
                      </a:lnTo>
                      <a:lnTo>
                        <a:pt x="147" y="712"/>
                      </a:lnTo>
                      <a:lnTo>
                        <a:pt x="22" y="879"/>
                      </a:lnTo>
                      <a:lnTo>
                        <a:pt x="1" y="984"/>
                      </a:lnTo>
                      <a:lnTo>
                        <a:pt x="22" y="1423"/>
                      </a:lnTo>
                      <a:lnTo>
                        <a:pt x="105" y="1507"/>
                      </a:lnTo>
                      <a:lnTo>
                        <a:pt x="210" y="1549"/>
                      </a:lnTo>
                      <a:lnTo>
                        <a:pt x="231" y="1653"/>
                      </a:lnTo>
                      <a:lnTo>
                        <a:pt x="189" y="1967"/>
                      </a:lnTo>
                      <a:lnTo>
                        <a:pt x="126" y="2093"/>
                      </a:lnTo>
                      <a:lnTo>
                        <a:pt x="105" y="2197"/>
                      </a:lnTo>
                      <a:lnTo>
                        <a:pt x="126" y="2281"/>
                      </a:lnTo>
                      <a:lnTo>
                        <a:pt x="189" y="2260"/>
                      </a:lnTo>
                      <a:lnTo>
                        <a:pt x="273" y="2155"/>
                      </a:lnTo>
                      <a:lnTo>
                        <a:pt x="419" y="2093"/>
                      </a:lnTo>
                      <a:lnTo>
                        <a:pt x="482" y="2155"/>
                      </a:lnTo>
                      <a:lnTo>
                        <a:pt x="503" y="2260"/>
                      </a:lnTo>
                      <a:lnTo>
                        <a:pt x="650" y="2385"/>
                      </a:lnTo>
                      <a:lnTo>
                        <a:pt x="754" y="2385"/>
                      </a:lnTo>
                      <a:lnTo>
                        <a:pt x="817" y="2344"/>
                      </a:lnTo>
                      <a:lnTo>
                        <a:pt x="901" y="2365"/>
                      </a:lnTo>
                      <a:cubicBezTo>
                        <a:pt x="859" y="2448"/>
                        <a:pt x="859" y="2511"/>
                        <a:pt x="859" y="2595"/>
                      </a:cubicBezTo>
                      <a:lnTo>
                        <a:pt x="838" y="2595"/>
                      </a:lnTo>
                      <a:lnTo>
                        <a:pt x="733" y="2657"/>
                      </a:lnTo>
                      <a:lnTo>
                        <a:pt x="629" y="2595"/>
                      </a:lnTo>
                      <a:lnTo>
                        <a:pt x="545" y="2595"/>
                      </a:lnTo>
                      <a:lnTo>
                        <a:pt x="440" y="2678"/>
                      </a:lnTo>
                      <a:lnTo>
                        <a:pt x="315" y="2678"/>
                      </a:lnTo>
                      <a:lnTo>
                        <a:pt x="294" y="2699"/>
                      </a:lnTo>
                      <a:lnTo>
                        <a:pt x="336" y="2783"/>
                      </a:lnTo>
                      <a:lnTo>
                        <a:pt x="482" y="2804"/>
                      </a:lnTo>
                      <a:lnTo>
                        <a:pt x="524" y="2909"/>
                      </a:lnTo>
                      <a:lnTo>
                        <a:pt x="650" y="2971"/>
                      </a:lnTo>
                      <a:lnTo>
                        <a:pt x="733" y="3076"/>
                      </a:lnTo>
                      <a:lnTo>
                        <a:pt x="901" y="3118"/>
                      </a:lnTo>
                      <a:lnTo>
                        <a:pt x="1110" y="3118"/>
                      </a:lnTo>
                      <a:lnTo>
                        <a:pt x="1173" y="3139"/>
                      </a:lnTo>
                      <a:lnTo>
                        <a:pt x="1131" y="3181"/>
                      </a:lnTo>
                      <a:lnTo>
                        <a:pt x="963" y="3222"/>
                      </a:lnTo>
                      <a:lnTo>
                        <a:pt x="838" y="3222"/>
                      </a:lnTo>
                      <a:lnTo>
                        <a:pt x="838" y="3285"/>
                      </a:lnTo>
                      <a:lnTo>
                        <a:pt x="942" y="3327"/>
                      </a:lnTo>
                      <a:lnTo>
                        <a:pt x="1068" y="3327"/>
                      </a:lnTo>
                      <a:lnTo>
                        <a:pt x="1173" y="3243"/>
                      </a:lnTo>
                      <a:lnTo>
                        <a:pt x="1319" y="3139"/>
                      </a:lnTo>
                      <a:lnTo>
                        <a:pt x="1382" y="3097"/>
                      </a:lnTo>
                      <a:lnTo>
                        <a:pt x="1445" y="2929"/>
                      </a:lnTo>
                      <a:lnTo>
                        <a:pt x="1528" y="2762"/>
                      </a:lnTo>
                      <a:lnTo>
                        <a:pt x="1486" y="2678"/>
                      </a:lnTo>
                      <a:lnTo>
                        <a:pt x="1256" y="2532"/>
                      </a:lnTo>
                      <a:lnTo>
                        <a:pt x="1152" y="2511"/>
                      </a:lnTo>
                      <a:lnTo>
                        <a:pt x="1152" y="2385"/>
                      </a:lnTo>
                      <a:lnTo>
                        <a:pt x="1256" y="2406"/>
                      </a:lnTo>
                      <a:lnTo>
                        <a:pt x="1382" y="2385"/>
                      </a:lnTo>
                      <a:lnTo>
                        <a:pt x="1570" y="2281"/>
                      </a:lnTo>
                      <a:lnTo>
                        <a:pt x="1654" y="2176"/>
                      </a:lnTo>
                      <a:lnTo>
                        <a:pt x="1654" y="2072"/>
                      </a:lnTo>
                      <a:lnTo>
                        <a:pt x="1779" y="1946"/>
                      </a:lnTo>
                      <a:lnTo>
                        <a:pt x="1968" y="1800"/>
                      </a:lnTo>
                      <a:lnTo>
                        <a:pt x="2114" y="1967"/>
                      </a:lnTo>
                      <a:lnTo>
                        <a:pt x="2010" y="2009"/>
                      </a:lnTo>
                      <a:lnTo>
                        <a:pt x="1968" y="2093"/>
                      </a:lnTo>
                      <a:lnTo>
                        <a:pt x="1968" y="2176"/>
                      </a:lnTo>
                      <a:lnTo>
                        <a:pt x="1800" y="2197"/>
                      </a:lnTo>
                      <a:lnTo>
                        <a:pt x="1696" y="2281"/>
                      </a:lnTo>
                      <a:lnTo>
                        <a:pt x="1654" y="2469"/>
                      </a:lnTo>
                      <a:lnTo>
                        <a:pt x="1654" y="2574"/>
                      </a:lnTo>
                      <a:lnTo>
                        <a:pt x="1758" y="2637"/>
                      </a:lnTo>
                      <a:lnTo>
                        <a:pt x="1821" y="2637"/>
                      </a:lnTo>
                      <a:lnTo>
                        <a:pt x="1884" y="2720"/>
                      </a:lnTo>
                      <a:lnTo>
                        <a:pt x="1758" y="2867"/>
                      </a:lnTo>
                      <a:lnTo>
                        <a:pt x="1717" y="2971"/>
                      </a:lnTo>
                      <a:lnTo>
                        <a:pt x="1779" y="3139"/>
                      </a:lnTo>
                      <a:lnTo>
                        <a:pt x="1758" y="3222"/>
                      </a:lnTo>
                      <a:lnTo>
                        <a:pt x="1570" y="3327"/>
                      </a:lnTo>
                      <a:lnTo>
                        <a:pt x="1549" y="3390"/>
                      </a:lnTo>
                      <a:lnTo>
                        <a:pt x="1675" y="3453"/>
                      </a:lnTo>
                      <a:lnTo>
                        <a:pt x="1738" y="3515"/>
                      </a:lnTo>
                      <a:lnTo>
                        <a:pt x="1779" y="3494"/>
                      </a:lnTo>
                      <a:lnTo>
                        <a:pt x="1758" y="3411"/>
                      </a:lnTo>
                      <a:lnTo>
                        <a:pt x="1779" y="3348"/>
                      </a:lnTo>
                      <a:lnTo>
                        <a:pt x="1884" y="3411"/>
                      </a:lnTo>
                      <a:lnTo>
                        <a:pt x="1989" y="3494"/>
                      </a:lnTo>
                      <a:lnTo>
                        <a:pt x="2093" y="3432"/>
                      </a:lnTo>
                      <a:lnTo>
                        <a:pt x="2177" y="3432"/>
                      </a:lnTo>
                      <a:lnTo>
                        <a:pt x="2240" y="3536"/>
                      </a:lnTo>
                      <a:lnTo>
                        <a:pt x="2323" y="3746"/>
                      </a:lnTo>
                      <a:lnTo>
                        <a:pt x="2407" y="3829"/>
                      </a:lnTo>
                      <a:lnTo>
                        <a:pt x="2533" y="3850"/>
                      </a:lnTo>
                      <a:lnTo>
                        <a:pt x="2658" y="3934"/>
                      </a:lnTo>
                      <a:lnTo>
                        <a:pt x="2763" y="3955"/>
                      </a:lnTo>
                      <a:lnTo>
                        <a:pt x="2909" y="3871"/>
                      </a:lnTo>
                      <a:lnTo>
                        <a:pt x="3056" y="3829"/>
                      </a:lnTo>
                      <a:lnTo>
                        <a:pt x="3139" y="3871"/>
                      </a:lnTo>
                      <a:lnTo>
                        <a:pt x="3286" y="3955"/>
                      </a:lnTo>
                      <a:lnTo>
                        <a:pt x="3579" y="3976"/>
                      </a:lnTo>
                      <a:lnTo>
                        <a:pt x="3683" y="3955"/>
                      </a:lnTo>
                      <a:lnTo>
                        <a:pt x="3767" y="3976"/>
                      </a:lnTo>
                      <a:lnTo>
                        <a:pt x="3872" y="3976"/>
                      </a:lnTo>
                      <a:lnTo>
                        <a:pt x="3955" y="4059"/>
                      </a:lnTo>
                      <a:lnTo>
                        <a:pt x="4060" y="4164"/>
                      </a:lnTo>
                      <a:lnTo>
                        <a:pt x="4165" y="4164"/>
                      </a:lnTo>
                      <a:lnTo>
                        <a:pt x="4269" y="4080"/>
                      </a:lnTo>
                      <a:lnTo>
                        <a:pt x="4395" y="3955"/>
                      </a:lnTo>
                      <a:lnTo>
                        <a:pt x="4541" y="3913"/>
                      </a:lnTo>
                      <a:lnTo>
                        <a:pt x="4688" y="3725"/>
                      </a:lnTo>
                      <a:lnTo>
                        <a:pt x="4688" y="3620"/>
                      </a:lnTo>
                      <a:lnTo>
                        <a:pt x="4541" y="3453"/>
                      </a:lnTo>
                      <a:lnTo>
                        <a:pt x="4479" y="3432"/>
                      </a:lnTo>
                      <a:lnTo>
                        <a:pt x="4332" y="3285"/>
                      </a:lnTo>
                      <a:lnTo>
                        <a:pt x="4186" y="3243"/>
                      </a:lnTo>
                      <a:lnTo>
                        <a:pt x="4060" y="3181"/>
                      </a:lnTo>
                      <a:lnTo>
                        <a:pt x="4018" y="3034"/>
                      </a:lnTo>
                      <a:lnTo>
                        <a:pt x="4102" y="3034"/>
                      </a:lnTo>
                      <a:lnTo>
                        <a:pt x="4186" y="3097"/>
                      </a:lnTo>
                      <a:lnTo>
                        <a:pt x="4290" y="3097"/>
                      </a:lnTo>
                      <a:lnTo>
                        <a:pt x="4290" y="3013"/>
                      </a:lnTo>
                      <a:lnTo>
                        <a:pt x="4165" y="2825"/>
                      </a:lnTo>
                      <a:lnTo>
                        <a:pt x="3976" y="2657"/>
                      </a:lnTo>
                      <a:lnTo>
                        <a:pt x="3976" y="2490"/>
                      </a:lnTo>
                      <a:lnTo>
                        <a:pt x="3955" y="2344"/>
                      </a:lnTo>
                      <a:lnTo>
                        <a:pt x="3851" y="2281"/>
                      </a:lnTo>
                      <a:lnTo>
                        <a:pt x="3851" y="2155"/>
                      </a:lnTo>
                      <a:lnTo>
                        <a:pt x="3788" y="2093"/>
                      </a:lnTo>
                      <a:lnTo>
                        <a:pt x="3746" y="2093"/>
                      </a:lnTo>
                      <a:lnTo>
                        <a:pt x="3370" y="1821"/>
                      </a:lnTo>
                      <a:lnTo>
                        <a:pt x="3160" y="1779"/>
                      </a:lnTo>
                      <a:lnTo>
                        <a:pt x="2972" y="1821"/>
                      </a:lnTo>
                      <a:lnTo>
                        <a:pt x="2951" y="1883"/>
                      </a:lnTo>
                      <a:lnTo>
                        <a:pt x="2972" y="1967"/>
                      </a:lnTo>
                      <a:lnTo>
                        <a:pt x="3139" y="2155"/>
                      </a:lnTo>
                      <a:lnTo>
                        <a:pt x="3139" y="2239"/>
                      </a:lnTo>
                      <a:lnTo>
                        <a:pt x="3077" y="2344"/>
                      </a:lnTo>
                      <a:lnTo>
                        <a:pt x="3077" y="2448"/>
                      </a:lnTo>
                      <a:lnTo>
                        <a:pt x="3056" y="2574"/>
                      </a:lnTo>
                      <a:lnTo>
                        <a:pt x="2972" y="2720"/>
                      </a:lnTo>
                      <a:lnTo>
                        <a:pt x="2930" y="2783"/>
                      </a:lnTo>
                      <a:lnTo>
                        <a:pt x="2909" y="2699"/>
                      </a:lnTo>
                      <a:lnTo>
                        <a:pt x="2951" y="2595"/>
                      </a:lnTo>
                      <a:lnTo>
                        <a:pt x="2972" y="2490"/>
                      </a:lnTo>
                      <a:lnTo>
                        <a:pt x="2930" y="2448"/>
                      </a:lnTo>
                      <a:lnTo>
                        <a:pt x="2972" y="2260"/>
                      </a:lnTo>
                      <a:lnTo>
                        <a:pt x="2930" y="2155"/>
                      </a:lnTo>
                      <a:lnTo>
                        <a:pt x="2742" y="1883"/>
                      </a:lnTo>
                      <a:lnTo>
                        <a:pt x="2595" y="1779"/>
                      </a:lnTo>
                      <a:lnTo>
                        <a:pt x="2386" y="1758"/>
                      </a:lnTo>
                      <a:lnTo>
                        <a:pt x="2323" y="1779"/>
                      </a:lnTo>
                      <a:lnTo>
                        <a:pt x="2282" y="1925"/>
                      </a:lnTo>
                      <a:lnTo>
                        <a:pt x="2240" y="1946"/>
                      </a:lnTo>
                      <a:cubicBezTo>
                        <a:pt x="2198" y="1883"/>
                        <a:pt x="2114" y="1841"/>
                        <a:pt x="2072" y="1821"/>
                      </a:cubicBezTo>
                      <a:lnTo>
                        <a:pt x="2114" y="1779"/>
                      </a:lnTo>
                      <a:lnTo>
                        <a:pt x="2177" y="1674"/>
                      </a:lnTo>
                      <a:lnTo>
                        <a:pt x="2177" y="1549"/>
                      </a:lnTo>
                      <a:lnTo>
                        <a:pt x="1989" y="1444"/>
                      </a:lnTo>
                      <a:lnTo>
                        <a:pt x="1800" y="1297"/>
                      </a:lnTo>
                      <a:lnTo>
                        <a:pt x="1696" y="1109"/>
                      </a:lnTo>
                      <a:lnTo>
                        <a:pt x="1696" y="984"/>
                      </a:lnTo>
                      <a:lnTo>
                        <a:pt x="1758" y="837"/>
                      </a:lnTo>
                      <a:lnTo>
                        <a:pt x="1758" y="733"/>
                      </a:lnTo>
                      <a:lnTo>
                        <a:pt x="1696" y="712"/>
                      </a:lnTo>
                      <a:lnTo>
                        <a:pt x="1403" y="712"/>
                      </a:lnTo>
                      <a:lnTo>
                        <a:pt x="1194" y="628"/>
                      </a:lnTo>
                      <a:lnTo>
                        <a:pt x="1047" y="523"/>
                      </a:lnTo>
                      <a:lnTo>
                        <a:pt x="817" y="251"/>
                      </a:lnTo>
                      <a:lnTo>
                        <a:pt x="650" y="105"/>
                      </a:lnTo>
                      <a:lnTo>
                        <a:pt x="46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42" name="Google Shape;6742;p54"/>
                <p:cNvSpPr/>
                <p:nvPr/>
              </p:nvSpPr>
              <p:spPr>
                <a:xfrm>
                  <a:off x="4241800" y="1706950"/>
                  <a:ext cx="130800" cy="24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2" h="9856" extrusionOk="0">
                      <a:moveTo>
                        <a:pt x="4750" y="1"/>
                      </a:moveTo>
                      <a:lnTo>
                        <a:pt x="4625" y="63"/>
                      </a:lnTo>
                      <a:lnTo>
                        <a:pt x="4604" y="126"/>
                      </a:lnTo>
                      <a:lnTo>
                        <a:pt x="4520" y="105"/>
                      </a:lnTo>
                      <a:lnTo>
                        <a:pt x="4436" y="42"/>
                      </a:lnTo>
                      <a:lnTo>
                        <a:pt x="4332" y="63"/>
                      </a:lnTo>
                      <a:lnTo>
                        <a:pt x="4206" y="168"/>
                      </a:lnTo>
                      <a:lnTo>
                        <a:pt x="4185" y="273"/>
                      </a:lnTo>
                      <a:lnTo>
                        <a:pt x="4101" y="335"/>
                      </a:lnTo>
                      <a:lnTo>
                        <a:pt x="4018" y="356"/>
                      </a:lnTo>
                      <a:lnTo>
                        <a:pt x="3934" y="440"/>
                      </a:lnTo>
                      <a:lnTo>
                        <a:pt x="3934" y="524"/>
                      </a:lnTo>
                      <a:lnTo>
                        <a:pt x="3871" y="628"/>
                      </a:lnTo>
                      <a:lnTo>
                        <a:pt x="3871" y="670"/>
                      </a:lnTo>
                      <a:lnTo>
                        <a:pt x="3934" y="775"/>
                      </a:lnTo>
                      <a:lnTo>
                        <a:pt x="3934" y="858"/>
                      </a:lnTo>
                      <a:lnTo>
                        <a:pt x="3829" y="858"/>
                      </a:lnTo>
                      <a:lnTo>
                        <a:pt x="3788" y="900"/>
                      </a:lnTo>
                      <a:lnTo>
                        <a:pt x="3788" y="984"/>
                      </a:lnTo>
                      <a:lnTo>
                        <a:pt x="3725" y="1047"/>
                      </a:lnTo>
                      <a:lnTo>
                        <a:pt x="3662" y="1109"/>
                      </a:lnTo>
                      <a:lnTo>
                        <a:pt x="3453" y="1256"/>
                      </a:lnTo>
                      <a:lnTo>
                        <a:pt x="3369" y="1298"/>
                      </a:lnTo>
                      <a:lnTo>
                        <a:pt x="3306" y="1277"/>
                      </a:lnTo>
                      <a:lnTo>
                        <a:pt x="3202" y="1277"/>
                      </a:lnTo>
                      <a:lnTo>
                        <a:pt x="3139" y="1319"/>
                      </a:lnTo>
                      <a:lnTo>
                        <a:pt x="3034" y="1486"/>
                      </a:lnTo>
                      <a:lnTo>
                        <a:pt x="2951" y="1528"/>
                      </a:lnTo>
                      <a:lnTo>
                        <a:pt x="2888" y="1507"/>
                      </a:lnTo>
                      <a:lnTo>
                        <a:pt x="2867" y="1423"/>
                      </a:lnTo>
                      <a:lnTo>
                        <a:pt x="2825" y="1423"/>
                      </a:lnTo>
                      <a:lnTo>
                        <a:pt x="2783" y="1507"/>
                      </a:lnTo>
                      <a:lnTo>
                        <a:pt x="2825" y="1633"/>
                      </a:lnTo>
                      <a:lnTo>
                        <a:pt x="2783" y="1695"/>
                      </a:lnTo>
                      <a:lnTo>
                        <a:pt x="2762" y="1591"/>
                      </a:lnTo>
                      <a:lnTo>
                        <a:pt x="2721" y="1486"/>
                      </a:lnTo>
                      <a:lnTo>
                        <a:pt x="2532" y="1507"/>
                      </a:lnTo>
                      <a:lnTo>
                        <a:pt x="2323" y="1570"/>
                      </a:lnTo>
                      <a:lnTo>
                        <a:pt x="2260" y="1612"/>
                      </a:lnTo>
                      <a:lnTo>
                        <a:pt x="2197" y="1633"/>
                      </a:lnTo>
                      <a:lnTo>
                        <a:pt x="2156" y="1695"/>
                      </a:lnTo>
                      <a:lnTo>
                        <a:pt x="2218" y="1842"/>
                      </a:lnTo>
                      <a:lnTo>
                        <a:pt x="2260" y="1905"/>
                      </a:lnTo>
                      <a:lnTo>
                        <a:pt x="2260" y="1946"/>
                      </a:lnTo>
                      <a:lnTo>
                        <a:pt x="2218" y="1988"/>
                      </a:lnTo>
                      <a:lnTo>
                        <a:pt x="2135" y="2093"/>
                      </a:lnTo>
                      <a:lnTo>
                        <a:pt x="2093" y="2051"/>
                      </a:lnTo>
                      <a:lnTo>
                        <a:pt x="2093" y="2009"/>
                      </a:lnTo>
                      <a:lnTo>
                        <a:pt x="2135" y="1946"/>
                      </a:lnTo>
                      <a:lnTo>
                        <a:pt x="2135" y="1884"/>
                      </a:lnTo>
                      <a:lnTo>
                        <a:pt x="2051" y="1884"/>
                      </a:lnTo>
                      <a:lnTo>
                        <a:pt x="1946" y="2009"/>
                      </a:lnTo>
                      <a:lnTo>
                        <a:pt x="1884" y="2051"/>
                      </a:lnTo>
                      <a:lnTo>
                        <a:pt x="1884" y="2135"/>
                      </a:lnTo>
                      <a:lnTo>
                        <a:pt x="1946" y="2156"/>
                      </a:lnTo>
                      <a:lnTo>
                        <a:pt x="1905" y="2218"/>
                      </a:lnTo>
                      <a:lnTo>
                        <a:pt x="1842" y="2323"/>
                      </a:lnTo>
                      <a:lnTo>
                        <a:pt x="1716" y="2323"/>
                      </a:lnTo>
                      <a:lnTo>
                        <a:pt x="1632" y="2365"/>
                      </a:lnTo>
                      <a:lnTo>
                        <a:pt x="1612" y="2449"/>
                      </a:lnTo>
                      <a:lnTo>
                        <a:pt x="1507" y="2470"/>
                      </a:lnTo>
                      <a:lnTo>
                        <a:pt x="1465" y="2553"/>
                      </a:lnTo>
                      <a:lnTo>
                        <a:pt x="1423" y="2721"/>
                      </a:lnTo>
                      <a:lnTo>
                        <a:pt x="1465" y="2742"/>
                      </a:lnTo>
                      <a:lnTo>
                        <a:pt x="1528" y="2742"/>
                      </a:lnTo>
                      <a:lnTo>
                        <a:pt x="1465" y="2825"/>
                      </a:lnTo>
                      <a:lnTo>
                        <a:pt x="1277" y="2825"/>
                      </a:lnTo>
                      <a:lnTo>
                        <a:pt x="1214" y="2867"/>
                      </a:lnTo>
                      <a:lnTo>
                        <a:pt x="1193" y="3034"/>
                      </a:lnTo>
                      <a:lnTo>
                        <a:pt x="1214" y="3097"/>
                      </a:lnTo>
                      <a:lnTo>
                        <a:pt x="1277" y="3097"/>
                      </a:lnTo>
                      <a:lnTo>
                        <a:pt x="1360" y="3076"/>
                      </a:lnTo>
                      <a:lnTo>
                        <a:pt x="1381" y="3139"/>
                      </a:lnTo>
                      <a:lnTo>
                        <a:pt x="1360" y="3181"/>
                      </a:lnTo>
                      <a:lnTo>
                        <a:pt x="1360" y="3286"/>
                      </a:lnTo>
                      <a:lnTo>
                        <a:pt x="1277" y="3348"/>
                      </a:lnTo>
                      <a:lnTo>
                        <a:pt x="1193" y="3306"/>
                      </a:lnTo>
                      <a:lnTo>
                        <a:pt x="1068" y="3286"/>
                      </a:lnTo>
                      <a:lnTo>
                        <a:pt x="942" y="3348"/>
                      </a:lnTo>
                      <a:lnTo>
                        <a:pt x="900" y="3411"/>
                      </a:lnTo>
                      <a:lnTo>
                        <a:pt x="900" y="3495"/>
                      </a:lnTo>
                      <a:lnTo>
                        <a:pt x="858" y="3599"/>
                      </a:lnTo>
                      <a:lnTo>
                        <a:pt x="754" y="3683"/>
                      </a:lnTo>
                      <a:lnTo>
                        <a:pt x="670" y="3620"/>
                      </a:lnTo>
                      <a:lnTo>
                        <a:pt x="628" y="3558"/>
                      </a:lnTo>
                      <a:lnTo>
                        <a:pt x="586" y="3474"/>
                      </a:lnTo>
                      <a:lnTo>
                        <a:pt x="544" y="3495"/>
                      </a:lnTo>
                      <a:lnTo>
                        <a:pt x="524" y="3662"/>
                      </a:lnTo>
                      <a:lnTo>
                        <a:pt x="544" y="3788"/>
                      </a:lnTo>
                      <a:lnTo>
                        <a:pt x="649" y="3871"/>
                      </a:lnTo>
                      <a:lnTo>
                        <a:pt x="733" y="3830"/>
                      </a:lnTo>
                      <a:lnTo>
                        <a:pt x="754" y="3871"/>
                      </a:lnTo>
                      <a:lnTo>
                        <a:pt x="754" y="3934"/>
                      </a:lnTo>
                      <a:lnTo>
                        <a:pt x="691" y="4081"/>
                      </a:lnTo>
                      <a:lnTo>
                        <a:pt x="733" y="4122"/>
                      </a:lnTo>
                      <a:lnTo>
                        <a:pt x="796" y="4143"/>
                      </a:lnTo>
                      <a:lnTo>
                        <a:pt x="858" y="4081"/>
                      </a:lnTo>
                      <a:lnTo>
                        <a:pt x="900" y="4081"/>
                      </a:lnTo>
                      <a:lnTo>
                        <a:pt x="963" y="4102"/>
                      </a:lnTo>
                      <a:lnTo>
                        <a:pt x="1068" y="4102"/>
                      </a:lnTo>
                      <a:lnTo>
                        <a:pt x="1151" y="4039"/>
                      </a:lnTo>
                      <a:lnTo>
                        <a:pt x="1172" y="4081"/>
                      </a:lnTo>
                      <a:lnTo>
                        <a:pt x="1109" y="4143"/>
                      </a:lnTo>
                      <a:lnTo>
                        <a:pt x="1047" y="4185"/>
                      </a:lnTo>
                      <a:lnTo>
                        <a:pt x="900" y="4185"/>
                      </a:lnTo>
                      <a:lnTo>
                        <a:pt x="858" y="4248"/>
                      </a:lnTo>
                      <a:lnTo>
                        <a:pt x="775" y="4227"/>
                      </a:lnTo>
                      <a:lnTo>
                        <a:pt x="733" y="4311"/>
                      </a:lnTo>
                      <a:lnTo>
                        <a:pt x="754" y="4436"/>
                      </a:lnTo>
                      <a:lnTo>
                        <a:pt x="837" y="4499"/>
                      </a:lnTo>
                      <a:lnTo>
                        <a:pt x="900" y="4520"/>
                      </a:lnTo>
                      <a:lnTo>
                        <a:pt x="984" y="4499"/>
                      </a:lnTo>
                      <a:lnTo>
                        <a:pt x="1005" y="4520"/>
                      </a:lnTo>
                      <a:lnTo>
                        <a:pt x="984" y="4562"/>
                      </a:lnTo>
                      <a:lnTo>
                        <a:pt x="858" y="4625"/>
                      </a:lnTo>
                      <a:lnTo>
                        <a:pt x="733" y="4625"/>
                      </a:lnTo>
                      <a:lnTo>
                        <a:pt x="649" y="4666"/>
                      </a:lnTo>
                      <a:lnTo>
                        <a:pt x="649" y="4729"/>
                      </a:lnTo>
                      <a:lnTo>
                        <a:pt x="691" y="4771"/>
                      </a:lnTo>
                      <a:lnTo>
                        <a:pt x="796" y="4750"/>
                      </a:lnTo>
                      <a:lnTo>
                        <a:pt x="900" y="4750"/>
                      </a:lnTo>
                      <a:lnTo>
                        <a:pt x="900" y="4813"/>
                      </a:lnTo>
                      <a:lnTo>
                        <a:pt x="837" y="4834"/>
                      </a:lnTo>
                      <a:lnTo>
                        <a:pt x="733" y="4855"/>
                      </a:lnTo>
                      <a:lnTo>
                        <a:pt x="733" y="4897"/>
                      </a:lnTo>
                      <a:lnTo>
                        <a:pt x="754" y="4938"/>
                      </a:lnTo>
                      <a:lnTo>
                        <a:pt x="879" y="4959"/>
                      </a:lnTo>
                      <a:lnTo>
                        <a:pt x="984" y="5043"/>
                      </a:lnTo>
                      <a:lnTo>
                        <a:pt x="984" y="5085"/>
                      </a:lnTo>
                      <a:lnTo>
                        <a:pt x="858" y="5085"/>
                      </a:lnTo>
                      <a:lnTo>
                        <a:pt x="754" y="5043"/>
                      </a:lnTo>
                      <a:lnTo>
                        <a:pt x="649" y="5043"/>
                      </a:lnTo>
                      <a:lnTo>
                        <a:pt x="565" y="5085"/>
                      </a:lnTo>
                      <a:lnTo>
                        <a:pt x="544" y="5169"/>
                      </a:lnTo>
                      <a:lnTo>
                        <a:pt x="482" y="5210"/>
                      </a:lnTo>
                      <a:lnTo>
                        <a:pt x="482" y="5273"/>
                      </a:lnTo>
                      <a:lnTo>
                        <a:pt x="544" y="5315"/>
                      </a:lnTo>
                      <a:lnTo>
                        <a:pt x="524" y="5378"/>
                      </a:lnTo>
                      <a:lnTo>
                        <a:pt x="461" y="5399"/>
                      </a:lnTo>
                      <a:lnTo>
                        <a:pt x="419" y="5399"/>
                      </a:lnTo>
                      <a:lnTo>
                        <a:pt x="335" y="5483"/>
                      </a:lnTo>
                      <a:lnTo>
                        <a:pt x="314" y="5566"/>
                      </a:lnTo>
                      <a:lnTo>
                        <a:pt x="335" y="5608"/>
                      </a:lnTo>
                      <a:lnTo>
                        <a:pt x="314" y="5671"/>
                      </a:lnTo>
                      <a:lnTo>
                        <a:pt x="210" y="5692"/>
                      </a:lnTo>
                      <a:lnTo>
                        <a:pt x="210" y="5713"/>
                      </a:lnTo>
                      <a:lnTo>
                        <a:pt x="335" y="5838"/>
                      </a:lnTo>
                      <a:lnTo>
                        <a:pt x="440" y="5901"/>
                      </a:lnTo>
                      <a:lnTo>
                        <a:pt x="482" y="5880"/>
                      </a:lnTo>
                      <a:lnTo>
                        <a:pt x="524" y="5796"/>
                      </a:lnTo>
                      <a:lnTo>
                        <a:pt x="586" y="5734"/>
                      </a:lnTo>
                      <a:lnTo>
                        <a:pt x="754" y="5629"/>
                      </a:lnTo>
                      <a:lnTo>
                        <a:pt x="858" y="5587"/>
                      </a:lnTo>
                      <a:lnTo>
                        <a:pt x="858" y="5629"/>
                      </a:lnTo>
                      <a:lnTo>
                        <a:pt x="837" y="5629"/>
                      </a:lnTo>
                      <a:lnTo>
                        <a:pt x="796" y="5713"/>
                      </a:lnTo>
                      <a:lnTo>
                        <a:pt x="649" y="5817"/>
                      </a:lnTo>
                      <a:lnTo>
                        <a:pt x="586" y="5922"/>
                      </a:lnTo>
                      <a:lnTo>
                        <a:pt x="565" y="6027"/>
                      </a:lnTo>
                      <a:lnTo>
                        <a:pt x="586" y="6131"/>
                      </a:lnTo>
                      <a:lnTo>
                        <a:pt x="565" y="6194"/>
                      </a:lnTo>
                      <a:lnTo>
                        <a:pt x="565" y="6236"/>
                      </a:lnTo>
                      <a:lnTo>
                        <a:pt x="754" y="6236"/>
                      </a:lnTo>
                      <a:lnTo>
                        <a:pt x="837" y="6194"/>
                      </a:lnTo>
                      <a:lnTo>
                        <a:pt x="837" y="6257"/>
                      </a:lnTo>
                      <a:lnTo>
                        <a:pt x="775" y="6299"/>
                      </a:lnTo>
                      <a:lnTo>
                        <a:pt x="586" y="6299"/>
                      </a:lnTo>
                      <a:lnTo>
                        <a:pt x="524" y="6340"/>
                      </a:lnTo>
                      <a:lnTo>
                        <a:pt x="356" y="6445"/>
                      </a:lnTo>
                      <a:lnTo>
                        <a:pt x="356" y="6571"/>
                      </a:lnTo>
                      <a:lnTo>
                        <a:pt x="335" y="6654"/>
                      </a:lnTo>
                      <a:lnTo>
                        <a:pt x="356" y="6759"/>
                      </a:lnTo>
                      <a:lnTo>
                        <a:pt x="461" y="6759"/>
                      </a:lnTo>
                      <a:lnTo>
                        <a:pt x="524" y="6822"/>
                      </a:lnTo>
                      <a:lnTo>
                        <a:pt x="482" y="6863"/>
                      </a:lnTo>
                      <a:lnTo>
                        <a:pt x="377" y="6863"/>
                      </a:lnTo>
                      <a:lnTo>
                        <a:pt x="252" y="6884"/>
                      </a:lnTo>
                      <a:lnTo>
                        <a:pt x="147" y="7052"/>
                      </a:lnTo>
                      <a:lnTo>
                        <a:pt x="147" y="7177"/>
                      </a:lnTo>
                      <a:lnTo>
                        <a:pt x="210" y="7240"/>
                      </a:lnTo>
                      <a:lnTo>
                        <a:pt x="272" y="7198"/>
                      </a:lnTo>
                      <a:lnTo>
                        <a:pt x="440" y="7135"/>
                      </a:lnTo>
                      <a:lnTo>
                        <a:pt x="461" y="7177"/>
                      </a:lnTo>
                      <a:lnTo>
                        <a:pt x="356" y="7261"/>
                      </a:lnTo>
                      <a:lnTo>
                        <a:pt x="335" y="7366"/>
                      </a:lnTo>
                      <a:lnTo>
                        <a:pt x="377" y="7366"/>
                      </a:lnTo>
                      <a:lnTo>
                        <a:pt x="461" y="7282"/>
                      </a:lnTo>
                      <a:lnTo>
                        <a:pt x="544" y="7261"/>
                      </a:lnTo>
                      <a:lnTo>
                        <a:pt x="565" y="7303"/>
                      </a:lnTo>
                      <a:lnTo>
                        <a:pt x="482" y="7387"/>
                      </a:lnTo>
                      <a:lnTo>
                        <a:pt x="461" y="7470"/>
                      </a:lnTo>
                      <a:lnTo>
                        <a:pt x="544" y="7554"/>
                      </a:lnTo>
                      <a:lnTo>
                        <a:pt x="649" y="7554"/>
                      </a:lnTo>
                      <a:lnTo>
                        <a:pt x="565" y="7575"/>
                      </a:lnTo>
                      <a:lnTo>
                        <a:pt x="482" y="7575"/>
                      </a:lnTo>
                      <a:lnTo>
                        <a:pt x="419" y="7659"/>
                      </a:lnTo>
                      <a:lnTo>
                        <a:pt x="419" y="7721"/>
                      </a:lnTo>
                      <a:lnTo>
                        <a:pt x="461" y="7826"/>
                      </a:lnTo>
                      <a:lnTo>
                        <a:pt x="419" y="7889"/>
                      </a:lnTo>
                      <a:lnTo>
                        <a:pt x="356" y="7868"/>
                      </a:lnTo>
                      <a:lnTo>
                        <a:pt x="252" y="7889"/>
                      </a:lnTo>
                      <a:lnTo>
                        <a:pt x="168" y="7826"/>
                      </a:lnTo>
                      <a:lnTo>
                        <a:pt x="105" y="7826"/>
                      </a:lnTo>
                      <a:lnTo>
                        <a:pt x="0" y="7972"/>
                      </a:lnTo>
                      <a:lnTo>
                        <a:pt x="0" y="8077"/>
                      </a:lnTo>
                      <a:lnTo>
                        <a:pt x="168" y="8265"/>
                      </a:lnTo>
                      <a:lnTo>
                        <a:pt x="147" y="8391"/>
                      </a:lnTo>
                      <a:lnTo>
                        <a:pt x="168" y="8496"/>
                      </a:lnTo>
                      <a:lnTo>
                        <a:pt x="335" y="8621"/>
                      </a:lnTo>
                      <a:lnTo>
                        <a:pt x="335" y="8705"/>
                      </a:lnTo>
                      <a:lnTo>
                        <a:pt x="482" y="8830"/>
                      </a:lnTo>
                      <a:lnTo>
                        <a:pt x="586" y="8872"/>
                      </a:lnTo>
                      <a:lnTo>
                        <a:pt x="649" y="8851"/>
                      </a:lnTo>
                      <a:lnTo>
                        <a:pt x="733" y="8830"/>
                      </a:lnTo>
                      <a:lnTo>
                        <a:pt x="837" y="8663"/>
                      </a:lnTo>
                      <a:lnTo>
                        <a:pt x="796" y="8516"/>
                      </a:lnTo>
                      <a:lnTo>
                        <a:pt x="837" y="8412"/>
                      </a:lnTo>
                      <a:lnTo>
                        <a:pt x="900" y="8307"/>
                      </a:lnTo>
                      <a:lnTo>
                        <a:pt x="858" y="8433"/>
                      </a:lnTo>
                      <a:lnTo>
                        <a:pt x="858" y="8516"/>
                      </a:lnTo>
                      <a:lnTo>
                        <a:pt x="900" y="8600"/>
                      </a:lnTo>
                      <a:lnTo>
                        <a:pt x="963" y="8747"/>
                      </a:lnTo>
                      <a:lnTo>
                        <a:pt x="1047" y="8788"/>
                      </a:lnTo>
                      <a:lnTo>
                        <a:pt x="1109" y="8726"/>
                      </a:lnTo>
                      <a:lnTo>
                        <a:pt x="1109" y="8642"/>
                      </a:lnTo>
                      <a:lnTo>
                        <a:pt x="1172" y="8537"/>
                      </a:lnTo>
                      <a:lnTo>
                        <a:pt x="1193" y="8600"/>
                      </a:lnTo>
                      <a:lnTo>
                        <a:pt x="1172" y="8642"/>
                      </a:lnTo>
                      <a:lnTo>
                        <a:pt x="1172" y="8747"/>
                      </a:lnTo>
                      <a:lnTo>
                        <a:pt x="1277" y="8935"/>
                      </a:lnTo>
                      <a:lnTo>
                        <a:pt x="1402" y="9019"/>
                      </a:lnTo>
                      <a:lnTo>
                        <a:pt x="1507" y="9019"/>
                      </a:lnTo>
                      <a:lnTo>
                        <a:pt x="1591" y="8956"/>
                      </a:lnTo>
                      <a:lnTo>
                        <a:pt x="1632" y="8998"/>
                      </a:lnTo>
                      <a:lnTo>
                        <a:pt x="1612" y="9040"/>
                      </a:lnTo>
                      <a:lnTo>
                        <a:pt x="1570" y="9040"/>
                      </a:lnTo>
                      <a:lnTo>
                        <a:pt x="1528" y="9123"/>
                      </a:lnTo>
                      <a:lnTo>
                        <a:pt x="1444" y="9165"/>
                      </a:lnTo>
                      <a:lnTo>
                        <a:pt x="1423" y="9249"/>
                      </a:lnTo>
                      <a:lnTo>
                        <a:pt x="1528" y="9332"/>
                      </a:lnTo>
                      <a:lnTo>
                        <a:pt x="1528" y="9416"/>
                      </a:lnTo>
                      <a:lnTo>
                        <a:pt x="1444" y="9416"/>
                      </a:lnTo>
                      <a:lnTo>
                        <a:pt x="1381" y="9374"/>
                      </a:lnTo>
                      <a:lnTo>
                        <a:pt x="1381" y="9458"/>
                      </a:lnTo>
                      <a:lnTo>
                        <a:pt x="1423" y="9521"/>
                      </a:lnTo>
                      <a:lnTo>
                        <a:pt x="1612" y="9542"/>
                      </a:lnTo>
                      <a:lnTo>
                        <a:pt x="1716" y="9584"/>
                      </a:lnTo>
                      <a:lnTo>
                        <a:pt x="1821" y="9563"/>
                      </a:lnTo>
                      <a:lnTo>
                        <a:pt x="1967" y="9604"/>
                      </a:lnTo>
                      <a:lnTo>
                        <a:pt x="1967" y="9521"/>
                      </a:lnTo>
                      <a:lnTo>
                        <a:pt x="2051" y="9542"/>
                      </a:lnTo>
                      <a:lnTo>
                        <a:pt x="2072" y="9625"/>
                      </a:lnTo>
                      <a:lnTo>
                        <a:pt x="2135" y="9772"/>
                      </a:lnTo>
                      <a:lnTo>
                        <a:pt x="2218" y="9856"/>
                      </a:lnTo>
                      <a:lnTo>
                        <a:pt x="2281" y="9856"/>
                      </a:lnTo>
                      <a:lnTo>
                        <a:pt x="2365" y="9751"/>
                      </a:lnTo>
                      <a:lnTo>
                        <a:pt x="2344" y="9625"/>
                      </a:lnTo>
                      <a:lnTo>
                        <a:pt x="2177" y="9542"/>
                      </a:lnTo>
                      <a:lnTo>
                        <a:pt x="2135" y="9521"/>
                      </a:lnTo>
                      <a:lnTo>
                        <a:pt x="2177" y="9479"/>
                      </a:lnTo>
                      <a:lnTo>
                        <a:pt x="2260" y="9521"/>
                      </a:lnTo>
                      <a:lnTo>
                        <a:pt x="2365" y="9584"/>
                      </a:lnTo>
                      <a:lnTo>
                        <a:pt x="2428" y="9667"/>
                      </a:lnTo>
                      <a:lnTo>
                        <a:pt x="2469" y="9772"/>
                      </a:lnTo>
                      <a:lnTo>
                        <a:pt x="2532" y="9772"/>
                      </a:lnTo>
                      <a:lnTo>
                        <a:pt x="2553" y="9667"/>
                      </a:lnTo>
                      <a:lnTo>
                        <a:pt x="2595" y="9646"/>
                      </a:lnTo>
                      <a:lnTo>
                        <a:pt x="2679" y="9751"/>
                      </a:lnTo>
                      <a:lnTo>
                        <a:pt x="2804" y="9793"/>
                      </a:lnTo>
                      <a:lnTo>
                        <a:pt x="2888" y="9793"/>
                      </a:lnTo>
                      <a:lnTo>
                        <a:pt x="2888" y="9730"/>
                      </a:lnTo>
                      <a:lnTo>
                        <a:pt x="2783" y="9646"/>
                      </a:lnTo>
                      <a:lnTo>
                        <a:pt x="2783" y="9584"/>
                      </a:lnTo>
                      <a:lnTo>
                        <a:pt x="2846" y="9563"/>
                      </a:lnTo>
                      <a:lnTo>
                        <a:pt x="2951" y="9604"/>
                      </a:lnTo>
                      <a:lnTo>
                        <a:pt x="2993" y="9667"/>
                      </a:lnTo>
                      <a:lnTo>
                        <a:pt x="3013" y="9667"/>
                      </a:lnTo>
                      <a:lnTo>
                        <a:pt x="3055" y="9772"/>
                      </a:lnTo>
                      <a:lnTo>
                        <a:pt x="3118" y="9814"/>
                      </a:lnTo>
                      <a:lnTo>
                        <a:pt x="3181" y="9793"/>
                      </a:lnTo>
                      <a:lnTo>
                        <a:pt x="3202" y="9688"/>
                      </a:lnTo>
                      <a:lnTo>
                        <a:pt x="3160" y="9604"/>
                      </a:lnTo>
                      <a:lnTo>
                        <a:pt x="3076" y="9604"/>
                      </a:lnTo>
                      <a:lnTo>
                        <a:pt x="3013" y="9563"/>
                      </a:lnTo>
                      <a:lnTo>
                        <a:pt x="3055" y="9500"/>
                      </a:lnTo>
                      <a:lnTo>
                        <a:pt x="3097" y="9542"/>
                      </a:lnTo>
                      <a:lnTo>
                        <a:pt x="3160" y="9542"/>
                      </a:lnTo>
                      <a:lnTo>
                        <a:pt x="3223" y="9437"/>
                      </a:lnTo>
                      <a:lnTo>
                        <a:pt x="3265" y="9353"/>
                      </a:lnTo>
                      <a:lnTo>
                        <a:pt x="3265" y="9312"/>
                      </a:lnTo>
                      <a:lnTo>
                        <a:pt x="3118" y="9207"/>
                      </a:lnTo>
                      <a:lnTo>
                        <a:pt x="3055" y="9228"/>
                      </a:lnTo>
                      <a:lnTo>
                        <a:pt x="2951" y="9207"/>
                      </a:lnTo>
                      <a:lnTo>
                        <a:pt x="2867" y="9040"/>
                      </a:lnTo>
                      <a:lnTo>
                        <a:pt x="2762" y="9040"/>
                      </a:lnTo>
                      <a:lnTo>
                        <a:pt x="2574" y="8872"/>
                      </a:lnTo>
                      <a:lnTo>
                        <a:pt x="2490" y="8788"/>
                      </a:lnTo>
                      <a:lnTo>
                        <a:pt x="2365" y="8788"/>
                      </a:lnTo>
                      <a:lnTo>
                        <a:pt x="2239" y="8516"/>
                      </a:lnTo>
                      <a:lnTo>
                        <a:pt x="2030" y="8286"/>
                      </a:lnTo>
                      <a:lnTo>
                        <a:pt x="1946" y="8014"/>
                      </a:lnTo>
                      <a:lnTo>
                        <a:pt x="1842" y="7847"/>
                      </a:lnTo>
                      <a:lnTo>
                        <a:pt x="1842" y="7554"/>
                      </a:lnTo>
                      <a:lnTo>
                        <a:pt x="1758" y="7387"/>
                      </a:lnTo>
                      <a:lnTo>
                        <a:pt x="1716" y="7073"/>
                      </a:lnTo>
                      <a:lnTo>
                        <a:pt x="1695" y="7010"/>
                      </a:lnTo>
                      <a:lnTo>
                        <a:pt x="1737" y="6905"/>
                      </a:lnTo>
                      <a:lnTo>
                        <a:pt x="1737" y="6822"/>
                      </a:lnTo>
                      <a:lnTo>
                        <a:pt x="1632" y="6801"/>
                      </a:lnTo>
                      <a:lnTo>
                        <a:pt x="1549" y="6843"/>
                      </a:lnTo>
                      <a:lnTo>
                        <a:pt x="1486" y="6801"/>
                      </a:lnTo>
                      <a:lnTo>
                        <a:pt x="1507" y="6759"/>
                      </a:lnTo>
                      <a:lnTo>
                        <a:pt x="1653" y="6759"/>
                      </a:lnTo>
                      <a:lnTo>
                        <a:pt x="1800" y="6696"/>
                      </a:lnTo>
                      <a:lnTo>
                        <a:pt x="1821" y="6487"/>
                      </a:lnTo>
                      <a:lnTo>
                        <a:pt x="1800" y="6382"/>
                      </a:lnTo>
                      <a:lnTo>
                        <a:pt x="1695" y="6403"/>
                      </a:lnTo>
                      <a:lnTo>
                        <a:pt x="1591" y="6424"/>
                      </a:lnTo>
                      <a:lnTo>
                        <a:pt x="1632" y="6382"/>
                      </a:lnTo>
                      <a:lnTo>
                        <a:pt x="1800" y="6319"/>
                      </a:lnTo>
                      <a:lnTo>
                        <a:pt x="1821" y="6236"/>
                      </a:lnTo>
                      <a:lnTo>
                        <a:pt x="1779" y="6194"/>
                      </a:lnTo>
                      <a:lnTo>
                        <a:pt x="1570" y="6194"/>
                      </a:lnTo>
                      <a:lnTo>
                        <a:pt x="1423" y="6173"/>
                      </a:lnTo>
                      <a:lnTo>
                        <a:pt x="1423" y="6110"/>
                      </a:lnTo>
                      <a:lnTo>
                        <a:pt x="1507" y="6068"/>
                      </a:lnTo>
                      <a:lnTo>
                        <a:pt x="1465" y="6006"/>
                      </a:lnTo>
                      <a:lnTo>
                        <a:pt x="1465" y="5922"/>
                      </a:lnTo>
                      <a:lnTo>
                        <a:pt x="1507" y="5964"/>
                      </a:lnTo>
                      <a:lnTo>
                        <a:pt x="1570" y="6068"/>
                      </a:lnTo>
                      <a:lnTo>
                        <a:pt x="1674" y="6110"/>
                      </a:lnTo>
                      <a:lnTo>
                        <a:pt x="1821" y="6110"/>
                      </a:lnTo>
                      <a:lnTo>
                        <a:pt x="1842" y="6068"/>
                      </a:lnTo>
                      <a:lnTo>
                        <a:pt x="1925" y="6027"/>
                      </a:lnTo>
                      <a:lnTo>
                        <a:pt x="1988" y="5901"/>
                      </a:lnTo>
                      <a:lnTo>
                        <a:pt x="1988" y="5775"/>
                      </a:lnTo>
                      <a:lnTo>
                        <a:pt x="2051" y="5650"/>
                      </a:lnTo>
                      <a:lnTo>
                        <a:pt x="2093" y="5545"/>
                      </a:lnTo>
                      <a:lnTo>
                        <a:pt x="2009" y="5462"/>
                      </a:lnTo>
                      <a:lnTo>
                        <a:pt x="1946" y="5336"/>
                      </a:lnTo>
                      <a:lnTo>
                        <a:pt x="1842" y="5294"/>
                      </a:lnTo>
                      <a:lnTo>
                        <a:pt x="1779" y="5294"/>
                      </a:lnTo>
                      <a:lnTo>
                        <a:pt x="1716" y="5252"/>
                      </a:lnTo>
                      <a:lnTo>
                        <a:pt x="1800" y="5231"/>
                      </a:lnTo>
                      <a:lnTo>
                        <a:pt x="1884" y="5252"/>
                      </a:lnTo>
                      <a:lnTo>
                        <a:pt x="1946" y="5231"/>
                      </a:lnTo>
                      <a:lnTo>
                        <a:pt x="2009" y="5294"/>
                      </a:lnTo>
                      <a:lnTo>
                        <a:pt x="2009" y="5378"/>
                      </a:lnTo>
                      <a:lnTo>
                        <a:pt x="2051" y="5399"/>
                      </a:lnTo>
                      <a:lnTo>
                        <a:pt x="2114" y="5336"/>
                      </a:lnTo>
                      <a:lnTo>
                        <a:pt x="2051" y="5148"/>
                      </a:lnTo>
                      <a:lnTo>
                        <a:pt x="1925" y="4980"/>
                      </a:lnTo>
                      <a:lnTo>
                        <a:pt x="1821" y="4834"/>
                      </a:lnTo>
                      <a:lnTo>
                        <a:pt x="1842" y="4771"/>
                      </a:lnTo>
                      <a:lnTo>
                        <a:pt x="1925" y="4855"/>
                      </a:lnTo>
                      <a:lnTo>
                        <a:pt x="1946" y="4938"/>
                      </a:lnTo>
                      <a:lnTo>
                        <a:pt x="2051" y="4980"/>
                      </a:lnTo>
                      <a:lnTo>
                        <a:pt x="2156" y="5022"/>
                      </a:lnTo>
                      <a:lnTo>
                        <a:pt x="2197" y="4938"/>
                      </a:lnTo>
                      <a:lnTo>
                        <a:pt x="2197" y="4855"/>
                      </a:lnTo>
                      <a:lnTo>
                        <a:pt x="2135" y="4813"/>
                      </a:lnTo>
                      <a:lnTo>
                        <a:pt x="2135" y="4729"/>
                      </a:lnTo>
                      <a:lnTo>
                        <a:pt x="2218" y="4625"/>
                      </a:lnTo>
                      <a:lnTo>
                        <a:pt x="2218" y="4520"/>
                      </a:lnTo>
                      <a:lnTo>
                        <a:pt x="2135" y="4415"/>
                      </a:lnTo>
                      <a:lnTo>
                        <a:pt x="2009" y="4248"/>
                      </a:lnTo>
                      <a:lnTo>
                        <a:pt x="2093" y="4248"/>
                      </a:lnTo>
                      <a:lnTo>
                        <a:pt x="2197" y="4332"/>
                      </a:lnTo>
                      <a:lnTo>
                        <a:pt x="2260" y="4311"/>
                      </a:lnTo>
                      <a:lnTo>
                        <a:pt x="2323" y="4185"/>
                      </a:lnTo>
                      <a:lnTo>
                        <a:pt x="2302" y="4143"/>
                      </a:lnTo>
                      <a:lnTo>
                        <a:pt x="2218" y="4143"/>
                      </a:lnTo>
                      <a:lnTo>
                        <a:pt x="2218" y="3997"/>
                      </a:lnTo>
                      <a:lnTo>
                        <a:pt x="2302" y="3976"/>
                      </a:lnTo>
                      <a:lnTo>
                        <a:pt x="2407" y="4039"/>
                      </a:lnTo>
                      <a:lnTo>
                        <a:pt x="2553" y="4102"/>
                      </a:lnTo>
                      <a:lnTo>
                        <a:pt x="2616" y="4018"/>
                      </a:lnTo>
                      <a:lnTo>
                        <a:pt x="2532" y="3976"/>
                      </a:lnTo>
                      <a:lnTo>
                        <a:pt x="2532" y="3913"/>
                      </a:lnTo>
                      <a:lnTo>
                        <a:pt x="2616" y="3913"/>
                      </a:lnTo>
                      <a:lnTo>
                        <a:pt x="2679" y="3934"/>
                      </a:lnTo>
                      <a:lnTo>
                        <a:pt x="2762" y="3871"/>
                      </a:lnTo>
                      <a:lnTo>
                        <a:pt x="2762" y="3767"/>
                      </a:lnTo>
                      <a:lnTo>
                        <a:pt x="2741" y="3704"/>
                      </a:lnTo>
                      <a:lnTo>
                        <a:pt x="2762" y="3662"/>
                      </a:lnTo>
                      <a:lnTo>
                        <a:pt x="2930" y="3578"/>
                      </a:lnTo>
                      <a:lnTo>
                        <a:pt x="2951" y="3495"/>
                      </a:lnTo>
                      <a:lnTo>
                        <a:pt x="2846" y="3453"/>
                      </a:lnTo>
                      <a:lnTo>
                        <a:pt x="2783" y="3369"/>
                      </a:lnTo>
                      <a:lnTo>
                        <a:pt x="2846" y="3265"/>
                      </a:lnTo>
                      <a:lnTo>
                        <a:pt x="2888" y="3369"/>
                      </a:lnTo>
                      <a:lnTo>
                        <a:pt x="2972" y="3306"/>
                      </a:lnTo>
                      <a:lnTo>
                        <a:pt x="3139" y="3097"/>
                      </a:lnTo>
                      <a:lnTo>
                        <a:pt x="3181" y="2972"/>
                      </a:lnTo>
                      <a:lnTo>
                        <a:pt x="3265" y="2930"/>
                      </a:lnTo>
                      <a:lnTo>
                        <a:pt x="3285" y="2783"/>
                      </a:lnTo>
                      <a:lnTo>
                        <a:pt x="3453" y="2679"/>
                      </a:lnTo>
                      <a:lnTo>
                        <a:pt x="3516" y="2532"/>
                      </a:lnTo>
                      <a:lnTo>
                        <a:pt x="3599" y="2323"/>
                      </a:lnTo>
                      <a:lnTo>
                        <a:pt x="3683" y="2323"/>
                      </a:lnTo>
                      <a:lnTo>
                        <a:pt x="3892" y="2156"/>
                      </a:lnTo>
                      <a:lnTo>
                        <a:pt x="4122" y="1905"/>
                      </a:lnTo>
                      <a:lnTo>
                        <a:pt x="4311" y="1737"/>
                      </a:lnTo>
                      <a:lnTo>
                        <a:pt x="4394" y="1737"/>
                      </a:lnTo>
                      <a:lnTo>
                        <a:pt x="4541" y="1612"/>
                      </a:lnTo>
                      <a:lnTo>
                        <a:pt x="4729" y="1570"/>
                      </a:lnTo>
                      <a:lnTo>
                        <a:pt x="4834" y="1486"/>
                      </a:lnTo>
                      <a:lnTo>
                        <a:pt x="4980" y="1277"/>
                      </a:lnTo>
                      <a:lnTo>
                        <a:pt x="5064" y="1214"/>
                      </a:lnTo>
                      <a:lnTo>
                        <a:pt x="5127" y="1214"/>
                      </a:lnTo>
                      <a:lnTo>
                        <a:pt x="5190" y="1193"/>
                      </a:lnTo>
                      <a:lnTo>
                        <a:pt x="5190" y="1109"/>
                      </a:lnTo>
                      <a:lnTo>
                        <a:pt x="5169" y="1068"/>
                      </a:lnTo>
                      <a:lnTo>
                        <a:pt x="5231" y="963"/>
                      </a:lnTo>
                      <a:lnTo>
                        <a:pt x="5190" y="858"/>
                      </a:lnTo>
                      <a:lnTo>
                        <a:pt x="5190" y="691"/>
                      </a:lnTo>
                      <a:lnTo>
                        <a:pt x="5169" y="670"/>
                      </a:lnTo>
                      <a:lnTo>
                        <a:pt x="5085" y="670"/>
                      </a:lnTo>
                      <a:lnTo>
                        <a:pt x="5085" y="524"/>
                      </a:lnTo>
                      <a:lnTo>
                        <a:pt x="5148" y="377"/>
                      </a:lnTo>
                      <a:lnTo>
                        <a:pt x="5127" y="335"/>
                      </a:lnTo>
                      <a:lnTo>
                        <a:pt x="5022" y="314"/>
                      </a:lnTo>
                      <a:lnTo>
                        <a:pt x="4959" y="252"/>
                      </a:lnTo>
                      <a:lnTo>
                        <a:pt x="4855" y="231"/>
                      </a:lnTo>
                      <a:lnTo>
                        <a:pt x="4813" y="147"/>
                      </a:lnTo>
                      <a:lnTo>
                        <a:pt x="4813" y="42"/>
                      </a:lnTo>
                      <a:lnTo>
                        <a:pt x="4750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43" name="Google Shape;6743;p54"/>
                <p:cNvSpPr/>
                <p:nvPr/>
              </p:nvSpPr>
              <p:spPr>
                <a:xfrm>
                  <a:off x="4015475" y="1586100"/>
                  <a:ext cx="1901975" cy="101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79" h="40698" extrusionOk="0">
                      <a:moveTo>
                        <a:pt x="27578" y="1"/>
                      </a:moveTo>
                      <a:lnTo>
                        <a:pt x="27431" y="126"/>
                      </a:lnTo>
                      <a:lnTo>
                        <a:pt x="27389" y="231"/>
                      </a:lnTo>
                      <a:lnTo>
                        <a:pt x="27285" y="273"/>
                      </a:lnTo>
                      <a:lnTo>
                        <a:pt x="27368" y="377"/>
                      </a:lnTo>
                      <a:lnTo>
                        <a:pt x="27264" y="482"/>
                      </a:lnTo>
                      <a:lnTo>
                        <a:pt x="27243" y="649"/>
                      </a:lnTo>
                      <a:lnTo>
                        <a:pt x="27285" y="796"/>
                      </a:lnTo>
                      <a:lnTo>
                        <a:pt x="27159" y="921"/>
                      </a:lnTo>
                      <a:lnTo>
                        <a:pt x="27138" y="1444"/>
                      </a:lnTo>
                      <a:lnTo>
                        <a:pt x="27264" y="1570"/>
                      </a:lnTo>
                      <a:lnTo>
                        <a:pt x="27264" y="1695"/>
                      </a:lnTo>
                      <a:lnTo>
                        <a:pt x="27159" y="1695"/>
                      </a:lnTo>
                      <a:lnTo>
                        <a:pt x="27180" y="1842"/>
                      </a:lnTo>
                      <a:lnTo>
                        <a:pt x="27285" y="1967"/>
                      </a:lnTo>
                      <a:lnTo>
                        <a:pt x="27389" y="1967"/>
                      </a:lnTo>
                      <a:lnTo>
                        <a:pt x="27536" y="2156"/>
                      </a:lnTo>
                      <a:lnTo>
                        <a:pt x="27682" y="2177"/>
                      </a:lnTo>
                      <a:lnTo>
                        <a:pt x="27536" y="2281"/>
                      </a:lnTo>
                      <a:lnTo>
                        <a:pt x="27578" y="2407"/>
                      </a:lnTo>
                      <a:lnTo>
                        <a:pt x="27578" y="2491"/>
                      </a:lnTo>
                      <a:lnTo>
                        <a:pt x="27787" y="2511"/>
                      </a:lnTo>
                      <a:lnTo>
                        <a:pt x="27912" y="2470"/>
                      </a:lnTo>
                      <a:lnTo>
                        <a:pt x="28101" y="2532"/>
                      </a:lnTo>
                      <a:lnTo>
                        <a:pt x="28289" y="2532"/>
                      </a:lnTo>
                      <a:lnTo>
                        <a:pt x="28331" y="2616"/>
                      </a:lnTo>
                      <a:lnTo>
                        <a:pt x="28226" y="2700"/>
                      </a:lnTo>
                      <a:lnTo>
                        <a:pt x="28122" y="2679"/>
                      </a:lnTo>
                      <a:lnTo>
                        <a:pt x="28059" y="2700"/>
                      </a:lnTo>
                      <a:lnTo>
                        <a:pt x="27933" y="2616"/>
                      </a:lnTo>
                      <a:lnTo>
                        <a:pt x="27661" y="2721"/>
                      </a:lnTo>
                      <a:lnTo>
                        <a:pt x="27578" y="2679"/>
                      </a:lnTo>
                      <a:lnTo>
                        <a:pt x="27473" y="2721"/>
                      </a:lnTo>
                      <a:lnTo>
                        <a:pt x="27368" y="2700"/>
                      </a:lnTo>
                      <a:lnTo>
                        <a:pt x="27264" y="2700"/>
                      </a:lnTo>
                      <a:lnTo>
                        <a:pt x="27201" y="2783"/>
                      </a:lnTo>
                      <a:lnTo>
                        <a:pt x="26950" y="2783"/>
                      </a:lnTo>
                      <a:lnTo>
                        <a:pt x="26887" y="2888"/>
                      </a:lnTo>
                      <a:lnTo>
                        <a:pt x="26908" y="2930"/>
                      </a:lnTo>
                      <a:lnTo>
                        <a:pt x="27034" y="2951"/>
                      </a:lnTo>
                      <a:lnTo>
                        <a:pt x="27054" y="3055"/>
                      </a:lnTo>
                      <a:lnTo>
                        <a:pt x="27201" y="3035"/>
                      </a:lnTo>
                      <a:lnTo>
                        <a:pt x="27264" y="3097"/>
                      </a:lnTo>
                      <a:lnTo>
                        <a:pt x="27410" y="3014"/>
                      </a:lnTo>
                      <a:lnTo>
                        <a:pt x="27515" y="3160"/>
                      </a:lnTo>
                      <a:lnTo>
                        <a:pt x="27661" y="3265"/>
                      </a:lnTo>
                      <a:lnTo>
                        <a:pt x="27787" y="3516"/>
                      </a:lnTo>
                      <a:lnTo>
                        <a:pt x="27682" y="3746"/>
                      </a:lnTo>
                      <a:lnTo>
                        <a:pt x="27410" y="4018"/>
                      </a:lnTo>
                      <a:lnTo>
                        <a:pt x="27515" y="3746"/>
                      </a:lnTo>
                      <a:lnTo>
                        <a:pt x="27431" y="3662"/>
                      </a:lnTo>
                      <a:lnTo>
                        <a:pt x="27431" y="3495"/>
                      </a:lnTo>
                      <a:lnTo>
                        <a:pt x="27243" y="3453"/>
                      </a:lnTo>
                      <a:lnTo>
                        <a:pt x="27180" y="3432"/>
                      </a:lnTo>
                      <a:lnTo>
                        <a:pt x="27180" y="3348"/>
                      </a:lnTo>
                      <a:lnTo>
                        <a:pt x="27117" y="3327"/>
                      </a:lnTo>
                      <a:lnTo>
                        <a:pt x="27013" y="3411"/>
                      </a:lnTo>
                      <a:lnTo>
                        <a:pt x="26845" y="3411"/>
                      </a:lnTo>
                      <a:lnTo>
                        <a:pt x="26720" y="3537"/>
                      </a:lnTo>
                      <a:lnTo>
                        <a:pt x="26845" y="3599"/>
                      </a:lnTo>
                      <a:lnTo>
                        <a:pt x="26803" y="3662"/>
                      </a:lnTo>
                      <a:lnTo>
                        <a:pt x="26657" y="3662"/>
                      </a:lnTo>
                      <a:lnTo>
                        <a:pt x="26741" y="3767"/>
                      </a:lnTo>
                      <a:lnTo>
                        <a:pt x="26720" y="3851"/>
                      </a:lnTo>
                      <a:lnTo>
                        <a:pt x="26552" y="3976"/>
                      </a:lnTo>
                      <a:lnTo>
                        <a:pt x="26531" y="3851"/>
                      </a:lnTo>
                      <a:lnTo>
                        <a:pt x="26490" y="3851"/>
                      </a:lnTo>
                      <a:lnTo>
                        <a:pt x="26406" y="3913"/>
                      </a:lnTo>
                      <a:lnTo>
                        <a:pt x="26448" y="4039"/>
                      </a:lnTo>
                      <a:lnTo>
                        <a:pt x="26406" y="4164"/>
                      </a:lnTo>
                      <a:lnTo>
                        <a:pt x="26301" y="4164"/>
                      </a:lnTo>
                      <a:lnTo>
                        <a:pt x="26280" y="3976"/>
                      </a:lnTo>
                      <a:lnTo>
                        <a:pt x="26176" y="3871"/>
                      </a:lnTo>
                      <a:lnTo>
                        <a:pt x="26134" y="3934"/>
                      </a:lnTo>
                      <a:lnTo>
                        <a:pt x="26176" y="4039"/>
                      </a:lnTo>
                      <a:lnTo>
                        <a:pt x="26071" y="4227"/>
                      </a:lnTo>
                      <a:lnTo>
                        <a:pt x="26008" y="4374"/>
                      </a:lnTo>
                      <a:lnTo>
                        <a:pt x="25883" y="4290"/>
                      </a:lnTo>
                      <a:lnTo>
                        <a:pt x="25883" y="4227"/>
                      </a:lnTo>
                      <a:lnTo>
                        <a:pt x="26008" y="3955"/>
                      </a:lnTo>
                      <a:lnTo>
                        <a:pt x="25966" y="3851"/>
                      </a:lnTo>
                      <a:lnTo>
                        <a:pt x="25820" y="3830"/>
                      </a:lnTo>
                      <a:lnTo>
                        <a:pt x="25506" y="3934"/>
                      </a:lnTo>
                      <a:lnTo>
                        <a:pt x="25401" y="3871"/>
                      </a:lnTo>
                      <a:lnTo>
                        <a:pt x="25255" y="4018"/>
                      </a:lnTo>
                      <a:lnTo>
                        <a:pt x="25150" y="3976"/>
                      </a:lnTo>
                      <a:lnTo>
                        <a:pt x="25046" y="3934"/>
                      </a:lnTo>
                      <a:lnTo>
                        <a:pt x="24878" y="3955"/>
                      </a:lnTo>
                      <a:lnTo>
                        <a:pt x="25025" y="4081"/>
                      </a:lnTo>
                      <a:lnTo>
                        <a:pt x="24941" y="4164"/>
                      </a:lnTo>
                      <a:lnTo>
                        <a:pt x="24920" y="4143"/>
                      </a:lnTo>
                      <a:lnTo>
                        <a:pt x="24878" y="4081"/>
                      </a:lnTo>
                      <a:lnTo>
                        <a:pt x="24837" y="4060"/>
                      </a:lnTo>
                      <a:lnTo>
                        <a:pt x="24774" y="4164"/>
                      </a:lnTo>
                      <a:lnTo>
                        <a:pt x="24732" y="4227"/>
                      </a:lnTo>
                      <a:lnTo>
                        <a:pt x="24732" y="4478"/>
                      </a:lnTo>
                      <a:lnTo>
                        <a:pt x="24816" y="4562"/>
                      </a:lnTo>
                      <a:lnTo>
                        <a:pt x="24941" y="4436"/>
                      </a:lnTo>
                      <a:lnTo>
                        <a:pt x="25025" y="4478"/>
                      </a:lnTo>
                      <a:lnTo>
                        <a:pt x="25192" y="4353"/>
                      </a:lnTo>
                      <a:lnTo>
                        <a:pt x="25276" y="4374"/>
                      </a:lnTo>
                      <a:lnTo>
                        <a:pt x="25255" y="4478"/>
                      </a:lnTo>
                      <a:lnTo>
                        <a:pt x="24941" y="4604"/>
                      </a:lnTo>
                      <a:lnTo>
                        <a:pt x="24878" y="4750"/>
                      </a:lnTo>
                      <a:lnTo>
                        <a:pt x="24753" y="4813"/>
                      </a:lnTo>
                      <a:lnTo>
                        <a:pt x="24502" y="4855"/>
                      </a:lnTo>
                      <a:lnTo>
                        <a:pt x="24460" y="4918"/>
                      </a:lnTo>
                      <a:lnTo>
                        <a:pt x="24523" y="5001"/>
                      </a:lnTo>
                      <a:lnTo>
                        <a:pt x="24313" y="5064"/>
                      </a:lnTo>
                      <a:lnTo>
                        <a:pt x="24209" y="5001"/>
                      </a:lnTo>
                      <a:lnTo>
                        <a:pt x="24146" y="5022"/>
                      </a:lnTo>
                      <a:lnTo>
                        <a:pt x="24125" y="5127"/>
                      </a:lnTo>
                      <a:lnTo>
                        <a:pt x="24041" y="5169"/>
                      </a:lnTo>
                      <a:lnTo>
                        <a:pt x="23895" y="5211"/>
                      </a:lnTo>
                      <a:lnTo>
                        <a:pt x="23832" y="5294"/>
                      </a:lnTo>
                      <a:lnTo>
                        <a:pt x="23916" y="5399"/>
                      </a:lnTo>
                      <a:lnTo>
                        <a:pt x="23874" y="5399"/>
                      </a:lnTo>
                      <a:lnTo>
                        <a:pt x="23832" y="5504"/>
                      </a:lnTo>
                      <a:lnTo>
                        <a:pt x="23790" y="5524"/>
                      </a:lnTo>
                      <a:lnTo>
                        <a:pt x="23728" y="5441"/>
                      </a:lnTo>
                      <a:lnTo>
                        <a:pt x="23686" y="5441"/>
                      </a:lnTo>
                      <a:lnTo>
                        <a:pt x="23581" y="5608"/>
                      </a:lnTo>
                      <a:lnTo>
                        <a:pt x="23602" y="5650"/>
                      </a:lnTo>
                      <a:lnTo>
                        <a:pt x="23560" y="5713"/>
                      </a:lnTo>
                      <a:lnTo>
                        <a:pt x="23560" y="5817"/>
                      </a:lnTo>
                      <a:lnTo>
                        <a:pt x="23456" y="5943"/>
                      </a:lnTo>
                      <a:lnTo>
                        <a:pt x="23477" y="6048"/>
                      </a:lnTo>
                      <a:lnTo>
                        <a:pt x="23309" y="6110"/>
                      </a:lnTo>
                      <a:lnTo>
                        <a:pt x="23142" y="6110"/>
                      </a:lnTo>
                      <a:lnTo>
                        <a:pt x="23037" y="6173"/>
                      </a:lnTo>
                      <a:lnTo>
                        <a:pt x="23037" y="6278"/>
                      </a:lnTo>
                      <a:lnTo>
                        <a:pt x="23100" y="6278"/>
                      </a:lnTo>
                      <a:lnTo>
                        <a:pt x="23163" y="6215"/>
                      </a:lnTo>
                      <a:lnTo>
                        <a:pt x="23414" y="6257"/>
                      </a:lnTo>
                      <a:lnTo>
                        <a:pt x="23372" y="6340"/>
                      </a:lnTo>
                      <a:lnTo>
                        <a:pt x="23246" y="6320"/>
                      </a:lnTo>
                      <a:lnTo>
                        <a:pt x="23204" y="6361"/>
                      </a:lnTo>
                      <a:lnTo>
                        <a:pt x="23288" y="6445"/>
                      </a:lnTo>
                      <a:lnTo>
                        <a:pt x="23267" y="6675"/>
                      </a:lnTo>
                      <a:lnTo>
                        <a:pt x="23163" y="6759"/>
                      </a:lnTo>
                      <a:lnTo>
                        <a:pt x="23184" y="6843"/>
                      </a:lnTo>
                      <a:lnTo>
                        <a:pt x="23163" y="6947"/>
                      </a:lnTo>
                      <a:lnTo>
                        <a:pt x="23037" y="6759"/>
                      </a:lnTo>
                      <a:lnTo>
                        <a:pt x="22932" y="6780"/>
                      </a:lnTo>
                      <a:lnTo>
                        <a:pt x="22786" y="6633"/>
                      </a:lnTo>
                      <a:lnTo>
                        <a:pt x="22723" y="6592"/>
                      </a:lnTo>
                      <a:lnTo>
                        <a:pt x="22681" y="6654"/>
                      </a:lnTo>
                      <a:lnTo>
                        <a:pt x="22765" y="6738"/>
                      </a:lnTo>
                      <a:lnTo>
                        <a:pt x="22765" y="6843"/>
                      </a:lnTo>
                      <a:lnTo>
                        <a:pt x="22723" y="6905"/>
                      </a:lnTo>
                      <a:lnTo>
                        <a:pt x="22786" y="7010"/>
                      </a:lnTo>
                      <a:lnTo>
                        <a:pt x="22891" y="6968"/>
                      </a:lnTo>
                      <a:lnTo>
                        <a:pt x="23079" y="7010"/>
                      </a:lnTo>
                      <a:lnTo>
                        <a:pt x="23204" y="7052"/>
                      </a:lnTo>
                      <a:lnTo>
                        <a:pt x="23246" y="7156"/>
                      </a:lnTo>
                      <a:lnTo>
                        <a:pt x="23351" y="7219"/>
                      </a:lnTo>
                      <a:lnTo>
                        <a:pt x="23456" y="7198"/>
                      </a:lnTo>
                      <a:lnTo>
                        <a:pt x="23497" y="7177"/>
                      </a:lnTo>
                      <a:lnTo>
                        <a:pt x="23560" y="7261"/>
                      </a:lnTo>
                      <a:lnTo>
                        <a:pt x="23414" y="7303"/>
                      </a:lnTo>
                      <a:lnTo>
                        <a:pt x="23288" y="7303"/>
                      </a:lnTo>
                      <a:lnTo>
                        <a:pt x="23184" y="7198"/>
                      </a:lnTo>
                      <a:lnTo>
                        <a:pt x="23142" y="7219"/>
                      </a:lnTo>
                      <a:lnTo>
                        <a:pt x="23100" y="7303"/>
                      </a:lnTo>
                      <a:lnTo>
                        <a:pt x="23058" y="7366"/>
                      </a:lnTo>
                      <a:lnTo>
                        <a:pt x="23184" y="7512"/>
                      </a:lnTo>
                      <a:lnTo>
                        <a:pt x="23267" y="7470"/>
                      </a:lnTo>
                      <a:lnTo>
                        <a:pt x="23456" y="7470"/>
                      </a:lnTo>
                      <a:lnTo>
                        <a:pt x="23497" y="7617"/>
                      </a:lnTo>
                      <a:lnTo>
                        <a:pt x="23581" y="7680"/>
                      </a:lnTo>
                      <a:lnTo>
                        <a:pt x="23623" y="7596"/>
                      </a:lnTo>
                      <a:lnTo>
                        <a:pt x="23811" y="7596"/>
                      </a:lnTo>
                      <a:lnTo>
                        <a:pt x="23790" y="7701"/>
                      </a:lnTo>
                      <a:lnTo>
                        <a:pt x="23937" y="7805"/>
                      </a:lnTo>
                      <a:lnTo>
                        <a:pt x="24083" y="7805"/>
                      </a:lnTo>
                      <a:lnTo>
                        <a:pt x="24146" y="7952"/>
                      </a:lnTo>
                      <a:lnTo>
                        <a:pt x="24083" y="8161"/>
                      </a:lnTo>
                      <a:lnTo>
                        <a:pt x="23832" y="8307"/>
                      </a:lnTo>
                      <a:lnTo>
                        <a:pt x="23769" y="8433"/>
                      </a:lnTo>
                      <a:lnTo>
                        <a:pt x="23769" y="8517"/>
                      </a:lnTo>
                      <a:lnTo>
                        <a:pt x="23979" y="8726"/>
                      </a:lnTo>
                      <a:lnTo>
                        <a:pt x="24104" y="8768"/>
                      </a:lnTo>
                      <a:lnTo>
                        <a:pt x="23895" y="8768"/>
                      </a:lnTo>
                      <a:lnTo>
                        <a:pt x="23665" y="8579"/>
                      </a:lnTo>
                      <a:lnTo>
                        <a:pt x="23665" y="8454"/>
                      </a:lnTo>
                      <a:lnTo>
                        <a:pt x="23769" y="8224"/>
                      </a:lnTo>
                      <a:lnTo>
                        <a:pt x="23832" y="8161"/>
                      </a:lnTo>
                      <a:lnTo>
                        <a:pt x="23832" y="8098"/>
                      </a:lnTo>
                      <a:lnTo>
                        <a:pt x="23895" y="7952"/>
                      </a:lnTo>
                      <a:lnTo>
                        <a:pt x="23832" y="7910"/>
                      </a:lnTo>
                      <a:lnTo>
                        <a:pt x="23456" y="8098"/>
                      </a:lnTo>
                      <a:lnTo>
                        <a:pt x="23246" y="8161"/>
                      </a:lnTo>
                      <a:lnTo>
                        <a:pt x="23184" y="8307"/>
                      </a:lnTo>
                      <a:lnTo>
                        <a:pt x="23058" y="8349"/>
                      </a:lnTo>
                      <a:lnTo>
                        <a:pt x="22953" y="8307"/>
                      </a:lnTo>
                      <a:lnTo>
                        <a:pt x="22828" y="8328"/>
                      </a:lnTo>
                      <a:lnTo>
                        <a:pt x="22660" y="8454"/>
                      </a:lnTo>
                      <a:lnTo>
                        <a:pt x="22221" y="8621"/>
                      </a:lnTo>
                      <a:lnTo>
                        <a:pt x="21907" y="8684"/>
                      </a:lnTo>
                      <a:lnTo>
                        <a:pt x="21782" y="8684"/>
                      </a:lnTo>
                      <a:lnTo>
                        <a:pt x="21614" y="8851"/>
                      </a:lnTo>
                      <a:lnTo>
                        <a:pt x="21468" y="8851"/>
                      </a:lnTo>
                      <a:lnTo>
                        <a:pt x="21384" y="8935"/>
                      </a:lnTo>
                      <a:lnTo>
                        <a:pt x="21510" y="9040"/>
                      </a:lnTo>
                      <a:lnTo>
                        <a:pt x="21510" y="9165"/>
                      </a:lnTo>
                      <a:lnTo>
                        <a:pt x="21489" y="9291"/>
                      </a:lnTo>
                      <a:lnTo>
                        <a:pt x="21572" y="9374"/>
                      </a:lnTo>
                      <a:lnTo>
                        <a:pt x="21677" y="9374"/>
                      </a:lnTo>
                      <a:lnTo>
                        <a:pt x="21698" y="9458"/>
                      </a:lnTo>
                      <a:lnTo>
                        <a:pt x="21635" y="9521"/>
                      </a:lnTo>
                      <a:lnTo>
                        <a:pt x="21844" y="9667"/>
                      </a:lnTo>
                      <a:lnTo>
                        <a:pt x="22012" y="9918"/>
                      </a:lnTo>
                      <a:lnTo>
                        <a:pt x="22012" y="10128"/>
                      </a:lnTo>
                      <a:lnTo>
                        <a:pt x="22054" y="10232"/>
                      </a:lnTo>
                      <a:lnTo>
                        <a:pt x="22116" y="10232"/>
                      </a:lnTo>
                      <a:lnTo>
                        <a:pt x="22137" y="10400"/>
                      </a:lnTo>
                      <a:lnTo>
                        <a:pt x="22305" y="10504"/>
                      </a:lnTo>
                      <a:lnTo>
                        <a:pt x="22430" y="10462"/>
                      </a:lnTo>
                      <a:lnTo>
                        <a:pt x="22828" y="10504"/>
                      </a:lnTo>
                      <a:lnTo>
                        <a:pt x="22953" y="10421"/>
                      </a:lnTo>
                      <a:lnTo>
                        <a:pt x="22953" y="10504"/>
                      </a:lnTo>
                      <a:lnTo>
                        <a:pt x="22995" y="10609"/>
                      </a:lnTo>
                      <a:lnTo>
                        <a:pt x="22995" y="10755"/>
                      </a:lnTo>
                      <a:lnTo>
                        <a:pt x="23184" y="10839"/>
                      </a:lnTo>
                      <a:lnTo>
                        <a:pt x="23288" y="10986"/>
                      </a:lnTo>
                      <a:lnTo>
                        <a:pt x="23581" y="10986"/>
                      </a:lnTo>
                      <a:lnTo>
                        <a:pt x="23790" y="11132"/>
                      </a:lnTo>
                      <a:lnTo>
                        <a:pt x="23874" y="11132"/>
                      </a:lnTo>
                      <a:lnTo>
                        <a:pt x="23979" y="11258"/>
                      </a:lnTo>
                      <a:lnTo>
                        <a:pt x="24000" y="11550"/>
                      </a:lnTo>
                      <a:lnTo>
                        <a:pt x="24041" y="11676"/>
                      </a:lnTo>
                      <a:lnTo>
                        <a:pt x="24000" y="11864"/>
                      </a:lnTo>
                      <a:lnTo>
                        <a:pt x="24125" y="12011"/>
                      </a:lnTo>
                      <a:lnTo>
                        <a:pt x="24230" y="12094"/>
                      </a:lnTo>
                      <a:lnTo>
                        <a:pt x="24418" y="12346"/>
                      </a:lnTo>
                      <a:lnTo>
                        <a:pt x="24502" y="12618"/>
                      </a:lnTo>
                      <a:lnTo>
                        <a:pt x="24648" y="12743"/>
                      </a:lnTo>
                      <a:lnTo>
                        <a:pt x="24711" y="12869"/>
                      </a:lnTo>
                      <a:lnTo>
                        <a:pt x="24585" y="13141"/>
                      </a:lnTo>
                      <a:lnTo>
                        <a:pt x="24502" y="13162"/>
                      </a:lnTo>
                      <a:lnTo>
                        <a:pt x="24418" y="13141"/>
                      </a:lnTo>
                      <a:lnTo>
                        <a:pt x="24418" y="13141"/>
                      </a:lnTo>
                      <a:lnTo>
                        <a:pt x="24523" y="13287"/>
                      </a:lnTo>
                      <a:lnTo>
                        <a:pt x="24732" y="13329"/>
                      </a:lnTo>
                      <a:lnTo>
                        <a:pt x="24837" y="13392"/>
                      </a:lnTo>
                      <a:lnTo>
                        <a:pt x="25046" y="13643"/>
                      </a:lnTo>
                      <a:lnTo>
                        <a:pt x="25255" y="13706"/>
                      </a:lnTo>
                      <a:lnTo>
                        <a:pt x="25276" y="13685"/>
                      </a:lnTo>
                      <a:lnTo>
                        <a:pt x="25360" y="13706"/>
                      </a:lnTo>
                      <a:lnTo>
                        <a:pt x="25548" y="13559"/>
                      </a:lnTo>
                      <a:lnTo>
                        <a:pt x="25736" y="13517"/>
                      </a:lnTo>
                      <a:lnTo>
                        <a:pt x="25945" y="13685"/>
                      </a:lnTo>
                      <a:lnTo>
                        <a:pt x="26092" y="13747"/>
                      </a:lnTo>
                      <a:lnTo>
                        <a:pt x="26197" y="13747"/>
                      </a:lnTo>
                      <a:lnTo>
                        <a:pt x="26280" y="13894"/>
                      </a:lnTo>
                      <a:lnTo>
                        <a:pt x="26301" y="14124"/>
                      </a:lnTo>
                      <a:lnTo>
                        <a:pt x="26238" y="13915"/>
                      </a:lnTo>
                      <a:lnTo>
                        <a:pt x="26176" y="13810"/>
                      </a:lnTo>
                      <a:lnTo>
                        <a:pt x="25987" y="13810"/>
                      </a:lnTo>
                      <a:lnTo>
                        <a:pt x="25757" y="13643"/>
                      </a:lnTo>
                      <a:lnTo>
                        <a:pt x="25611" y="13643"/>
                      </a:lnTo>
                      <a:lnTo>
                        <a:pt x="25443" y="13810"/>
                      </a:lnTo>
                      <a:lnTo>
                        <a:pt x="25443" y="13978"/>
                      </a:lnTo>
                      <a:lnTo>
                        <a:pt x="25464" y="14061"/>
                      </a:lnTo>
                      <a:lnTo>
                        <a:pt x="25234" y="13810"/>
                      </a:lnTo>
                      <a:lnTo>
                        <a:pt x="24983" y="13810"/>
                      </a:lnTo>
                      <a:lnTo>
                        <a:pt x="24857" y="13706"/>
                      </a:lnTo>
                      <a:lnTo>
                        <a:pt x="24857" y="13580"/>
                      </a:lnTo>
                      <a:lnTo>
                        <a:pt x="24753" y="13434"/>
                      </a:lnTo>
                      <a:lnTo>
                        <a:pt x="24565" y="13371"/>
                      </a:lnTo>
                      <a:lnTo>
                        <a:pt x="24397" y="13371"/>
                      </a:lnTo>
                      <a:lnTo>
                        <a:pt x="24188" y="13245"/>
                      </a:lnTo>
                      <a:lnTo>
                        <a:pt x="24230" y="13182"/>
                      </a:lnTo>
                      <a:lnTo>
                        <a:pt x="24230" y="13057"/>
                      </a:lnTo>
                      <a:lnTo>
                        <a:pt x="24313" y="13015"/>
                      </a:lnTo>
                      <a:lnTo>
                        <a:pt x="24272" y="12910"/>
                      </a:lnTo>
                      <a:lnTo>
                        <a:pt x="24230" y="12638"/>
                      </a:lnTo>
                      <a:lnTo>
                        <a:pt x="24167" y="12429"/>
                      </a:lnTo>
                      <a:lnTo>
                        <a:pt x="24083" y="12387"/>
                      </a:lnTo>
                      <a:lnTo>
                        <a:pt x="24021" y="12555"/>
                      </a:lnTo>
                      <a:lnTo>
                        <a:pt x="23958" y="12597"/>
                      </a:lnTo>
                      <a:lnTo>
                        <a:pt x="23979" y="12743"/>
                      </a:lnTo>
                      <a:lnTo>
                        <a:pt x="23895" y="12827"/>
                      </a:lnTo>
                      <a:lnTo>
                        <a:pt x="23916" y="12910"/>
                      </a:lnTo>
                      <a:lnTo>
                        <a:pt x="23895" y="13036"/>
                      </a:lnTo>
                      <a:lnTo>
                        <a:pt x="23811" y="13036"/>
                      </a:lnTo>
                      <a:lnTo>
                        <a:pt x="23769" y="12659"/>
                      </a:lnTo>
                      <a:lnTo>
                        <a:pt x="23853" y="12555"/>
                      </a:lnTo>
                      <a:lnTo>
                        <a:pt x="23811" y="12429"/>
                      </a:lnTo>
                      <a:lnTo>
                        <a:pt x="23644" y="12283"/>
                      </a:lnTo>
                      <a:lnTo>
                        <a:pt x="23644" y="12094"/>
                      </a:lnTo>
                      <a:lnTo>
                        <a:pt x="23560" y="11969"/>
                      </a:lnTo>
                      <a:lnTo>
                        <a:pt x="23560" y="11802"/>
                      </a:lnTo>
                      <a:lnTo>
                        <a:pt x="23707" y="11697"/>
                      </a:lnTo>
                      <a:lnTo>
                        <a:pt x="23707" y="11613"/>
                      </a:lnTo>
                      <a:lnTo>
                        <a:pt x="23686" y="11509"/>
                      </a:lnTo>
                      <a:lnTo>
                        <a:pt x="23707" y="11299"/>
                      </a:lnTo>
                      <a:lnTo>
                        <a:pt x="23581" y="11278"/>
                      </a:lnTo>
                      <a:lnTo>
                        <a:pt x="23539" y="11299"/>
                      </a:lnTo>
                      <a:lnTo>
                        <a:pt x="23456" y="11216"/>
                      </a:lnTo>
                      <a:lnTo>
                        <a:pt x="23225" y="11383"/>
                      </a:lnTo>
                      <a:lnTo>
                        <a:pt x="22912" y="11425"/>
                      </a:lnTo>
                      <a:lnTo>
                        <a:pt x="22744" y="11425"/>
                      </a:lnTo>
                      <a:lnTo>
                        <a:pt x="22514" y="11195"/>
                      </a:lnTo>
                      <a:lnTo>
                        <a:pt x="22388" y="11111"/>
                      </a:lnTo>
                      <a:lnTo>
                        <a:pt x="22347" y="11006"/>
                      </a:lnTo>
                      <a:lnTo>
                        <a:pt x="22012" y="10965"/>
                      </a:lnTo>
                      <a:lnTo>
                        <a:pt x="21886" y="10860"/>
                      </a:lnTo>
                      <a:lnTo>
                        <a:pt x="21761" y="10693"/>
                      </a:lnTo>
                      <a:lnTo>
                        <a:pt x="21363" y="10693"/>
                      </a:lnTo>
                      <a:lnTo>
                        <a:pt x="21259" y="10651"/>
                      </a:lnTo>
                      <a:lnTo>
                        <a:pt x="21133" y="10734"/>
                      </a:lnTo>
                      <a:lnTo>
                        <a:pt x="20987" y="10944"/>
                      </a:lnTo>
                      <a:lnTo>
                        <a:pt x="20966" y="11069"/>
                      </a:lnTo>
                      <a:lnTo>
                        <a:pt x="20924" y="11111"/>
                      </a:lnTo>
                      <a:lnTo>
                        <a:pt x="20861" y="11090"/>
                      </a:lnTo>
                      <a:lnTo>
                        <a:pt x="20840" y="11174"/>
                      </a:lnTo>
                      <a:lnTo>
                        <a:pt x="20924" y="11258"/>
                      </a:lnTo>
                      <a:lnTo>
                        <a:pt x="21091" y="11132"/>
                      </a:lnTo>
                      <a:lnTo>
                        <a:pt x="21300" y="11174"/>
                      </a:lnTo>
                      <a:lnTo>
                        <a:pt x="21405" y="11383"/>
                      </a:lnTo>
                      <a:lnTo>
                        <a:pt x="21280" y="11613"/>
                      </a:lnTo>
                      <a:lnTo>
                        <a:pt x="21133" y="11655"/>
                      </a:lnTo>
                      <a:lnTo>
                        <a:pt x="20861" y="11550"/>
                      </a:lnTo>
                      <a:lnTo>
                        <a:pt x="20715" y="11362"/>
                      </a:lnTo>
                      <a:lnTo>
                        <a:pt x="20610" y="11362"/>
                      </a:lnTo>
                      <a:lnTo>
                        <a:pt x="20443" y="11467"/>
                      </a:lnTo>
                      <a:lnTo>
                        <a:pt x="20401" y="11550"/>
                      </a:lnTo>
                      <a:lnTo>
                        <a:pt x="20317" y="11571"/>
                      </a:lnTo>
                      <a:lnTo>
                        <a:pt x="20505" y="11822"/>
                      </a:lnTo>
                      <a:lnTo>
                        <a:pt x="20568" y="11822"/>
                      </a:lnTo>
                      <a:lnTo>
                        <a:pt x="20631" y="11969"/>
                      </a:lnTo>
                      <a:lnTo>
                        <a:pt x="20840" y="12136"/>
                      </a:lnTo>
                      <a:lnTo>
                        <a:pt x="21028" y="12136"/>
                      </a:lnTo>
                      <a:lnTo>
                        <a:pt x="21112" y="12220"/>
                      </a:lnTo>
                      <a:lnTo>
                        <a:pt x="21405" y="12241"/>
                      </a:lnTo>
                      <a:lnTo>
                        <a:pt x="21489" y="12178"/>
                      </a:lnTo>
                      <a:lnTo>
                        <a:pt x="21531" y="12178"/>
                      </a:lnTo>
                      <a:lnTo>
                        <a:pt x="21572" y="12283"/>
                      </a:lnTo>
                      <a:lnTo>
                        <a:pt x="21782" y="12283"/>
                      </a:lnTo>
                      <a:lnTo>
                        <a:pt x="21824" y="12429"/>
                      </a:lnTo>
                      <a:lnTo>
                        <a:pt x="21907" y="12450"/>
                      </a:lnTo>
                      <a:lnTo>
                        <a:pt x="21928" y="12555"/>
                      </a:lnTo>
                      <a:lnTo>
                        <a:pt x="22158" y="12597"/>
                      </a:lnTo>
                      <a:lnTo>
                        <a:pt x="22263" y="12513"/>
                      </a:lnTo>
                      <a:lnTo>
                        <a:pt x="22200" y="12618"/>
                      </a:lnTo>
                      <a:lnTo>
                        <a:pt x="21949" y="12659"/>
                      </a:lnTo>
                      <a:lnTo>
                        <a:pt x="21803" y="12576"/>
                      </a:lnTo>
                      <a:lnTo>
                        <a:pt x="21698" y="12555"/>
                      </a:lnTo>
                      <a:lnTo>
                        <a:pt x="21531" y="12366"/>
                      </a:lnTo>
                      <a:lnTo>
                        <a:pt x="21426" y="12346"/>
                      </a:lnTo>
                      <a:lnTo>
                        <a:pt x="21321" y="12408"/>
                      </a:lnTo>
                      <a:lnTo>
                        <a:pt x="21196" y="12408"/>
                      </a:lnTo>
                      <a:lnTo>
                        <a:pt x="21091" y="12534"/>
                      </a:lnTo>
                      <a:lnTo>
                        <a:pt x="21049" y="12429"/>
                      </a:lnTo>
                      <a:lnTo>
                        <a:pt x="20945" y="12346"/>
                      </a:lnTo>
                      <a:lnTo>
                        <a:pt x="20840" y="12408"/>
                      </a:lnTo>
                      <a:lnTo>
                        <a:pt x="20631" y="12408"/>
                      </a:lnTo>
                      <a:lnTo>
                        <a:pt x="20464" y="12304"/>
                      </a:lnTo>
                      <a:lnTo>
                        <a:pt x="20338" y="12325"/>
                      </a:lnTo>
                      <a:lnTo>
                        <a:pt x="20296" y="12220"/>
                      </a:lnTo>
                      <a:lnTo>
                        <a:pt x="20401" y="12136"/>
                      </a:lnTo>
                      <a:lnTo>
                        <a:pt x="20401" y="12053"/>
                      </a:lnTo>
                      <a:lnTo>
                        <a:pt x="20296" y="11990"/>
                      </a:lnTo>
                      <a:lnTo>
                        <a:pt x="20296" y="11885"/>
                      </a:lnTo>
                      <a:lnTo>
                        <a:pt x="20108" y="11718"/>
                      </a:lnTo>
                      <a:lnTo>
                        <a:pt x="20024" y="11592"/>
                      </a:lnTo>
                      <a:lnTo>
                        <a:pt x="20087" y="11425"/>
                      </a:lnTo>
                      <a:lnTo>
                        <a:pt x="19982" y="11278"/>
                      </a:lnTo>
                      <a:lnTo>
                        <a:pt x="19982" y="11006"/>
                      </a:lnTo>
                      <a:lnTo>
                        <a:pt x="19836" y="10881"/>
                      </a:lnTo>
                      <a:lnTo>
                        <a:pt x="19836" y="10693"/>
                      </a:lnTo>
                      <a:lnTo>
                        <a:pt x="19794" y="10651"/>
                      </a:lnTo>
                      <a:lnTo>
                        <a:pt x="19710" y="10630"/>
                      </a:lnTo>
                      <a:lnTo>
                        <a:pt x="19689" y="10462"/>
                      </a:lnTo>
                      <a:lnTo>
                        <a:pt x="19522" y="10337"/>
                      </a:lnTo>
                      <a:lnTo>
                        <a:pt x="19459" y="10379"/>
                      </a:lnTo>
                      <a:lnTo>
                        <a:pt x="19689" y="10860"/>
                      </a:lnTo>
                      <a:lnTo>
                        <a:pt x="19752" y="11174"/>
                      </a:lnTo>
                      <a:lnTo>
                        <a:pt x="19710" y="11425"/>
                      </a:lnTo>
                      <a:lnTo>
                        <a:pt x="19522" y="11676"/>
                      </a:lnTo>
                      <a:lnTo>
                        <a:pt x="19396" y="11802"/>
                      </a:lnTo>
                      <a:lnTo>
                        <a:pt x="19396" y="11885"/>
                      </a:lnTo>
                      <a:lnTo>
                        <a:pt x="19480" y="11948"/>
                      </a:lnTo>
                      <a:lnTo>
                        <a:pt x="19501" y="12136"/>
                      </a:lnTo>
                      <a:lnTo>
                        <a:pt x="19417" y="12346"/>
                      </a:lnTo>
                      <a:lnTo>
                        <a:pt x="19417" y="12471"/>
                      </a:lnTo>
                      <a:lnTo>
                        <a:pt x="19627" y="12618"/>
                      </a:lnTo>
                      <a:lnTo>
                        <a:pt x="19899" y="12848"/>
                      </a:lnTo>
                      <a:lnTo>
                        <a:pt x="19940" y="12994"/>
                      </a:lnTo>
                      <a:lnTo>
                        <a:pt x="20108" y="12994"/>
                      </a:lnTo>
                      <a:lnTo>
                        <a:pt x="20233" y="13141"/>
                      </a:lnTo>
                      <a:lnTo>
                        <a:pt x="20338" y="13371"/>
                      </a:lnTo>
                      <a:lnTo>
                        <a:pt x="20317" y="13727"/>
                      </a:lnTo>
                      <a:lnTo>
                        <a:pt x="20275" y="13894"/>
                      </a:lnTo>
                      <a:lnTo>
                        <a:pt x="20422" y="14103"/>
                      </a:lnTo>
                      <a:lnTo>
                        <a:pt x="20380" y="14354"/>
                      </a:lnTo>
                      <a:lnTo>
                        <a:pt x="20464" y="14501"/>
                      </a:lnTo>
                      <a:lnTo>
                        <a:pt x="20673" y="14731"/>
                      </a:lnTo>
                      <a:lnTo>
                        <a:pt x="20715" y="14856"/>
                      </a:lnTo>
                      <a:lnTo>
                        <a:pt x="20673" y="15024"/>
                      </a:lnTo>
                      <a:lnTo>
                        <a:pt x="20736" y="15087"/>
                      </a:lnTo>
                      <a:lnTo>
                        <a:pt x="20882" y="15149"/>
                      </a:lnTo>
                      <a:lnTo>
                        <a:pt x="21070" y="15045"/>
                      </a:lnTo>
                      <a:lnTo>
                        <a:pt x="21280" y="15087"/>
                      </a:lnTo>
                      <a:lnTo>
                        <a:pt x="21363" y="15045"/>
                      </a:lnTo>
                      <a:lnTo>
                        <a:pt x="21384" y="14877"/>
                      </a:lnTo>
                      <a:lnTo>
                        <a:pt x="21510" y="14752"/>
                      </a:lnTo>
                      <a:lnTo>
                        <a:pt x="21677" y="14815"/>
                      </a:lnTo>
                      <a:lnTo>
                        <a:pt x="21782" y="14773"/>
                      </a:lnTo>
                      <a:lnTo>
                        <a:pt x="21991" y="14919"/>
                      </a:lnTo>
                      <a:lnTo>
                        <a:pt x="22116" y="14856"/>
                      </a:lnTo>
                      <a:lnTo>
                        <a:pt x="22200" y="14982"/>
                      </a:lnTo>
                      <a:lnTo>
                        <a:pt x="22451" y="15087"/>
                      </a:lnTo>
                      <a:lnTo>
                        <a:pt x="22640" y="15087"/>
                      </a:lnTo>
                      <a:lnTo>
                        <a:pt x="22765" y="15275"/>
                      </a:lnTo>
                      <a:lnTo>
                        <a:pt x="22765" y="15379"/>
                      </a:lnTo>
                      <a:lnTo>
                        <a:pt x="22953" y="15484"/>
                      </a:lnTo>
                      <a:lnTo>
                        <a:pt x="23016" y="15589"/>
                      </a:lnTo>
                      <a:lnTo>
                        <a:pt x="23037" y="15610"/>
                      </a:lnTo>
                      <a:lnTo>
                        <a:pt x="23058" y="15693"/>
                      </a:lnTo>
                      <a:lnTo>
                        <a:pt x="23142" y="15777"/>
                      </a:lnTo>
                      <a:lnTo>
                        <a:pt x="23058" y="15861"/>
                      </a:lnTo>
                      <a:lnTo>
                        <a:pt x="22953" y="15882"/>
                      </a:lnTo>
                      <a:lnTo>
                        <a:pt x="22953" y="16070"/>
                      </a:lnTo>
                      <a:lnTo>
                        <a:pt x="23037" y="16216"/>
                      </a:lnTo>
                      <a:lnTo>
                        <a:pt x="23121" y="16279"/>
                      </a:lnTo>
                      <a:lnTo>
                        <a:pt x="23079" y="16384"/>
                      </a:lnTo>
                      <a:lnTo>
                        <a:pt x="23163" y="16488"/>
                      </a:lnTo>
                      <a:lnTo>
                        <a:pt x="23288" y="16488"/>
                      </a:lnTo>
                      <a:lnTo>
                        <a:pt x="23372" y="16593"/>
                      </a:lnTo>
                      <a:lnTo>
                        <a:pt x="23518" y="16593"/>
                      </a:lnTo>
                      <a:lnTo>
                        <a:pt x="23602" y="16426"/>
                      </a:lnTo>
                      <a:lnTo>
                        <a:pt x="23665" y="16509"/>
                      </a:lnTo>
                      <a:lnTo>
                        <a:pt x="23769" y="16488"/>
                      </a:lnTo>
                      <a:lnTo>
                        <a:pt x="23832" y="16509"/>
                      </a:lnTo>
                      <a:lnTo>
                        <a:pt x="23790" y="16530"/>
                      </a:lnTo>
                      <a:lnTo>
                        <a:pt x="23728" y="16593"/>
                      </a:lnTo>
                      <a:lnTo>
                        <a:pt x="23560" y="16614"/>
                      </a:lnTo>
                      <a:lnTo>
                        <a:pt x="23456" y="16635"/>
                      </a:lnTo>
                      <a:lnTo>
                        <a:pt x="23288" y="16656"/>
                      </a:lnTo>
                      <a:lnTo>
                        <a:pt x="23142" y="16551"/>
                      </a:lnTo>
                      <a:lnTo>
                        <a:pt x="22995" y="16551"/>
                      </a:lnTo>
                      <a:lnTo>
                        <a:pt x="22932" y="16426"/>
                      </a:lnTo>
                      <a:lnTo>
                        <a:pt x="22974" y="16384"/>
                      </a:lnTo>
                      <a:lnTo>
                        <a:pt x="22953" y="16237"/>
                      </a:lnTo>
                      <a:lnTo>
                        <a:pt x="22849" y="16112"/>
                      </a:lnTo>
                      <a:lnTo>
                        <a:pt x="22828" y="15986"/>
                      </a:lnTo>
                      <a:lnTo>
                        <a:pt x="22723" y="15923"/>
                      </a:lnTo>
                      <a:lnTo>
                        <a:pt x="22744" y="15798"/>
                      </a:lnTo>
                      <a:lnTo>
                        <a:pt x="22619" y="15610"/>
                      </a:lnTo>
                      <a:lnTo>
                        <a:pt x="22556" y="15610"/>
                      </a:lnTo>
                      <a:lnTo>
                        <a:pt x="22430" y="15526"/>
                      </a:lnTo>
                      <a:lnTo>
                        <a:pt x="22242" y="15421"/>
                      </a:lnTo>
                      <a:lnTo>
                        <a:pt x="22242" y="15254"/>
                      </a:lnTo>
                      <a:lnTo>
                        <a:pt x="22054" y="15066"/>
                      </a:lnTo>
                      <a:lnTo>
                        <a:pt x="21907" y="15066"/>
                      </a:lnTo>
                      <a:lnTo>
                        <a:pt x="21677" y="15317"/>
                      </a:lnTo>
                      <a:lnTo>
                        <a:pt x="21510" y="15338"/>
                      </a:lnTo>
                      <a:lnTo>
                        <a:pt x="21405" y="15463"/>
                      </a:lnTo>
                      <a:lnTo>
                        <a:pt x="21217" y="15589"/>
                      </a:lnTo>
                      <a:lnTo>
                        <a:pt x="21259" y="15944"/>
                      </a:lnTo>
                      <a:lnTo>
                        <a:pt x="21321" y="16049"/>
                      </a:lnTo>
                      <a:lnTo>
                        <a:pt x="21572" y="16175"/>
                      </a:lnTo>
                      <a:lnTo>
                        <a:pt x="21761" y="16593"/>
                      </a:lnTo>
                      <a:lnTo>
                        <a:pt x="21719" y="16698"/>
                      </a:lnTo>
                      <a:lnTo>
                        <a:pt x="21531" y="17012"/>
                      </a:lnTo>
                      <a:lnTo>
                        <a:pt x="21510" y="17179"/>
                      </a:lnTo>
                      <a:lnTo>
                        <a:pt x="21614" y="17367"/>
                      </a:lnTo>
                      <a:lnTo>
                        <a:pt x="21510" y="17639"/>
                      </a:lnTo>
                      <a:lnTo>
                        <a:pt x="21510" y="17744"/>
                      </a:lnTo>
                      <a:lnTo>
                        <a:pt x="21363" y="17890"/>
                      </a:lnTo>
                      <a:lnTo>
                        <a:pt x="21363" y="17974"/>
                      </a:lnTo>
                      <a:lnTo>
                        <a:pt x="21259" y="18016"/>
                      </a:lnTo>
                      <a:lnTo>
                        <a:pt x="21175" y="18120"/>
                      </a:lnTo>
                      <a:lnTo>
                        <a:pt x="21175" y="18267"/>
                      </a:lnTo>
                      <a:lnTo>
                        <a:pt x="21259" y="18330"/>
                      </a:lnTo>
                      <a:lnTo>
                        <a:pt x="21259" y="18434"/>
                      </a:lnTo>
                      <a:lnTo>
                        <a:pt x="21070" y="18539"/>
                      </a:lnTo>
                      <a:lnTo>
                        <a:pt x="20840" y="18497"/>
                      </a:lnTo>
                      <a:lnTo>
                        <a:pt x="20798" y="18434"/>
                      </a:lnTo>
                      <a:lnTo>
                        <a:pt x="20589" y="18434"/>
                      </a:lnTo>
                      <a:lnTo>
                        <a:pt x="20380" y="18476"/>
                      </a:lnTo>
                      <a:lnTo>
                        <a:pt x="20212" y="18413"/>
                      </a:lnTo>
                      <a:lnTo>
                        <a:pt x="19794" y="18330"/>
                      </a:lnTo>
                      <a:lnTo>
                        <a:pt x="19627" y="18183"/>
                      </a:lnTo>
                      <a:lnTo>
                        <a:pt x="19585" y="18079"/>
                      </a:lnTo>
                      <a:lnTo>
                        <a:pt x="19396" y="18100"/>
                      </a:lnTo>
                      <a:lnTo>
                        <a:pt x="19334" y="18204"/>
                      </a:lnTo>
                      <a:lnTo>
                        <a:pt x="19313" y="18162"/>
                      </a:lnTo>
                      <a:lnTo>
                        <a:pt x="19229" y="18120"/>
                      </a:lnTo>
                      <a:lnTo>
                        <a:pt x="19313" y="17974"/>
                      </a:lnTo>
                      <a:lnTo>
                        <a:pt x="19480" y="17953"/>
                      </a:lnTo>
                      <a:lnTo>
                        <a:pt x="19794" y="17890"/>
                      </a:lnTo>
                      <a:lnTo>
                        <a:pt x="19836" y="17807"/>
                      </a:lnTo>
                      <a:lnTo>
                        <a:pt x="20108" y="17974"/>
                      </a:lnTo>
                      <a:lnTo>
                        <a:pt x="20171" y="17974"/>
                      </a:lnTo>
                      <a:lnTo>
                        <a:pt x="20212" y="17890"/>
                      </a:lnTo>
                      <a:lnTo>
                        <a:pt x="20338" y="17890"/>
                      </a:lnTo>
                      <a:lnTo>
                        <a:pt x="20338" y="17974"/>
                      </a:lnTo>
                      <a:lnTo>
                        <a:pt x="20150" y="18079"/>
                      </a:lnTo>
                      <a:lnTo>
                        <a:pt x="20254" y="18183"/>
                      </a:lnTo>
                      <a:lnTo>
                        <a:pt x="20464" y="18162"/>
                      </a:lnTo>
                      <a:lnTo>
                        <a:pt x="20547" y="18058"/>
                      </a:lnTo>
                      <a:lnTo>
                        <a:pt x="20673" y="17995"/>
                      </a:lnTo>
                      <a:lnTo>
                        <a:pt x="20673" y="17911"/>
                      </a:lnTo>
                      <a:lnTo>
                        <a:pt x="20568" y="17786"/>
                      </a:lnTo>
                      <a:lnTo>
                        <a:pt x="20568" y="17702"/>
                      </a:lnTo>
                      <a:lnTo>
                        <a:pt x="20694" y="17786"/>
                      </a:lnTo>
                      <a:lnTo>
                        <a:pt x="20756" y="17702"/>
                      </a:lnTo>
                      <a:lnTo>
                        <a:pt x="20756" y="17472"/>
                      </a:lnTo>
                      <a:lnTo>
                        <a:pt x="20882" y="17388"/>
                      </a:lnTo>
                      <a:lnTo>
                        <a:pt x="20861" y="17325"/>
                      </a:lnTo>
                      <a:lnTo>
                        <a:pt x="20777" y="17346"/>
                      </a:lnTo>
                      <a:lnTo>
                        <a:pt x="20756" y="17284"/>
                      </a:lnTo>
                      <a:lnTo>
                        <a:pt x="20882" y="17242"/>
                      </a:lnTo>
                      <a:lnTo>
                        <a:pt x="20882" y="17012"/>
                      </a:lnTo>
                      <a:lnTo>
                        <a:pt x="20840" y="16928"/>
                      </a:lnTo>
                      <a:lnTo>
                        <a:pt x="20903" y="16823"/>
                      </a:lnTo>
                      <a:lnTo>
                        <a:pt x="20903" y="16760"/>
                      </a:lnTo>
                      <a:lnTo>
                        <a:pt x="21008" y="16698"/>
                      </a:lnTo>
                      <a:lnTo>
                        <a:pt x="20987" y="16509"/>
                      </a:lnTo>
                      <a:lnTo>
                        <a:pt x="20861" y="16384"/>
                      </a:lnTo>
                      <a:lnTo>
                        <a:pt x="20777" y="16175"/>
                      </a:lnTo>
                      <a:lnTo>
                        <a:pt x="20798" y="16007"/>
                      </a:lnTo>
                      <a:lnTo>
                        <a:pt x="20798" y="15882"/>
                      </a:lnTo>
                      <a:lnTo>
                        <a:pt x="20861" y="15903"/>
                      </a:lnTo>
                      <a:lnTo>
                        <a:pt x="20861" y="15819"/>
                      </a:lnTo>
                      <a:lnTo>
                        <a:pt x="20673" y="15651"/>
                      </a:lnTo>
                      <a:lnTo>
                        <a:pt x="20589" y="15610"/>
                      </a:lnTo>
                      <a:lnTo>
                        <a:pt x="20526" y="15505"/>
                      </a:lnTo>
                      <a:lnTo>
                        <a:pt x="20338" y="15463"/>
                      </a:lnTo>
                      <a:lnTo>
                        <a:pt x="20108" y="15170"/>
                      </a:lnTo>
                      <a:lnTo>
                        <a:pt x="20045" y="14940"/>
                      </a:lnTo>
                      <a:lnTo>
                        <a:pt x="20003" y="14877"/>
                      </a:lnTo>
                      <a:lnTo>
                        <a:pt x="20045" y="14794"/>
                      </a:lnTo>
                      <a:lnTo>
                        <a:pt x="19919" y="14710"/>
                      </a:lnTo>
                      <a:lnTo>
                        <a:pt x="19836" y="14563"/>
                      </a:lnTo>
                      <a:lnTo>
                        <a:pt x="19899" y="14417"/>
                      </a:lnTo>
                      <a:lnTo>
                        <a:pt x="19710" y="14145"/>
                      </a:lnTo>
                      <a:lnTo>
                        <a:pt x="19710" y="13978"/>
                      </a:lnTo>
                      <a:lnTo>
                        <a:pt x="19585" y="13831"/>
                      </a:lnTo>
                      <a:lnTo>
                        <a:pt x="19606" y="13768"/>
                      </a:lnTo>
                      <a:lnTo>
                        <a:pt x="19606" y="13685"/>
                      </a:lnTo>
                      <a:lnTo>
                        <a:pt x="19501" y="13580"/>
                      </a:lnTo>
                      <a:lnTo>
                        <a:pt x="19438" y="13224"/>
                      </a:lnTo>
                      <a:lnTo>
                        <a:pt x="19375" y="13078"/>
                      </a:lnTo>
                      <a:lnTo>
                        <a:pt x="19229" y="12973"/>
                      </a:lnTo>
                      <a:lnTo>
                        <a:pt x="19292" y="12910"/>
                      </a:lnTo>
                      <a:lnTo>
                        <a:pt x="19250" y="12848"/>
                      </a:lnTo>
                      <a:lnTo>
                        <a:pt x="19166" y="12869"/>
                      </a:lnTo>
                      <a:lnTo>
                        <a:pt x="19166" y="12848"/>
                      </a:lnTo>
                      <a:lnTo>
                        <a:pt x="19041" y="12806"/>
                      </a:lnTo>
                      <a:lnTo>
                        <a:pt x="18957" y="12638"/>
                      </a:lnTo>
                      <a:lnTo>
                        <a:pt x="18831" y="12534"/>
                      </a:lnTo>
                      <a:lnTo>
                        <a:pt x="18769" y="12408"/>
                      </a:lnTo>
                      <a:lnTo>
                        <a:pt x="18852" y="12387"/>
                      </a:lnTo>
                      <a:lnTo>
                        <a:pt x="18873" y="12283"/>
                      </a:lnTo>
                      <a:lnTo>
                        <a:pt x="18831" y="12178"/>
                      </a:lnTo>
                      <a:lnTo>
                        <a:pt x="18852" y="12094"/>
                      </a:lnTo>
                      <a:lnTo>
                        <a:pt x="18790" y="11990"/>
                      </a:lnTo>
                      <a:lnTo>
                        <a:pt x="18852" y="11676"/>
                      </a:lnTo>
                      <a:lnTo>
                        <a:pt x="18769" y="11488"/>
                      </a:lnTo>
                      <a:lnTo>
                        <a:pt x="18769" y="11278"/>
                      </a:lnTo>
                      <a:lnTo>
                        <a:pt x="18727" y="11195"/>
                      </a:lnTo>
                      <a:lnTo>
                        <a:pt x="18727" y="11069"/>
                      </a:lnTo>
                      <a:lnTo>
                        <a:pt x="18643" y="10944"/>
                      </a:lnTo>
                      <a:lnTo>
                        <a:pt x="18748" y="10881"/>
                      </a:lnTo>
                      <a:lnTo>
                        <a:pt x="18685" y="10776"/>
                      </a:lnTo>
                      <a:lnTo>
                        <a:pt x="18559" y="10755"/>
                      </a:lnTo>
                      <a:lnTo>
                        <a:pt x="18413" y="10755"/>
                      </a:lnTo>
                      <a:lnTo>
                        <a:pt x="18057" y="10630"/>
                      </a:lnTo>
                      <a:lnTo>
                        <a:pt x="17932" y="10630"/>
                      </a:lnTo>
                      <a:lnTo>
                        <a:pt x="17890" y="10672"/>
                      </a:lnTo>
                      <a:lnTo>
                        <a:pt x="17785" y="10630"/>
                      </a:lnTo>
                      <a:lnTo>
                        <a:pt x="17681" y="10630"/>
                      </a:lnTo>
                      <a:lnTo>
                        <a:pt x="17534" y="10714"/>
                      </a:lnTo>
                      <a:lnTo>
                        <a:pt x="17388" y="10714"/>
                      </a:lnTo>
                      <a:lnTo>
                        <a:pt x="17262" y="10755"/>
                      </a:lnTo>
                      <a:lnTo>
                        <a:pt x="17220" y="10714"/>
                      </a:lnTo>
                      <a:lnTo>
                        <a:pt x="17262" y="10651"/>
                      </a:lnTo>
                      <a:lnTo>
                        <a:pt x="17158" y="10609"/>
                      </a:lnTo>
                      <a:lnTo>
                        <a:pt x="17053" y="10630"/>
                      </a:lnTo>
                      <a:lnTo>
                        <a:pt x="17074" y="10860"/>
                      </a:lnTo>
                      <a:lnTo>
                        <a:pt x="17053" y="11069"/>
                      </a:lnTo>
                      <a:lnTo>
                        <a:pt x="17158" y="11195"/>
                      </a:lnTo>
                      <a:lnTo>
                        <a:pt x="17116" y="11258"/>
                      </a:lnTo>
                      <a:lnTo>
                        <a:pt x="17074" y="11467"/>
                      </a:lnTo>
                      <a:lnTo>
                        <a:pt x="17158" y="11550"/>
                      </a:lnTo>
                      <a:lnTo>
                        <a:pt x="17158" y="11676"/>
                      </a:lnTo>
                      <a:lnTo>
                        <a:pt x="17199" y="11760"/>
                      </a:lnTo>
                      <a:lnTo>
                        <a:pt x="17158" y="11822"/>
                      </a:lnTo>
                      <a:lnTo>
                        <a:pt x="17158" y="12011"/>
                      </a:lnTo>
                      <a:lnTo>
                        <a:pt x="17220" y="12136"/>
                      </a:lnTo>
                      <a:lnTo>
                        <a:pt x="17158" y="12304"/>
                      </a:lnTo>
                      <a:lnTo>
                        <a:pt x="17158" y="12408"/>
                      </a:lnTo>
                      <a:lnTo>
                        <a:pt x="17199" y="12534"/>
                      </a:lnTo>
                      <a:lnTo>
                        <a:pt x="17178" y="12618"/>
                      </a:lnTo>
                      <a:lnTo>
                        <a:pt x="17053" y="12701"/>
                      </a:lnTo>
                      <a:lnTo>
                        <a:pt x="16844" y="13015"/>
                      </a:lnTo>
                      <a:lnTo>
                        <a:pt x="16760" y="13057"/>
                      </a:lnTo>
                      <a:lnTo>
                        <a:pt x="16781" y="13162"/>
                      </a:lnTo>
                      <a:lnTo>
                        <a:pt x="16865" y="13266"/>
                      </a:lnTo>
                      <a:lnTo>
                        <a:pt x="16802" y="13371"/>
                      </a:lnTo>
                      <a:lnTo>
                        <a:pt x="16781" y="13559"/>
                      </a:lnTo>
                      <a:lnTo>
                        <a:pt x="16906" y="13685"/>
                      </a:lnTo>
                      <a:lnTo>
                        <a:pt x="16990" y="13643"/>
                      </a:lnTo>
                      <a:lnTo>
                        <a:pt x="17074" y="13706"/>
                      </a:lnTo>
                      <a:lnTo>
                        <a:pt x="17158" y="13915"/>
                      </a:lnTo>
                      <a:lnTo>
                        <a:pt x="17283" y="13915"/>
                      </a:lnTo>
                      <a:lnTo>
                        <a:pt x="17388" y="14019"/>
                      </a:lnTo>
                      <a:lnTo>
                        <a:pt x="17304" y="13999"/>
                      </a:lnTo>
                      <a:lnTo>
                        <a:pt x="17220" y="14103"/>
                      </a:lnTo>
                      <a:lnTo>
                        <a:pt x="17220" y="14271"/>
                      </a:lnTo>
                      <a:lnTo>
                        <a:pt x="17409" y="14396"/>
                      </a:lnTo>
                      <a:lnTo>
                        <a:pt x="17409" y="14522"/>
                      </a:lnTo>
                      <a:lnTo>
                        <a:pt x="17325" y="14605"/>
                      </a:lnTo>
                      <a:lnTo>
                        <a:pt x="17262" y="14543"/>
                      </a:lnTo>
                      <a:lnTo>
                        <a:pt x="17262" y="14626"/>
                      </a:lnTo>
                      <a:lnTo>
                        <a:pt x="17367" y="14898"/>
                      </a:lnTo>
                      <a:lnTo>
                        <a:pt x="17430" y="14961"/>
                      </a:lnTo>
                      <a:lnTo>
                        <a:pt x="17492" y="15149"/>
                      </a:lnTo>
                      <a:lnTo>
                        <a:pt x="17534" y="15066"/>
                      </a:lnTo>
                      <a:lnTo>
                        <a:pt x="17639" y="15149"/>
                      </a:lnTo>
                      <a:lnTo>
                        <a:pt x="17764" y="15149"/>
                      </a:lnTo>
                      <a:lnTo>
                        <a:pt x="17911" y="15233"/>
                      </a:lnTo>
                      <a:lnTo>
                        <a:pt x="18015" y="15066"/>
                      </a:lnTo>
                      <a:lnTo>
                        <a:pt x="18057" y="15128"/>
                      </a:lnTo>
                      <a:lnTo>
                        <a:pt x="18057" y="15338"/>
                      </a:lnTo>
                      <a:lnTo>
                        <a:pt x="18141" y="15442"/>
                      </a:lnTo>
                      <a:lnTo>
                        <a:pt x="18183" y="15463"/>
                      </a:lnTo>
                      <a:lnTo>
                        <a:pt x="18434" y="15756"/>
                      </a:lnTo>
                      <a:lnTo>
                        <a:pt x="18559" y="15777"/>
                      </a:lnTo>
                      <a:lnTo>
                        <a:pt x="18643" y="15735"/>
                      </a:lnTo>
                      <a:lnTo>
                        <a:pt x="18748" y="15735"/>
                      </a:lnTo>
                      <a:lnTo>
                        <a:pt x="18769" y="15777"/>
                      </a:lnTo>
                      <a:lnTo>
                        <a:pt x="18873" y="15777"/>
                      </a:lnTo>
                      <a:lnTo>
                        <a:pt x="18769" y="15861"/>
                      </a:lnTo>
                      <a:lnTo>
                        <a:pt x="18769" y="16175"/>
                      </a:lnTo>
                      <a:lnTo>
                        <a:pt x="18748" y="16258"/>
                      </a:lnTo>
                      <a:lnTo>
                        <a:pt x="18811" y="16384"/>
                      </a:lnTo>
                      <a:lnTo>
                        <a:pt x="18790" y="16426"/>
                      </a:lnTo>
                      <a:lnTo>
                        <a:pt x="18706" y="16426"/>
                      </a:lnTo>
                      <a:lnTo>
                        <a:pt x="18748" y="16593"/>
                      </a:lnTo>
                      <a:lnTo>
                        <a:pt x="18748" y="16677"/>
                      </a:lnTo>
                      <a:lnTo>
                        <a:pt x="18601" y="16635"/>
                      </a:lnTo>
                      <a:lnTo>
                        <a:pt x="18476" y="16384"/>
                      </a:lnTo>
                      <a:lnTo>
                        <a:pt x="18329" y="16258"/>
                      </a:lnTo>
                      <a:lnTo>
                        <a:pt x="18141" y="16216"/>
                      </a:lnTo>
                      <a:lnTo>
                        <a:pt x="18057" y="16070"/>
                      </a:lnTo>
                      <a:lnTo>
                        <a:pt x="17932" y="15965"/>
                      </a:lnTo>
                      <a:lnTo>
                        <a:pt x="17618" y="15944"/>
                      </a:lnTo>
                      <a:lnTo>
                        <a:pt x="17304" y="15756"/>
                      </a:lnTo>
                      <a:lnTo>
                        <a:pt x="17116" y="15735"/>
                      </a:lnTo>
                      <a:lnTo>
                        <a:pt x="17095" y="15631"/>
                      </a:lnTo>
                      <a:lnTo>
                        <a:pt x="17011" y="15631"/>
                      </a:lnTo>
                      <a:lnTo>
                        <a:pt x="16906" y="15547"/>
                      </a:lnTo>
                      <a:lnTo>
                        <a:pt x="16760" y="15589"/>
                      </a:lnTo>
                      <a:lnTo>
                        <a:pt x="16655" y="15693"/>
                      </a:lnTo>
                      <a:lnTo>
                        <a:pt x="16593" y="15568"/>
                      </a:lnTo>
                      <a:lnTo>
                        <a:pt x="16614" y="15526"/>
                      </a:lnTo>
                      <a:lnTo>
                        <a:pt x="16593" y="15442"/>
                      </a:lnTo>
                      <a:lnTo>
                        <a:pt x="16237" y="15317"/>
                      </a:lnTo>
                      <a:lnTo>
                        <a:pt x="16070" y="15212"/>
                      </a:lnTo>
                      <a:lnTo>
                        <a:pt x="15526" y="15170"/>
                      </a:lnTo>
                      <a:lnTo>
                        <a:pt x="15086" y="15233"/>
                      </a:lnTo>
                      <a:lnTo>
                        <a:pt x="14982" y="15191"/>
                      </a:lnTo>
                      <a:lnTo>
                        <a:pt x="14877" y="15233"/>
                      </a:lnTo>
                      <a:lnTo>
                        <a:pt x="14772" y="15170"/>
                      </a:lnTo>
                      <a:lnTo>
                        <a:pt x="14710" y="15212"/>
                      </a:lnTo>
                      <a:lnTo>
                        <a:pt x="14605" y="15170"/>
                      </a:lnTo>
                      <a:lnTo>
                        <a:pt x="14521" y="15233"/>
                      </a:lnTo>
                      <a:lnTo>
                        <a:pt x="14584" y="15359"/>
                      </a:lnTo>
                      <a:lnTo>
                        <a:pt x="14584" y="15463"/>
                      </a:lnTo>
                      <a:lnTo>
                        <a:pt x="14458" y="15505"/>
                      </a:lnTo>
                      <a:lnTo>
                        <a:pt x="14458" y="15568"/>
                      </a:lnTo>
                      <a:lnTo>
                        <a:pt x="14521" y="15693"/>
                      </a:lnTo>
                      <a:lnTo>
                        <a:pt x="14605" y="15756"/>
                      </a:lnTo>
                      <a:lnTo>
                        <a:pt x="14668" y="15965"/>
                      </a:lnTo>
                      <a:lnTo>
                        <a:pt x="14710" y="16070"/>
                      </a:lnTo>
                      <a:lnTo>
                        <a:pt x="14751" y="15965"/>
                      </a:lnTo>
                      <a:lnTo>
                        <a:pt x="14814" y="15965"/>
                      </a:lnTo>
                      <a:lnTo>
                        <a:pt x="14919" y="16133"/>
                      </a:lnTo>
                      <a:lnTo>
                        <a:pt x="14919" y="16237"/>
                      </a:lnTo>
                      <a:lnTo>
                        <a:pt x="15044" y="16279"/>
                      </a:lnTo>
                      <a:lnTo>
                        <a:pt x="15212" y="16447"/>
                      </a:lnTo>
                      <a:lnTo>
                        <a:pt x="15044" y="16426"/>
                      </a:lnTo>
                      <a:lnTo>
                        <a:pt x="15002" y="16384"/>
                      </a:lnTo>
                      <a:lnTo>
                        <a:pt x="14919" y="16384"/>
                      </a:lnTo>
                      <a:lnTo>
                        <a:pt x="14877" y="16551"/>
                      </a:lnTo>
                      <a:lnTo>
                        <a:pt x="14772" y="16635"/>
                      </a:lnTo>
                      <a:lnTo>
                        <a:pt x="14605" y="16551"/>
                      </a:lnTo>
                      <a:lnTo>
                        <a:pt x="14521" y="16614"/>
                      </a:lnTo>
                      <a:lnTo>
                        <a:pt x="14521" y="16656"/>
                      </a:lnTo>
                      <a:lnTo>
                        <a:pt x="14668" y="16823"/>
                      </a:lnTo>
                      <a:lnTo>
                        <a:pt x="14710" y="16865"/>
                      </a:lnTo>
                      <a:lnTo>
                        <a:pt x="14710" y="16949"/>
                      </a:lnTo>
                      <a:lnTo>
                        <a:pt x="14668" y="17032"/>
                      </a:lnTo>
                      <a:lnTo>
                        <a:pt x="14375" y="17032"/>
                      </a:lnTo>
                      <a:lnTo>
                        <a:pt x="14291" y="16949"/>
                      </a:lnTo>
                      <a:lnTo>
                        <a:pt x="14312" y="16865"/>
                      </a:lnTo>
                      <a:lnTo>
                        <a:pt x="14270" y="16760"/>
                      </a:lnTo>
                      <a:lnTo>
                        <a:pt x="14375" y="16698"/>
                      </a:lnTo>
                      <a:lnTo>
                        <a:pt x="14375" y="16635"/>
                      </a:lnTo>
                      <a:lnTo>
                        <a:pt x="14270" y="16530"/>
                      </a:lnTo>
                      <a:lnTo>
                        <a:pt x="14186" y="16509"/>
                      </a:lnTo>
                      <a:lnTo>
                        <a:pt x="14270" y="16405"/>
                      </a:lnTo>
                      <a:lnTo>
                        <a:pt x="14249" y="16384"/>
                      </a:lnTo>
                      <a:lnTo>
                        <a:pt x="14165" y="16426"/>
                      </a:lnTo>
                      <a:lnTo>
                        <a:pt x="14103" y="16426"/>
                      </a:lnTo>
                      <a:lnTo>
                        <a:pt x="13956" y="16593"/>
                      </a:lnTo>
                      <a:lnTo>
                        <a:pt x="13873" y="16614"/>
                      </a:lnTo>
                      <a:lnTo>
                        <a:pt x="13768" y="16719"/>
                      </a:lnTo>
                      <a:lnTo>
                        <a:pt x="13768" y="16760"/>
                      </a:lnTo>
                      <a:lnTo>
                        <a:pt x="13642" y="16760"/>
                      </a:lnTo>
                      <a:lnTo>
                        <a:pt x="13580" y="16844"/>
                      </a:lnTo>
                      <a:lnTo>
                        <a:pt x="13580" y="16928"/>
                      </a:lnTo>
                      <a:lnTo>
                        <a:pt x="13517" y="16970"/>
                      </a:lnTo>
                      <a:lnTo>
                        <a:pt x="13245" y="16970"/>
                      </a:lnTo>
                      <a:lnTo>
                        <a:pt x="13161" y="16949"/>
                      </a:lnTo>
                      <a:lnTo>
                        <a:pt x="13119" y="16970"/>
                      </a:lnTo>
                      <a:lnTo>
                        <a:pt x="13036" y="16970"/>
                      </a:lnTo>
                      <a:lnTo>
                        <a:pt x="12952" y="16928"/>
                      </a:lnTo>
                      <a:lnTo>
                        <a:pt x="12805" y="17032"/>
                      </a:lnTo>
                      <a:lnTo>
                        <a:pt x="12785" y="17074"/>
                      </a:lnTo>
                      <a:lnTo>
                        <a:pt x="12680" y="17116"/>
                      </a:lnTo>
                      <a:lnTo>
                        <a:pt x="12575" y="17221"/>
                      </a:lnTo>
                      <a:lnTo>
                        <a:pt x="12575" y="17263"/>
                      </a:lnTo>
                      <a:lnTo>
                        <a:pt x="12638" y="17325"/>
                      </a:lnTo>
                      <a:lnTo>
                        <a:pt x="12617" y="17388"/>
                      </a:lnTo>
                      <a:lnTo>
                        <a:pt x="12638" y="17472"/>
                      </a:lnTo>
                      <a:lnTo>
                        <a:pt x="12617" y="17535"/>
                      </a:lnTo>
                      <a:lnTo>
                        <a:pt x="12513" y="17451"/>
                      </a:lnTo>
                      <a:lnTo>
                        <a:pt x="12471" y="17367"/>
                      </a:lnTo>
                      <a:lnTo>
                        <a:pt x="12408" y="17367"/>
                      </a:lnTo>
                      <a:lnTo>
                        <a:pt x="12282" y="17493"/>
                      </a:lnTo>
                      <a:lnTo>
                        <a:pt x="12220" y="17639"/>
                      </a:lnTo>
                      <a:lnTo>
                        <a:pt x="12220" y="17493"/>
                      </a:lnTo>
                      <a:lnTo>
                        <a:pt x="12094" y="17451"/>
                      </a:lnTo>
                      <a:lnTo>
                        <a:pt x="12010" y="17493"/>
                      </a:lnTo>
                      <a:lnTo>
                        <a:pt x="11948" y="17493"/>
                      </a:lnTo>
                      <a:lnTo>
                        <a:pt x="11864" y="17535"/>
                      </a:lnTo>
                      <a:lnTo>
                        <a:pt x="11759" y="17493"/>
                      </a:lnTo>
                      <a:lnTo>
                        <a:pt x="11738" y="17388"/>
                      </a:lnTo>
                      <a:lnTo>
                        <a:pt x="11864" y="17284"/>
                      </a:lnTo>
                      <a:lnTo>
                        <a:pt x="11969" y="17284"/>
                      </a:lnTo>
                      <a:lnTo>
                        <a:pt x="12010" y="17221"/>
                      </a:lnTo>
                      <a:lnTo>
                        <a:pt x="11948" y="17074"/>
                      </a:lnTo>
                      <a:lnTo>
                        <a:pt x="11969" y="17032"/>
                      </a:lnTo>
                      <a:lnTo>
                        <a:pt x="12052" y="16970"/>
                      </a:lnTo>
                      <a:lnTo>
                        <a:pt x="11906" y="16844"/>
                      </a:lnTo>
                      <a:lnTo>
                        <a:pt x="11864" y="16865"/>
                      </a:lnTo>
                      <a:lnTo>
                        <a:pt x="11780" y="16844"/>
                      </a:lnTo>
                      <a:lnTo>
                        <a:pt x="11759" y="16802"/>
                      </a:lnTo>
                      <a:lnTo>
                        <a:pt x="11969" y="16698"/>
                      </a:lnTo>
                      <a:lnTo>
                        <a:pt x="12052" y="16698"/>
                      </a:lnTo>
                      <a:lnTo>
                        <a:pt x="12157" y="16635"/>
                      </a:lnTo>
                      <a:lnTo>
                        <a:pt x="12115" y="16593"/>
                      </a:lnTo>
                      <a:lnTo>
                        <a:pt x="11906" y="16614"/>
                      </a:lnTo>
                      <a:lnTo>
                        <a:pt x="11592" y="16740"/>
                      </a:lnTo>
                      <a:lnTo>
                        <a:pt x="11529" y="16823"/>
                      </a:lnTo>
                      <a:lnTo>
                        <a:pt x="11571" y="16886"/>
                      </a:lnTo>
                      <a:lnTo>
                        <a:pt x="11592" y="16970"/>
                      </a:lnTo>
                      <a:lnTo>
                        <a:pt x="11655" y="17053"/>
                      </a:lnTo>
                      <a:lnTo>
                        <a:pt x="11592" y="17137"/>
                      </a:lnTo>
                      <a:lnTo>
                        <a:pt x="11529" y="17158"/>
                      </a:lnTo>
                      <a:lnTo>
                        <a:pt x="11425" y="17053"/>
                      </a:lnTo>
                      <a:lnTo>
                        <a:pt x="11445" y="17012"/>
                      </a:lnTo>
                      <a:lnTo>
                        <a:pt x="11487" y="16991"/>
                      </a:lnTo>
                      <a:lnTo>
                        <a:pt x="11466" y="16907"/>
                      </a:lnTo>
                      <a:lnTo>
                        <a:pt x="11445" y="16907"/>
                      </a:lnTo>
                      <a:lnTo>
                        <a:pt x="11236" y="17116"/>
                      </a:lnTo>
                      <a:lnTo>
                        <a:pt x="11236" y="17158"/>
                      </a:lnTo>
                      <a:lnTo>
                        <a:pt x="11320" y="17242"/>
                      </a:lnTo>
                      <a:lnTo>
                        <a:pt x="11383" y="17263"/>
                      </a:lnTo>
                      <a:lnTo>
                        <a:pt x="11383" y="17346"/>
                      </a:lnTo>
                      <a:lnTo>
                        <a:pt x="11257" y="17472"/>
                      </a:lnTo>
                      <a:lnTo>
                        <a:pt x="11215" y="17430"/>
                      </a:lnTo>
                      <a:lnTo>
                        <a:pt x="11257" y="17346"/>
                      </a:lnTo>
                      <a:lnTo>
                        <a:pt x="11236" y="17263"/>
                      </a:lnTo>
                      <a:lnTo>
                        <a:pt x="11173" y="17263"/>
                      </a:lnTo>
                      <a:lnTo>
                        <a:pt x="11173" y="17200"/>
                      </a:lnTo>
                      <a:lnTo>
                        <a:pt x="10943" y="17263"/>
                      </a:lnTo>
                      <a:lnTo>
                        <a:pt x="10922" y="17346"/>
                      </a:lnTo>
                      <a:lnTo>
                        <a:pt x="10755" y="17430"/>
                      </a:lnTo>
                      <a:lnTo>
                        <a:pt x="10629" y="17409"/>
                      </a:lnTo>
                      <a:lnTo>
                        <a:pt x="10546" y="17430"/>
                      </a:lnTo>
                      <a:lnTo>
                        <a:pt x="10546" y="17472"/>
                      </a:lnTo>
                      <a:lnTo>
                        <a:pt x="10316" y="17765"/>
                      </a:lnTo>
                      <a:lnTo>
                        <a:pt x="10274" y="17786"/>
                      </a:lnTo>
                      <a:lnTo>
                        <a:pt x="10064" y="18058"/>
                      </a:lnTo>
                      <a:lnTo>
                        <a:pt x="9960" y="18100"/>
                      </a:lnTo>
                      <a:lnTo>
                        <a:pt x="9876" y="18037"/>
                      </a:lnTo>
                      <a:lnTo>
                        <a:pt x="9813" y="18037"/>
                      </a:lnTo>
                      <a:lnTo>
                        <a:pt x="9876" y="18141"/>
                      </a:lnTo>
                      <a:lnTo>
                        <a:pt x="10023" y="18246"/>
                      </a:lnTo>
                      <a:lnTo>
                        <a:pt x="10064" y="18309"/>
                      </a:lnTo>
                      <a:lnTo>
                        <a:pt x="10064" y="18309"/>
                      </a:lnTo>
                      <a:lnTo>
                        <a:pt x="9876" y="18246"/>
                      </a:lnTo>
                      <a:lnTo>
                        <a:pt x="9813" y="18288"/>
                      </a:lnTo>
                      <a:lnTo>
                        <a:pt x="9500" y="18309"/>
                      </a:lnTo>
                      <a:lnTo>
                        <a:pt x="9458" y="18372"/>
                      </a:lnTo>
                      <a:lnTo>
                        <a:pt x="9541" y="18476"/>
                      </a:lnTo>
                      <a:lnTo>
                        <a:pt x="9541" y="18581"/>
                      </a:lnTo>
                      <a:lnTo>
                        <a:pt x="9458" y="18706"/>
                      </a:lnTo>
                      <a:lnTo>
                        <a:pt x="9500" y="18895"/>
                      </a:lnTo>
                      <a:lnTo>
                        <a:pt x="9458" y="19020"/>
                      </a:lnTo>
                      <a:lnTo>
                        <a:pt x="9248" y="19104"/>
                      </a:lnTo>
                      <a:lnTo>
                        <a:pt x="9228" y="19146"/>
                      </a:lnTo>
                      <a:lnTo>
                        <a:pt x="9081" y="19146"/>
                      </a:lnTo>
                      <a:lnTo>
                        <a:pt x="9039" y="19229"/>
                      </a:lnTo>
                      <a:lnTo>
                        <a:pt x="8956" y="19104"/>
                      </a:lnTo>
                      <a:lnTo>
                        <a:pt x="8809" y="19208"/>
                      </a:lnTo>
                      <a:lnTo>
                        <a:pt x="8579" y="19208"/>
                      </a:lnTo>
                      <a:lnTo>
                        <a:pt x="8328" y="18916"/>
                      </a:lnTo>
                      <a:lnTo>
                        <a:pt x="8098" y="18706"/>
                      </a:lnTo>
                      <a:lnTo>
                        <a:pt x="8014" y="18644"/>
                      </a:lnTo>
                      <a:lnTo>
                        <a:pt x="8014" y="18476"/>
                      </a:lnTo>
                      <a:lnTo>
                        <a:pt x="8056" y="18413"/>
                      </a:lnTo>
                      <a:lnTo>
                        <a:pt x="8098" y="18455"/>
                      </a:lnTo>
                      <a:lnTo>
                        <a:pt x="8160" y="18372"/>
                      </a:lnTo>
                      <a:lnTo>
                        <a:pt x="8119" y="18309"/>
                      </a:lnTo>
                      <a:lnTo>
                        <a:pt x="8181" y="18267"/>
                      </a:lnTo>
                      <a:lnTo>
                        <a:pt x="8370" y="18267"/>
                      </a:lnTo>
                      <a:lnTo>
                        <a:pt x="8412" y="18183"/>
                      </a:lnTo>
                      <a:lnTo>
                        <a:pt x="8621" y="18183"/>
                      </a:lnTo>
                      <a:lnTo>
                        <a:pt x="8642" y="18100"/>
                      </a:lnTo>
                      <a:lnTo>
                        <a:pt x="8495" y="17890"/>
                      </a:lnTo>
                      <a:lnTo>
                        <a:pt x="8474" y="17807"/>
                      </a:lnTo>
                      <a:lnTo>
                        <a:pt x="8328" y="17786"/>
                      </a:lnTo>
                      <a:lnTo>
                        <a:pt x="8202" y="17660"/>
                      </a:lnTo>
                      <a:lnTo>
                        <a:pt x="8202" y="17556"/>
                      </a:lnTo>
                      <a:lnTo>
                        <a:pt x="8077" y="17451"/>
                      </a:lnTo>
                      <a:lnTo>
                        <a:pt x="7763" y="17430"/>
                      </a:lnTo>
                      <a:lnTo>
                        <a:pt x="7554" y="17451"/>
                      </a:lnTo>
                      <a:lnTo>
                        <a:pt x="7449" y="17493"/>
                      </a:lnTo>
                      <a:lnTo>
                        <a:pt x="7323" y="17493"/>
                      </a:lnTo>
                      <a:lnTo>
                        <a:pt x="7072" y="17346"/>
                      </a:lnTo>
                      <a:lnTo>
                        <a:pt x="6947" y="17346"/>
                      </a:lnTo>
                      <a:lnTo>
                        <a:pt x="6947" y="17388"/>
                      </a:lnTo>
                      <a:lnTo>
                        <a:pt x="7240" y="17639"/>
                      </a:lnTo>
                      <a:lnTo>
                        <a:pt x="7386" y="17744"/>
                      </a:lnTo>
                      <a:lnTo>
                        <a:pt x="7470" y="17974"/>
                      </a:lnTo>
                      <a:lnTo>
                        <a:pt x="7470" y="18100"/>
                      </a:lnTo>
                      <a:lnTo>
                        <a:pt x="7533" y="18183"/>
                      </a:lnTo>
                      <a:lnTo>
                        <a:pt x="7470" y="18225"/>
                      </a:lnTo>
                      <a:lnTo>
                        <a:pt x="7470" y="18330"/>
                      </a:lnTo>
                      <a:lnTo>
                        <a:pt x="7491" y="18413"/>
                      </a:lnTo>
                      <a:lnTo>
                        <a:pt x="7449" y="18434"/>
                      </a:lnTo>
                      <a:lnTo>
                        <a:pt x="7449" y="18706"/>
                      </a:lnTo>
                      <a:lnTo>
                        <a:pt x="7386" y="18853"/>
                      </a:lnTo>
                      <a:lnTo>
                        <a:pt x="7449" y="18999"/>
                      </a:lnTo>
                      <a:lnTo>
                        <a:pt x="7595" y="18999"/>
                      </a:lnTo>
                      <a:lnTo>
                        <a:pt x="7742" y="19062"/>
                      </a:lnTo>
                      <a:lnTo>
                        <a:pt x="7805" y="19167"/>
                      </a:lnTo>
                      <a:lnTo>
                        <a:pt x="7784" y="19229"/>
                      </a:lnTo>
                      <a:lnTo>
                        <a:pt x="7805" y="19313"/>
                      </a:lnTo>
                      <a:lnTo>
                        <a:pt x="7784" y="19355"/>
                      </a:lnTo>
                      <a:lnTo>
                        <a:pt x="7784" y="19418"/>
                      </a:lnTo>
                      <a:lnTo>
                        <a:pt x="7847" y="19460"/>
                      </a:lnTo>
                      <a:lnTo>
                        <a:pt x="7784" y="19543"/>
                      </a:lnTo>
                      <a:lnTo>
                        <a:pt x="7784" y="19794"/>
                      </a:lnTo>
                      <a:lnTo>
                        <a:pt x="7742" y="19857"/>
                      </a:lnTo>
                      <a:lnTo>
                        <a:pt x="7805" y="20004"/>
                      </a:lnTo>
                      <a:lnTo>
                        <a:pt x="7847" y="20213"/>
                      </a:lnTo>
                      <a:lnTo>
                        <a:pt x="7763" y="20171"/>
                      </a:lnTo>
                      <a:lnTo>
                        <a:pt x="7700" y="20045"/>
                      </a:lnTo>
                      <a:lnTo>
                        <a:pt x="7575" y="19941"/>
                      </a:lnTo>
                      <a:lnTo>
                        <a:pt x="7449" y="20066"/>
                      </a:lnTo>
                      <a:lnTo>
                        <a:pt x="7470" y="19941"/>
                      </a:lnTo>
                      <a:lnTo>
                        <a:pt x="7428" y="19857"/>
                      </a:lnTo>
                      <a:lnTo>
                        <a:pt x="7240" y="19836"/>
                      </a:lnTo>
                      <a:lnTo>
                        <a:pt x="7072" y="19857"/>
                      </a:lnTo>
                      <a:lnTo>
                        <a:pt x="6968" y="19773"/>
                      </a:lnTo>
                      <a:lnTo>
                        <a:pt x="6821" y="19753"/>
                      </a:lnTo>
                      <a:lnTo>
                        <a:pt x="6738" y="19794"/>
                      </a:lnTo>
                      <a:lnTo>
                        <a:pt x="6612" y="20087"/>
                      </a:lnTo>
                      <a:lnTo>
                        <a:pt x="6424" y="20255"/>
                      </a:lnTo>
                      <a:lnTo>
                        <a:pt x="6298" y="20276"/>
                      </a:lnTo>
                      <a:lnTo>
                        <a:pt x="6194" y="20380"/>
                      </a:lnTo>
                      <a:lnTo>
                        <a:pt x="6173" y="20527"/>
                      </a:lnTo>
                      <a:lnTo>
                        <a:pt x="6026" y="20694"/>
                      </a:lnTo>
                      <a:lnTo>
                        <a:pt x="5963" y="20757"/>
                      </a:lnTo>
                      <a:lnTo>
                        <a:pt x="5963" y="20841"/>
                      </a:lnTo>
                      <a:lnTo>
                        <a:pt x="6005" y="21029"/>
                      </a:lnTo>
                      <a:lnTo>
                        <a:pt x="6277" y="21301"/>
                      </a:lnTo>
                      <a:lnTo>
                        <a:pt x="6424" y="21531"/>
                      </a:lnTo>
                      <a:lnTo>
                        <a:pt x="6340" y="21636"/>
                      </a:lnTo>
                      <a:lnTo>
                        <a:pt x="6277" y="21636"/>
                      </a:lnTo>
                      <a:lnTo>
                        <a:pt x="6277" y="21761"/>
                      </a:lnTo>
                      <a:lnTo>
                        <a:pt x="6173" y="21845"/>
                      </a:lnTo>
                      <a:lnTo>
                        <a:pt x="6110" y="21949"/>
                      </a:lnTo>
                      <a:lnTo>
                        <a:pt x="5963" y="21782"/>
                      </a:lnTo>
                      <a:lnTo>
                        <a:pt x="5587" y="21615"/>
                      </a:lnTo>
                      <a:lnTo>
                        <a:pt x="5461" y="21615"/>
                      </a:lnTo>
                      <a:lnTo>
                        <a:pt x="5398" y="21531"/>
                      </a:lnTo>
                      <a:lnTo>
                        <a:pt x="5189" y="21531"/>
                      </a:lnTo>
                      <a:lnTo>
                        <a:pt x="5085" y="21447"/>
                      </a:lnTo>
                      <a:lnTo>
                        <a:pt x="5022" y="21322"/>
                      </a:lnTo>
                      <a:lnTo>
                        <a:pt x="4854" y="21301"/>
                      </a:lnTo>
                      <a:lnTo>
                        <a:pt x="4729" y="21217"/>
                      </a:lnTo>
                      <a:lnTo>
                        <a:pt x="4603" y="21217"/>
                      </a:lnTo>
                      <a:lnTo>
                        <a:pt x="4562" y="21301"/>
                      </a:lnTo>
                      <a:lnTo>
                        <a:pt x="4603" y="21364"/>
                      </a:lnTo>
                      <a:lnTo>
                        <a:pt x="4562" y="21426"/>
                      </a:lnTo>
                      <a:lnTo>
                        <a:pt x="4603" y="21468"/>
                      </a:lnTo>
                      <a:lnTo>
                        <a:pt x="4520" y="21552"/>
                      </a:lnTo>
                      <a:lnTo>
                        <a:pt x="4415" y="21552"/>
                      </a:lnTo>
                      <a:lnTo>
                        <a:pt x="4499" y="21719"/>
                      </a:lnTo>
                      <a:lnTo>
                        <a:pt x="4520" y="21845"/>
                      </a:lnTo>
                      <a:lnTo>
                        <a:pt x="4666" y="21929"/>
                      </a:lnTo>
                      <a:lnTo>
                        <a:pt x="4771" y="22054"/>
                      </a:lnTo>
                      <a:lnTo>
                        <a:pt x="4917" y="22138"/>
                      </a:lnTo>
                      <a:lnTo>
                        <a:pt x="5022" y="22075"/>
                      </a:lnTo>
                      <a:lnTo>
                        <a:pt x="5085" y="22075"/>
                      </a:lnTo>
                      <a:lnTo>
                        <a:pt x="5168" y="22033"/>
                      </a:lnTo>
                      <a:lnTo>
                        <a:pt x="5189" y="22096"/>
                      </a:lnTo>
                      <a:lnTo>
                        <a:pt x="5336" y="22159"/>
                      </a:lnTo>
                      <a:lnTo>
                        <a:pt x="5336" y="22201"/>
                      </a:lnTo>
                      <a:lnTo>
                        <a:pt x="5273" y="22263"/>
                      </a:lnTo>
                      <a:lnTo>
                        <a:pt x="5357" y="22347"/>
                      </a:lnTo>
                      <a:lnTo>
                        <a:pt x="5357" y="22514"/>
                      </a:lnTo>
                      <a:lnTo>
                        <a:pt x="5273" y="22556"/>
                      </a:lnTo>
                      <a:lnTo>
                        <a:pt x="5168" y="22556"/>
                      </a:lnTo>
                      <a:lnTo>
                        <a:pt x="5043" y="22682"/>
                      </a:lnTo>
                      <a:lnTo>
                        <a:pt x="4980" y="22682"/>
                      </a:lnTo>
                      <a:lnTo>
                        <a:pt x="4875" y="22577"/>
                      </a:lnTo>
                      <a:lnTo>
                        <a:pt x="4729" y="22577"/>
                      </a:lnTo>
                      <a:lnTo>
                        <a:pt x="4645" y="22514"/>
                      </a:lnTo>
                      <a:lnTo>
                        <a:pt x="4457" y="22514"/>
                      </a:lnTo>
                      <a:lnTo>
                        <a:pt x="4415" y="22473"/>
                      </a:lnTo>
                      <a:lnTo>
                        <a:pt x="4415" y="22347"/>
                      </a:lnTo>
                      <a:lnTo>
                        <a:pt x="4310" y="22284"/>
                      </a:lnTo>
                      <a:lnTo>
                        <a:pt x="4227" y="22180"/>
                      </a:lnTo>
                      <a:lnTo>
                        <a:pt x="4185" y="22180"/>
                      </a:lnTo>
                      <a:lnTo>
                        <a:pt x="4080" y="22263"/>
                      </a:lnTo>
                      <a:lnTo>
                        <a:pt x="3829" y="22180"/>
                      </a:lnTo>
                      <a:lnTo>
                        <a:pt x="3787" y="22075"/>
                      </a:lnTo>
                      <a:lnTo>
                        <a:pt x="3725" y="22033"/>
                      </a:lnTo>
                      <a:lnTo>
                        <a:pt x="3787" y="21949"/>
                      </a:lnTo>
                      <a:lnTo>
                        <a:pt x="3766" y="21824"/>
                      </a:lnTo>
                      <a:lnTo>
                        <a:pt x="3766" y="21719"/>
                      </a:lnTo>
                      <a:lnTo>
                        <a:pt x="3662" y="21636"/>
                      </a:lnTo>
                      <a:lnTo>
                        <a:pt x="3662" y="21531"/>
                      </a:lnTo>
                      <a:lnTo>
                        <a:pt x="3494" y="21385"/>
                      </a:lnTo>
                      <a:lnTo>
                        <a:pt x="3494" y="21238"/>
                      </a:lnTo>
                      <a:lnTo>
                        <a:pt x="3411" y="21217"/>
                      </a:lnTo>
                      <a:lnTo>
                        <a:pt x="3453" y="21113"/>
                      </a:lnTo>
                      <a:lnTo>
                        <a:pt x="3515" y="21092"/>
                      </a:lnTo>
                      <a:lnTo>
                        <a:pt x="3557" y="20903"/>
                      </a:lnTo>
                      <a:lnTo>
                        <a:pt x="3557" y="20799"/>
                      </a:lnTo>
                      <a:lnTo>
                        <a:pt x="3515" y="20778"/>
                      </a:lnTo>
                      <a:lnTo>
                        <a:pt x="3515" y="20694"/>
                      </a:lnTo>
                      <a:lnTo>
                        <a:pt x="3578" y="20610"/>
                      </a:lnTo>
                      <a:lnTo>
                        <a:pt x="3515" y="20589"/>
                      </a:lnTo>
                      <a:lnTo>
                        <a:pt x="3390" y="20401"/>
                      </a:lnTo>
                      <a:lnTo>
                        <a:pt x="3139" y="20297"/>
                      </a:lnTo>
                      <a:lnTo>
                        <a:pt x="3055" y="20359"/>
                      </a:lnTo>
                      <a:lnTo>
                        <a:pt x="2992" y="20297"/>
                      </a:lnTo>
                      <a:lnTo>
                        <a:pt x="2930" y="20297"/>
                      </a:lnTo>
                      <a:lnTo>
                        <a:pt x="2867" y="20338"/>
                      </a:lnTo>
                      <a:lnTo>
                        <a:pt x="2741" y="20297"/>
                      </a:lnTo>
                      <a:lnTo>
                        <a:pt x="2783" y="20255"/>
                      </a:lnTo>
                      <a:lnTo>
                        <a:pt x="2888" y="20234"/>
                      </a:lnTo>
                      <a:lnTo>
                        <a:pt x="2930" y="20150"/>
                      </a:lnTo>
                      <a:lnTo>
                        <a:pt x="2783" y="20108"/>
                      </a:lnTo>
                      <a:lnTo>
                        <a:pt x="2783" y="20087"/>
                      </a:lnTo>
                      <a:lnTo>
                        <a:pt x="2867" y="20066"/>
                      </a:lnTo>
                      <a:lnTo>
                        <a:pt x="2783" y="20004"/>
                      </a:lnTo>
                      <a:lnTo>
                        <a:pt x="2720" y="20066"/>
                      </a:lnTo>
                      <a:lnTo>
                        <a:pt x="2532" y="20108"/>
                      </a:lnTo>
                      <a:lnTo>
                        <a:pt x="2511" y="20087"/>
                      </a:lnTo>
                      <a:lnTo>
                        <a:pt x="2553" y="20004"/>
                      </a:lnTo>
                      <a:lnTo>
                        <a:pt x="2658" y="19962"/>
                      </a:lnTo>
                      <a:lnTo>
                        <a:pt x="2637" y="19941"/>
                      </a:lnTo>
                      <a:lnTo>
                        <a:pt x="2448" y="19899"/>
                      </a:lnTo>
                      <a:lnTo>
                        <a:pt x="2427" y="19836"/>
                      </a:lnTo>
                      <a:lnTo>
                        <a:pt x="2302" y="19753"/>
                      </a:lnTo>
                      <a:lnTo>
                        <a:pt x="2260" y="19585"/>
                      </a:lnTo>
                      <a:lnTo>
                        <a:pt x="2134" y="19522"/>
                      </a:lnTo>
                      <a:lnTo>
                        <a:pt x="2155" y="19481"/>
                      </a:lnTo>
                      <a:lnTo>
                        <a:pt x="2260" y="19481"/>
                      </a:lnTo>
                      <a:lnTo>
                        <a:pt x="2302" y="19522"/>
                      </a:lnTo>
                      <a:lnTo>
                        <a:pt x="2448" y="19543"/>
                      </a:lnTo>
                      <a:lnTo>
                        <a:pt x="2469" y="19648"/>
                      </a:lnTo>
                      <a:lnTo>
                        <a:pt x="2720" y="19857"/>
                      </a:lnTo>
                      <a:lnTo>
                        <a:pt x="2783" y="19857"/>
                      </a:lnTo>
                      <a:lnTo>
                        <a:pt x="2825" y="19794"/>
                      </a:lnTo>
                      <a:lnTo>
                        <a:pt x="2950" y="19878"/>
                      </a:lnTo>
                      <a:lnTo>
                        <a:pt x="3139" y="19878"/>
                      </a:lnTo>
                      <a:lnTo>
                        <a:pt x="3160" y="19836"/>
                      </a:lnTo>
                      <a:lnTo>
                        <a:pt x="3243" y="19899"/>
                      </a:lnTo>
                      <a:lnTo>
                        <a:pt x="3160" y="19962"/>
                      </a:lnTo>
                      <a:lnTo>
                        <a:pt x="3202" y="19983"/>
                      </a:lnTo>
                      <a:lnTo>
                        <a:pt x="3202" y="20045"/>
                      </a:lnTo>
                      <a:lnTo>
                        <a:pt x="3306" y="20045"/>
                      </a:lnTo>
                      <a:lnTo>
                        <a:pt x="3369" y="19983"/>
                      </a:lnTo>
                      <a:lnTo>
                        <a:pt x="3557" y="19983"/>
                      </a:lnTo>
                      <a:lnTo>
                        <a:pt x="3494" y="20004"/>
                      </a:lnTo>
                      <a:lnTo>
                        <a:pt x="3599" y="20004"/>
                      </a:lnTo>
                      <a:lnTo>
                        <a:pt x="3704" y="19983"/>
                      </a:lnTo>
                      <a:lnTo>
                        <a:pt x="3704" y="20066"/>
                      </a:lnTo>
                      <a:lnTo>
                        <a:pt x="3871" y="20192"/>
                      </a:lnTo>
                      <a:lnTo>
                        <a:pt x="3934" y="20150"/>
                      </a:lnTo>
                      <a:lnTo>
                        <a:pt x="4038" y="20171"/>
                      </a:lnTo>
                      <a:lnTo>
                        <a:pt x="4080" y="20213"/>
                      </a:lnTo>
                      <a:lnTo>
                        <a:pt x="4227" y="20213"/>
                      </a:lnTo>
                      <a:lnTo>
                        <a:pt x="4331" y="20255"/>
                      </a:lnTo>
                      <a:lnTo>
                        <a:pt x="4415" y="20192"/>
                      </a:lnTo>
                      <a:lnTo>
                        <a:pt x="4541" y="20297"/>
                      </a:lnTo>
                      <a:lnTo>
                        <a:pt x="4729" y="20359"/>
                      </a:lnTo>
                      <a:lnTo>
                        <a:pt x="5064" y="20380"/>
                      </a:lnTo>
                      <a:lnTo>
                        <a:pt x="5336" y="20359"/>
                      </a:lnTo>
                      <a:lnTo>
                        <a:pt x="5357" y="20297"/>
                      </a:lnTo>
                      <a:lnTo>
                        <a:pt x="5545" y="20297"/>
                      </a:lnTo>
                      <a:lnTo>
                        <a:pt x="5608" y="20255"/>
                      </a:lnTo>
                      <a:lnTo>
                        <a:pt x="5796" y="20213"/>
                      </a:lnTo>
                      <a:lnTo>
                        <a:pt x="5963" y="20150"/>
                      </a:lnTo>
                      <a:lnTo>
                        <a:pt x="6173" y="19857"/>
                      </a:lnTo>
                      <a:lnTo>
                        <a:pt x="6194" y="19773"/>
                      </a:lnTo>
                      <a:lnTo>
                        <a:pt x="6319" y="19627"/>
                      </a:lnTo>
                      <a:lnTo>
                        <a:pt x="6319" y="19543"/>
                      </a:lnTo>
                      <a:lnTo>
                        <a:pt x="6340" y="19460"/>
                      </a:lnTo>
                      <a:lnTo>
                        <a:pt x="6382" y="19313"/>
                      </a:lnTo>
                      <a:lnTo>
                        <a:pt x="6382" y="19167"/>
                      </a:lnTo>
                      <a:lnTo>
                        <a:pt x="6382" y="19041"/>
                      </a:lnTo>
                      <a:lnTo>
                        <a:pt x="6319" y="18999"/>
                      </a:lnTo>
                      <a:lnTo>
                        <a:pt x="6277" y="18999"/>
                      </a:lnTo>
                      <a:lnTo>
                        <a:pt x="6173" y="18832"/>
                      </a:lnTo>
                      <a:lnTo>
                        <a:pt x="6089" y="18790"/>
                      </a:lnTo>
                      <a:lnTo>
                        <a:pt x="6068" y="18644"/>
                      </a:lnTo>
                      <a:lnTo>
                        <a:pt x="5963" y="18392"/>
                      </a:lnTo>
                      <a:lnTo>
                        <a:pt x="5859" y="18372"/>
                      </a:lnTo>
                      <a:lnTo>
                        <a:pt x="5817" y="18413"/>
                      </a:lnTo>
                      <a:lnTo>
                        <a:pt x="5691" y="18372"/>
                      </a:lnTo>
                      <a:lnTo>
                        <a:pt x="5691" y="18288"/>
                      </a:lnTo>
                      <a:lnTo>
                        <a:pt x="5461" y="18120"/>
                      </a:lnTo>
                      <a:lnTo>
                        <a:pt x="5461" y="18016"/>
                      </a:lnTo>
                      <a:lnTo>
                        <a:pt x="5336" y="17890"/>
                      </a:lnTo>
                      <a:lnTo>
                        <a:pt x="5273" y="17890"/>
                      </a:lnTo>
                      <a:lnTo>
                        <a:pt x="5294" y="17953"/>
                      </a:lnTo>
                      <a:lnTo>
                        <a:pt x="5378" y="18079"/>
                      </a:lnTo>
                      <a:lnTo>
                        <a:pt x="5294" y="18100"/>
                      </a:lnTo>
                      <a:lnTo>
                        <a:pt x="5168" y="17974"/>
                      </a:lnTo>
                      <a:lnTo>
                        <a:pt x="5085" y="17974"/>
                      </a:lnTo>
                      <a:lnTo>
                        <a:pt x="4938" y="17807"/>
                      </a:lnTo>
                      <a:lnTo>
                        <a:pt x="4875" y="17807"/>
                      </a:lnTo>
                      <a:lnTo>
                        <a:pt x="4875" y="17869"/>
                      </a:lnTo>
                      <a:lnTo>
                        <a:pt x="4917" y="17911"/>
                      </a:lnTo>
                      <a:lnTo>
                        <a:pt x="4834" y="17890"/>
                      </a:lnTo>
                      <a:lnTo>
                        <a:pt x="4708" y="17681"/>
                      </a:lnTo>
                      <a:lnTo>
                        <a:pt x="4603" y="17660"/>
                      </a:lnTo>
                      <a:lnTo>
                        <a:pt x="4520" y="17556"/>
                      </a:lnTo>
                      <a:lnTo>
                        <a:pt x="4122" y="17284"/>
                      </a:lnTo>
                      <a:lnTo>
                        <a:pt x="3515" y="16970"/>
                      </a:lnTo>
                      <a:lnTo>
                        <a:pt x="3390" y="16928"/>
                      </a:lnTo>
                      <a:lnTo>
                        <a:pt x="3369" y="16970"/>
                      </a:lnTo>
                      <a:lnTo>
                        <a:pt x="3243" y="16907"/>
                      </a:lnTo>
                      <a:lnTo>
                        <a:pt x="3097" y="16865"/>
                      </a:lnTo>
                      <a:lnTo>
                        <a:pt x="3097" y="16928"/>
                      </a:lnTo>
                      <a:lnTo>
                        <a:pt x="3034" y="16970"/>
                      </a:lnTo>
                      <a:lnTo>
                        <a:pt x="2930" y="16928"/>
                      </a:lnTo>
                      <a:lnTo>
                        <a:pt x="2762" y="16928"/>
                      </a:lnTo>
                      <a:lnTo>
                        <a:pt x="2678" y="16823"/>
                      </a:lnTo>
                      <a:lnTo>
                        <a:pt x="2574" y="16760"/>
                      </a:lnTo>
                      <a:lnTo>
                        <a:pt x="2574" y="16802"/>
                      </a:lnTo>
                      <a:lnTo>
                        <a:pt x="2637" y="16865"/>
                      </a:lnTo>
                      <a:lnTo>
                        <a:pt x="2616" y="16928"/>
                      </a:lnTo>
                      <a:lnTo>
                        <a:pt x="2532" y="16865"/>
                      </a:lnTo>
                      <a:lnTo>
                        <a:pt x="2406" y="16907"/>
                      </a:lnTo>
                      <a:lnTo>
                        <a:pt x="2344" y="16949"/>
                      </a:lnTo>
                      <a:lnTo>
                        <a:pt x="2365" y="17032"/>
                      </a:lnTo>
                      <a:lnTo>
                        <a:pt x="2302" y="17158"/>
                      </a:lnTo>
                      <a:lnTo>
                        <a:pt x="2155" y="17158"/>
                      </a:lnTo>
                      <a:lnTo>
                        <a:pt x="2239" y="17053"/>
                      </a:lnTo>
                      <a:lnTo>
                        <a:pt x="2323" y="17012"/>
                      </a:lnTo>
                      <a:lnTo>
                        <a:pt x="2260" y="16949"/>
                      </a:lnTo>
                      <a:lnTo>
                        <a:pt x="2197" y="16949"/>
                      </a:lnTo>
                      <a:lnTo>
                        <a:pt x="2218" y="16907"/>
                      </a:lnTo>
                      <a:lnTo>
                        <a:pt x="2239" y="16844"/>
                      </a:lnTo>
                      <a:lnTo>
                        <a:pt x="2197" y="16823"/>
                      </a:lnTo>
                      <a:lnTo>
                        <a:pt x="2134" y="16886"/>
                      </a:lnTo>
                      <a:lnTo>
                        <a:pt x="2030" y="17012"/>
                      </a:lnTo>
                      <a:lnTo>
                        <a:pt x="2030" y="16928"/>
                      </a:lnTo>
                      <a:lnTo>
                        <a:pt x="2030" y="16886"/>
                      </a:lnTo>
                      <a:lnTo>
                        <a:pt x="2009" y="16844"/>
                      </a:lnTo>
                      <a:lnTo>
                        <a:pt x="1946" y="16928"/>
                      </a:lnTo>
                      <a:lnTo>
                        <a:pt x="1925" y="16928"/>
                      </a:lnTo>
                      <a:lnTo>
                        <a:pt x="1925" y="16844"/>
                      </a:lnTo>
                      <a:lnTo>
                        <a:pt x="1821" y="16823"/>
                      </a:lnTo>
                      <a:lnTo>
                        <a:pt x="1716" y="16907"/>
                      </a:lnTo>
                      <a:lnTo>
                        <a:pt x="1695" y="16802"/>
                      </a:lnTo>
                      <a:lnTo>
                        <a:pt x="1632" y="16760"/>
                      </a:lnTo>
                      <a:lnTo>
                        <a:pt x="1569" y="16844"/>
                      </a:lnTo>
                      <a:lnTo>
                        <a:pt x="1528" y="16740"/>
                      </a:lnTo>
                      <a:lnTo>
                        <a:pt x="1528" y="16614"/>
                      </a:lnTo>
                      <a:lnTo>
                        <a:pt x="1590" y="16530"/>
                      </a:lnTo>
                      <a:lnTo>
                        <a:pt x="1590" y="16614"/>
                      </a:lnTo>
                      <a:lnTo>
                        <a:pt x="1674" y="16698"/>
                      </a:lnTo>
                      <a:lnTo>
                        <a:pt x="1800" y="16656"/>
                      </a:lnTo>
                      <a:lnTo>
                        <a:pt x="1883" y="16719"/>
                      </a:lnTo>
                      <a:lnTo>
                        <a:pt x="1988" y="16635"/>
                      </a:lnTo>
                      <a:lnTo>
                        <a:pt x="1988" y="16593"/>
                      </a:lnTo>
                      <a:lnTo>
                        <a:pt x="1904" y="16530"/>
                      </a:lnTo>
                      <a:lnTo>
                        <a:pt x="1883" y="16509"/>
                      </a:lnTo>
                      <a:lnTo>
                        <a:pt x="1800" y="16488"/>
                      </a:lnTo>
                      <a:lnTo>
                        <a:pt x="1737" y="16530"/>
                      </a:lnTo>
                      <a:lnTo>
                        <a:pt x="1695" y="16488"/>
                      </a:lnTo>
                      <a:lnTo>
                        <a:pt x="1632" y="16405"/>
                      </a:lnTo>
                      <a:lnTo>
                        <a:pt x="1528" y="16342"/>
                      </a:lnTo>
                      <a:lnTo>
                        <a:pt x="1423" y="16342"/>
                      </a:lnTo>
                      <a:lnTo>
                        <a:pt x="1402" y="16384"/>
                      </a:lnTo>
                      <a:lnTo>
                        <a:pt x="1465" y="16426"/>
                      </a:lnTo>
                      <a:lnTo>
                        <a:pt x="1486" y="16426"/>
                      </a:lnTo>
                      <a:lnTo>
                        <a:pt x="1486" y="16488"/>
                      </a:lnTo>
                      <a:lnTo>
                        <a:pt x="1402" y="16509"/>
                      </a:lnTo>
                      <a:lnTo>
                        <a:pt x="1360" y="16509"/>
                      </a:lnTo>
                      <a:lnTo>
                        <a:pt x="1360" y="16551"/>
                      </a:lnTo>
                      <a:lnTo>
                        <a:pt x="1465" y="16635"/>
                      </a:lnTo>
                      <a:lnTo>
                        <a:pt x="1402" y="16656"/>
                      </a:lnTo>
                      <a:lnTo>
                        <a:pt x="1318" y="16656"/>
                      </a:lnTo>
                      <a:lnTo>
                        <a:pt x="1277" y="16740"/>
                      </a:lnTo>
                      <a:lnTo>
                        <a:pt x="1256" y="16886"/>
                      </a:lnTo>
                      <a:lnTo>
                        <a:pt x="1193" y="16802"/>
                      </a:lnTo>
                      <a:lnTo>
                        <a:pt x="1193" y="16698"/>
                      </a:lnTo>
                      <a:lnTo>
                        <a:pt x="1151" y="16635"/>
                      </a:lnTo>
                      <a:lnTo>
                        <a:pt x="1005" y="16614"/>
                      </a:lnTo>
                      <a:lnTo>
                        <a:pt x="1005" y="16740"/>
                      </a:lnTo>
                      <a:lnTo>
                        <a:pt x="942" y="16823"/>
                      </a:lnTo>
                      <a:lnTo>
                        <a:pt x="795" y="16781"/>
                      </a:lnTo>
                      <a:lnTo>
                        <a:pt x="691" y="16781"/>
                      </a:lnTo>
                      <a:lnTo>
                        <a:pt x="691" y="16928"/>
                      </a:lnTo>
                      <a:lnTo>
                        <a:pt x="628" y="17053"/>
                      </a:lnTo>
                      <a:lnTo>
                        <a:pt x="481" y="17095"/>
                      </a:lnTo>
                      <a:lnTo>
                        <a:pt x="335" y="17242"/>
                      </a:lnTo>
                      <a:lnTo>
                        <a:pt x="335" y="17451"/>
                      </a:lnTo>
                      <a:lnTo>
                        <a:pt x="251" y="17451"/>
                      </a:lnTo>
                      <a:lnTo>
                        <a:pt x="105" y="17514"/>
                      </a:lnTo>
                      <a:lnTo>
                        <a:pt x="0" y="17556"/>
                      </a:lnTo>
                      <a:lnTo>
                        <a:pt x="105" y="17576"/>
                      </a:lnTo>
                      <a:lnTo>
                        <a:pt x="63" y="17744"/>
                      </a:lnTo>
                      <a:lnTo>
                        <a:pt x="21" y="17932"/>
                      </a:lnTo>
                      <a:lnTo>
                        <a:pt x="105" y="18037"/>
                      </a:lnTo>
                      <a:lnTo>
                        <a:pt x="209" y="18288"/>
                      </a:lnTo>
                      <a:lnTo>
                        <a:pt x="272" y="18288"/>
                      </a:lnTo>
                      <a:lnTo>
                        <a:pt x="440" y="18372"/>
                      </a:lnTo>
                      <a:lnTo>
                        <a:pt x="523" y="18497"/>
                      </a:lnTo>
                      <a:lnTo>
                        <a:pt x="565" y="18602"/>
                      </a:lnTo>
                      <a:lnTo>
                        <a:pt x="837" y="18769"/>
                      </a:lnTo>
                      <a:lnTo>
                        <a:pt x="900" y="18832"/>
                      </a:lnTo>
                      <a:lnTo>
                        <a:pt x="858" y="19020"/>
                      </a:lnTo>
                      <a:lnTo>
                        <a:pt x="753" y="19208"/>
                      </a:lnTo>
                      <a:lnTo>
                        <a:pt x="649" y="19460"/>
                      </a:lnTo>
                      <a:lnTo>
                        <a:pt x="774" y="19627"/>
                      </a:lnTo>
                      <a:lnTo>
                        <a:pt x="837" y="19773"/>
                      </a:lnTo>
                      <a:lnTo>
                        <a:pt x="1067" y="20234"/>
                      </a:lnTo>
                      <a:lnTo>
                        <a:pt x="1318" y="20820"/>
                      </a:lnTo>
                      <a:lnTo>
                        <a:pt x="1214" y="20861"/>
                      </a:lnTo>
                      <a:lnTo>
                        <a:pt x="1193" y="21217"/>
                      </a:lnTo>
                      <a:lnTo>
                        <a:pt x="1193" y="21322"/>
                      </a:lnTo>
                      <a:lnTo>
                        <a:pt x="1297" y="21343"/>
                      </a:lnTo>
                      <a:lnTo>
                        <a:pt x="1214" y="21447"/>
                      </a:lnTo>
                      <a:lnTo>
                        <a:pt x="1214" y="21636"/>
                      </a:lnTo>
                      <a:lnTo>
                        <a:pt x="1297" y="21740"/>
                      </a:lnTo>
                      <a:lnTo>
                        <a:pt x="1423" y="21761"/>
                      </a:lnTo>
                      <a:lnTo>
                        <a:pt x="1486" y="21866"/>
                      </a:lnTo>
                      <a:lnTo>
                        <a:pt x="1423" y="21929"/>
                      </a:lnTo>
                      <a:lnTo>
                        <a:pt x="1423" y="22138"/>
                      </a:lnTo>
                      <a:lnTo>
                        <a:pt x="1486" y="22263"/>
                      </a:lnTo>
                      <a:lnTo>
                        <a:pt x="1674" y="22389"/>
                      </a:lnTo>
                      <a:lnTo>
                        <a:pt x="1674" y="22577"/>
                      </a:lnTo>
                      <a:lnTo>
                        <a:pt x="1569" y="22745"/>
                      </a:lnTo>
                      <a:lnTo>
                        <a:pt x="1507" y="22912"/>
                      </a:lnTo>
                      <a:lnTo>
                        <a:pt x="1779" y="23289"/>
                      </a:lnTo>
                      <a:lnTo>
                        <a:pt x="1925" y="23330"/>
                      </a:lnTo>
                      <a:lnTo>
                        <a:pt x="2197" y="23623"/>
                      </a:lnTo>
                      <a:lnTo>
                        <a:pt x="2218" y="23812"/>
                      </a:lnTo>
                      <a:lnTo>
                        <a:pt x="2051" y="24230"/>
                      </a:lnTo>
                      <a:lnTo>
                        <a:pt x="1821" y="24628"/>
                      </a:lnTo>
                      <a:lnTo>
                        <a:pt x="1695" y="24900"/>
                      </a:lnTo>
                      <a:lnTo>
                        <a:pt x="1528" y="25151"/>
                      </a:lnTo>
                      <a:lnTo>
                        <a:pt x="1381" y="25402"/>
                      </a:lnTo>
                      <a:lnTo>
                        <a:pt x="1256" y="25486"/>
                      </a:lnTo>
                      <a:lnTo>
                        <a:pt x="984" y="25737"/>
                      </a:lnTo>
                      <a:lnTo>
                        <a:pt x="1005" y="25904"/>
                      </a:lnTo>
                      <a:cubicBezTo>
                        <a:pt x="1005" y="25883"/>
                        <a:pt x="1046" y="25883"/>
                        <a:pt x="1046" y="25883"/>
                      </a:cubicBezTo>
                      <a:cubicBezTo>
                        <a:pt x="1067" y="25883"/>
                        <a:pt x="1193" y="25799"/>
                        <a:pt x="1193" y="25799"/>
                      </a:cubicBezTo>
                      <a:lnTo>
                        <a:pt x="1318" y="25779"/>
                      </a:lnTo>
                      <a:lnTo>
                        <a:pt x="1256" y="25841"/>
                      </a:lnTo>
                      <a:lnTo>
                        <a:pt x="1297" y="25925"/>
                      </a:lnTo>
                      <a:lnTo>
                        <a:pt x="1297" y="26030"/>
                      </a:lnTo>
                      <a:lnTo>
                        <a:pt x="1172" y="25925"/>
                      </a:lnTo>
                      <a:lnTo>
                        <a:pt x="1151" y="26009"/>
                      </a:lnTo>
                      <a:lnTo>
                        <a:pt x="1277" y="26155"/>
                      </a:lnTo>
                      <a:lnTo>
                        <a:pt x="1402" y="26155"/>
                      </a:lnTo>
                      <a:lnTo>
                        <a:pt x="1486" y="26260"/>
                      </a:lnTo>
                      <a:lnTo>
                        <a:pt x="1611" y="26260"/>
                      </a:lnTo>
                      <a:lnTo>
                        <a:pt x="1674" y="26239"/>
                      </a:lnTo>
                      <a:lnTo>
                        <a:pt x="1779" y="26239"/>
                      </a:lnTo>
                      <a:lnTo>
                        <a:pt x="1883" y="26364"/>
                      </a:lnTo>
                      <a:lnTo>
                        <a:pt x="1800" y="26448"/>
                      </a:lnTo>
                      <a:lnTo>
                        <a:pt x="1611" y="26406"/>
                      </a:lnTo>
                      <a:lnTo>
                        <a:pt x="1528" y="26427"/>
                      </a:lnTo>
                      <a:lnTo>
                        <a:pt x="1507" y="26532"/>
                      </a:lnTo>
                      <a:lnTo>
                        <a:pt x="1381" y="26636"/>
                      </a:lnTo>
                      <a:lnTo>
                        <a:pt x="1277" y="26553"/>
                      </a:lnTo>
                      <a:lnTo>
                        <a:pt x="1214" y="26615"/>
                      </a:lnTo>
                      <a:lnTo>
                        <a:pt x="1214" y="26720"/>
                      </a:lnTo>
                      <a:lnTo>
                        <a:pt x="1109" y="26741"/>
                      </a:lnTo>
                      <a:lnTo>
                        <a:pt x="1067" y="26636"/>
                      </a:lnTo>
                      <a:lnTo>
                        <a:pt x="1005" y="26657"/>
                      </a:lnTo>
                      <a:lnTo>
                        <a:pt x="1005" y="26720"/>
                      </a:lnTo>
                      <a:lnTo>
                        <a:pt x="1067" y="26783"/>
                      </a:lnTo>
                      <a:lnTo>
                        <a:pt x="1046" y="26929"/>
                      </a:lnTo>
                      <a:lnTo>
                        <a:pt x="1088" y="26992"/>
                      </a:lnTo>
                      <a:lnTo>
                        <a:pt x="1088" y="27034"/>
                      </a:lnTo>
                      <a:lnTo>
                        <a:pt x="1067" y="27055"/>
                      </a:lnTo>
                      <a:lnTo>
                        <a:pt x="984" y="27159"/>
                      </a:lnTo>
                      <a:lnTo>
                        <a:pt x="942" y="27306"/>
                      </a:lnTo>
                      <a:lnTo>
                        <a:pt x="858" y="27369"/>
                      </a:lnTo>
                      <a:lnTo>
                        <a:pt x="795" y="27808"/>
                      </a:lnTo>
                      <a:lnTo>
                        <a:pt x="1067" y="28289"/>
                      </a:lnTo>
                      <a:lnTo>
                        <a:pt x="1067" y="28394"/>
                      </a:lnTo>
                      <a:lnTo>
                        <a:pt x="984" y="28457"/>
                      </a:lnTo>
                      <a:lnTo>
                        <a:pt x="1005" y="28561"/>
                      </a:lnTo>
                      <a:lnTo>
                        <a:pt x="942" y="28708"/>
                      </a:lnTo>
                      <a:lnTo>
                        <a:pt x="1046" y="28729"/>
                      </a:lnTo>
                      <a:lnTo>
                        <a:pt x="1067" y="28833"/>
                      </a:lnTo>
                      <a:lnTo>
                        <a:pt x="1046" y="28875"/>
                      </a:lnTo>
                      <a:lnTo>
                        <a:pt x="1088" y="28938"/>
                      </a:lnTo>
                      <a:lnTo>
                        <a:pt x="1109" y="29043"/>
                      </a:lnTo>
                      <a:lnTo>
                        <a:pt x="1088" y="29126"/>
                      </a:lnTo>
                      <a:lnTo>
                        <a:pt x="1172" y="29252"/>
                      </a:lnTo>
                      <a:lnTo>
                        <a:pt x="1193" y="29294"/>
                      </a:lnTo>
                      <a:lnTo>
                        <a:pt x="1256" y="29461"/>
                      </a:lnTo>
                      <a:lnTo>
                        <a:pt x="1318" y="29566"/>
                      </a:lnTo>
                      <a:lnTo>
                        <a:pt x="1360" y="29712"/>
                      </a:lnTo>
                      <a:lnTo>
                        <a:pt x="1402" y="29712"/>
                      </a:lnTo>
                      <a:lnTo>
                        <a:pt x="1507" y="29796"/>
                      </a:lnTo>
                      <a:lnTo>
                        <a:pt x="1632" y="29712"/>
                      </a:lnTo>
                      <a:lnTo>
                        <a:pt x="1737" y="29900"/>
                      </a:lnTo>
                      <a:lnTo>
                        <a:pt x="1883" y="29817"/>
                      </a:lnTo>
                      <a:lnTo>
                        <a:pt x="2009" y="29859"/>
                      </a:lnTo>
                      <a:lnTo>
                        <a:pt x="2113" y="30026"/>
                      </a:lnTo>
                      <a:lnTo>
                        <a:pt x="2260" y="29921"/>
                      </a:lnTo>
                      <a:lnTo>
                        <a:pt x="2427" y="29880"/>
                      </a:lnTo>
                      <a:lnTo>
                        <a:pt x="2511" y="29963"/>
                      </a:lnTo>
                      <a:lnTo>
                        <a:pt x="2574" y="29963"/>
                      </a:lnTo>
                      <a:lnTo>
                        <a:pt x="2846" y="30026"/>
                      </a:lnTo>
                      <a:lnTo>
                        <a:pt x="2867" y="30172"/>
                      </a:lnTo>
                      <a:lnTo>
                        <a:pt x="2825" y="30319"/>
                      </a:lnTo>
                      <a:lnTo>
                        <a:pt x="2930" y="30424"/>
                      </a:lnTo>
                      <a:lnTo>
                        <a:pt x="2930" y="30612"/>
                      </a:lnTo>
                      <a:lnTo>
                        <a:pt x="3055" y="30737"/>
                      </a:lnTo>
                      <a:lnTo>
                        <a:pt x="3139" y="30905"/>
                      </a:lnTo>
                      <a:lnTo>
                        <a:pt x="3285" y="31114"/>
                      </a:lnTo>
                      <a:lnTo>
                        <a:pt x="3390" y="31177"/>
                      </a:lnTo>
                      <a:lnTo>
                        <a:pt x="3453" y="31365"/>
                      </a:lnTo>
                      <a:lnTo>
                        <a:pt x="3620" y="31428"/>
                      </a:lnTo>
                      <a:lnTo>
                        <a:pt x="3829" y="31595"/>
                      </a:lnTo>
                      <a:lnTo>
                        <a:pt x="3871" y="31700"/>
                      </a:lnTo>
                      <a:lnTo>
                        <a:pt x="4018" y="31805"/>
                      </a:lnTo>
                      <a:lnTo>
                        <a:pt x="3934" y="31867"/>
                      </a:lnTo>
                      <a:lnTo>
                        <a:pt x="3829" y="32056"/>
                      </a:lnTo>
                      <a:lnTo>
                        <a:pt x="3557" y="32097"/>
                      </a:lnTo>
                      <a:lnTo>
                        <a:pt x="3411" y="31993"/>
                      </a:lnTo>
                      <a:lnTo>
                        <a:pt x="3369" y="32097"/>
                      </a:lnTo>
                      <a:lnTo>
                        <a:pt x="3369" y="32223"/>
                      </a:lnTo>
                      <a:lnTo>
                        <a:pt x="3474" y="32411"/>
                      </a:lnTo>
                      <a:lnTo>
                        <a:pt x="3453" y="32579"/>
                      </a:lnTo>
                      <a:lnTo>
                        <a:pt x="3578" y="32725"/>
                      </a:lnTo>
                      <a:lnTo>
                        <a:pt x="3578" y="32893"/>
                      </a:lnTo>
                      <a:lnTo>
                        <a:pt x="3683" y="32913"/>
                      </a:lnTo>
                      <a:lnTo>
                        <a:pt x="3808" y="32893"/>
                      </a:lnTo>
                      <a:lnTo>
                        <a:pt x="3808" y="32746"/>
                      </a:lnTo>
                      <a:lnTo>
                        <a:pt x="3892" y="32683"/>
                      </a:lnTo>
                      <a:lnTo>
                        <a:pt x="4185" y="32788"/>
                      </a:lnTo>
                      <a:lnTo>
                        <a:pt x="4457" y="32788"/>
                      </a:lnTo>
                      <a:lnTo>
                        <a:pt x="4624" y="32704"/>
                      </a:lnTo>
                      <a:lnTo>
                        <a:pt x="4750" y="32704"/>
                      </a:lnTo>
                      <a:lnTo>
                        <a:pt x="4834" y="32955"/>
                      </a:lnTo>
                      <a:lnTo>
                        <a:pt x="4959" y="33060"/>
                      </a:lnTo>
                      <a:lnTo>
                        <a:pt x="4875" y="33206"/>
                      </a:lnTo>
                      <a:lnTo>
                        <a:pt x="5043" y="33416"/>
                      </a:lnTo>
                      <a:lnTo>
                        <a:pt x="5357" y="33353"/>
                      </a:lnTo>
                      <a:lnTo>
                        <a:pt x="5461" y="33457"/>
                      </a:lnTo>
                      <a:lnTo>
                        <a:pt x="5482" y="33583"/>
                      </a:lnTo>
                      <a:lnTo>
                        <a:pt x="5587" y="33625"/>
                      </a:lnTo>
                      <a:lnTo>
                        <a:pt x="5587" y="33771"/>
                      </a:lnTo>
                      <a:lnTo>
                        <a:pt x="5650" y="33960"/>
                      </a:lnTo>
                      <a:lnTo>
                        <a:pt x="5901" y="34211"/>
                      </a:lnTo>
                      <a:lnTo>
                        <a:pt x="6005" y="34106"/>
                      </a:lnTo>
                      <a:lnTo>
                        <a:pt x="6173" y="34190"/>
                      </a:lnTo>
                      <a:lnTo>
                        <a:pt x="6298" y="34169"/>
                      </a:lnTo>
                      <a:lnTo>
                        <a:pt x="6424" y="34190"/>
                      </a:lnTo>
                      <a:lnTo>
                        <a:pt x="6612" y="34043"/>
                      </a:lnTo>
                      <a:lnTo>
                        <a:pt x="6696" y="34043"/>
                      </a:lnTo>
                      <a:lnTo>
                        <a:pt x="6821" y="34315"/>
                      </a:lnTo>
                      <a:lnTo>
                        <a:pt x="7010" y="34420"/>
                      </a:lnTo>
                      <a:lnTo>
                        <a:pt x="7051" y="34525"/>
                      </a:lnTo>
                      <a:lnTo>
                        <a:pt x="7135" y="34462"/>
                      </a:lnTo>
                      <a:lnTo>
                        <a:pt x="7344" y="34504"/>
                      </a:lnTo>
                      <a:lnTo>
                        <a:pt x="7491" y="34504"/>
                      </a:lnTo>
                      <a:lnTo>
                        <a:pt x="7595" y="34587"/>
                      </a:lnTo>
                      <a:lnTo>
                        <a:pt x="7742" y="34566"/>
                      </a:lnTo>
                      <a:lnTo>
                        <a:pt x="7888" y="34671"/>
                      </a:lnTo>
                      <a:lnTo>
                        <a:pt x="8077" y="34692"/>
                      </a:lnTo>
                      <a:lnTo>
                        <a:pt x="8160" y="34608"/>
                      </a:lnTo>
                      <a:lnTo>
                        <a:pt x="8202" y="34734"/>
                      </a:lnTo>
                      <a:lnTo>
                        <a:pt x="8286" y="34797"/>
                      </a:lnTo>
                      <a:lnTo>
                        <a:pt x="8286" y="34943"/>
                      </a:lnTo>
                      <a:lnTo>
                        <a:pt x="8181" y="35090"/>
                      </a:lnTo>
                      <a:lnTo>
                        <a:pt x="8056" y="35110"/>
                      </a:lnTo>
                      <a:lnTo>
                        <a:pt x="8014" y="35362"/>
                      </a:lnTo>
                      <a:lnTo>
                        <a:pt x="8181" y="35466"/>
                      </a:lnTo>
                      <a:lnTo>
                        <a:pt x="8202" y="35634"/>
                      </a:lnTo>
                      <a:lnTo>
                        <a:pt x="8119" y="35843"/>
                      </a:lnTo>
                      <a:lnTo>
                        <a:pt x="8160" y="35989"/>
                      </a:lnTo>
                      <a:lnTo>
                        <a:pt x="8056" y="36073"/>
                      </a:lnTo>
                      <a:lnTo>
                        <a:pt x="7763" y="36094"/>
                      </a:lnTo>
                      <a:lnTo>
                        <a:pt x="7637" y="36303"/>
                      </a:lnTo>
                      <a:lnTo>
                        <a:pt x="7554" y="36345"/>
                      </a:lnTo>
                      <a:lnTo>
                        <a:pt x="7533" y="36596"/>
                      </a:lnTo>
                      <a:lnTo>
                        <a:pt x="7554" y="36596"/>
                      </a:lnTo>
                      <a:lnTo>
                        <a:pt x="7658" y="36617"/>
                      </a:lnTo>
                      <a:lnTo>
                        <a:pt x="7784" y="36554"/>
                      </a:lnTo>
                      <a:lnTo>
                        <a:pt x="7951" y="36512"/>
                      </a:lnTo>
                      <a:lnTo>
                        <a:pt x="7972" y="36575"/>
                      </a:lnTo>
                      <a:lnTo>
                        <a:pt x="7951" y="36659"/>
                      </a:lnTo>
                      <a:lnTo>
                        <a:pt x="7637" y="36805"/>
                      </a:lnTo>
                      <a:lnTo>
                        <a:pt x="7491" y="36889"/>
                      </a:lnTo>
                      <a:lnTo>
                        <a:pt x="7554" y="36931"/>
                      </a:lnTo>
                      <a:lnTo>
                        <a:pt x="7637" y="36931"/>
                      </a:lnTo>
                      <a:lnTo>
                        <a:pt x="7554" y="37014"/>
                      </a:lnTo>
                      <a:lnTo>
                        <a:pt x="7428" y="36994"/>
                      </a:lnTo>
                      <a:lnTo>
                        <a:pt x="7240" y="37014"/>
                      </a:lnTo>
                      <a:lnTo>
                        <a:pt x="7323" y="37203"/>
                      </a:lnTo>
                      <a:lnTo>
                        <a:pt x="7386" y="37286"/>
                      </a:lnTo>
                      <a:lnTo>
                        <a:pt x="7449" y="37224"/>
                      </a:lnTo>
                      <a:lnTo>
                        <a:pt x="7470" y="37286"/>
                      </a:lnTo>
                      <a:lnTo>
                        <a:pt x="7575" y="37307"/>
                      </a:lnTo>
                      <a:lnTo>
                        <a:pt x="7575" y="37349"/>
                      </a:lnTo>
                      <a:lnTo>
                        <a:pt x="7491" y="37391"/>
                      </a:lnTo>
                      <a:lnTo>
                        <a:pt x="7449" y="37454"/>
                      </a:lnTo>
                      <a:lnTo>
                        <a:pt x="7365" y="37454"/>
                      </a:lnTo>
                      <a:lnTo>
                        <a:pt x="7323" y="37517"/>
                      </a:lnTo>
                      <a:lnTo>
                        <a:pt x="7323" y="37559"/>
                      </a:lnTo>
                      <a:lnTo>
                        <a:pt x="7177" y="37705"/>
                      </a:lnTo>
                      <a:lnTo>
                        <a:pt x="7177" y="37831"/>
                      </a:lnTo>
                      <a:lnTo>
                        <a:pt x="7240" y="37851"/>
                      </a:lnTo>
                      <a:lnTo>
                        <a:pt x="7219" y="38019"/>
                      </a:lnTo>
                      <a:lnTo>
                        <a:pt x="7114" y="37977"/>
                      </a:lnTo>
                      <a:lnTo>
                        <a:pt x="7072" y="38019"/>
                      </a:lnTo>
                      <a:lnTo>
                        <a:pt x="6968" y="37935"/>
                      </a:lnTo>
                      <a:lnTo>
                        <a:pt x="6842" y="37914"/>
                      </a:lnTo>
                      <a:lnTo>
                        <a:pt x="6842" y="37956"/>
                      </a:lnTo>
                      <a:lnTo>
                        <a:pt x="6905" y="38040"/>
                      </a:lnTo>
                      <a:lnTo>
                        <a:pt x="6821" y="38061"/>
                      </a:lnTo>
                      <a:lnTo>
                        <a:pt x="6738" y="38144"/>
                      </a:lnTo>
                      <a:lnTo>
                        <a:pt x="6863" y="38165"/>
                      </a:lnTo>
                      <a:lnTo>
                        <a:pt x="6947" y="38165"/>
                      </a:lnTo>
                      <a:lnTo>
                        <a:pt x="7114" y="38291"/>
                      </a:lnTo>
                      <a:lnTo>
                        <a:pt x="7114" y="38375"/>
                      </a:lnTo>
                      <a:lnTo>
                        <a:pt x="7240" y="38500"/>
                      </a:lnTo>
                      <a:lnTo>
                        <a:pt x="7449" y="38479"/>
                      </a:lnTo>
                      <a:lnTo>
                        <a:pt x="7679" y="38605"/>
                      </a:lnTo>
                      <a:lnTo>
                        <a:pt x="7847" y="38647"/>
                      </a:lnTo>
                      <a:lnTo>
                        <a:pt x="8202" y="38898"/>
                      </a:lnTo>
                      <a:lnTo>
                        <a:pt x="8286" y="39023"/>
                      </a:lnTo>
                      <a:lnTo>
                        <a:pt x="8391" y="39065"/>
                      </a:lnTo>
                      <a:lnTo>
                        <a:pt x="8412" y="39128"/>
                      </a:lnTo>
                      <a:lnTo>
                        <a:pt x="8516" y="39211"/>
                      </a:lnTo>
                      <a:lnTo>
                        <a:pt x="8600" y="39211"/>
                      </a:lnTo>
                      <a:lnTo>
                        <a:pt x="8621" y="39295"/>
                      </a:lnTo>
                      <a:lnTo>
                        <a:pt x="8725" y="39337"/>
                      </a:lnTo>
                      <a:lnTo>
                        <a:pt x="8788" y="39337"/>
                      </a:lnTo>
                      <a:lnTo>
                        <a:pt x="8893" y="39483"/>
                      </a:lnTo>
                      <a:lnTo>
                        <a:pt x="8997" y="39504"/>
                      </a:lnTo>
                      <a:lnTo>
                        <a:pt x="9039" y="39525"/>
                      </a:lnTo>
                      <a:lnTo>
                        <a:pt x="9102" y="39504"/>
                      </a:lnTo>
                      <a:lnTo>
                        <a:pt x="9248" y="39630"/>
                      </a:lnTo>
                      <a:lnTo>
                        <a:pt x="9248" y="39714"/>
                      </a:lnTo>
                      <a:lnTo>
                        <a:pt x="9374" y="39735"/>
                      </a:lnTo>
                      <a:lnTo>
                        <a:pt x="9520" y="39923"/>
                      </a:lnTo>
                      <a:lnTo>
                        <a:pt x="9583" y="40007"/>
                      </a:lnTo>
                      <a:lnTo>
                        <a:pt x="9625" y="40237"/>
                      </a:lnTo>
                      <a:lnTo>
                        <a:pt x="9730" y="40425"/>
                      </a:lnTo>
                      <a:lnTo>
                        <a:pt x="9688" y="40488"/>
                      </a:lnTo>
                      <a:lnTo>
                        <a:pt x="9730" y="40572"/>
                      </a:lnTo>
                      <a:cubicBezTo>
                        <a:pt x="9939" y="40572"/>
                        <a:pt x="10483" y="40572"/>
                        <a:pt x="10462" y="40446"/>
                      </a:cubicBezTo>
                      <a:lnTo>
                        <a:pt x="10420" y="40279"/>
                      </a:lnTo>
                      <a:lnTo>
                        <a:pt x="11090" y="40258"/>
                      </a:lnTo>
                      <a:cubicBezTo>
                        <a:pt x="11090" y="40258"/>
                        <a:pt x="11215" y="40383"/>
                        <a:pt x="11320" y="40383"/>
                      </a:cubicBezTo>
                      <a:cubicBezTo>
                        <a:pt x="11425" y="40383"/>
                        <a:pt x="11948" y="40153"/>
                        <a:pt x="11948" y="40153"/>
                      </a:cubicBezTo>
                      <a:cubicBezTo>
                        <a:pt x="11948" y="40153"/>
                        <a:pt x="12073" y="40174"/>
                        <a:pt x="12136" y="40279"/>
                      </a:cubicBezTo>
                      <a:cubicBezTo>
                        <a:pt x="12159" y="40337"/>
                        <a:pt x="12208" y="40350"/>
                        <a:pt x="12254" y="40350"/>
                      </a:cubicBezTo>
                      <a:cubicBezTo>
                        <a:pt x="12291" y="40350"/>
                        <a:pt x="12327" y="40341"/>
                        <a:pt x="12345" y="40341"/>
                      </a:cubicBezTo>
                      <a:lnTo>
                        <a:pt x="12345" y="40320"/>
                      </a:lnTo>
                      <a:lnTo>
                        <a:pt x="12492" y="40341"/>
                      </a:lnTo>
                      <a:lnTo>
                        <a:pt x="12764" y="40551"/>
                      </a:lnTo>
                      <a:lnTo>
                        <a:pt x="12826" y="40676"/>
                      </a:lnTo>
                      <a:lnTo>
                        <a:pt x="13098" y="40697"/>
                      </a:lnTo>
                      <a:lnTo>
                        <a:pt x="13140" y="40592"/>
                      </a:lnTo>
                      <a:lnTo>
                        <a:pt x="13308" y="40488"/>
                      </a:lnTo>
                      <a:lnTo>
                        <a:pt x="13496" y="40258"/>
                      </a:lnTo>
                      <a:lnTo>
                        <a:pt x="13433" y="40237"/>
                      </a:lnTo>
                      <a:lnTo>
                        <a:pt x="13119" y="39965"/>
                      </a:lnTo>
                      <a:lnTo>
                        <a:pt x="12910" y="39714"/>
                      </a:lnTo>
                      <a:lnTo>
                        <a:pt x="12889" y="39546"/>
                      </a:lnTo>
                      <a:lnTo>
                        <a:pt x="12805" y="39442"/>
                      </a:lnTo>
                      <a:lnTo>
                        <a:pt x="12805" y="39295"/>
                      </a:lnTo>
                      <a:lnTo>
                        <a:pt x="12785" y="39211"/>
                      </a:lnTo>
                      <a:lnTo>
                        <a:pt x="12764" y="39170"/>
                      </a:lnTo>
                      <a:lnTo>
                        <a:pt x="12680" y="39170"/>
                      </a:lnTo>
                      <a:lnTo>
                        <a:pt x="12680" y="39065"/>
                      </a:lnTo>
                      <a:lnTo>
                        <a:pt x="12722" y="39086"/>
                      </a:lnTo>
                      <a:lnTo>
                        <a:pt x="12764" y="38981"/>
                      </a:lnTo>
                      <a:lnTo>
                        <a:pt x="12805" y="38877"/>
                      </a:lnTo>
                      <a:lnTo>
                        <a:pt x="12722" y="38877"/>
                      </a:lnTo>
                      <a:lnTo>
                        <a:pt x="12680" y="38919"/>
                      </a:lnTo>
                      <a:lnTo>
                        <a:pt x="12554" y="38856"/>
                      </a:lnTo>
                      <a:lnTo>
                        <a:pt x="12554" y="38667"/>
                      </a:lnTo>
                      <a:lnTo>
                        <a:pt x="12450" y="38647"/>
                      </a:lnTo>
                      <a:lnTo>
                        <a:pt x="12366" y="38563"/>
                      </a:lnTo>
                      <a:lnTo>
                        <a:pt x="12282" y="38584"/>
                      </a:lnTo>
                      <a:lnTo>
                        <a:pt x="12178" y="38584"/>
                      </a:lnTo>
                      <a:lnTo>
                        <a:pt x="12136" y="38375"/>
                      </a:lnTo>
                      <a:lnTo>
                        <a:pt x="12157" y="38270"/>
                      </a:lnTo>
                      <a:lnTo>
                        <a:pt x="12199" y="38228"/>
                      </a:lnTo>
                      <a:lnTo>
                        <a:pt x="12199" y="38019"/>
                      </a:lnTo>
                      <a:lnTo>
                        <a:pt x="12261" y="37914"/>
                      </a:lnTo>
                      <a:lnTo>
                        <a:pt x="12282" y="37768"/>
                      </a:lnTo>
                      <a:lnTo>
                        <a:pt x="12345" y="37726"/>
                      </a:lnTo>
                      <a:lnTo>
                        <a:pt x="12366" y="37600"/>
                      </a:lnTo>
                      <a:lnTo>
                        <a:pt x="12408" y="37517"/>
                      </a:lnTo>
                      <a:lnTo>
                        <a:pt x="12408" y="37433"/>
                      </a:lnTo>
                      <a:lnTo>
                        <a:pt x="12471" y="37454"/>
                      </a:lnTo>
                      <a:lnTo>
                        <a:pt x="12513" y="37517"/>
                      </a:lnTo>
                      <a:lnTo>
                        <a:pt x="12575" y="37496"/>
                      </a:lnTo>
                      <a:lnTo>
                        <a:pt x="12596" y="37412"/>
                      </a:lnTo>
                      <a:lnTo>
                        <a:pt x="12659" y="37454"/>
                      </a:lnTo>
                      <a:lnTo>
                        <a:pt x="12701" y="37412"/>
                      </a:lnTo>
                      <a:lnTo>
                        <a:pt x="12785" y="37412"/>
                      </a:lnTo>
                      <a:lnTo>
                        <a:pt x="12868" y="37349"/>
                      </a:lnTo>
                      <a:lnTo>
                        <a:pt x="12826" y="37307"/>
                      </a:lnTo>
                      <a:lnTo>
                        <a:pt x="12764" y="37286"/>
                      </a:lnTo>
                      <a:lnTo>
                        <a:pt x="12805" y="37286"/>
                      </a:lnTo>
                      <a:cubicBezTo>
                        <a:pt x="12805" y="37286"/>
                        <a:pt x="12826" y="37307"/>
                        <a:pt x="12868" y="37307"/>
                      </a:cubicBezTo>
                      <a:cubicBezTo>
                        <a:pt x="12889" y="37307"/>
                        <a:pt x="12931" y="37286"/>
                        <a:pt x="12931" y="37286"/>
                      </a:cubicBezTo>
                      <a:lnTo>
                        <a:pt x="12994" y="37328"/>
                      </a:lnTo>
                      <a:lnTo>
                        <a:pt x="13036" y="37307"/>
                      </a:lnTo>
                      <a:lnTo>
                        <a:pt x="13015" y="37245"/>
                      </a:lnTo>
                      <a:lnTo>
                        <a:pt x="12847" y="37140"/>
                      </a:lnTo>
                      <a:lnTo>
                        <a:pt x="12931" y="37119"/>
                      </a:lnTo>
                      <a:lnTo>
                        <a:pt x="13036" y="37140"/>
                      </a:lnTo>
                      <a:lnTo>
                        <a:pt x="13098" y="37119"/>
                      </a:lnTo>
                      <a:lnTo>
                        <a:pt x="13161" y="37140"/>
                      </a:lnTo>
                      <a:lnTo>
                        <a:pt x="13161" y="37077"/>
                      </a:lnTo>
                      <a:lnTo>
                        <a:pt x="13119" y="37035"/>
                      </a:lnTo>
                      <a:lnTo>
                        <a:pt x="13161" y="37035"/>
                      </a:lnTo>
                      <a:lnTo>
                        <a:pt x="13161" y="36994"/>
                      </a:lnTo>
                      <a:lnTo>
                        <a:pt x="13119" y="36931"/>
                      </a:lnTo>
                      <a:lnTo>
                        <a:pt x="13203" y="36910"/>
                      </a:lnTo>
                      <a:lnTo>
                        <a:pt x="13203" y="36868"/>
                      </a:lnTo>
                      <a:lnTo>
                        <a:pt x="13203" y="36805"/>
                      </a:lnTo>
                      <a:lnTo>
                        <a:pt x="13057" y="36722"/>
                      </a:lnTo>
                      <a:lnTo>
                        <a:pt x="12910" y="36784"/>
                      </a:lnTo>
                      <a:lnTo>
                        <a:pt x="12701" y="36659"/>
                      </a:lnTo>
                      <a:lnTo>
                        <a:pt x="12701" y="36554"/>
                      </a:lnTo>
                      <a:lnTo>
                        <a:pt x="12910" y="36554"/>
                      </a:lnTo>
                      <a:lnTo>
                        <a:pt x="12680" y="36157"/>
                      </a:lnTo>
                      <a:lnTo>
                        <a:pt x="12408" y="35885"/>
                      </a:lnTo>
                      <a:lnTo>
                        <a:pt x="12052" y="35780"/>
                      </a:lnTo>
                      <a:lnTo>
                        <a:pt x="11989" y="35864"/>
                      </a:lnTo>
                      <a:lnTo>
                        <a:pt x="11822" y="35717"/>
                      </a:lnTo>
                      <a:lnTo>
                        <a:pt x="11843" y="35634"/>
                      </a:lnTo>
                      <a:lnTo>
                        <a:pt x="11738" y="35466"/>
                      </a:lnTo>
                      <a:lnTo>
                        <a:pt x="11508" y="35403"/>
                      </a:lnTo>
                      <a:lnTo>
                        <a:pt x="11571" y="35194"/>
                      </a:lnTo>
                      <a:lnTo>
                        <a:pt x="11634" y="34818"/>
                      </a:lnTo>
                      <a:lnTo>
                        <a:pt x="11550" y="34734"/>
                      </a:lnTo>
                      <a:lnTo>
                        <a:pt x="11529" y="34462"/>
                      </a:lnTo>
                      <a:lnTo>
                        <a:pt x="11634" y="34399"/>
                      </a:lnTo>
                      <a:lnTo>
                        <a:pt x="11780" y="34211"/>
                      </a:lnTo>
                      <a:lnTo>
                        <a:pt x="11780" y="34064"/>
                      </a:lnTo>
                      <a:lnTo>
                        <a:pt x="11864" y="33960"/>
                      </a:lnTo>
                      <a:lnTo>
                        <a:pt x="12178" y="34253"/>
                      </a:lnTo>
                      <a:lnTo>
                        <a:pt x="12199" y="34357"/>
                      </a:lnTo>
                      <a:lnTo>
                        <a:pt x="12387" y="34462"/>
                      </a:lnTo>
                      <a:lnTo>
                        <a:pt x="12575" y="34420"/>
                      </a:lnTo>
                      <a:lnTo>
                        <a:pt x="12554" y="34253"/>
                      </a:lnTo>
                      <a:lnTo>
                        <a:pt x="12617" y="34190"/>
                      </a:lnTo>
                      <a:lnTo>
                        <a:pt x="12492" y="33729"/>
                      </a:lnTo>
                      <a:lnTo>
                        <a:pt x="12680" y="33688"/>
                      </a:lnTo>
                      <a:lnTo>
                        <a:pt x="12868" y="33688"/>
                      </a:lnTo>
                      <a:lnTo>
                        <a:pt x="12868" y="33562"/>
                      </a:lnTo>
                      <a:lnTo>
                        <a:pt x="12785" y="33457"/>
                      </a:lnTo>
                      <a:lnTo>
                        <a:pt x="12805" y="33332"/>
                      </a:lnTo>
                      <a:lnTo>
                        <a:pt x="12994" y="33227"/>
                      </a:lnTo>
                      <a:lnTo>
                        <a:pt x="13077" y="33227"/>
                      </a:lnTo>
                      <a:lnTo>
                        <a:pt x="13119" y="33060"/>
                      </a:lnTo>
                      <a:lnTo>
                        <a:pt x="13203" y="32997"/>
                      </a:lnTo>
                      <a:lnTo>
                        <a:pt x="13329" y="33018"/>
                      </a:lnTo>
                      <a:lnTo>
                        <a:pt x="13349" y="32913"/>
                      </a:lnTo>
                      <a:lnTo>
                        <a:pt x="13329" y="32809"/>
                      </a:lnTo>
                      <a:lnTo>
                        <a:pt x="13349" y="32725"/>
                      </a:lnTo>
                      <a:lnTo>
                        <a:pt x="13538" y="32830"/>
                      </a:lnTo>
                      <a:lnTo>
                        <a:pt x="13663" y="32893"/>
                      </a:lnTo>
                      <a:lnTo>
                        <a:pt x="13642" y="32955"/>
                      </a:lnTo>
                      <a:lnTo>
                        <a:pt x="13559" y="33060"/>
                      </a:lnTo>
                      <a:lnTo>
                        <a:pt x="13621" y="33123"/>
                      </a:lnTo>
                      <a:lnTo>
                        <a:pt x="13726" y="33060"/>
                      </a:lnTo>
                      <a:lnTo>
                        <a:pt x="13747" y="32997"/>
                      </a:lnTo>
                      <a:lnTo>
                        <a:pt x="13831" y="32934"/>
                      </a:lnTo>
                      <a:lnTo>
                        <a:pt x="13831" y="33039"/>
                      </a:lnTo>
                      <a:lnTo>
                        <a:pt x="13914" y="32955"/>
                      </a:lnTo>
                      <a:lnTo>
                        <a:pt x="13935" y="32893"/>
                      </a:lnTo>
                      <a:lnTo>
                        <a:pt x="14040" y="32893"/>
                      </a:lnTo>
                      <a:lnTo>
                        <a:pt x="14165" y="32809"/>
                      </a:lnTo>
                      <a:lnTo>
                        <a:pt x="14270" y="32809"/>
                      </a:lnTo>
                      <a:lnTo>
                        <a:pt x="14312" y="32955"/>
                      </a:lnTo>
                      <a:lnTo>
                        <a:pt x="14458" y="33039"/>
                      </a:lnTo>
                      <a:lnTo>
                        <a:pt x="14668" y="32955"/>
                      </a:lnTo>
                      <a:lnTo>
                        <a:pt x="14772" y="32955"/>
                      </a:lnTo>
                      <a:lnTo>
                        <a:pt x="14814" y="33039"/>
                      </a:lnTo>
                      <a:lnTo>
                        <a:pt x="14898" y="33039"/>
                      </a:lnTo>
                      <a:lnTo>
                        <a:pt x="15002" y="33206"/>
                      </a:lnTo>
                      <a:lnTo>
                        <a:pt x="15128" y="33206"/>
                      </a:lnTo>
                      <a:lnTo>
                        <a:pt x="15233" y="33332"/>
                      </a:lnTo>
                      <a:lnTo>
                        <a:pt x="15400" y="33457"/>
                      </a:lnTo>
                      <a:lnTo>
                        <a:pt x="15463" y="33457"/>
                      </a:lnTo>
                      <a:lnTo>
                        <a:pt x="15526" y="33541"/>
                      </a:lnTo>
                      <a:lnTo>
                        <a:pt x="15526" y="33667"/>
                      </a:lnTo>
                      <a:lnTo>
                        <a:pt x="15609" y="33688"/>
                      </a:lnTo>
                      <a:lnTo>
                        <a:pt x="15672" y="33583"/>
                      </a:lnTo>
                      <a:lnTo>
                        <a:pt x="15672" y="33437"/>
                      </a:lnTo>
                      <a:lnTo>
                        <a:pt x="15777" y="33353"/>
                      </a:lnTo>
                      <a:lnTo>
                        <a:pt x="15860" y="33457"/>
                      </a:lnTo>
                      <a:lnTo>
                        <a:pt x="16070" y="33478"/>
                      </a:lnTo>
                      <a:lnTo>
                        <a:pt x="16153" y="33583"/>
                      </a:lnTo>
                      <a:lnTo>
                        <a:pt x="16258" y="33625"/>
                      </a:lnTo>
                      <a:lnTo>
                        <a:pt x="16383" y="33520"/>
                      </a:lnTo>
                      <a:lnTo>
                        <a:pt x="16383" y="33311"/>
                      </a:lnTo>
                      <a:lnTo>
                        <a:pt x="16509" y="33311"/>
                      </a:lnTo>
                      <a:lnTo>
                        <a:pt x="16509" y="33206"/>
                      </a:lnTo>
                      <a:lnTo>
                        <a:pt x="16614" y="33165"/>
                      </a:lnTo>
                      <a:lnTo>
                        <a:pt x="16697" y="33248"/>
                      </a:lnTo>
                      <a:lnTo>
                        <a:pt x="16760" y="33144"/>
                      </a:lnTo>
                      <a:lnTo>
                        <a:pt x="16886" y="33123"/>
                      </a:lnTo>
                      <a:lnTo>
                        <a:pt x="17032" y="33269"/>
                      </a:lnTo>
                      <a:lnTo>
                        <a:pt x="17074" y="33332"/>
                      </a:lnTo>
                      <a:lnTo>
                        <a:pt x="17220" y="33311"/>
                      </a:lnTo>
                      <a:lnTo>
                        <a:pt x="17199" y="33165"/>
                      </a:lnTo>
                      <a:lnTo>
                        <a:pt x="17283" y="33144"/>
                      </a:lnTo>
                      <a:lnTo>
                        <a:pt x="17409" y="33144"/>
                      </a:lnTo>
                      <a:lnTo>
                        <a:pt x="17451" y="33060"/>
                      </a:lnTo>
                      <a:lnTo>
                        <a:pt x="17597" y="33144"/>
                      </a:lnTo>
                      <a:lnTo>
                        <a:pt x="17660" y="33206"/>
                      </a:lnTo>
                      <a:lnTo>
                        <a:pt x="17639" y="33269"/>
                      </a:lnTo>
                      <a:lnTo>
                        <a:pt x="17555" y="33332"/>
                      </a:lnTo>
                      <a:lnTo>
                        <a:pt x="17660" y="33457"/>
                      </a:lnTo>
                      <a:lnTo>
                        <a:pt x="17764" y="33478"/>
                      </a:lnTo>
                      <a:lnTo>
                        <a:pt x="17827" y="33457"/>
                      </a:lnTo>
                      <a:lnTo>
                        <a:pt x="17911" y="33520"/>
                      </a:lnTo>
                      <a:lnTo>
                        <a:pt x="18078" y="33520"/>
                      </a:lnTo>
                      <a:lnTo>
                        <a:pt x="18287" y="33625"/>
                      </a:lnTo>
                      <a:lnTo>
                        <a:pt x="18434" y="33583"/>
                      </a:lnTo>
                      <a:lnTo>
                        <a:pt x="18476" y="33457"/>
                      </a:lnTo>
                      <a:lnTo>
                        <a:pt x="18476" y="33353"/>
                      </a:lnTo>
                      <a:lnTo>
                        <a:pt x="18539" y="33311"/>
                      </a:lnTo>
                      <a:lnTo>
                        <a:pt x="18706" y="33416"/>
                      </a:lnTo>
                      <a:lnTo>
                        <a:pt x="18873" y="33437"/>
                      </a:lnTo>
                      <a:lnTo>
                        <a:pt x="19062" y="33353"/>
                      </a:lnTo>
                      <a:lnTo>
                        <a:pt x="19103" y="33248"/>
                      </a:lnTo>
                      <a:lnTo>
                        <a:pt x="19083" y="32809"/>
                      </a:lnTo>
                      <a:lnTo>
                        <a:pt x="19020" y="32746"/>
                      </a:lnTo>
                      <a:lnTo>
                        <a:pt x="18852" y="32746"/>
                      </a:lnTo>
                      <a:lnTo>
                        <a:pt x="18748" y="32683"/>
                      </a:lnTo>
                      <a:lnTo>
                        <a:pt x="18706" y="32621"/>
                      </a:lnTo>
                      <a:lnTo>
                        <a:pt x="18580" y="32600"/>
                      </a:lnTo>
                      <a:lnTo>
                        <a:pt x="18497" y="32516"/>
                      </a:lnTo>
                      <a:lnTo>
                        <a:pt x="18371" y="32516"/>
                      </a:lnTo>
                      <a:lnTo>
                        <a:pt x="18371" y="32432"/>
                      </a:lnTo>
                      <a:lnTo>
                        <a:pt x="18350" y="32369"/>
                      </a:lnTo>
                      <a:lnTo>
                        <a:pt x="18371" y="32307"/>
                      </a:lnTo>
                      <a:lnTo>
                        <a:pt x="18476" y="32307"/>
                      </a:lnTo>
                      <a:lnTo>
                        <a:pt x="18497" y="32181"/>
                      </a:lnTo>
                      <a:lnTo>
                        <a:pt x="18580" y="32077"/>
                      </a:lnTo>
                      <a:lnTo>
                        <a:pt x="18559" y="31951"/>
                      </a:lnTo>
                      <a:lnTo>
                        <a:pt x="18476" y="31951"/>
                      </a:lnTo>
                      <a:lnTo>
                        <a:pt x="18476" y="31805"/>
                      </a:lnTo>
                      <a:lnTo>
                        <a:pt x="18601" y="31637"/>
                      </a:lnTo>
                      <a:lnTo>
                        <a:pt x="18748" y="31491"/>
                      </a:lnTo>
                      <a:lnTo>
                        <a:pt x="18978" y="31470"/>
                      </a:lnTo>
                      <a:lnTo>
                        <a:pt x="19083" y="31491"/>
                      </a:lnTo>
                      <a:lnTo>
                        <a:pt x="19166" y="31449"/>
                      </a:lnTo>
                      <a:lnTo>
                        <a:pt x="19166" y="31344"/>
                      </a:lnTo>
                      <a:lnTo>
                        <a:pt x="19062" y="31323"/>
                      </a:lnTo>
                      <a:lnTo>
                        <a:pt x="18978" y="31219"/>
                      </a:lnTo>
                      <a:lnTo>
                        <a:pt x="18873" y="31219"/>
                      </a:lnTo>
                      <a:lnTo>
                        <a:pt x="18790" y="31260"/>
                      </a:lnTo>
                      <a:lnTo>
                        <a:pt x="18685" y="31219"/>
                      </a:lnTo>
                      <a:lnTo>
                        <a:pt x="18539" y="31219"/>
                      </a:lnTo>
                      <a:lnTo>
                        <a:pt x="18539" y="31135"/>
                      </a:lnTo>
                      <a:lnTo>
                        <a:pt x="18580" y="31072"/>
                      </a:lnTo>
                      <a:lnTo>
                        <a:pt x="18748" y="31072"/>
                      </a:lnTo>
                      <a:lnTo>
                        <a:pt x="18685" y="30947"/>
                      </a:lnTo>
                      <a:lnTo>
                        <a:pt x="18539" y="30968"/>
                      </a:lnTo>
                      <a:lnTo>
                        <a:pt x="18434" y="30947"/>
                      </a:lnTo>
                      <a:lnTo>
                        <a:pt x="18476" y="30905"/>
                      </a:lnTo>
                      <a:lnTo>
                        <a:pt x="18434" y="30758"/>
                      </a:lnTo>
                      <a:lnTo>
                        <a:pt x="18476" y="30737"/>
                      </a:lnTo>
                      <a:lnTo>
                        <a:pt x="18601" y="30737"/>
                      </a:lnTo>
                      <a:lnTo>
                        <a:pt x="18664" y="30654"/>
                      </a:lnTo>
                      <a:lnTo>
                        <a:pt x="18748" y="30654"/>
                      </a:lnTo>
                      <a:lnTo>
                        <a:pt x="18769" y="30716"/>
                      </a:lnTo>
                      <a:lnTo>
                        <a:pt x="18894" y="30696"/>
                      </a:lnTo>
                      <a:lnTo>
                        <a:pt x="18999" y="30758"/>
                      </a:lnTo>
                      <a:lnTo>
                        <a:pt x="19062" y="30716"/>
                      </a:lnTo>
                      <a:lnTo>
                        <a:pt x="19062" y="30633"/>
                      </a:lnTo>
                      <a:lnTo>
                        <a:pt x="19166" y="30591"/>
                      </a:lnTo>
                      <a:lnTo>
                        <a:pt x="19271" y="30591"/>
                      </a:lnTo>
                      <a:lnTo>
                        <a:pt x="19334" y="30696"/>
                      </a:lnTo>
                      <a:lnTo>
                        <a:pt x="19396" y="30612"/>
                      </a:lnTo>
                      <a:lnTo>
                        <a:pt x="19396" y="30528"/>
                      </a:lnTo>
                      <a:lnTo>
                        <a:pt x="19606" y="30486"/>
                      </a:lnTo>
                      <a:lnTo>
                        <a:pt x="19731" y="30486"/>
                      </a:lnTo>
                      <a:lnTo>
                        <a:pt x="19899" y="30403"/>
                      </a:lnTo>
                      <a:lnTo>
                        <a:pt x="20045" y="30403"/>
                      </a:lnTo>
                      <a:lnTo>
                        <a:pt x="20066" y="30340"/>
                      </a:lnTo>
                      <a:lnTo>
                        <a:pt x="20233" y="30235"/>
                      </a:lnTo>
                      <a:lnTo>
                        <a:pt x="20359" y="30235"/>
                      </a:lnTo>
                      <a:lnTo>
                        <a:pt x="20443" y="30193"/>
                      </a:lnTo>
                      <a:lnTo>
                        <a:pt x="20526" y="30193"/>
                      </a:lnTo>
                      <a:lnTo>
                        <a:pt x="20589" y="30214"/>
                      </a:lnTo>
                      <a:lnTo>
                        <a:pt x="20652" y="30172"/>
                      </a:lnTo>
                      <a:lnTo>
                        <a:pt x="20652" y="30026"/>
                      </a:lnTo>
                      <a:lnTo>
                        <a:pt x="20736" y="29984"/>
                      </a:lnTo>
                      <a:lnTo>
                        <a:pt x="20861" y="29984"/>
                      </a:lnTo>
                      <a:lnTo>
                        <a:pt x="20882" y="29900"/>
                      </a:lnTo>
                      <a:lnTo>
                        <a:pt x="20966" y="29859"/>
                      </a:lnTo>
                      <a:lnTo>
                        <a:pt x="21008" y="29900"/>
                      </a:lnTo>
                      <a:lnTo>
                        <a:pt x="21091" y="29921"/>
                      </a:lnTo>
                      <a:lnTo>
                        <a:pt x="21196" y="29880"/>
                      </a:lnTo>
                      <a:lnTo>
                        <a:pt x="21321" y="29817"/>
                      </a:lnTo>
                      <a:lnTo>
                        <a:pt x="21572" y="29670"/>
                      </a:lnTo>
                      <a:lnTo>
                        <a:pt x="21614" y="29670"/>
                      </a:lnTo>
                      <a:lnTo>
                        <a:pt x="21677" y="29649"/>
                      </a:lnTo>
                      <a:lnTo>
                        <a:pt x="21803" y="29608"/>
                      </a:lnTo>
                      <a:lnTo>
                        <a:pt x="21886" y="29503"/>
                      </a:lnTo>
                      <a:lnTo>
                        <a:pt x="21949" y="29545"/>
                      </a:lnTo>
                      <a:lnTo>
                        <a:pt x="22116" y="29503"/>
                      </a:lnTo>
                      <a:lnTo>
                        <a:pt x="22116" y="29440"/>
                      </a:lnTo>
                      <a:lnTo>
                        <a:pt x="22054" y="29356"/>
                      </a:lnTo>
                      <a:lnTo>
                        <a:pt x="22116" y="29336"/>
                      </a:lnTo>
                      <a:lnTo>
                        <a:pt x="22284" y="29336"/>
                      </a:lnTo>
                      <a:lnTo>
                        <a:pt x="22305" y="29231"/>
                      </a:lnTo>
                      <a:lnTo>
                        <a:pt x="22409" y="29168"/>
                      </a:lnTo>
                      <a:lnTo>
                        <a:pt x="22472" y="29168"/>
                      </a:lnTo>
                      <a:lnTo>
                        <a:pt x="22556" y="29147"/>
                      </a:lnTo>
                      <a:lnTo>
                        <a:pt x="22681" y="29189"/>
                      </a:lnTo>
                      <a:lnTo>
                        <a:pt x="22849" y="29168"/>
                      </a:lnTo>
                      <a:lnTo>
                        <a:pt x="22974" y="29273"/>
                      </a:lnTo>
                      <a:lnTo>
                        <a:pt x="23100" y="29273"/>
                      </a:lnTo>
                      <a:lnTo>
                        <a:pt x="23246" y="29210"/>
                      </a:lnTo>
                      <a:lnTo>
                        <a:pt x="23372" y="29210"/>
                      </a:lnTo>
                      <a:lnTo>
                        <a:pt x="23414" y="29356"/>
                      </a:lnTo>
                      <a:lnTo>
                        <a:pt x="23477" y="29377"/>
                      </a:lnTo>
                      <a:lnTo>
                        <a:pt x="23539" y="29503"/>
                      </a:lnTo>
                      <a:lnTo>
                        <a:pt x="23602" y="29608"/>
                      </a:lnTo>
                      <a:lnTo>
                        <a:pt x="23686" y="29670"/>
                      </a:lnTo>
                      <a:lnTo>
                        <a:pt x="23686" y="29712"/>
                      </a:lnTo>
                      <a:lnTo>
                        <a:pt x="23665" y="29817"/>
                      </a:lnTo>
                      <a:lnTo>
                        <a:pt x="23686" y="29921"/>
                      </a:lnTo>
                      <a:lnTo>
                        <a:pt x="23686" y="29984"/>
                      </a:lnTo>
                      <a:lnTo>
                        <a:pt x="23602" y="30005"/>
                      </a:lnTo>
                      <a:lnTo>
                        <a:pt x="23665" y="30110"/>
                      </a:lnTo>
                      <a:lnTo>
                        <a:pt x="23749" y="30152"/>
                      </a:lnTo>
                      <a:lnTo>
                        <a:pt x="23874" y="30089"/>
                      </a:lnTo>
                      <a:lnTo>
                        <a:pt x="23937" y="30152"/>
                      </a:lnTo>
                      <a:lnTo>
                        <a:pt x="24000" y="30131"/>
                      </a:lnTo>
                      <a:lnTo>
                        <a:pt x="24021" y="30026"/>
                      </a:lnTo>
                      <a:lnTo>
                        <a:pt x="24104" y="30005"/>
                      </a:lnTo>
                      <a:lnTo>
                        <a:pt x="24125" y="30110"/>
                      </a:lnTo>
                      <a:lnTo>
                        <a:pt x="24209" y="30110"/>
                      </a:lnTo>
                      <a:lnTo>
                        <a:pt x="24230" y="30026"/>
                      </a:lnTo>
                      <a:lnTo>
                        <a:pt x="24188" y="29921"/>
                      </a:lnTo>
                      <a:lnTo>
                        <a:pt x="24209" y="29900"/>
                      </a:lnTo>
                      <a:lnTo>
                        <a:pt x="24418" y="30026"/>
                      </a:lnTo>
                      <a:lnTo>
                        <a:pt x="24439" y="30214"/>
                      </a:lnTo>
                      <a:lnTo>
                        <a:pt x="24523" y="30340"/>
                      </a:lnTo>
                      <a:lnTo>
                        <a:pt x="24606" y="30340"/>
                      </a:lnTo>
                      <a:lnTo>
                        <a:pt x="24669" y="30256"/>
                      </a:lnTo>
                      <a:lnTo>
                        <a:pt x="24627" y="30235"/>
                      </a:lnTo>
                      <a:lnTo>
                        <a:pt x="24606" y="30193"/>
                      </a:lnTo>
                      <a:lnTo>
                        <a:pt x="24732" y="30152"/>
                      </a:lnTo>
                      <a:lnTo>
                        <a:pt x="24941" y="30256"/>
                      </a:lnTo>
                      <a:lnTo>
                        <a:pt x="25025" y="30256"/>
                      </a:lnTo>
                      <a:lnTo>
                        <a:pt x="25088" y="30193"/>
                      </a:lnTo>
                      <a:lnTo>
                        <a:pt x="25150" y="30214"/>
                      </a:lnTo>
                      <a:lnTo>
                        <a:pt x="25088" y="30319"/>
                      </a:lnTo>
                      <a:lnTo>
                        <a:pt x="25025" y="30361"/>
                      </a:lnTo>
                      <a:lnTo>
                        <a:pt x="25025" y="30528"/>
                      </a:lnTo>
                      <a:lnTo>
                        <a:pt x="25088" y="30633"/>
                      </a:lnTo>
                      <a:lnTo>
                        <a:pt x="25171" y="30633"/>
                      </a:lnTo>
                      <a:lnTo>
                        <a:pt x="25255" y="30549"/>
                      </a:lnTo>
                      <a:lnTo>
                        <a:pt x="25381" y="30528"/>
                      </a:lnTo>
                      <a:lnTo>
                        <a:pt x="25611" y="30570"/>
                      </a:lnTo>
                      <a:lnTo>
                        <a:pt x="25673" y="30612"/>
                      </a:lnTo>
                      <a:lnTo>
                        <a:pt x="25757" y="30549"/>
                      </a:lnTo>
                      <a:lnTo>
                        <a:pt x="25715" y="30424"/>
                      </a:lnTo>
                      <a:lnTo>
                        <a:pt x="25820" y="30361"/>
                      </a:lnTo>
                      <a:lnTo>
                        <a:pt x="25987" y="30340"/>
                      </a:lnTo>
                      <a:lnTo>
                        <a:pt x="26092" y="30256"/>
                      </a:lnTo>
                      <a:lnTo>
                        <a:pt x="26134" y="30152"/>
                      </a:lnTo>
                      <a:lnTo>
                        <a:pt x="26217" y="30089"/>
                      </a:lnTo>
                      <a:lnTo>
                        <a:pt x="26217" y="30005"/>
                      </a:lnTo>
                      <a:lnTo>
                        <a:pt x="26343" y="29880"/>
                      </a:lnTo>
                      <a:lnTo>
                        <a:pt x="26448" y="29838"/>
                      </a:lnTo>
                      <a:lnTo>
                        <a:pt x="26531" y="29733"/>
                      </a:lnTo>
                      <a:lnTo>
                        <a:pt x="26657" y="29712"/>
                      </a:lnTo>
                      <a:lnTo>
                        <a:pt x="26824" y="29670"/>
                      </a:lnTo>
                      <a:lnTo>
                        <a:pt x="26866" y="29712"/>
                      </a:lnTo>
                      <a:lnTo>
                        <a:pt x="26866" y="29817"/>
                      </a:lnTo>
                      <a:lnTo>
                        <a:pt x="27138" y="29900"/>
                      </a:lnTo>
                      <a:lnTo>
                        <a:pt x="27054" y="29921"/>
                      </a:lnTo>
                      <a:lnTo>
                        <a:pt x="27117" y="30005"/>
                      </a:lnTo>
                      <a:lnTo>
                        <a:pt x="28163" y="30800"/>
                      </a:lnTo>
                      <a:lnTo>
                        <a:pt x="29565" y="32579"/>
                      </a:lnTo>
                      <a:lnTo>
                        <a:pt x="29712" y="32537"/>
                      </a:lnTo>
                      <a:lnTo>
                        <a:pt x="29816" y="32495"/>
                      </a:lnTo>
                      <a:lnTo>
                        <a:pt x="29837" y="32411"/>
                      </a:lnTo>
                      <a:lnTo>
                        <a:pt x="29816" y="32390"/>
                      </a:lnTo>
                      <a:lnTo>
                        <a:pt x="29816" y="32265"/>
                      </a:lnTo>
                      <a:lnTo>
                        <a:pt x="29879" y="32202"/>
                      </a:lnTo>
                      <a:lnTo>
                        <a:pt x="30047" y="32286"/>
                      </a:lnTo>
                      <a:lnTo>
                        <a:pt x="30026" y="32369"/>
                      </a:lnTo>
                      <a:lnTo>
                        <a:pt x="30026" y="32432"/>
                      </a:lnTo>
                      <a:lnTo>
                        <a:pt x="30151" y="32474"/>
                      </a:lnTo>
                      <a:lnTo>
                        <a:pt x="30214" y="32537"/>
                      </a:lnTo>
                      <a:lnTo>
                        <a:pt x="30319" y="32537"/>
                      </a:lnTo>
                      <a:lnTo>
                        <a:pt x="30402" y="32495"/>
                      </a:lnTo>
                      <a:lnTo>
                        <a:pt x="30507" y="32474"/>
                      </a:lnTo>
                      <a:lnTo>
                        <a:pt x="30674" y="32537"/>
                      </a:lnTo>
                      <a:lnTo>
                        <a:pt x="30800" y="32495"/>
                      </a:lnTo>
                      <a:lnTo>
                        <a:pt x="30904" y="32516"/>
                      </a:lnTo>
                      <a:lnTo>
                        <a:pt x="31009" y="32474"/>
                      </a:lnTo>
                      <a:lnTo>
                        <a:pt x="31030" y="32411"/>
                      </a:lnTo>
                      <a:lnTo>
                        <a:pt x="31009" y="32369"/>
                      </a:lnTo>
                      <a:lnTo>
                        <a:pt x="31030" y="32307"/>
                      </a:lnTo>
                      <a:lnTo>
                        <a:pt x="31218" y="32286"/>
                      </a:lnTo>
                      <a:lnTo>
                        <a:pt x="31427" y="32286"/>
                      </a:lnTo>
                      <a:lnTo>
                        <a:pt x="31616" y="32328"/>
                      </a:lnTo>
                      <a:lnTo>
                        <a:pt x="31783" y="32474"/>
                      </a:lnTo>
                      <a:lnTo>
                        <a:pt x="31888" y="32621"/>
                      </a:lnTo>
                      <a:lnTo>
                        <a:pt x="31951" y="32746"/>
                      </a:lnTo>
                      <a:lnTo>
                        <a:pt x="32013" y="32746"/>
                      </a:lnTo>
                      <a:lnTo>
                        <a:pt x="32139" y="32788"/>
                      </a:lnTo>
                      <a:lnTo>
                        <a:pt x="32264" y="32851"/>
                      </a:lnTo>
                      <a:lnTo>
                        <a:pt x="32327" y="32851"/>
                      </a:lnTo>
                      <a:lnTo>
                        <a:pt x="32390" y="32913"/>
                      </a:lnTo>
                      <a:lnTo>
                        <a:pt x="32390" y="32997"/>
                      </a:lnTo>
                      <a:lnTo>
                        <a:pt x="32369" y="33039"/>
                      </a:lnTo>
                      <a:lnTo>
                        <a:pt x="32369" y="33144"/>
                      </a:lnTo>
                      <a:lnTo>
                        <a:pt x="32390" y="33227"/>
                      </a:lnTo>
                      <a:lnTo>
                        <a:pt x="32453" y="33269"/>
                      </a:lnTo>
                      <a:lnTo>
                        <a:pt x="32474" y="33311"/>
                      </a:lnTo>
                      <a:lnTo>
                        <a:pt x="32536" y="33311"/>
                      </a:lnTo>
                      <a:lnTo>
                        <a:pt x="32641" y="33353"/>
                      </a:lnTo>
                      <a:lnTo>
                        <a:pt x="32704" y="33416"/>
                      </a:lnTo>
                      <a:lnTo>
                        <a:pt x="32746" y="33353"/>
                      </a:lnTo>
                      <a:lnTo>
                        <a:pt x="32850" y="33311"/>
                      </a:lnTo>
                      <a:lnTo>
                        <a:pt x="33101" y="33269"/>
                      </a:lnTo>
                      <a:lnTo>
                        <a:pt x="33227" y="33248"/>
                      </a:lnTo>
                      <a:lnTo>
                        <a:pt x="33290" y="33144"/>
                      </a:lnTo>
                      <a:lnTo>
                        <a:pt x="33394" y="33102"/>
                      </a:lnTo>
                      <a:lnTo>
                        <a:pt x="33436" y="33123"/>
                      </a:lnTo>
                      <a:lnTo>
                        <a:pt x="33394" y="33248"/>
                      </a:lnTo>
                      <a:lnTo>
                        <a:pt x="33415" y="33353"/>
                      </a:lnTo>
                      <a:lnTo>
                        <a:pt x="33499" y="33374"/>
                      </a:lnTo>
                      <a:lnTo>
                        <a:pt x="33624" y="33478"/>
                      </a:lnTo>
                      <a:lnTo>
                        <a:pt x="33792" y="33541"/>
                      </a:lnTo>
                      <a:lnTo>
                        <a:pt x="33813" y="33562"/>
                      </a:lnTo>
                      <a:lnTo>
                        <a:pt x="33896" y="33562"/>
                      </a:lnTo>
                      <a:lnTo>
                        <a:pt x="34001" y="33625"/>
                      </a:lnTo>
                      <a:lnTo>
                        <a:pt x="34043" y="33625"/>
                      </a:lnTo>
                      <a:lnTo>
                        <a:pt x="34043" y="33583"/>
                      </a:lnTo>
                      <a:lnTo>
                        <a:pt x="34127" y="33374"/>
                      </a:lnTo>
                      <a:lnTo>
                        <a:pt x="34231" y="33332"/>
                      </a:lnTo>
                      <a:lnTo>
                        <a:pt x="34482" y="33332"/>
                      </a:lnTo>
                      <a:lnTo>
                        <a:pt x="34524" y="33269"/>
                      </a:lnTo>
                      <a:lnTo>
                        <a:pt x="34629" y="33165"/>
                      </a:lnTo>
                      <a:lnTo>
                        <a:pt x="34796" y="33102"/>
                      </a:lnTo>
                      <a:lnTo>
                        <a:pt x="34796" y="32997"/>
                      </a:lnTo>
                      <a:lnTo>
                        <a:pt x="34859" y="32893"/>
                      </a:lnTo>
                      <a:lnTo>
                        <a:pt x="35005" y="32809"/>
                      </a:lnTo>
                      <a:lnTo>
                        <a:pt x="35005" y="32725"/>
                      </a:lnTo>
                      <a:lnTo>
                        <a:pt x="35110" y="32621"/>
                      </a:lnTo>
                      <a:lnTo>
                        <a:pt x="35215" y="32600"/>
                      </a:lnTo>
                      <a:lnTo>
                        <a:pt x="35298" y="32495"/>
                      </a:lnTo>
                      <a:lnTo>
                        <a:pt x="35361" y="32432"/>
                      </a:lnTo>
                      <a:lnTo>
                        <a:pt x="35298" y="32390"/>
                      </a:lnTo>
                      <a:lnTo>
                        <a:pt x="35298" y="32307"/>
                      </a:lnTo>
                      <a:lnTo>
                        <a:pt x="35319" y="32265"/>
                      </a:lnTo>
                      <a:lnTo>
                        <a:pt x="35508" y="32307"/>
                      </a:lnTo>
                      <a:lnTo>
                        <a:pt x="35591" y="32265"/>
                      </a:lnTo>
                      <a:lnTo>
                        <a:pt x="35633" y="32097"/>
                      </a:lnTo>
                      <a:lnTo>
                        <a:pt x="35717" y="32077"/>
                      </a:lnTo>
                      <a:lnTo>
                        <a:pt x="35926" y="32056"/>
                      </a:lnTo>
                      <a:lnTo>
                        <a:pt x="36031" y="32014"/>
                      </a:lnTo>
                      <a:lnTo>
                        <a:pt x="36261" y="32014"/>
                      </a:lnTo>
                      <a:lnTo>
                        <a:pt x="36345" y="31972"/>
                      </a:lnTo>
                      <a:lnTo>
                        <a:pt x="36365" y="31972"/>
                      </a:lnTo>
                      <a:lnTo>
                        <a:pt x="36449" y="32077"/>
                      </a:lnTo>
                      <a:lnTo>
                        <a:pt x="36449" y="32160"/>
                      </a:lnTo>
                      <a:lnTo>
                        <a:pt x="36533" y="32223"/>
                      </a:lnTo>
                      <a:lnTo>
                        <a:pt x="36658" y="32223"/>
                      </a:lnTo>
                      <a:lnTo>
                        <a:pt x="36700" y="32202"/>
                      </a:lnTo>
                      <a:lnTo>
                        <a:pt x="36805" y="32202"/>
                      </a:lnTo>
                      <a:lnTo>
                        <a:pt x="36889" y="32160"/>
                      </a:lnTo>
                      <a:lnTo>
                        <a:pt x="37077" y="32160"/>
                      </a:lnTo>
                      <a:lnTo>
                        <a:pt x="37098" y="32223"/>
                      </a:lnTo>
                      <a:lnTo>
                        <a:pt x="37119" y="32328"/>
                      </a:lnTo>
                      <a:lnTo>
                        <a:pt x="37161" y="32411"/>
                      </a:lnTo>
                      <a:lnTo>
                        <a:pt x="37453" y="32579"/>
                      </a:lnTo>
                      <a:lnTo>
                        <a:pt x="37537" y="32641"/>
                      </a:lnTo>
                      <a:lnTo>
                        <a:pt x="37746" y="32746"/>
                      </a:lnTo>
                      <a:lnTo>
                        <a:pt x="37830" y="32704"/>
                      </a:lnTo>
                      <a:lnTo>
                        <a:pt x="37935" y="32641"/>
                      </a:lnTo>
                      <a:lnTo>
                        <a:pt x="38060" y="32579"/>
                      </a:lnTo>
                      <a:lnTo>
                        <a:pt x="38165" y="32579"/>
                      </a:lnTo>
                      <a:lnTo>
                        <a:pt x="38269" y="32600"/>
                      </a:lnTo>
                      <a:lnTo>
                        <a:pt x="38353" y="32641"/>
                      </a:lnTo>
                      <a:lnTo>
                        <a:pt x="38437" y="32621"/>
                      </a:lnTo>
                      <a:lnTo>
                        <a:pt x="38688" y="32621"/>
                      </a:lnTo>
                      <a:lnTo>
                        <a:pt x="38793" y="32683"/>
                      </a:lnTo>
                      <a:lnTo>
                        <a:pt x="38897" y="32683"/>
                      </a:lnTo>
                      <a:lnTo>
                        <a:pt x="38939" y="32641"/>
                      </a:lnTo>
                      <a:lnTo>
                        <a:pt x="39044" y="32683"/>
                      </a:lnTo>
                      <a:lnTo>
                        <a:pt x="39211" y="32641"/>
                      </a:lnTo>
                      <a:lnTo>
                        <a:pt x="39316" y="32474"/>
                      </a:lnTo>
                      <a:lnTo>
                        <a:pt x="39274" y="32390"/>
                      </a:lnTo>
                      <a:lnTo>
                        <a:pt x="39169" y="32307"/>
                      </a:lnTo>
                      <a:lnTo>
                        <a:pt x="39169" y="32118"/>
                      </a:lnTo>
                      <a:lnTo>
                        <a:pt x="39190" y="31951"/>
                      </a:lnTo>
                      <a:lnTo>
                        <a:pt x="39169" y="31867"/>
                      </a:lnTo>
                      <a:lnTo>
                        <a:pt x="39065" y="31846"/>
                      </a:lnTo>
                      <a:lnTo>
                        <a:pt x="39002" y="31763"/>
                      </a:lnTo>
                      <a:lnTo>
                        <a:pt x="38834" y="31700"/>
                      </a:lnTo>
                      <a:lnTo>
                        <a:pt x="38772" y="31574"/>
                      </a:lnTo>
                      <a:lnTo>
                        <a:pt x="38772" y="31281"/>
                      </a:lnTo>
                      <a:lnTo>
                        <a:pt x="38876" y="31156"/>
                      </a:lnTo>
                      <a:lnTo>
                        <a:pt x="38876" y="31072"/>
                      </a:lnTo>
                      <a:lnTo>
                        <a:pt x="38939" y="30968"/>
                      </a:lnTo>
                      <a:lnTo>
                        <a:pt x="39044" y="30947"/>
                      </a:lnTo>
                      <a:lnTo>
                        <a:pt x="39086" y="30968"/>
                      </a:lnTo>
                      <a:lnTo>
                        <a:pt x="39148" y="30863"/>
                      </a:lnTo>
                      <a:lnTo>
                        <a:pt x="39106" y="30758"/>
                      </a:lnTo>
                      <a:lnTo>
                        <a:pt x="39148" y="30696"/>
                      </a:lnTo>
                      <a:lnTo>
                        <a:pt x="39211" y="30633"/>
                      </a:lnTo>
                      <a:lnTo>
                        <a:pt x="39316" y="30633"/>
                      </a:lnTo>
                      <a:lnTo>
                        <a:pt x="39399" y="30696"/>
                      </a:lnTo>
                      <a:lnTo>
                        <a:pt x="39567" y="30737"/>
                      </a:lnTo>
                      <a:lnTo>
                        <a:pt x="39713" y="30821"/>
                      </a:lnTo>
                      <a:lnTo>
                        <a:pt x="39734" y="30863"/>
                      </a:lnTo>
                      <a:lnTo>
                        <a:pt x="39881" y="30926"/>
                      </a:lnTo>
                      <a:lnTo>
                        <a:pt x="40236" y="30926"/>
                      </a:lnTo>
                      <a:lnTo>
                        <a:pt x="40320" y="30968"/>
                      </a:lnTo>
                      <a:lnTo>
                        <a:pt x="40362" y="31030"/>
                      </a:lnTo>
                      <a:lnTo>
                        <a:pt x="40529" y="31051"/>
                      </a:lnTo>
                      <a:lnTo>
                        <a:pt x="40613" y="31114"/>
                      </a:lnTo>
                      <a:lnTo>
                        <a:pt x="40718" y="31135"/>
                      </a:lnTo>
                      <a:lnTo>
                        <a:pt x="40948" y="31135"/>
                      </a:lnTo>
                      <a:lnTo>
                        <a:pt x="41031" y="31156"/>
                      </a:lnTo>
                      <a:lnTo>
                        <a:pt x="41073" y="31240"/>
                      </a:lnTo>
                      <a:lnTo>
                        <a:pt x="41073" y="31323"/>
                      </a:lnTo>
                      <a:lnTo>
                        <a:pt x="41136" y="31386"/>
                      </a:lnTo>
                      <a:lnTo>
                        <a:pt x="41136" y="31470"/>
                      </a:lnTo>
                      <a:lnTo>
                        <a:pt x="41178" y="31533"/>
                      </a:lnTo>
                      <a:lnTo>
                        <a:pt x="41241" y="31658"/>
                      </a:lnTo>
                      <a:lnTo>
                        <a:pt x="41241" y="31763"/>
                      </a:lnTo>
                      <a:lnTo>
                        <a:pt x="41303" y="31805"/>
                      </a:lnTo>
                      <a:lnTo>
                        <a:pt x="41387" y="31805"/>
                      </a:lnTo>
                      <a:lnTo>
                        <a:pt x="41492" y="31909"/>
                      </a:lnTo>
                      <a:lnTo>
                        <a:pt x="41513" y="31972"/>
                      </a:lnTo>
                      <a:lnTo>
                        <a:pt x="41680" y="32014"/>
                      </a:lnTo>
                      <a:lnTo>
                        <a:pt x="41868" y="32118"/>
                      </a:lnTo>
                      <a:lnTo>
                        <a:pt x="41931" y="32118"/>
                      </a:lnTo>
                      <a:lnTo>
                        <a:pt x="41994" y="32077"/>
                      </a:lnTo>
                      <a:lnTo>
                        <a:pt x="42182" y="32077"/>
                      </a:lnTo>
                      <a:lnTo>
                        <a:pt x="42245" y="32014"/>
                      </a:lnTo>
                      <a:lnTo>
                        <a:pt x="42329" y="32014"/>
                      </a:lnTo>
                      <a:lnTo>
                        <a:pt x="42412" y="32056"/>
                      </a:lnTo>
                      <a:lnTo>
                        <a:pt x="42496" y="32014"/>
                      </a:lnTo>
                      <a:lnTo>
                        <a:pt x="42601" y="31909"/>
                      </a:lnTo>
                      <a:lnTo>
                        <a:pt x="42747" y="31867"/>
                      </a:lnTo>
                      <a:lnTo>
                        <a:pt x="42977" y="31846"/>
                      </a:lnTo>
                      <a:lnTo>
                        <a:pt x="43124" y="31763"/>
                      </a:lnTo>
                      <a:lnTo>
                        <a:pt x="43270" y="31763"/>
                      </a:lnTo>
                      <a:lnTo>
                        <a:pt x="43396" y="31700"/>
                      </a:lnTo>
                      <a:lnTo>
                        <a:pt x="43542" y="31784"/>
                      </a:lnTo>
                      <a:lnTo>
                        <a:pt x="43710" y="31805"/>
                      </a:lnTo>
                      <a:lnTo>
                        <a:pt x="43961" y="31805"/>
                      </a:lnTo>
                      <a:lnTo>
                        <a:pt x="44065" y="31972"/>
                      </a:lnTo>
                      <a:lnTo>
                        <a:pt x="44275" y="32056"/>
                      </a:lnTo>
                      <a:lnTo>
                        <a:pt x="44421" y="32056"/>
                      </a:lnTo>
                      <a:lnTo>
                        <a:pt x="44547" y="32014"/>
                      </a:lnTo>
                      <a:lnTo>
                        <a:pt x="44609" y="32077"/>
                      </a:lnTo>
                      <a:lnTo>
                        <a:pt x="44651" y="32265"/>
                      </a:lnTo>
                      <a:lnTo>
                        <a:pt x="44756" y="32328"/>
                      </a:lnTo>
                      <a:lnTo>
                        <a:pt x="44840" y="32390"/>
                      </a:lnTo>
                      <a:lnTo>
                        <a:pt x="44923" y="32411"/>
                      </a:lnTo>
                      <a:lnTo>
                        <a:pt x="45028" y="32516"/>
                      </a:lnTo>
                      <a:lnTo>
                        <a:pt x="45112" y="32516"/>
                      </a:lnTo>
                      <a:lnTo>
                        <a:pt x="45363" y="32495"/>
                      </a:lnTo>
                      <a:lnTo>
                        <a:pt x="45593" y="32579"/>
                      </a:lnTo>
                      <a:lnTo>
                        <a:pt x="45948" y="32579"/>
                      </a:lnTo>
                      <a:lnTo>
                        <a:pt x="46095" y="32537"/>
                      </a:lnTo>
                      <a:lnTo>
                        <a:pt x="46158" y="32495"/>
                      </a:lnTo>
                      <a:lnTo>
                        <a:pt x="46283" y="32495"/>
                      </a:lnTo>
                      <a:lnTo>
                        <a:pt x="46388" y="32537"/>
                      </a:lnTo>
                      <a:lnTo>
                        <a:pt x="46472" y="32537"/>
                      </a:lnTo>
                      <a:lnTo>
                        <a:pt x="46534" y="32411"/>
                      </a:lnTo>
                      <a:lnTo>
                        <a:pt x="46744" y="32286"/>
                      </a:lnTo>
                      <a:lnTo>
                        <a:pt x="46890" y="32286"/>
                      </a:lnTo>
                      <a:lnTo>
                        <a:pt x="46953" y="32181"/>
                      </a:lnTo>
                      <a:lnTo>
                        <a:pt x="47329" y="32181"/>
                      </a:lnTo>
                      <a:lnTo>
                        <a:pt x="47434" y="32077"/>
                      </a:lnTo>
                      <a:lnTo>
                        <a:pt x="47455" y="31972"/>
                      </a:lnTo>
                      <a:lnTo>
                        <a:pt x="47455" y="31909"/>
                      </a:lnTo>
                      <a:lnTo>
                        <a:pt x="47539" y="31805"/>
                      </a:lnTo>
                      <a:lnTo>
                        <a:pt x="47664" y="31763"/>
                      </a:lnTo>
                      <a:lnTo>
                        <a:pt x="47748" y="31679"/>
                      </a:lnTo>
                      <a:lnTo>
                        <a:pt x="47790" y="31553"/>
                      </a:lnTo>
                      <a:lnTo>
                        <a:pt x="47873" y="31470"/>
                      </a:lnTo>
                      <a:lnTo>
                        <a:pt x="47978" y="31470"/>
                      </a:lnTo>
                      <a:lnTo>
                        <a:pt x="47999" y="31491"/>
                      </a:lnTo>
                      <a:lnTo>
                        <a:pt x="48187" y="31449"/>
                      </a:lnTo>
                      <a:lnTo>
                        <a:pt x="48292" y="31449"/>
                      </a:lnTo>
                      <a:lnTo>
                        <a:pt x="48417" y="31533"/>
                      </a:lnTo>
                      <a:lnTo>
                        <a:pt x="48501" y="31637"/>
                      </a:lnTo>
                      <a:lnTo>
                        <a:pt x="48585" y="31658"/>
                      </a:lnTo>
                      <a:lnTo>
                        <a:pt x="48689" y="31595"/>
                      </a:lnTo>
                      <a:lnTo>
                        <a:pt x="48731" y="31658"/>
                      </a:lnTo>
                      <a:lnTo>
                        <a:pt x="48836" y="31658"/>
                      </a:lnTo>
                      <a:lnTo>
                        <a:pt x="48982" y="31574"/>
                      </a:lnTo>
                      <a:lnTo>
                        <a:pt x="48982" y="31533"/>
                      </a:lnTo>
                      <a:lnTo>
                        <a:pt x="49150" y="31491"/>
                      </a:lnTo>
                      <a:lnTo>
                        <a:pt x="49359" y="31574"/>
                      </a:lnTo>
                      <a:lnTo>
                        <a:pt x="49422" y="31637"/>
                      </a:lnTo>
                      <a:lnTo>
                        <a:pt x="49464" y="31595"/>
                      </a:lnTo>
                      <a:lnTo>
                        <a:pt x="49547" y="31595"/>
                      </a:lnTo>
                      <a:lnTo>
                        <a:pt x="49568" y="31658"/>
                      </a:lnTo>
                      <a:lnTo>
                        <a:pt x="49673" y="31637"/>
                      </a:lnTo>
                      <a:lnTo>
                        <a:pt x="49840" y="31658"/>
                      </a:lnTo>
                      <a:lnTo>
                        <a:pt x="49924" y="31742"/>
                      </a:lnTo>
                      <a:lnTo>
                        <a:pt x="49966" y="31742"/>
                      </a:lnTo>
                      <a:lnTo>
                        <a:pt x="50259" y="31470"/>
                      </a:lnTo>
                      <a:lnTo>
                        <a:pt x="50384" y="31365"/>
                      </a:lnTo>
                      <a:lnTo>
                        <a:pt x="50594" y="31344"/>
                      </a:lnTo>
                      <a:lnTo>
                        <a:pt x="50677" y="31260"/>
                      </a:lnTo>
                      <a:lnTo>
                        <a:pt x="50698" y="31156"/>
                      </a:lnTo>
                      <a:lnTo>
                        <a:pt x="50677" y="31030"/>
                      </a:lnTo>
                      <a:lnTo>
                        <a:pt x="50614" y="31009"/>
                      </a:lnTo>
                      <a:lnTo>
                        <a:pt x="50573" y="31030"/>
                      </a:lnTo>
                      <a:lnTo>
                        <a:pt x="50510" y="31009"/>
                      </a:lnTo>
                      <a:lnTo>
                        <a:pt x="50468" y="31009"/>
                      </a:lnTo>
                      <a:lnTo>
                        <a:pt x="50468" y="30842"/>
                      </a:lnTo>
                      <a:lnTo>
                        <a:pt x="50489" y="30800"/>
                      </a:lnTo>
                      <a:lnTo>
                        <a:pt x="50489" y="30633"/>
                      </a:lnTo>
                      <a:lnTo>
                        <a:pt x="50447" y="30528"/>
                      </a:lnTo>
                      <a:lnTo>
                        <a:pt x="50468" y="30444"/>
                      </a:lnTo>
                      <a:lnTo>
                        <a:pt x="50552" y="30424"/>
                      </a:lnTo>
                      <a:lnTo>
                        <a:pt x="50552" y="30319"/>
                      </a:lnTo>
                      <a:lnTo>
                        <a:pt x="50468" y="30235"/>
                      </a:lnTo>
                      <a:lnTo>
                        <a:pt x="50447" y="30110"/>
                      </a:lnTo>
                      <a:lnTo>
                        <a:pt x="50468" y="30068"/>
                      </a:lnTo>
                      <a:lnTo>
                        <a:pt x="50405" y="29963"/>
                      </a:lnTo>
                      <a:lnTo>
                        <a:pt x="50405" y="29859"/>
                      </a:lnTo>
                      <a:lnTo>
                        <a:pt x="50489" y="29754"/>
                      </a:lnTo>
                      <a:lnTo>
                        <a:pt x="50573" y="29691"/>
                      </a:lnTo>
                      <a:lnTo>
                        <a:pt x="50594" y="29566"/>
                      </a:lnTo>
                      <a:lnTo>
                        <a:pt x="50677" y="29461"/>
                      </a:lnTo>
                      <a:lnTo>
                        <a:pt x="50761" y="29398"/>
                      </a:lnTo>
                      <a:lnTo>
                        <a:pt x="50761" y="29273"/>
                      </a:lnTo>
                      <a:lnTo>
                        <a:pt x="50719" y="29189"/>
                      </a:lnTo>
                      <a:lnTo>
                        <a:pt x="50719" y="29126"/>
                      </a:lnTo>
                      <a:lnTo>
                        <a:pt x="50656" y="29064"/>
                      </a:lnTo>
                      <a:lnTo>
                        <a:pt x="50594" y="28959"/>
                      </a:lnTo>
                      <a:lnTo>
                        <a:pt x="50510" y="28833"/>
                      </a:lnTo>
                      <a:lnTo>
                        <a:pt x="50447" y="28812"/>
                      </a:lnTo>
                      <a:lnTo>
                        <a:pt x="50363" y="28833"/>
                      </a:lnTo>
                      <a:lnTo>
                        <a:pt x="50238" y="28917"/>
                      </a:lnTo>
                      <a:lnTo>
                        <a:pt x="50175" y="28917"/>
                      </a:lnTo>
                      <a:lnTo>
                        <a:pt x="50154" y="28854"/>
                      </a:lnTo>
                      <a:lnTo>
                        <a:pt x="50154" y="28603"/>
                      </a:lnTo>
                      <a:lnTo>
                        <a:pt x="50175" y="28540"/>
                      </a:lnTo>
                      <a:lnTo>
                        <a:pt x="50175" y="28499"/>
                      </a:lnTo>
                      <a:lnTo>
                        <a:pt x="50238" y="28436"/>
                      </a:lnTo>
                      <a:lnTo>
                        <a:pt x="50259" y="28331"/>
                      </a:lnTo>
                      <a:lnTo>
                        <a:pt x="50342" y="28227"/>
                      </a:lnTo>
                      <a:lnTo>
                        <a:pt x="50342" y="28143"/>
                      </a:lnTo>
                      <a:lnTo>
                        <a:pt x="50384" y="28101"/>
                      </a:lnTo>
                      <a:lnTo>
                        <a:pt x="50552" y="28080"/>
                      </a:lnTo>
                      <a:lnTo>
                        <a:pt x="50614" y="28038"/>
                      </a:lnTo>
                      <a:lnTo>
                        <a:pt x="50698" y="28038"/>
                      </a:lnTo>
                      <a:lnTo>
                        <a:pt x="50719" y="28017"/>
                      </a:lnTo>
                      <a:lnTo>
                        <a:pt x="50803" y="28017"/>
                      </a:lnTo>
                      <a:lnTo>
                        <a:pt x="50886" y="27996"/>
                      </a:lnTo>
                      <a:lnTo>
                        <a:pt x="50928" y="27913"/>
                      </a:lnTo>
                      <a:lnTo>
                        <a:pt x="51033" y="27913"/>
                      </a:lnTo>
                      <a:lnTo>
                        <a:pt x="51117" y="27829"/>
                      </a:lnTo>
                      <a:lnTo>
                        <a:pt x="51242" y="27871"/>
                      </a:lnTo>
                      <a:lnTo>
                        <a:pt x="51451" y="27871"/>
                      </a:lnTo>
                      <a:lnTo>
                        <a:pt x="51514" y="27808"/>
                      </a:lnTo>
                      <a:lnTo>
                        <a:pt x="51556" y="27808"/>
                      </a:lnTo>
                      <a:lnTo>
                        <a:pt x="51598" y="27724"/>
                      </a:lnTo>
                      <a:lnTo>
                        <a:pt x="51744" y="27703"/>
                      </a:lnTo>
                      <a:lnTo>
                        <a:pt x="51765" y="27683"/>
                      </a:lnTo>
                      <a:lnTo>
                        <a:pt x="51849" y="27703"/>
                      </a:lnTo>
                      <a:lnTo>
                        <a:pt x="51933" y="27703"/>
                      </a:lnTo>
                      <a:lnTo>
                        <a:pt x="52016" y="27745"/>
                      </a:lnTo>
                      <a:lnTo>
                        <a:pt x="52184" y="27787"/>
                      </a:lnTo>
                      <a:lnTo>
                        <a:pt x="52267" y="27829"/>
                      </a:lnTo>
                      <a:lnTo>
                        <a:pt x="52288" y="27892"/>
                      </a:lnTo>
                      <a:lnTo>
                        <a:pt x="52435" y="27892"/>
                      </a:lnTo>
                      <a:lnTo>
                        <a:pt x="52498" y="27850"/>
                      </a:lnTo>
                      <a:lnTo>
                        <a:pt x="52539" y="27892"/>
                      </a:lnTo>
                      <a:lnTo>
                        <a:pt x="52644" y="27934"/>
                      </a:lnTo>
                      <a:lnTo>
                        <a:pt x="52686" y="27913"/>
                      </a:lnTo>
                      <a:lnTo>
                        <a:pt x="52686" y="27829"/>
                      </a:lnTo>
                      <a:lnTo>
                        <a:pt x="52749" y="27808"/>
                      </a:lnTo>
                      <a:lnTo>
                        <a:pt x="52790" y="27829"/>
                      </a:lnTo>
                      <a:lnTo>
                        <a:pt x="52874" y="27829"/>
                      </a:lnTo>
                      <a:lnTo>
                        <a:pt x="52916" y="27808"/>
                      </a:lnTo>
                      <a:lnTo>
                        <a:pt x="52979" y="27892"/>
                      </a:lnTo>
                      <a:lnTo>
                        <a:pt x="53021" y="27892"/>
                      </a:lnTo>
                      <a:lnTo>
                        <a:pt x="53104" y="27913"/>
                      </a:lnTo>
                      <a:lnTo>
                        <a:pt x="53125" y="27955"/>
                      </a:lnTo>
                      <a:lnTo>
                        <a:pt x="53104" y="28017"/>
                      </a:lnTo>
                      <a:lnTo>
                        <a:pt x="53125" y="28059"/>
                      </a:lnTo>
                      <a:lnTo>
                        <a:pt x="53188" y="28059"/>
                      </a:lnTo>
                      <a:lnTo>
                        <a:pt x="53209" y="28122"/>
                      </a:lnTo>
                      <a:lnTo>
                        <a:pt x="53272" y="28059"/>
                      </a:lnTo>
                      <a:lnTo>
                        <a:pt x="53335" y="28101"/>
                      </a:lnTo>
                      <a:lnTo>
                        <a:pt x="53376" y="28143"/>
                      </a:lnTo>
                      <a:lnTo>
                        <a:pt x="53335" y="28206"/>
                      </a:lnTo>
                      <a:lnTo>
                        <a:pt x="53376" y="28247"/>
                      </a:lnTo>
                      <a:lnTo>
                        <a:pt x="53481" y="28268"/>
                      </a:lnTo>
                      <a:lnTo>
                        <a:pt x="53523" y="28268"/>
                      </a:lnTo>
                      <a:lnTo>
                        <a:pt x="53586" y="28310"/>
                      </a:lnTo>
                      <a:lnTo>
                        <a:pt x="53586" y="28352"/>
                      </a:lnTo>
                      <a:lnTo>
                        <a:pt x="53627" y="28373"/>
                      </a:lnTo>
                      <a:lnTo>
                        <a:pt x="53690" y="28457"/>
                      </a:lnTo>
                      <a:lnTo>
                        <a:pt x="53690" y="28540"/>
                      </a:lnTo>
                      <a:lnTo>
                        <a:pt x="53711" y="28624"/>
                      </a:lnTo>
                      <a:lnTo>
                        <a:pt x="53711" y="28666"/>
                      </a:lnTo>
                      <a:lnTo>
                        <a:pt x="53732" y="28687"/>
                      </a:lnTo>
                      <a:lnTo>
                        <a:pt x="53899" y="28687"/>
                      </a:lnTo>
                      <a:lnTo>
                        <a:pt x="53920" y="28750"/>
                      </a:lnTo>
                      <a:lnTo>
                        <a:pt x="53899" y="28833"/>
                      </a:lnTo>
                      <a:lnTo>
                        <a:pt x="53899" y="28875"/>
                      </a:lnTo>
                      <a:lnTo>
                        <a:pt x="54025" y="28959"/>
                      </a:lnTo>
                      <a:lnTo>
                        <a:pt x="54067" y="29064"/>
                      </a:lnTo>
                      <a:lnTo>
                        <a:pt x="54151" y="29147"/>
                      </a:lnTo>
                      <a:lnTo>
                        <a:pt x="54171" y="29210"/>
                      </a:lnTo>
                      <a:lnTo>
                        <a:pt x="54234" y="29252"/>
                      </a:lnTo>
                      <a:lnTo>
                        <a:pt x="54255" y="29356"/>
                      </a:lnTo>
                      <a:lnTo>
                        <a:pt x="54339" y="29398"/>
                      </a:lnTo>
                      <a:lnTo>
                        <a:pt x="54339" y="29461"/>
                      </a:lnTo>
                      <a:lnTo>
                        <a:pt x="54318" y="29503"/>
                      </a:lnTo>
                      <a:lnTo>
                        <a:pt x="54339" y="29524"/>
                      </a:lnTo>
                      <a:lnTo>
                        <a:pt x="54381" y="29503"/>
                      </a:lnTo>
                      <a:lnTo>
                        <a:pt x="54443" y="29587"/>
                      </a:lnTo>
                      <a:lnTo>
                        <a:pt x="54464" y="29670"/>
                      </a:lnTo>
                      <a:lnTo>
                        <a:pt x="54569" y="29817"/>
                      </a:lnTo>
                      <a:lnTo>
                        <a:pt x="54778" y="29963"/>
                      </a:lnTo>
                      <a:lnTo>
                        <a:pt x="54799" y="30047"/>
                      </a:lnTo>
                      <a:lnTo>
                        <a:pt x="54841" y="30152"/>
                      </a:lnTo>
                      <a:lnTo>
                        <a:pt x="54883" y="30193"/>
                      </a:lnTo>
                      <a:lnTo>
                        <a:pt x="54883" y="30298"/>
                      </a:lnTo>
                      <a:lnTo>
                        <a:pt x="54967" y="30319"/>
                      </a:lnTo>
                      <a:lnTo>
                        <a:pt x="55008" y="30319"/>
                      </a:lnTo>
                      <a:lnTo>
                        <a:pt x="55050" y="30424"/>
                      </a:lnTo>
                      <a:lnTo>
                        <a:pt x="55050" y="30507"/>
                      </a:lnTo>
                      <a:lnTo>
                        <a:pt x="55092" y="30612"/>
                      </a:lnTo>
                      <a:lnTo>
                        <a:pt x="55218" y="30737"/>
                      </a:lnTo>
                      <a:lnTo>
                        <a:pt x="55322" y="30758"/>
                      </a:lnTo>
                      <a:lnTo>
                        <a:pt x="55385" y="30842"/>
                      </a:lnTo>
                      <a:lnTo>
                        <a:pt x="55469" y="30842"/>
                      </a:lnTo>
                      <a:lnTo>
                        <a:pt x="55511" y="30821"/>
                      </a:lnTo>
                      <a:lnTo>
                        <a:pt x="55573" y="30842"/>
                      </a:lnTo>
                      <a:lnTo>
                        <a:pt x="55615" y="30821"/>
                      </a:lnTo>
                      <a:lnTo>
                        <a:pt x="55741" y="30842"/>
                      </a:lnTo>
                      <a:lnTo>
                        <a:pt x="55803" y="30779"/>
                      </a:lnTo>
                      <a:lnTo>
                        <a:pt x="55887" y="30779"/>
                      </a:lnTo>
                      <a:lnTo>
                        <a:pt x="55887" y="30821"/>
                      </a:lnTo>
                      <a:lnTo>
                        <a:pt x="55824" y="30863"/>
                      </a:lnTo>
                      <a:lnTo>
                        <a:pt x="55845" y="30905"/>
                      </a:lnTo>
                      <a:lnTo>
                        <a:pt x="55992" y="30905"/>
                      </a:lnTo>
                      <a:lnTo>
                        <a:pt x="56034" y="30926"/>
                      </a:lnTo>
                      <a:lnTo>
                        <a:pt x="56055" y="30968"/>
                      </a:lnTo>
                      <a:lnTo>
                        <a:pt x="56138" y="31030"/>
                      </a:lnTo>
                      <a:lnTo>
                        <a:pt x="56159" y="30968"/>
                      </a:lnTo>
                      <a:lnTo>
                        <a:pt x="56222" y="30947"/>
                      </a:lnTo>
                      <a:lnTo>
                        <a:pt x="56264" y="30968"/>
                      </a:lnTo>
                      <a:lnTo>
                        <a:pt x="56306" y="30905"/>
                      </a:lnTo>
                      <a:lnTo>
                        <a:pt x="56348" y="30905"/>
                      </a:lnTo>
                      <a:lnTo>
                        <a:pt x="56410" y="30947"/>
                      </a:lnTo>
                      <a:lnTo>
                        <a:pt x="56431" y="31009"/>
                      </a:lnTo>
                      <a:lnTo>
                        <a:pt x="56473" y="31072"/>
                      </a:lnTo>
                      <a:lnTo>
                        <a:pt x="56536" y="31072"/>
                      </a:lnTo>
                      <a:lnTo>
                        <a:pt x="56557" y="31135"/>
                      </a:lnTo>
                      <a:lnTo>
                        <a:pt x="56620" y="31177"/>
                      </a:lnTo>
                      <a:lnTo>
                        <a:pt x="56640" y="31177"/>
                      </a:lnTo>
                      <a:lnTo>
                        <a:pt x="56682" y="31240"/>
                      </a:lnTo>
                      <a:lnTo>
                        <a:pt x="56724" y="31281"/>
                      </a:lnTo>
                      <a:lnTo>
                        <a:pt x="56850" y="31344"/>
                      </a:lnTo>
                      <a:lnTo>
                        <a:pt x="56871" y="31365"/>
                      </a:lnTo>
                      <a:lnTo>
                        <a:pt x="56933" y="31365"/>
                      </a:lnTo>
                      <a:lnTo>
                        <a:pt x="56975" y="31407"/>
                      </a:lnTo>
                      <a:lnTo>
                        <a:pt x="57059" y="31449"/>
                      </a:lnTo>
                      <a:lnTo>
                        <a:pt x="57122" y="31407"/>
                      </a:lnTo>
                      <a:lnTo>
                        <a:pt x="57184" y="31407"/>
                      </a:lnTo>
                      <a:lnTo>
                        <a:pt x="57247" y="31365"/>
                      </a:lnTo>
                      <a:lnTo>
                        <a:pt x="57289" y="31365"/>
                      </a:lnTo>
                      <a:lnTo>
                        <a:pt x="57352" y="31386"/>
                      </a:lnTo>
                      <a:lnTo>
                        <a:pt x="57352" y="31470"/>
                      </a:lnTo>
                      <a:lnTo>
                        <a:pt x="57289" y="31553"/>
                      </a:lnTo>
                      <a:lnTo>
                        <a:pt x="57289" y="31637"/>
                      </a:lnTo>
                      <a:lnTo>
                        <a:pt x="57289" y="31700"/>
                      </a:lnTo>
                      <a:lnTo>
                        <a:pt x="57394" y="31700"/>
                      </a:lnTo>
                      <a:lnTo>
                        <a:pt x="57436" y="31805"/>
                      </a:lnTo>
                      <a:lnTo>
                        <a:pt x="57456" y="31909"/>
                      </a:lnTo>
                      <a:lnTo>
                        <a:pt x="57436" y="32014"/>
                      </a:lnTo>
                      <a:lnTo>
                        <a:pt x="57394" y="32056"/>
                      </a:lnTo>
                      <a:lnTo>
                        <a:pt x="57394" y="32118"/>
                      </a:lnTo>
                      <a:lnTo>
                        <a:pt x="57498" y="32265"/>
                      </a:lnTo>
                      <a:lnTo>
                        <a:pt x="57561" y="32286"/>
                      </a:lnTo>
                      <a:lnTo>
                        <a:pt x="57645" y="32390"/>
                      </a:lnTo>
                      <a:lnTo>
                        <a:pt x="57666" y="32432"/>
                      </a:lnTo>
                      <a:lnTo>
                        <a:pt x="57749" y="32411"/>
                      </a:lnTo>
                      <a:lnTo>
                        <a:pt x="57812" y="32369"/>
                      </a:lnTo>
                      <a:lnTo>
                        <a:pt x="57896" y="32369"/>
                      </a:lnTo>
                      <a:lnTo>
                        <a:pt x="57938" y="32432"/>
                      </a:lnTo>
                      <a:lnTo>
                        <a:pt x="57980" y="32516"/>
                      </a:lnTo>
                      <a:lnTo>
                        <a:pt x="58042" y="32495"/>
                      </a:lnTo>
                      <a:lnTo>
                        <a:pt x="58105" y="32432"/>
                      </a:lnTo>
                      <a:lnTo>
                        <a:pt x="58189" y="32474"/>
                      </a:lnTo>
                      <a:lnTo>
                        <a:pt x="58231" y="32432"/>
                      </a:lnTo>
                      <a:lnTo>
                        <a:pt x="58398" y="32411"/>
                      </a:lnTo>
                      <a:lnTo>
                        <a:pt x="58461" y="32328"/>
                      </a:lnTo>
                      <a:lnTo>
                        <a:pt x="58524" y="32307"/>
                      </a:lnTo>
                      <a:lnTo>
                        <a:pt x="58524" y="32244"/>
                      </a:lnTo>
                      <a:lnTo>
                        <a:pt x="58544" y="32160"/>
                      </a:lnTo>
                      <a:lnTo>
                        <a:pt x="58628" y="32097"/>
                      </a:lnTo>
                      <a:lnTo>
                        <a:pt x="58628" y="31993"/>
                      </a:lnTo>
                      <a:lnTo>
                        <a:pt x="58649" y="31909"/>
                      </a:lnTo>
                      <a:lnTo>
                        <a:pt x="58837" y="31909"/>
                      </a:lnTo>
                      <a:lnTo>
                        <a:pt x="58858" y="31805"/>
                      </a:lnTo>
                      <a:lnTo>
                        <a:pt x="58921" y="31805"/>
                      </a:lnTo>
                      <a:lnTo>
                        <a:pt x="58963" y="31784"/>
                      </a:lnTo>
                      <a:lnTo>
                        <a:pt x="59005" y="31700"/>
                      </a:lnTo>
                      <a:lnTo>
                        <a:pt x="59047" y="31658"/>
                      </a:lnTo>
                      <a:lnTo>
                        <a:pt x="59151" y="31658"/>
                      </a:lnTo>
                      <a:lnTo>
                        <a:pt x="59214" y="31595"/>
                      </a:lnTo>
                      <a:lnTo>
                        <a:pt x="59319" y="31658"/>
                      </a:lnTo>
                      <a:lnTo>
                        <a:pt x="59361" y="31700"/>
                      </a:lnTo>
                      <a:lnTo>
                        <a:pt x="59465" y="31700"/>
                      </a:lnTo>
                      <a:lnTo>
                        <a:pt x="59486" y="31763"/>
                      </a:lnTo>
                      <a:lnTo>
                        <a:pt x="59549" y="31867"/>
                      </a:lnTo>
                      <a:lnTo>
                        <a:pt x="59486" y="31909"/>
                      </a:lnTo>
                      <a:lnTo>
                        <a:pt x="59528" y="31972"/>
                      </a:lnTo>
                      <a:lnTo>
                        <a:pt x="59633" y="32077"/>
                      </a:lnTo>
                      <a:lnTo>
                        <a:pt x="59633" y="32139"/>
                      </a:lnTo>
                      <a:lnTo>
                        <a:pt x="59674" y="32202"/>
                      </a:lnTo>
                      <a:lnTo>
                        <a:pt x="59758" y="32244"/>
                      </a:lnTo>
                      <a:lnTo>
                        <a:pt x="59737" y="32390"/>
                      </a:lnTo>
                      <a:lnTo>
                        <a:pt x="59737" y="32495"/>
                      </a:lnTo>
                      <a:lnTo>
                        <a:pt x="59695" y="32537"/>
                      </a:lnTo>
                      <a:lnTo>
                        <a:pt x="59633" y="32558"/>
                      </a:lnTo>
                      <a:lnTo>
                        <a:pt x="59549" y="32662"/>
                      </a:lnTo>
                      <a:lnTo>
                        <a:pt x="59549" y="32725"/>
                      </a:lnTo>
                      <a:lnTo>
                        <a:pt x="59591" y="32809"/>
                      </a:lnTo>
                      <a:lnTo>
                        <a:pt x="59633" y="32830"/>
                      </a:lnTo>
                      <a:lnTo>
                        <a:pt x="59633" y="32934"/>
                      </a:lnTo>
                      <a:lnTo>
                        <a:pt x="59591" y="33018"/>
                      </a:lnTo>
                      <a:lnTo>
                        <a:pt x="59633" y="33060"/>
                      </a:lnTo>
                      <a:lnTo>
                        <a:pt x="59674" y="33081"/>
                      </a:lnTo>
                      <a:lnTo>
                        <a:pt x="59674" y="33144"/>
                      </a:lnTo>
                      <a:lnTo>
                        <a:pt x="59695" y="33185"/>
                      </a:lnTo>
                      <a:lnTo>
                        <a:pt x="59695" y="33248"/>
                      </a:lnTo>
                      <a:lnTo>
                        <a:pt x="59674" y="33269"/>
                      </a:lnTo>
                      <a:lnTo>
                        <a:pt x="59653" y="33290"/>
                      </a:lnTo>
                      <a:lnTo>
                        <a:pt x="59653" y="33437"/>
                      </a:lnTo>
                      <a:lnTo>
                        <a:pt x="59695" y="33562"/>
                      </a:lnTo>
                      <a:lnTo>
                        <a:pt x="59737" y="33604"/>
                      </a:lnTo>
                      <a:lnTo>
                        <a:pt x="59737" y="33667"/>
                      </a:lnTo>
                      <a:lnTo>
                        <a:pt x="59674" y="33709"/>
                      </a:lnTo>
                      <a:lnTo>
                        <a:pt x="59653" y="33792"/>
                      </a:lnTo>
                      <a:lnTo>
                        <a:pt x="59674" y="33855"/>
                      </a:lnTo>
                      <a:lnTo>
                        <a:pt x="59674" y="33897"/>
                      </a:lnTo>
                      <a:lnTo>
                        <a:pt x="59695" y="33960"/>
                      </a:lnTo>
                      <a:lnTo>
                        <a:pt x="59633" y="34001"/>
                      </a:lnTo>
                      <a:lnTo>
                        <a:pt x="59591" y="34022"/>
                      </a:lnTo>
                      <a:lnTo>
                        <a:pt x="59633" y="34085"/>
                      </a:lnTo>
                      <a:lnTo>
                        <a:pt x="59653" y="34169"/>
                      </a:lnTo>
                      <a:lnTo>
                        <a:pt x="59633" y="34211"/>
                      </a:lnTo>
                      <a:lnTo>
                        <a:pt x="59570" y="34315"/>
                      </a:lnTo>
                      <a:lnTo>
                        <a:pt x="59591" y="34378"/>
                      </a:lnTo>
                      <a:lnTo>
                        <a:pt x="59633" y="34420"/>
                      </a:lnTo>
                      <a:lnTo>
                        <a:pt x="59591" y="34483"/>
                      </a:lnTo>
                      <a:lnTo>
                        <a:pt x="59591" y="34525"/>
                      </a:lnTo>
                      <a:lnTo>
                        <a:pt x="59633" y="34587"/>
                      </a:lnTo>
                      <a:lnTo>
                        <a:pt x="59653" y="34650"/>
                      </a:lnTo>
                      <a:lnTo>
                        <a:pt x="59591" y="34713"/>
                      </a:lnTo>
                      <a:lnTo>
                        <a:pt x="59549" y="34713"/>
                      </a:lnTo>
                      <a:lnTo>
                        <a:pt x="59486" y="34692"/>
                      </a:lnTo>
                      <a:lnTo>
                        <a:pt x="59130" y="34608"/>
                      </a:lnTo>
                      <a:lnTo>
                        <a:pt x="59047" y="34587"/>
                      </a:lnTo>
                      <a:lnTo>
                        <a:pt x="58942" y="34546"/>
                      </a:lnTo>
                      <a:lnTo>
                        <a:pt x="58900" y="34546"/>
                      </a:lnTo>
                      <a:lnTo>
                        <a:pt x="58796" y="34713"/>
                      </a:lnTo>
                      <a:lnTo>
                        <a:pt x="58754" y="34797"/>
                      </a:lnTo>
                      <a:lnTo>
                        <a:pt x="58712" y="34859"/>
                      </a:lnTo>
                      <a:lnTo>
                        <a:pt x="58628" y="34859"/>
                      </a:lnTo>
                      <a:lnTo>
                        <a:pt x="58544" y="34922"/>
                      </a:lnTo>
                      <a:lnTo>
                        <a:pt x="58524" y="34964"/>
                      </a:lnTo>
                      <a:lnTo>
                        <a:pt x="58586" y="35069"/>
                      </a:lnTo>
                      <a:lnTo>
                        <a:pt x="58712" y="35278"/>
                      </a:lnTo>
                      <a:lnTo>
                        <a:pt x="58733" y="35362"/>
                      </a:lnTo>
                      <a:lnTo>
                        <a:pt x="58754" y="35445"/>
                      </a:lnTo>
                      <a:lnTo>
                        <a:pt x="58837" y="35550"/>
                      </a:lnTo>
                      <a:lnTo>
                        <a:pt x="58837" y="35654"/>
                      </a:lnTo>
                      <a:lnTo>
                        <a:pt x="58837" y="35780"/>
                      </a:lnTo>
                      <a:lnTo>
                        <a:pt x="58837" y="35885"/>
                      </a:lnTo>
                      <a:lnTo>
                        <a:pt x="58837" y="36094"/>
                      </a:lnTo>
                      <a:lnTo>
                        <a:pt x="58921" y="36157"/>
                      </a:lnTo>
                      <a:lnTo>
                        <a:pt x="58921" y="36261"/>
                      </a:lnTo>
                      <a:lnTo>
                        <a:pt x="58921" y="36366"/>
                      </a:lnTo>
                      <a:lnTo>
                        <a:pt x="58900" y="36408"/>
                      </a:lnTo>
                      <a:lnTo>
                        <a:pt x="58900" y="36491"/>
                      </a:lnTo>
                      <a:lnTo>
                        <a:pt x="58921" y="36533"/>
                      </a:lnTo>
                      <a:lnTo>
                        <a:pt x="58921" y="36638"/>
                      </a:lnTo>
                      <a:lnTo>
                        <a:pt x="58858" y="36638"/>
                      </a:lnTo>
                      <a:lnTo>
                        <a:pt x="58733" y="36617"/>
                      </a:lnTo>
                      <a:lnTo>
                        <a:pt x="58649" y="36680"/>
                      </a:lnTo>
                      <a:lnTo>
                        <a:pt x="58649" y="36722"/>
                      </a:lnTo>
                      <a:lnTo>
                        <a:pt x="58691" y="36826"/>
                      </a:lnTo>
                      <a:lnTo>
                        <a:pt x="58733" y="36847"/>
                      </a:lnTo>
                      <a:lnTo>
                        <a:pt x="58733" y="36931"/>
                      </a:lnTo>
                      <a:lnTo>
                        <a:pt x="58733" y="36952"/>
                      </a:lnTo>
                      <a:lnTo>
                        <a:pt x="58837" y="37098"/>
                      </a:lnTo>
                      <a:lnTo>
                        <a:pt x="58858" y="37098"/>
                      </a:lnTo>
                      <a:lnTo>
                        <a:pt x="58921" y="36931"/>
                      </a:lnTo>
                      <a:lnTo>
                        <a:pt x="59068" y="36910"/>
                      </a:lnTo>
                      <a:lnTo>
                        <a:pt x="59130" y="36952"/>
                      </a:lnTo>
                      <a:lnTo>
                        <a:pt x="59172" y="36784"/>
                      </a:lnTo>
                      <a:lnTo>
                        <a:pt x="59256" y="36722"/>
                      </a:lnTo>
                      <a:lnTo>
                        <a:pt x="59256" y="36512"/>
                      </a:lnTo>
                      <a:lnTo>
                        <a:pt x="59361" y="36429"/>
                      </a:lnTo>
                      <a:lnTo>
                        <a:pt x="59361" y="36324"/>
                      </a:lnTo>
                      <a:lnTo>
                        <a:pt x="59381" y="36282"/>
                      </a:lnTo>
                      <a:lnTo>
                        <a:pt x="59528" y="36366"/>
                      </a:lnTo>
                      <a:lnTo>
                        <a:pt x="59653" y="36303"/>
                      </a:lnTo>
                      <a:lnTo>
                        <a:pt x="59695" y="36366"/>
                      </a:lnTo>
                      <a:lnTo>
                        <a:pt x="59695" y="36575"/>
                      </a:lnTo>
                      <a:lnTo>
                        <a:pt x="59884" y="36617"/>
                      </a:lnTo>
                      <a:lnTo>
                        <a:pt x="60072" y="36722"/>
                      </a:lnTo>
                      <a:lnTo>
                        <a:pt x="60114" y="36680"/>
                      </a:lnTo>
                      <a:lnTo>
                        <a:pt x="60197" y="36742"/>
                      </a:lnTo>
                      <a:lnTo>
                        <a:pt x="60323" y="36617"/>
                      </a:lnTo>
                      <a:lnTo>
                        <a:pt x="60490" y="36596"/>
                      </a:lnTo>
                      <a:lnTo>
                        <a:pt x="60511" y="36512"/>
                      </a:lnTo>
                      <a:lnTo>
                        <a:pt x="60595" y="36512"/>
                      </a:lnTo>
                      <a:lnTo>
                        <a:pt x="60679" y="36366"/>
                      </a:lnTo>
                      <a:lnTo>
                        <a:pt x="60846" y="36115"/>
                      </a:lnTo>
                      <a:lnTo>
                        <a:pt x="60825" y="36073"/>
                      </a:lnTo>
                      <a:lnTo>
                        <a:pt x="60951" y="36010"/>
                      </a:lnTo>
                      <a:lnTo>
                        <a:pt x="60951" y="35926"/>
                      </a:lnTo>
                      <a:lnTo>
                        <a:pt x="60909" y="35780"/>
                      </a:lnTo>
                      <a:lnTo>
                        <a:pt x="60993" y="35822"/>
                      </a:lnTo>
                      <a:lnTo>
                        <a:pt x="60993" y="35843"/>
                      </a:lnTo>
                      <a:lnTo>
                        <a:pt x="61118" y="35654"/>
                      </a:lnTo>
                      <a:lnTo>
                        <a:pt x="61055" y="35550"/>
                      </a:lnTo>
                      <a:lnTo>
                        <a:pt x="61118" y="35529"/>
                      </a:lnTo>
                      <a:lnTo>
                        <a:pt x="61118" y="35341"/>
                      </a:lnTo>
                      <a:lnTo>
                        <a:pt x="61223" y="35299"/>
                      </a:lnTo>
                      <a:lnTo>
                        <a:pt x="61223" y="35194"/>
                      </a:lnTo>
                      <a:lnTo>
                        <a:pt x="61369" y="35090"/>
                      </a:lnTo>
                      <a:lnTo>
                        <a:pt x="61411" y="35027"/>
                      </a:lnTo>
                      <a:lnTo>
                        <a:pt x="61348" y="34985"/>
                      </a:lnTo>
                      <a:lnTo>
                        <a:pt x="61369" y="34838"/>
                      </a:lnTo>
                      <a:lnTo>
                        <a:pt x="61453" y="34818"/>
                      </a:lnTo>
                      <a:lnTo>
                        <a:pt x="61557" y="34315"/>
                      </a:lnTo>
                      <a:lnTo>
                        <a:pt x="61683" y="34169"/>
                      </a:lnTo>
                      <a:lnTo>
                        <a:pt x="61683" y="34064"/>
                      </a:lnTo>
                      <a:lnTo>
                        <a:pt x="61829" y="33960"/>
                      </a:lnTo>
                      <a:lnTo>
                        <a:pt x="61850" y="33834"/>
                      </a:lnTo>
                      <a:lnTo>
                        <a:pt x="61976" y="33667"/>
                      </a:lnTo>
                      <a:lnTo>
                        <a:pt x="61976" y="33541"/>
                      </a:lnTo>
                      <a:lnTo>
                        <a:pt x="61934" y="33520"/>
                      </a:lnTo>
                      <a:lnTo>
                        <a:pt x="61892" y="33353"/>
                      </a:lnTo>
                      <a:lnTo>
                        <a:pt x="62039" y="33227"/>
                      </a:lnTo>
                      <a:lnTo>
                        <a:pt x="61976" y="32955"/>
                      </a:lnTo>
                      <a:lnTo>
                        <a:pt x="62081" y="32830"/>
                      </a:lnTo>
                      <a:lnTo>
                        <a:pt x="62081" y="32746"/>
                      </a:lnTo>
                      <a:lnTo>
                        <a:pt x="62039" y="32746"/>
                      </a:lnTo>
                      <a:lnTo>
                        <a:pt x="62101" y="32579"/>
                      </a:lnTo>
                      <a:lnTo>
                        <a:pt x="62101" y="32411"/>
                      </a:lnTo>
                      <a:lnTo>
                        <a:pt x="62206" y="32307"/>
                      </a:lnTo>
                      <a:lnTo>
                        <a:pt x="62206" y="32118"/>
                      </a:lnTo>
                      <a:lnTo>
                        <a:pt x="62185" y="32097"/>
                      </a:lnTo>
                      <a:lnTo>
                        <a:pt x="62164" y="31909"/>
                      </a:lnTo>
                      <a:lnTo>
                        <a:pt x="62248" y="31742"/>
                      </a:lnTo>
                      <a:lnTo>
                        <a:pt x="62248" y="31574"/>
                      </a:lnTo>
                      <a:lnTo>
                        <a:pt x="62394" y="31386"/>
                      </a:lnTo>
                      <a:lnTo>
                        <a:pt x="62394" y="31240"/>
                      </a:lnTo>
                      <a:lnTo>
                        <a:pt x="62353" y="31135"/>
                      </a:lnTo>
                      <a:lnTo>
                        <a:pt x="62353" y="30947"/>
                      </a:lnTo>
                      <a:lnTo>
                        <a:pt x="62394" y="30905"/>
                      </a:lnTo>
                      <a:lnTo>
                        <a:pt x="62394" y="30758"/>
                      </a:lnTo>
                      <a:lnTo>
                        <a:pt x="62311" y="30758"/>
                      </a:lnTo>
                      <a:lnTo>
                        <a:pt x="62269" y="30486"/>
                      </a:lnTo>
                      <a:lnTo>
                        <a:pt x="62269" y="30403"/>
                      </a:lnTo>
                      <a:lnTo>
                        <a:pt x="62248" y="30319"/>
                      </a:lnTo>
                      <a:lnTo>
                        <a:pt x="62248" y="30110"/>
                      </a:lnTo>
                      <a:lnTo>
                        <a:pt x="62081" y="29921"/>
                      </a:lnTo>
                      <a:lnTo>
                        <a:pt x="62039" y="29921"/>
                      </a:lnTo>
                      <a:lnTo>
                        <a:pt x="61976" y="29817"/>
                      </a:lnTo>
                      <a:lnTo>
                        <a:pt x="62039" y="29775"/>
                      </a:lnTo>
                      <a:lnTo>
                        <a:pt x="62101" y="29608"/>
                      </a:lnTo>
                      <a:lnTo>
                        <a:pt x="62101" y="29566"/>
                      </a:lnTo>
                      <a:lnTo>
                        <a:pt x="61997" y="29649"/>
                      </a:lnTo>
                      <a:lnTo>
                        <a:pt x="61892" y="29608"/>
                      </a:lnTo>
                      <a:lnTo>
                        <a:pt x="61788" y="29231"/>
                      </a:lnTo>
                      <a:lnTo>
                        <a:pt x="61788" y="29126"/>
                      </a:lnTo>
                      <a:lnTo>
                        <a:pt x="61767" y="29043"/>
                      </a:lnTo>
                      <a:lnTo>
                        <a:pt x="61746" y="28833"/>
                      </a:lnTo>
                      <a:lnTo>
                        <a:pt x="61788" y="28750"/>
                      </a:lnTo>
                      <a:lnTo>
                        <a:pt x="61683" y="28457"/>
                      </a:lnTo>
                      <a:lnTo>
                        <a:pt x="61767" y="28394"/>
                      </a:lnTo>
                      <a:lnTo>
                        <a:pt x="61725" y="28352"/>
                      </a:lnTo>
                      <a:lnTo>
                        <a:pt x="61746" y="28310"/>
                      </a:lnTo>
                      <a:lnTo>
                        <a:pt x="61746" y="28227"/>
                      </a:lnTo>
                      <a:lnTo>
                        <a:pt x="61683" y="28185"/>
                      </a:lnTo>
                      <a:lnTo>
                        <a:pt x="61746" y="28080"/>
                      </a:lnTo>
                      <a:lnTo>
                        <a:pt x="61683" y="27975"/>
                      </a:lnTo>
                      <a:lnTo>
                        <a:pt x="61683" y="27892"/>
                      </a:lnTo>
                      <a:lnTo>
                        <a:pt x="61767" y="27829"/>
                      </a:lnTo>
                      <a:lnTo>
                        <a:pt x="61662" y="27766"/>
                      </a:lnTo>
                      <a:lnTo>
                        <a:pt x="61641" y="27620"/>
                      </a:lnTo>
                      <a:lnTo>
                        <a:pt x="61683" y="27557"/>
                      </a:lnTo>
                      <a:lnTo>
                        <a:pt x="61662" y="27452"/>
                      </a:lnTo>
                      <a:lnTo>
                        <a:pt x="61578" y="27515"/>
                      </a:lnTo>
                      <a:lnTo>
                        <a:pt x="61474" y="27494"/>
                      </a:lnTo>
                      <a:lnTo>
                        <a:pt x="61348" y="27390"/>
                      </a:lnTo>
                      <a:lnTo>
                        <a:pt x="61348" y="27264"/>
                      </a:lnTo>
                      <a:lnTo>
                        <a:pt x="61411" y="27180"/>
                      </a:lnTo>
                      <a:lnTo>
                        <a:pt x="61411" y="27076"/>
                      </a:lnTo>
                      <a:lnTo>
                        <a:pt x="61244" y="26887"/>
                      </a:lnTo>
                      <a:lnTo>
                        <a:pt x="61160" y="26887"/>
                      </a:lnTo>
                      <a:lnTo>
                        <a:pt x="61055" y="26762"/>
                      </a:lnTo>
                      <a:lnTo>
                        <a:pt x="61139" y="26720"/>
                      </a:lnTo>
                      <a:lnTo>
                        <a:pt x="61139" y="26615"/>
                      </a:lnTo>
                      <a:lnTo>
                        <a:pt x="61202" y="26511"/>
                      </a:lnTo>
                      <a:lnTo>
                        <a:pt x="61097" y="26323"/>
                      </a:lnTo>
                      <a:lnTo>
                        <a:pt x="61013" y="26323"/>
                      </a:lnTo>
                      <a:lnTo>
                        <a:pt x="60930" y="26239"/>
                      </a:lnTo>
                      <a:lnTo>
                        <a:pt x="60825" y="26218"/>
                      </a:lnTo>
                      <a:lnTo>
                        <a:pt x="60804" y="26134"/>
                      </a:lnTo>
                      <a:lnTo>
                        <a:pt x="60532" y="26051"/>
                      </a:lnTo>
                      <a:lnTo>
                        <a:pt x="60490" y="25988"/>
                      </a:lnTo>
                      <a:lnTo>
                        <a:pt x="60323" y="25946"/>
                      </a:lnTo>
                      <a:lnTo>
                        <a:pt x="60260" y="25904"/>
                      </a:lnTo>
                      <a:lnTo>
                        <a:pt x="60197" y="25779"/>
                      </a:lnTo>
                      <a:lnTo>
                        <a:pt x="60114" y="25695"/>
                      </a:lnTo>
                      <a:lnTo>
                        <a:pt x="59988" y="25695"/>
                      </a:lnTo>
                      <a:lnTo>
                        <a:pt x="59863" y="25590"/>
                      </a:lnTo>
                      <a:lnTo>
                        <a:pt x="59737" y="25695"/>
                      </a:lnTo>
                      <a:lnTo>
                        <a:pt x="59633" y="25695"/>
                      </a:lnTo>
                      <a:lnTo>
                        <a:pt x="59570" y="25779"/>
                      </a:lnTo>
                      <a:lnTo>
                        <a:pt x="59486" y="25779"/>
                      </a:lnTo>
                      <a:lnTo>
                        <a:pt x="59444" y="25716"/>
                      </a:lnTo>
                      <a:lnTo>
                        <a:pt x="59444" y="25674"/>
                      </a:lnTo>
                      <a:lnTo>
                        <a:pt x="59340" y="25611"/>
                      </a:lnTo>
                      <a:lnTo>
                        <a:pt x="59235" y="25611"/>
                      </a:lnTo>
                      <a:lnTo>
                        <a:pt x="59277" y="25799"/>
                      </a:lnTo>
                      <a:lnTo>
                        <a:pt x="59381" y="25904"/>
                      </a:lnTo>
                      <a:lnTo>
                        <a:pt x="59340" y="26009"/>
                      </a:lnTo>
                      <a:lnTo>
                        <a:pt x="59381" y="26197"/>
                      </a:lnTo>
                      <a:lnTo>
                        <a:pt x="59340" y="26343"/>
                      </a:lnTo>
                      <a:lnTo>
                        <a:pt x="59256" y="26406"/>
                      </a:lnTo>
                      <a:lnTo>
                        <a:pt x="59256" y="26239"/>
                      </a:lnTo>
                      <a:lnTo>
                        <a:pt x="59277" y="26113"/>
                      </a:lnTo>
                      <a:lnTo>
                        <a:pt x="59214" y="25946"/>
                      </a:lnTo>
                      <a:lnTo>
                        <a:pt x="59151" y="26030"/>
                      </a:lnTo>
                      <a:lnTo>
                        <a:pt x="59172" y="26134"/>
                      </a:lnTo>
                      <a:lnTo>
                        <a:pt x="59130" y="26323"/>
                      </a:lnTo>
                      <a:lnTo>
                        <a:pt x="59005" y="26406"/>
                      </a:lnTo>
                      <a:lnTo>
                        <a:pt x="58733" y="26427"/>
                      </a:lnTo>
                      <a:lnTo>
                        <a:pt x="58712" y="26364"/>
                      </a:lnTo>
                      <a:lnTo>
                        <a:pt x="58816" y="26302"/>
                      </a:lnTo>
                      <a:lnTo>
                        <a:pt x="58858" y="26302"/>
                      </a:lnTo>
                      <a:lnTo>
                        <a:pt x="58858" y="26134"/>
                      </a:lnTo>
                      <a:lnTo>
                        <a:pt x="58921" y="26051"/>
                      </a:lnTo>
                      <a:lnTo>
                        <a:pt x="58963" y="26009"/>
                      </a:lnTo>
                      <a:lnTo>
                        <a:pt x="58837" y="26009"/>
                      </a:lnTo>
                      <a:lnTo>
                        <a:pt x="58796" y="26051"/>
                      </a:lnTo>
                      <a:lnTo>
                        <a:pt x="58733" y="26009"/>
                      </a:lnTo>
                      <a:lnTo>
                        <a:pt x="58649" y="26030"/>
                      </a:lnTo>
                      <a:lnTo>
                        <a:pt x="58607" y="26134"/>
                      </a:lnTo>
                      <a:lnTo>
                        <a:pt x="58524" y="26197"/>
                      </a:lnTo>
                      <a:lnTo>
                        <a:pt x="58503" y="26197"/>
                      </a:lnTo>
                      <a:lnTo>
                        <a:pt x="58419" y="26302"/>
                      </a:lnTo>
                      <a:lnTo>
                        <a:pt x="58272" y="26155"/>
                      </a:lnTo>
                      <a:lnTo>
                        <a:pt x="58293" y="26009"/>
                      </a:lnTo>
                      <a:lnTo>
                        <a:pt x="58231" y="25820"/>
                      </a:lnTo>
                      <a:lnTo>
                        <a:pt x="58105" y="25632"/>
                      </a:lnTo>
                      <a:lnTo>
                        <a:pt x="58105" y="25339"/>
                      </a:lnTo>
                      <a:lnTo>
                        <a:pt x="57980" y="25381"/>
                      </a:lnTo>
                      <a:lnTo>
                        <a:pt x="57917" y="25381"/>
                      </a:lnTo>
                      <a:lnTo>
                        <a:pt x="57812" y="25423"/>
                      </a:lnTo>
                      <a:lnTo>
                        <a:pt x="57749" y="25465"/>
                      </a:lnTo>
                      <a:lnTo>
                        <a:pt x="57603" y="25548"/>
                      </a:lnTo>
                      <a:lnTo>
                        <a:pt x="57498" y="25548"/>
                      </a:lnTo>
                      <a:lnTo>
                        <a:pt x="57394" y="25486"/>
                      </a:lnTo>
                      <a:lnTo>
                        <a:pt x="57289" y="25527"/>
                      </a:lnTo>
                      <a:lnTo>
                        <a:pt x="57184" y="25444"/>
                      </a:lnTo>
                      <a:lnTo>
                        <a:pt x="57143" y="25339"/>
                      </a:lnTo>
                      <a:lnTo>
                        <a:pt x="57184" y="25255"/>
                      </a:lnTo>
                      <a:lnTo>
                        <a:pt x="57226" y="25109"/>
                      </a:lnTo>
                      <a:lnTo>
                        <a:pt x="57331" y="24942"/>
                      </a:lnTo>
                      <a:lnTo>
                        <a:pt x="57477" y="24774"/>
                      </a:lnTo>
                      <a:lnTo>
                        <a:pt x="57477" y="24586"/>
                      </a:lnTo>
                      <a:lnTo>
                        <a:pt x="57666" y="24439"/>
                      </a:lnTo>
                      <a:lnTo>
                        <a:pt x="57666" y="24272"/>
                      </a:lnTo>
                      <a:lnTo>
                        <a:pt x="57708" y="24251"/>
                      </a:lnTo>
                      <a:lnTo>
                        <a:pt x="57708" y="24188"/>
                      </a:lnTo>
                      <a:lnTo>
                        <a:pt x="57812" y="24021"/>
                      </a:lnTo>
                      <a:lnTo>
                        <a:pt x="57854" y="23874"/>
                      </a:lnTo>
                      <a:lnTo>
                        <a:pt x="57917" y="23749"/>
                      </a:lnTo>
                      <a:lnTo>
                        <a:pt x="57875" y="23623"/>
                      </a:lnTo>
                      <a:lnTo>
                        <a:pt x="57917" y="23540"/>
                      </a:lnTo>
                      <a:lnTo>
                        <a:pt x="57917" y="23330"/>
                      </a:lnTo>
                      <a:lnTo>
                        <a:pt x="57980" y="23038"/>
                      </a:lnTo>
                      <a:lnTo>
                        <a:pt x="58021" y="23038"/>
                      </a:lnTo>
                      <a:lnTo>
                        <a:pt x="58063" y="22828"/>
                      </a:lnTo>
                      <a:lnTo>
                        <a:pt x="58168" y="22786"/>
                      </a:lnTo>
                      <a:lnTo>
                        <a:pt x="58126" y="22661"/>
                      </a:lnTo>
                      <a:lnTo>
                        <a:pt x="58293" y="22473"/>
                      </a:lnTo>
                      <a:lnTo>
                        <a:pt x="58314" y="22305"/>
                      </a:lnTo>
                      <a:lnTo>
                        <a:pt x="58419" y="22242"/>
                      </a:lnTo>
                      <a:lnTo>
                        <a:pt x="58377" y="22033"/>
                      </a:lnTo>
                      <a:lnTo>
                        <a:pt x="58419" y="21970"/>
                      </a:lnTo>
                      <a:lnTo>
                        <a:pt x="58419" y="21845"/>
                      </a:lnTo>
                      <a:lnTo>
                        <a:pt x="58503" y="21782"/>
                      </a:lnTo>
                      <a:lnTo>
                        <a:pt x="58544" y="21782"/>
                      </a:lnTo>
                      <a:lnTo>
                        <a:pt x="58544" y="21657"/>
                      </a:lnTo>
                      <a:lnTo>
                        <a:pt x="58503" y="21573"/>
                      </a:lnTo>
                      <a:lnTo>
                        <a:pt x="58503" y="21343"/>
                      </a:lnTo>
                      <a:lnTo>
                        <a:pt x="58482" y="21217"/>
                      </a:lnTo>
                      <a:lnTo>
                        <a:pt x="58544" y="21029"/>
                      </a:lnTo>
                      <a:lnTo>
                        <a:pt x="58712" y="20841"/>
                      </a:lnTo>
                      <a:lnTo>
                        <a:pt x="58754" y="20631"/>
                      </a:lnTo>
                      <a:lnTo>
                        <a:pt x="58607" y="20401"/>
                      </a:lnTo>
                      <a:lnTo>
                        <a:pt x="58628" y="20276"/>
                      </a:lnTo>
                      <a:lnTo>
                        <a:pt x="58733" y="20171"/>
                      </a:lnTo>
                      <a:lnTo>
                        <a:pt x="58754" y="20045"/>
                      </a:lnTo>
                      <a:lnTo>
                        <a:pt x="58963" y="19878"/>
                      </a:lnTo>
                      <a:lnTo>
                        <a:pt x="59005" y="19773"/>
                      </a:lnTo>
                      <a:lnTo>
                        <a:pt x="59068" y="19773"/>
                      </a:lnTo>
                      <a:lnTo>
                        <a:pt x="59151" y="19857"/>
                      </a:lnTo>
                      <a:lnTo>
                        <a:pt x="59277" y="19836"/>
                      </a:lnTo>
                      <a:lnTo>
                        <a:pt x="59486" y="19669"/>
                      </a:lnTo>
                      <a:lnTo>
                        <a:pt x="59674" y="19669"/>
                      </a:lnTo>
                      <a:lnTo>
                        <a:pt x="59842" y="19564"/>
                      </a:lnTo>
                      <a:lnTo>
                        <a:pt x="59967" y="19564"/>
                      </a:lnTo>
                      <a:lnTo>
                        <a:pt x="60072" y="19481"/>
                      </a:lnTo>
                      <a:lnTo>
                        <a:pt x="60177" y="19481"/>
                      </a:lnTo>
                      <a:lnTo>
                        <a:pt x="60281" y="19460"/>
                      </a:lnTo>
                      <a:lnTo>
                        <a:pt x="60323" y="19376"/>
                      </a:lnTo>
                      <a:lnTo>
                        <a:pt x="60428" y="19460"/>
                      </a:lnTo>
                      <a:lnTo>
                        <a:pt x="60386" y="19585"/>
                      </a:lnTo>
                      <a:lnTo>
                        <a:pt x="60469" y="19627"/>
                      </a:lnTo>
                      <a:lnTo>
                        <a:pt x="60574" y="19732"/>
                      </a:lnTo>
                      <a:lnTo>
                        <a:pt x="60616" y="19627"/>
                      </a:lnTo>
                      <a:lnTo>
                        <a:pt x="60721" y="19543"/>
                      </a:lnTo>
                      <a:lnTo>
                        <a:pt x="60574" y="19418"/>
                      </a:lnTo>
                      <a:lnTo>
                        <a:pt x="60574" y="19355"/>
                      </a:lnTo>
                      <a:lnTo>
                        <a:pt x="60700" y="19271"/>
                      </a:lnTo>
                      <a:lnTo>
                        <a:pt x="60909" y="19313"/>
                      </a:lnTo>
                      <a:lnTo>
                        <a:pt x="61013" y="19250"/>
                      </a:lnTo>
                      <a:lnTo>
                        <a:pt x="61244" y="19250"/>
                      </a:lnTo>
                      <a:lnTo>
                        <a:pt x="61306" y="19334"/>
                      </a:lnTo>
                      <a:lnTo>
                        <a:pt x="61348" y="19334"/>
                      </a:lnTo>
                      <a:lnTo>
                        <a:pt x="61432" y="19250"/>
                      </a:lnTo>
                      <a:lnTo>
                        <a:pt x="61516" y="19250"/>
                      </a:lnTo>
                      <a:lnTo>
                        <a:pt x="61474" y="19146"/>
                      </a:lnTo>
                      <a:lnTo>
                        <a:pt x="61557" y="19104"/>
                      </a:lnTo>
                      <a:lnTo>
                        <a:pt x="61746" y="19104"/>
                      </a:lnTo>
                      <a:lnTo>
                        <a:pt x="61829" y="19208"/>
                      </a:lnTo>
                      <a:lnTo>
                        <a:pt x="62039" y="19125"/>
                      </a:lnTo>
                      <a:lnTo>
                        <a:pt x="62039" y="19041"/>
                      </a:lnTo>
                      <a:lnTo>
                        <a:pt x="61955" y="18999"/>
                      </a:lnTo>
                      <a:lnTo>
                        <a:pt x="61892" y="19041"/>
                      </a:lnTo>
                      <a:lnTo>
                        <a:pt x="61767" y="18957"/>
                      </a:lnTo>
                      <a:lnTo>
                        <a:pt x="61850" y="18832"/>
                      </a:lnTo>
                      <a:lnTo>
                        <a:pt x="61871" y="18916"/>
                      </a:lnTo>
                      <a:lnTo>
                        <a:pt x="62039" y="18853"/>
                      </a:lnTo>
                      <a:lnTo>
                        <a:pt x="61871" y="18748"/>
                      </a:lnTo>
                      <a:lnTo>
                        <a:pt x="61871" y="18685"/>
                      </a:lnTo>
                      <a:lnTo>
                        <a:pt x="61955" y="18685"/>
                      </a:lnTo>
                      <a:lnTo>
                        <a:pt x="62101" y="18497"/>
                      </a:lnTo>
                      <a:lnTo>
                        <a:pt x="62269" y="18497"/>
                      </a:lnTo>
                      <a:lnTo>
                        <a:pt x="62353" y="18581"/>
                      </a:lnTo>
                      <a:lnTo>
                        <a:pt x="62457" y="18518"/>
                      </a:lnTo>
                      <a:lnTo>
                        <a:pt x="62666" y="18581"/>
                      </a:lnTo>
                      <a:lnTo>
                        <a:pt x="62813" y="18581"/>
                      </a:lnTo>
                      <a:lnTo>
                        <a:pt x="62813" y="18623"/>
                      </a:lnTo>
                      <a:lnTo>
                        <a:pt x="62897" y="18685"/>
                      </a:lnTo>
                      <a:lnTo>
                        <a:pt x="62959" y="18644"/>
                      </a:lnTo>
                      <a:lnTo>
                        <a:pt x="62918" y="18581"/>
                      </a:lnTo>
                      <a:lnTo>
                        <a:pt x="63106" y="18581"/>
                      </a:lnTo>
                      <a:lnTo>
                        <a:pt x="63252" y="18602"/>
                      </a:lnTo>
                      <a:lnTo>
                        <a:pt x="63357" y="18602"/>
                      </a:lnTo>
                      <a:lnTo>
                        <a:pt x="63462" y="18685"/>
                      </a:lnTo>
                      <a:lnTo>
                        <a:pt x="63462" y="18727"/>
                      </a:lnTo>
                      <a:lnTo>
                        <a:pt x="63629" y="18748"/>
                      </a:lnTo>
                      <a:lnTo>
                        <a:pt x="63734" y="18664"/>
                      </a:lnTo>
                      <a:lnTo>
                        <a:pt x="63796" y="18685"/>
                      </a:lnTo>
                      <a:lnTo>
                        <a:pt x="63838" y="18769"/>
                      </a:lnTo>
                      <a:lnTo>
                        <a:pt x="63629" y="18916"/>
                      </a:lnTo>
                      <a:lnTo>
                        <a:pt x="63441" y="18916"/>
                      </a:lnTo>
                      <a:lnTo>
                        <a:pt x="63378" y="18978"/>
                      </a:lnTo>
                      <a:lnTo>
                        <a:pt x="63378" y="19083"/>
                      </a:lnTo>
                      <a:lnTo>
                        <a:pt x="63273" y="19083"/>
                      </a:lnTo>
                      <a:lnTo>
                        <a:pt x="63252" y="19125"/>
                      </a:lnTo>
                      <a:lnTo>
                        <a:pt x="63315" y="19146"/>
                      </a:lnTo>
                      <a:lnTo>
                        <a:pt x="63378" y="19146"/>
                      </a:lnTo>
                      <a:lnTo>
                        <a:pt x="63545" y="19355"/>
                      </a:lnTo>
                      <a:lnTo>
                        <a:pt x="63587" y="19313"/>
                      </a:lnTo>
                      <a:lnTo>
                        <a:pt x="63775" y="19250"/>
                      </a:lnTo>
                      <a:lnTo>
                        <a:pt x="63859" y="19146"/>
                      </a:lnTo>
                      <a:lnTo>
                        <a:pt x="63838" y="19104"/>
                      </a:lnTo>
                      <a:lnTo>
                        <a:pt x="63964" y="19041"/>
                      </a:lnTo>
                      <a:lnTo>
                        <a:pt x="63880" y="18916"/>
                      </a:lnTo>
                      <a:lnTo>
                        <a:pt x="63964" y="18916"/>
                      </a:lnTo>
                      <a:lnTo>
                        <a:pt x="64089" y="19083"/>
                      </a:lnTo>
                      <a:lnTo>
                        <a:pt x="64173" y="19104"/>
                      </a:lnTo>
                      <a:lnTo>
                        <a:pt x="64215" y="19020"/>
                      </a:lnTo>
                      <a:lnTo>
                        <a:pt x="64173" y="18978"/>
                      </a:lnTo>
                      <a:lnTo>
                        <a:pt x="64257" y="18916"/>
                      </a:lnTo>
                      <a:lnTo>
                        <a:pt x="64298" y="18832"/>
                      </a:lnTo>
                      <a:lnTo>
                        <a:pt x="64319" y="18832"/>
                      </a:lnTo>
                      <a:lnTo>
                        <a:pt x="64319" y="18727"/>
                      </a:lnTo>
                      <a:lnTo>
                        <a:pt x="64298" y="18664"/>
                      </a:lnTo>
                      <a:lnTo>
                        <a:pt x="64382" y="18623"/>
                      </a:lnTo>
                      <a:lnTo>
                        <a:pt x="64466" y="18685"/>
                      </a:lnTo>
                      <a:lnTo>
                        <a:pt x="64529" y="18623"/>
                      </a:lnTo>
                      <a:lnTo>
                        <a:pt x="64591" y="18685"/>
                      </a:lnTo>
                      <a:lnTo>
                        <a:pt x="64612" y="18769"/>
                      </a:lnTo>
                      <a:lnTo>
                        <a:pt x="64696" y="18811"/>
                      </a:lnTo>
                      <a:lnTo>
                        <a:pt x="64842" y="18664"/>
                      </a:lnTo>
                      <a:lnTo>
                        <a:pt x="64780" y="18602"/>
                      </a:lnTo>
                      <a:lnTo>
                        <a:pt x="64780" y="18581"/>
                      </a:lnTo>
                      <a:lnTo>
                        <a:pt x="64842" y="18518"/>
                      </a:lnTo>
                      <a:lnTo>
                        <a:pt x="64926" y="18560"/>
                      </a:lnTo>
                      <a:lnTo>
                        <a:pt x="65010" y="18497"/>
                      </a:lnTo>
                      <a:lnTo>
                        <a:pt x="65094" y="18497"/>
                      </a:lnTo>
                      <a:lnTo>
                        <a:pt x="65114" y="18455"/>
                      </a:lnTo>
                      <a:lnTo>
                        <a:pt x="65010" y="18351"/>
                      </a:lnTo>
                      <a:lnTo>
                        <a:pt x="65031" y="18288"/>
                      </a:lnTo>
                      <a:lnTo>
                        <a:pt x="65031" y="18246"/>
                      </a:lnTo>
                      <a:lnTo>
                        <a:pt x="64926" y="18183"/>
                      </a:lnTo>
                      <a:lnTo>
                        <a:pt x="64884" y="18141"/>
                      </a:lnTo>
                      <a:lnTo>
                        <a:pt x="64884" y="18162"/>
                      </a:lnTo>
                      <a:lnTo>
                        <a:pt x="64884" y="18204"/>
                      </a:lnTo>
                      <a:lnTo>
                        <a:pt x="64822" y="18204"/>
                      </a:lnTo>
                      <a:lnTo>
                        <a:pt x="64717" y="18162"/>
                      </a:lnTo>
                      <a:lnTo>
                        <a:pt x="64696" y="18183"/>
                      </a:lnTo>
                      <a:lnTo>
                        <a:pt x="64696" y="18246"/>
                      </a:lnTo>
                      <a:lnTo>
                        <a:pt x="64591" y="18246"/>
                      </a:lnTo>
                      <a:lnTo>
                        <a:pt x="64529" y="18288"/>
                      </a:lnTo>
                      <a:lnTo>
                        <a:pt x="64466" y="18246"/>
                      </a:lnTo>
                      <a:lnTo>
                        <a:pt x="64487" y="18141"/>
                      </a:lnTo>
                      <a:lnTo>
                        <a:pt x="64529" y="18100"/>
                      </a:lnTo>
                      <a:lnTo>
                        <a:pt x="64382" y="17890"/>
                      </a:lnTo>
                      <a:lnTo>
                        <a:pt x="64487" y="17828"/>
                      </a:lnTo>
                      <a:lnTo>
                        <a:pt x="64382" y="17660"/>
                      </a:lnTo>
                      <a:lnTo>
                        <a:pt x="64424" y="17451"/>
                      </a:lnTo>
                      <a:lnTo>
                        <a:pt x="64424" y="17325"/>
                      </a:lnTo>
                      <a:lnTo>
                        <a:pt x="64508" y="17221"/>
                      </a:lnTo>
                      <a:lnTo>
                        <a:pt x="64508" y="17032"/>
                      </a:lnTo>
                      <a:lnTo>
                        <a:pt x="64612" y="16928"/>
                      </a:lnTo>
                      <a:lnTo>
                        <a:pt x="64612" y="16802"/>
                      </a:lnTo>
                      <a:lnTo>
                        <a:pt x="64591" y="16781"/>
                      </a:lnTo>
                      <a:lnTo>
                        <a:pt x="64717" y="16719"/>
                      </a:lnTo>
                      <a:lnTo>
                        <a:pt x="64591" y="16572"/>
                      </a:lnTo>
                      <a:lnTo>
                        <a:pt x="64633" y="16175"/>
                      </a:lnTo>
                      <a:lnTo>
                        <a:pt x="64738" y="16091"/>
                      </a:lnTo>
                      <a:lnTo>
                        <a:pt x="64633" y="15944"/>
                      </a:lnTo>
                      <a:lnTo>
                        <a:pt x="64612" y="15777"/>
                      </a:lnTo>
                      <a:lnTo>
                        <a:pt x="64529" y="15735"/>
                      </a:lnTo>
                      <a:lnTo>
                        <a:pt x="64529" y="15672"/>
                      </a:lnTo>
                      <a:lnTo>
                        <a:pt x="64633" y="15589"/>
                      </a:lnTo>
                      <a:lnTo>
                        <a:pt x="64612" y="15442"/>
                      </a:lnTo>
                      <a:lnTo>
                        <a:pt x="64696" y="15379"/>
                      </a:lnTo>
                      <a:lnTo>
                        <a:pt x="64822" y="15170"/>
                      </a:lnTo>
                      <a:lnTo>
                        <a:pt x="64947" y="15212"/>
                      </a:lnTo>
                      <a:lnTo>
                        <a:pt x="65031" y="15149"/>
                      </a:lnTo>
                      <a:lnTo>
                        <a:pt x="65114" y="15170"/>
                      </a:lnTo>
                      <a:lnTo>
                        <a:pt x="65156" y="15107"/>
                      </a:lnTo>
                      <a:lnTo>
                        <a:pt x="65366" y="15107"/>
                      </a:lnTo>
                      <a:lnTo>
                        <a:pt x="65407" y="15045"/>
                      </a:lnTo>
                      <a:lnTo>
                        <a:pt x="65470" y="15024"/>
                      </a:lnTo>
                      <a:lnTo>
                        <a:pt x="65512" y="14919"/>
                      </a:lnTo>
                      <a:lnTo>
                        <a:pt x="65554" y="14919"/>
                      </a:lnTo>
                      <a:lnTo>
                        <a:pt x="65617" y="14898"/>
                      </a:lnTo>
                      <a:lnTo>
                        <a:pt x="65742" y="14898"/>
                      </a:lnTo>
                      <a:lnTo>
                        <a:pt x="65763" y="15003"/>
                      </a:lnTo>
                      <a:lnTo>
                        <a:pt x="65826" y="14961"/>
                      </a:lnTo>
                      <a:lnTo>
                        <a:pt x="65868" y="14961"/>
                      </a:lnTo>
                      <a:lnTo>
                        <a:pt x="65951" y="15107"/>
                      </a:lnTo>
                      <a:lnTo>
                        <a:pt x="65993" y="15107"/>
                      </a:lnTo>
                      <a:lnTo>
                        <a:pt x="66098" y="14961"/>
                      </a:lnTo>
                      <a:lnTo>
                        <a:pt x="66098" y="14835"/>
                      </a:lnTo>
                      <a:lnTo>
                        <a:pt x="66182" y="14815"/>
                      </a:lnTo>
                      <a:lnTo>
                        <a:pt x="66203" y="14689"/>
                      </a:lnTo>
                      <a:lnTo>
                        <a:pt x="66265" y="14689"/>
                      </a:lnTo>
                      <a:lnTo>
                        <a:pt x="66286" y="14794"/>
                      </a:lnTo>
                      <a:lnTo>
                        <a:pt x="66412" y="14856"/>
                      </a:lnTo>
                      <a:lnTo>
                        <a:pt x="66412" y="15003"/>
                      </a:lnTo>
                      <a:lnTo>
                        <a:pt x="66391" y="15045"/>
                      </a:lnTo>
                      <a:lnTo>
                        <a:pt x="66454" y="15107"/>
                      </a:lnTo>
                      <a:lnTo>
                        <a:pt x="66475" y="15212"/>
                      </a:lnTo>
                      <a:lnTo>
                        <a:pt x="66391" y="15275"/>
                      </a:lnTo>
                      <a:lnTo>
                        <a:pt x="66454" y="15317"/>
                      </a:lnTo>
                      <a:lnTo>
                        <a:pt x="66475" y="15442"/>
                      </a:lnTo>
                      <a:lnTo>
                        <a:pt x="66454" y="15442"/>
                      </a:lnTo>
                      <a:lnTo>
                        <a:pt x="66454" y="15526"/>
                      </a:lnTo>
                      <a:lnTo>
                        <a:pt x="66475" y="15568"/>
                      </a:lnTo>
                      <a:lnTo>
                        <a:pt x="66412" y="15651"/>
                      </a:lnTo>
                      <a:lnTo>
                        <a:pt x="66391" y="15693"/>
                      </a:lnTo>
                      <a:lnTo>
                        <a:pt x="66412" y="15756"/>
                      </a:lnTo>
                      <a:lnTo>
                        <a:pt x="66516" y="15651"/>
                      </a:lnTo>
                      <a:lnTo>
                        <a:pt x="66558" y="15735"/>
                      </a:lnTo>
                      <a:lnTo>
                        <a:pt x="66663" y="15756"/>
                      </a:lnTo>
                      <a:lnTo>
                        <a:pt x="66684" y="15965"/>
                      </a:lnTo>
                      <a:lnTo>
                        <a:pt x="66726" y="15903"/>
                      </a:lnTo>
                      <a:lnTo>
                        <a:pt x="66726" y="15840"/>
                      </a:lnTo>
                      <a:lnTo>
                        <a:pt x="66830" y="15735"/>
                      </a:lnTo>
                      <a:lnTo>
                        <a:pt x="66914" y="15735"/>
                      </a:lnTo>
                      <a:lnTo>
                        <a:pt x="66977" y="15777"/>
                      </a:lnTo>
                      <a:lnTo>
                        <a:pt x="66872" y="15944"/>
                      </a:lnTo>
                      <a:lnTo>
                        <a:pt x="66977" y="16049"/>
                      </a:lnTo>
                      <a:lnTo>
                        <a:pt x="66998" y="16175"/>
                      </a:lnTo>
                      <a:lnTo>
                        <a:pt x="67081" y="15986"/>
                      </a:lnTo>
                      <a:lnTo>
                        <a:pt x="67144" y="15944"/>
                      </a:lnTo>
                      <a:lnTo>
                        <a:pt x="67144" y="15861"/>
                      </a:lnTo>
                      <a:lnTo>
                        <a:pt x="67207" y="15777"/>
                      </a:lnTo>
                      <a:lnTo>
                        <a:pt x="67207" y="15484"/>
                      </a:lnTo>
                      <a:lnTo>
                        <a:pt x="67291" y="15421"/>
                      </a:lnTo>
                      <a:lnTo>
                        <a:pt x="67207" y="15338"/>
                      </a:lnTo>
                      <a:lnTo>
                        <a:pt x="67311" y="15254"/>
                      </a:lnTo>
                      <a:lnTo>
                        <a:pt x="67311" y="15149"/>
                      </a:lnTo>
                      <a:lnTo>
                        <a:pt x="67249" y="15128"/>
                      </a:lnTo>
                      <a:lnTo>
                        <a:pt x="67249" y="15066"/>
                      </a:lnTo>
                      <a:lnTo>
                        <a:pt x="67311" y="15045"/>
                      </a:lnTo>
                      <a:lnTo>
                        <a:pt x="67332" y="14856"/>
                      </a:lnTo>
                      <a:lnTo>
                        <a:pt x="67249" y="14794"/>
                      </a:lnTo>
                      <a:lnTo>
                        <a:pt x="67311" y="14605"/>
                      </a:lnTo>
                      <a:lnTo>
                        <a:pt x="67395" y="14522"/>
                      </a:lnTo>
                      <a:lnTo>
                        <a:pt x="67542" y="14501"/>
                      </a:lnTo>
                      <a:lnTo>
                        <a:pt x="67604" y="14584"/>
                      </a:lnTo>
                      <a:lnTo>
                        <a:pt x="67667" y="14647"/>
                      </a:lnTo>
                      <a:lnTo>
                        <a:pt x="67730" y="14584"/>
                      </a:lnTo>
                      <a:lnTo>
                        <a:pt x="67646" y="14501"/>
                      </a:lnTo>
                      <a:lnTo>
                        <a:pt x="67688" y="14375"/>
                      </a:lnTo>
                      <a:lnTo>
                        <a:pt x="67521" y="14291"/>
                      </a:lnTo>
                      <a:lnTo>
                        <a:pt x="67479" y="14061"/>
                      </a:lnTo>
                      <a:lnTo>
                        <a:pt x="67395" y="13999"/>
                      </a:lnTo>
                      <a:lnTo>
                        <a:pt x="67395" y="13957"/>
                      </a:lnTo>
                      <a:lnTo>
                        <a:pt x="67291" y="13873"/>
                      </a:lnTo>
                      <a:lnTo>
                        <a:pt x="67270" y="13706"/>
                      </a:lnTo>
                      <a:lnTo>
                        <a:pt x="67311" y="13664"/>
                      </a:lnTo>
                      <a:lnTo>
                        <a:pt x="67291" y="13538"/>
                      </a:lnTo>
                      <a:lnTo>
                        <a:pt x="67165" y="13434"/>
                      </a:lnTo>
                      <a:lnTo>
                        <a:pt x="67186" y="13329"/>
                      </a:lnTo>
                      <a:lnTo>
                        <a:pt x="67123" y="13266"/>
                      </a:lnTo>
                      <a:lnTo>
                        <a:pt x="67291" y="13141"/>
                      </a:lnTo>
                      <a:lnTo>
                        <a:pt x="67416" y="13141"/>
                      </a:lnTo>
                      <a:lnTo>
                        <a:pt x="67521" y="13015"/>
                      </a:lnTo>
                      <a:lnTo>
                        <a:pt x="67688" y="13015"/>
                      </a:lnTo>
                      <a:lnTo>
                        <a:pt x="67730" y="12952"/>
                      </a:lnTo>
                      <a:lnTo>
                        <a:pt x="67897" y="13078"/>
                      </a:lnTo>
                      <a:lnTo>
                        <a:pt x="68044" y="13078"/>
                      </a:lnTo>
                      <a:lnTo>
                        <a:pt x="68107" y="13120"/>
                      </a:lnTo>
                      <a:lnTo>
                        <a:pt x="68211" y="13141"/>
                      </a:lnTo>
                      <a:lnTo>
                        <a:pt x="68274" y="13120"/>
                      </a:lnTo>
                      <a:lnTo>
                        <a:pt x="68127" y="13182"/>
                      </a:lnTo>
                      <a:lnTo>
                        <a:pt x="68211" y="13245"/>
                      </a:lnTo>
                      <a:lnTo>
                        <a:pt x="68065" y="13287"/>
                      </a:lnTo>
                      <a:lnTo>
                        <a:pt x="67939" y="13266"/>
                      </a:lnTo>
                      <a:lnTo>
                        <a:pt x="67793" y="13434"/>
                      </a:lnTo>
                      <a:lnTo>
                        <a:pt x="67793" y="13496"/>
                      </a:lnTo>
                      <a:lnTo>
                        <a:pt x="67835" y="13643"/>
                      </a:lnTo>
                      <a:lnTo>
                        <a:pt x="67835" y="13768"/>
                      </a:lnTo>
                      <a:lnTo>
                        <a:pt x="67918" y="13810"/>
                      </a:lnTo>
                      <a:lnTo>
                        <a:pt x="67939" y="13894"/>
                      </a:lnTo>
                      <a:lnTo>
                        <a:pt x="68065" y="14061"/>
                      </a:lnTo>
                      <a:lnTo>
                        <a:pt x="68065" y="14103"/>
                      </a:lnTo>
                      <a:lnTo>
                        <a:pt x="68107" y="14103"/>
                      </a:lnTo>
                      <a:lnTo>
                        <a:pt x="68065" y="14166"/>
                      </a:lnTo>
                      <a:lnTo>
                        <a:pt x="68211" y="14208"/>
                      </a:lnTo>
                      <a:lnTo>
                        <a:pt x="68232" y="14333"/>
                      </a:lnTo>
                      <a:lnTo>
                        <a:pt x="68232" y="14396"/>
                      </a:lnTo>
                      <a:lnTo>
                        <a:pt x="68169" y="14438"/>
                      </a:lnTo>
                      <a:lnTo>
                        <a:pt x="68211" y="14710"/>
                      </a:lnTo>
                      <a:lnTo>
                        <a:pt x="68253" y="14731"/>
                      </a:lnTo>
                      <a:lnTo>
                        <a:pt x="68316" y="14647"/>
                      </a:lnTo>
                      <a:lnTo>
                        <a:pt x="68358" y="14647"/>
                      </a:lnTo>
                      <a:lnTo>
                        <a:pt x="68441" y="14752"/>
                      </a:lnTo>
                      <a:lnTo>
                        <a:pt x="68483" y="14835"/>
                      </a:lnTo>
                      <a:lnTo>
                        <a:pt x="68420" y="15024"/>
                      </a:lnTo>
                      <a:lnTo>
                        <a:pt x="68420" y="15233"/>
                      </a:lnTo>
                      <a:lnTo>
                        <a:pt x="68483" y="15317"/>
                      </a:lnTo>
                      <a:lnTo>
                        <a:pt x="68567" y="15254"/>
                      </a:lnTo>
                      <a:lnTo>
                        <a:pt x="68672" y="15275"/>
                      </a:lnTo>
                      <a:lnTo>
                        <a:pt x="68692" y="15338"/>
                      </a:lnTo>
                      <a:lnTo>
                        <a:pt x="68672" y="15421"/>
                      </a:lnTo>
                      <a:lnTo>
                        <a:pt x="68588" y="15421"/>
                      </a:lnTo>
                      <a:lnTo>
                        <a:pt x="68483" y="15484"/>
                      </a:lnTo>
                      <a:lnTo>
                        <a:pt x="68462" y="15484"/>
                      </a:lnTo>
                      <a:lnTo>
                        <a:pt x="68337" y="15631"/>
                      </a:lnTo>
                      <a:lnTo>
                        <a:pt x="68316" y="15735"/>
                      </a:lnTo>
                      <a:lnTo>
                        <a:pt x="68169" y="15798"/>
                      </a:lnTo>
                      <a:lnTo>
                        <a:pt x="68148" y="15861"/>
                      </a:lnTo>
                      <a:lnTo>
                        <a:pt x="68065" y="15882"/>
                      </a:lnTo>
                      <a:lnTo>
                        <a:pt x="68065" y="15986"/>
                      </a:lnTo>
                      <a:lnTo>
                        <a:pt x="68023" y="16070"/>
                      </a:lnTo>
                      <a:lnTo>
                        <a:pt x="68065" y="16195"/>
                      </a:lnTo>
                      <a:lnTo>
                        <a:pt x="68148" y="16175"/>
                      </a:lnTo>
                      <a:lnTo>
                        <a:pt x="68148" y="16321"/>
                      </a:lnTo>
                      <a:lnTo>
                        <a:pt x="68044" y="16509"/>
                      </a:lnTo>
                      <a:lnTo>
                        <a:pt x="68065" y="16593"/>
                      </a:lnTo>
                      <a:lnTo>
                        <a:pt x="68127" y="16614"/>
                      </a:lnTo>
                      <a:lnTo>
                        <a:pt x="68107" y="16844"/>
                      </a:lnTo>
                      <a:lnTo>
                        <a:pt x="68127" y="17032"/>
                      </a:lnTo>
                      <a:lnTo>
                        <a:pt x="68065" y="17116"/>
                      </a:lnTo>
                      <a:lnTo>
                        <a:pt x="67939" y="17158"/>
                      </a:lnTo>
                      <a:lnTo>
                        <a:pt x="67918" y="17263"/>
                      </a:lnTo>
                      <a:lnTo>
                        <a:pt x="67960" y="17325"/>
                      </a:lnTo>
                      <a:lnTo>
                        <a:pt x="67939" y="17535"/>
                      </a:lnTo>
                      <a:lnTo>
                        <a:pt x="67918" y="17576"/>
                      </a:lnTo>
                      <a:lnTo>
                        <a:pt x="67939" y="17660"/>
                      </a:lnTo>
                      <a:lnTo>
                        <a:pt x="68044" y="17765"/>
                      </a:lnTo>
                      <a:lnTo>
                        <a:pt x="67960" y="17765"/>
                      </a:lnTo>
                      <a:lnTo>
                        <a:pt x="67939" y="17953"/>
                      </a:lnTo>
                      <a:lnTo>
                        <a:pt x="67960" y="17995"/>
                      </a:lnTo>
                      <a:lnTo>
                        <a:pt x="67960" y="18141"/>
                      </a:lnTo>
                      <a:lnTo>
                        <a:pt x="67855" y="18246"/>
                      </a:lnTo>
                      <a:lnTo>
                        <a:pt x="67939" y="18372"/>
                      </a:lnTo>
                      <a:lnTo>
                        <a:pt x="67939" y="18602"/>
                      </a:lnTo>
                      <a:lnTo>
                        <a:pt x="68023" y="18811"/>
                      </a:lnTo>
                      <a:lnTo>
                        <a:pt x="67835" y="19146"/>
                      </a:lnTo>
                      <a:lnTo>
                        <a:pt x="67939" y="19292"/>
                      </a:lnTo>
                      <a:lnTo>
                        <a:pt x="67835" y="19250"/>
                      </a:lnTo>
                      <a:lnTo>
                        <a:pt x="67625" y="19292"/>
                      </a:lnTo>
                      <a:lnTo>
                        <a:pt x="67625" y="19501"/>
                      </a:lnTo>
                      <a:lnTo>
                        <a:pt x="67646" y="19564"/>
                      </a:lnTo>
                      <a:lnTo>
                        <a:pt x="67521" y="19711"/>
                      </a:lnTo>
                      <a:lnTo>
                        <a:pt x="67291" y="19606"/>
                      </a:lnTo>
                      <a:lnTo>
                        <a:pt x="67186" y="19711"/>
                      </a:lnTo>
                      <a:lnTo>
                        <a:pt x="67186" y="19773"/>
                      </a:lnTo>
                      <a:lnTo>
                        <a:pt x="67332" y="19773"/>
                      </a:lnTo>
                      <a:lnTo>
                        <a:pt x="67542" y="20087"/>
                      </a:lnTo>
                      <a:lnTo>
                        <a:pt x="67542" y="20380"/>
                      </a:lnTo>
                      <a:lnTo>
                        <a:pt x="67500" y="20464"/>
                      </a:lnTo>
                      <a:lnTo>
                        <a:pt x="67542" y="20548"/>
                      </a:lnTo>
                      <a:lnTo>
                        <a:pt x="67437" y="20569"/>
                      </a:lnTo>
                      <a:lnTo>
                        <a:pt x="67416" y="20778"/>
                      </a:lnTo>
                      <a:lnTo>
                        <a:pt x="67291" y="20924"/>
                      </a:lnTo>
                      <a:lnTo>
                        <a:pt x="67270" y="21175"/>
                      </a:lnTo>
                      <a:lnTo>
                        <a:pt x="67374" y="21385"/>
                      </a:lnTo>
                      <a:lnTo>
                        <a:pt x="67416" y="21761"/>
                      </a:lnTo>
                      <a:lnTo>
                        <a:pt x="67583" y="22033"/>
                      </a:lnTo>
                      <a:lnTo>
                        <a:pt x="67583" y="22242"/>
                      </a:lnTo>
                      <a:lnTo>
                        <a:pt x="67835" y="22807"/>
                      </a:lnTo>
                      <a:lnTo>
                        <a:pt x="68148" y="23414"/>
                      </a:lnTo>
                      <a:lnTo>
                        <a:pt x="68462" y="23916"/>
                      </a:lnTo>
                      <a:lnTo>
                        <a:pt x="68630" y="24063"/>
                      </a:lnTo>
                      <a:lnTo>
                        <a:pt x="68630" y="24251"/>
                      </a:lnTo>
                      <a:lnTo>
                        <a:pt x="69048" y="24732"/>
                      </a:lnTo>
                      <a:lnTo>
                        <a:pt x="69488" y="25527"/>
                      </a:lnTo>
                      <a:lnTo>
                        <a:pt x="69697" y="25632"/>
                      </a:lnTo>
                      <a:lnTo>
                        <a:pt x="69843" y="25632"/>
                      </a:lnTo>
                      <a:lnTo>
                        <a:pt x="69927" y="25590"/>
                      </a:lnTo>
                      <a:lnTo>
                        <a:pt x="69927" y="25590"/>
                      </a:lnTo>
                      <a:lnTo>
                        <a:pt x="69885" y="25695"/>
                      </a:lnTo>
                      <a:lnTo>
                        <a:pt x="69780" y="25737"/>
                      </a:lnTo>
                      <a:lnTo>
                        <a:pt x="69697" y="25737"/>
                      </a:lnTo>
                      <a:lnTo>
                        <a:pt x="69843" y="25988"/>
                      </a:lnTo>
                      <a:lnTo>
                        <a:pt x="70052" y="26469"/>
                      </a:lnTo>
                      <a:lnTo>
                        <a:pt x="70094" y="26678"/>
                      </a:lnTo>
                      <a:lnTo>
                        <a:pt x="70220" y="26867"/>
                      </a:lnTo>
                      <a:lnTo>
                        <a:pt x="70450" y="26887"/>
                      </a:lnTo>
                      <a:lnTo>
                        <a:pt x="70471" y="26971"/>
                      </a:lnTo>
                      <a:lnTo>
                        <a:pt x="70471" y="27076"/>
                      </a:lnTo>
                      <a:lnTo>
                        <a:pt x="70513" y="27159"/>
                      </a:lnTo>
                      <a:lnTo>
                        <a:pt x="70471" y="27285"/>
                      </a:lnTo>
                      <a:lnTo>
                        <a:pt x="70617" y="27034"/>
                      </a:lnTo>
                      <a:lnTo>
                        <a:pt x="70659" y="26762"/>
                      </a:lnTo>
                      <a:lnTo>
                        <a:pt x="70680" y="26741"/>
                      </a:lnTo>
                      <a:lnTo>
                        <a:pt x="70680" y="26636"/>
                      </a:lnTo>
                      <a:lnTo>
                        <a:pt x="70827" y="26511"/>
                      </a:lnTo>
                      <a:lnTo>
                        <a:pt x="70848" y="26406"/>
                      </a:lnTo>
                      <a:lnTo>
                        <a:pt x="70827" y="26343"/>
                      </a:lnTo>
                      <a:lnTo>
                        <a:pt x="70868" y="26239"/>
                      </a:lnTo>
                      <a:lnTo>
                        <a:pt x="70931" y="25988"/>
                      </a:lnTo>
                      <a:lnTo>
                        <a:pt x="70868" y="25883"/>
                      </a:lnTo>
                      <a:lnTo>
                        <a:pt x="70889" y="25695"/>
                      </a:lnTo>
                      <a:lnTo>
                        <a:pt x="70994" y="25611"/>
                      </a:lnTo>
                      <a:lnTo>
                        <a:pt x="70889" y="25507"/>
                      </a:lnTo>
                      <a:lnTo>
                        <a:pt x="70848" y="25527"/>
                      </a:lnTo>
                      <a:lnTo>
                        <a:pt x="70764" y="25507"/>
                      </a:lnTo>
                      <a:lnTo>
                        <a:pt x="70827" y="25423"/>
                      </a:lnTo>
                      <a:lnTo>
                        <a:pt x="70743" y="25276"/>
                      </a:lnTo>
                      <a:lnTo>
                        <a:pt x="70785" y="25297"/>
                      </a:lnTo>
                      <a:lnTo>
                        <a:pt x="70848" y="25255"/>
                      </a:lnTo>
                      <a:lnTo>
                        <a:pt x="70743" y="25151"/>
                      </a:lnTo>
                      <a:lnTo>
                        <a:pt x="70764" y="25067"/>
                      </a:lnTo>
                      <a:lnTo>
                        <a:pt x="70785" y="24942"/>
                      </a:lnTo>
                      <a:lnTo>
                        <a:pt x="70659" y="24942"/>
                      </a:lnTo>
                      <a:lnTo>
                        <a:pt x="70576" y="24879"/>
                      </a:lnTo>
                      <a:lnTo>
                        <a:pt x="70638" y="24774"/>
                      </a:lnTo>
                      <a:lnTo>
                        <a:pt x="70743" y="24879"/>
                      </a:lnTo>
                      <a:lnTo>
                        <a:pt x="70889" y="24732"/>
                      </a:lnTo>
                      <a:lnTo>
                        <a:pt x="70973" y="24753"/>
                      </a:lnTo>
                      <a:lnTo>
                        <a:pt x="71078" y="24649"/>
                      </a:lnTo>
                      <a:lnTo>
                        <a:pt x="71182" y="24565"/>
                      </a:lnTo>
                      <a:lnTo>
                        <a:pt x="71203" y="24586"/>
                      </a:lnTo>
                      <a:lnTo>
                        <a:pt x="71350" y="24628"/>
                      </a:lnTo>
                      <a:lnTo>
                        <a:pt x="71266" y="24523"/>
                      </a:lnTo>
                      <a:lnTo>
                        <a:pt x="71099" y="24439"/>
                      </a:lnTo>
                      <a:lnTo>
                        <a:pt x="71099" y="24314"/>
                      </a:lnTo>
                      <a:lnTo>
                        <a:pt x="70952" y="24230"/>
                      </a:lnTo>
                      <a:lnTo>
                        <a:pt x="70848" y="23895"/>
                      </a:lnTo>
                      <a:lnTo>
                        <a:pt x="70931" y="23602"/>
                      </a:lnTo>
                      <a:lnTo>
                        <a:pt x="70827" y="23498"/>
                      </a:lnTo>
                      <a:lnTo>
                        <a:pt x="70889" y="23414"/>
                      </a:lnTo>
                      <a:lnTo>
                        <a:pt x="70931" y="23268"/>
                      </a:lnTo>
                      <a:lnTo>
                        <a:pt x="71036" y="23058"/>
                      </a:lnTo>
                      <a:lnTo>
                        <a:pt x="71078" y="23372"/>
                      </a:lnTo>
                      <a:lnTo>
                        <a:pt x="71161" y="23393"/>
                      </a:lnTo>
                      <a:lnTo>
                        <a:pt x="71350" y="23289"/>
                      </a:lnTo>
                      <a:lnTo>
                        <a:pt x="71371" y="23330"/>
                      </a:lnTo>
                      <a:lnTo>
                        <a:pt x="71705" y="23205"/>
                      </a:lnTo>
                      <a:lnTo>
                        <a:pt x="71705" y="23058"/>
                      </a:lnTo>
                      <a:lnTo>
                        <a:pt x="71789" y="22975"/>
                      </a:lnTo>
                      <a:lnTo>
                        <a:pt x="71664" y="22891"/>
                      </a:lnTo>
                      <a:lnTo>
                        <a:pt x="71454" y="22598"/>
                      </a:lnTo>
                      <a:lnTo>
                        <a:pt x="71371" y="22598"/>
                      </a:lnTo>
                      <a:lnTo>
                        <a:pt x="71078" y="22159"/>
                      </a:lnTo>
                      <a:lnTo>
                        <a:pt x="71078" y="22054"/>
                      </a:lnTo>
                      <a:lnTo>
                        <a:pt x="70994" y="21970"/>
                      </a:lnTo>
                      <a:lnTo>
                        <a:pt x="70973" y="21594"/>
                      </a:lnTo>
                      <a:lnTo>
                        <a:pt x="70994" y="21531"/>
                      </a:lnTo>
                      <a:lnTo>
                        <a:pt x="70952" y="21343"/>
                      </a:lnTo>
                      <a:lnTo>
                        <a:pt x="71036" y="21217"/>
                      </a:lnTo>
                      <a:lnTo>
                        <a:pt x="71036" y="21092"/>
                      </a:lnTo>
                      <a:lnTo>
                        <a:pt x="70889" y="21113"/>
                      </a:lnTo>
                      <a:lnTo>
                        <a:pt x="70868" y="21029"/>
                      </a:lnTo>
                      <a:lnTo>
                        <a:pt x="70973" y="20882"/>
                      </a:lnTo>
                      <a:lnTo>
                        <a:pt x="71078" y="20841"/>
                      </a:lnTo>
                      <a:lnTo>
                        <a:pt x="71078" y="20778"/>
                      </a:lnTo>
                      <a:lnTo>
                        <a:pt x="71078" y="20757"/>
                      </a:lnTo>
                      <a:lnTo>
                        <a:pt x="71161" y="20673"/>
                      </a:lnTo>
                      <a:lnTo>
                        <a:pt x="71182" y="20778"/>
                      </a:lnTo>
                      <a:lnTo>
                        <a:pt x="71182" y="20903"/>
                      </a:lnTo>
                      <a:lnTo>
                        <a:pt x="71140" y="21029"/>
                      </a:lnTo>
                      <a:lnTo>
                        <a:pt x="71140" y="21196"/>
                      </a:lnTo>
                      <a:lnTo>
                        <a:pt x="71308" y="21238"/>
                      </a:lnTo>
                      <a:lnTo>
                        <a:pt x="71475" y="21343"/>
                      </a:lnTo>
                      <a:lnTo>
                        <a:pt x="71559" y="21322"/>
                      </a:lnTo>
                      <a:lnTo>
                        <a:pt x="71559" y="21154"/>
                      </a:lnTo>
                      <a:lnTo>
                        <a:pt x="71601" y="21092"/>
                      </a:lnTo>
                      <a:lnTo>
                        <a:pt x="71496" y="20903"/>
                      </a:lnTo>
                      <a:lnTo>
                        <a:pt x="71245" y="20673"/>
                      </a:lnTo>
                      <a:lnTo>
                        <a:pt x="71245" y="20401"/>
                      </a:lnTo>
                      <a:lnTo>
                        <a:pt x="71099" y="20359"/>
                      </a:lnTo>
                      <a:lnTo>
                        <a:pt x="71078" y="20317"/>
                      </a:lnTo>
                      <a:lnTo>
                        <a:pt x="71057" y="20380"/>
                      </a:lnTo>
                      <a:lnTo>
                        <a:pt x="70973" y="20464"/>
                      </a:lnTo>
                      <a:lnTo>
                        <a:pt x="70973" y="20506"/>
                      </a:lnTo>
                      <a:lnTo>
                        <a:pt x="70931" y="20569"/>
                      </a:lnTo>
                      <a:lnTo>
                        <a:pt x="70785" y="20485"/>
                      </a:lnTo>
                      <a:lnTo>
                        <a:pt x="70785" y="20276"/>
                      </a:lnTo>
                      <a:lnTo>
                        <a:pt x="70722" y="20150"/>
                      </a:lnTo>
                      <a:lnTo>
                        <a:pt x="70617" y="19941"/>
                      </a:lnTo>
                      <a:lnTo>
                        <a:pt x="70680" y="19836"/>
                      </a:lnTo>
                      <a:lnTo>
                        <a:pt x="70743" y="19794"/>
                      </a:lnTo>
                      <a:lnTo>
                        <a:pt x="70722" y="19690"/>
                      </a:lnTo>
                      <a:lnTo>
                        <a:pt x="70785" y="19585"/>
                      </a:lnTo>
                      <a:lnTo>
                        <a:pt x="70722" y="19522"/>
                      </a:lnTo>
                      <a:lnTo>
                        <a:pt x="70743" y="19439"/>
                      </a:lnTo>
                      <a:lnTo>
                        <a:pt x="70743" y="19334"/>
                      </a:lnTo>
                      <a:lnTo>
                        <a:pt x="70659" y="19271"/>
                      </a:lnTo>
                      <a:lnTo>
                        <a:pt x="70555" y="19313"/>
                      </a:lnTo>
                      <a:lnTo>
                        <a:pt x="70366" y="19146"/>
                      </a:lnTo>
                      <a:lnTo>
                        <a:pt x="70241" y="19146"/>
                      </a:lnTo>
                      <a:lnTo>
                        <a:pt x="70157" y="19229"/>
                      </a:lnTo>
                      <a:lnTo>
                        <a:pt x="70157" y="19313"/>
                      </a:lnTo>
                      <a:lnTo>
                        <a:pt x="70304" y="19460"/>
                      </a:lnTo>
                      <a:lnTo>
                        <a:pt x="70262" y="19564"/>
                      </a:lnTo>
                      <a:lnTo>
                        <a:pt x="70220" y="19627"/>
                      </a:lnTo>
                      <a:lnTo>
                        <a:pt x="70094" y="19564"/>
                      </a:lnTo>
                      <a:lnTo>
                        <a:pt x="69927" y="19355"/>
                      </a:lnTo>
                      <a:lnTo>
                        <a:pt x="69822" y="19250"/>
                      </a:lnTo>
                      <a:lnTo>
                        <a:pt x="69739" y="19208"/>
                      </a:lnTo>
                      <a:lnTo>
                        <a:pt x="69801" y="19146"/>
                      </a:lnTo>
                      <a:lnTo>
                        <a:pt x="69697" y="18936"/>
                      </a:lnTo>
                      <a:lnTo>
                        <a:pt x="69697" y="18811"/>
                      </a:lnTo>
                      <a:lnTo>
                        <a:pt x="69697" y="18727"/>
                      </a:lnTo>
                      <a:lnTo>
                        <a:pt x="69634" y="18623"/>
                      </a:lnTo>
                      <a:lnTo>
                        <a:pt x="69697" y="18539"/>
                      </a:lnTo>
                      <a:lnTo>
                        <a:pt x="69634" y="18372"/>
                      </a:lnTo>
                      <a:lnTo>
                        <a:pt x="69718" y="18267"/>
                      </a:lnTo>
                      <a:lnTo>
                        <a:pt x="69718" y="18162"/>
                      </a:lnTo>
                      <a:lnTo>
                        <a:pt x="69739" y="18037"/>
                      </a:lnTo>
                      <a:lnTo>
                        <a:pt x="69739" y="17890"/>
                      </a:lnTo>
                      <a:lnTo>
                        <a:pt x="69697" y="17932"/>
                      </a:lnTo>
                      <a:lnTo>
                        <a:pt x="69592" y="17786"/>
                      </a:lnTo>
                      <a:lnTo>
                        <a:pt x="69613" y="17744"/>
                      </a:lnTo>
                      <a:lnTo>
                        <a:pt x="69697" y="17723"/>
                      </a:lnTo>
                      <a:lnTo>
                        <a:pt x="69801" y="17786"/>
                      </a:lnTo>
                      <a:lnTo>
                        <a:pt x="69801" y="17744"/>
                      </a:lnTo>
                      <a:lnTo>
                        <a:pt x="69718" y="17660"/>
                      </a:lnTo>
                      <a:lnTo>
                        <a:pt x="69634" y="17576"/>
                      </a:lnTo>
                      <a:lnTo>
                        <a:pt x="69676" y="17514"/>
                      </a:lnTo>
                      <a:lnTo>
                        <a:pt x="69718" y="17514"/>
                      </a:lnTo>
                      <a:lnTo>
                        <a:pt x="69697" y="17430"/>
                      </a:lnTo>
                      <a:lnTo>
                        <a:pt x="69613" y="17346"/>
                      </a:lnTo>
                      <a:lnTo>
                        <a:pt x="69488" y="17325"/>
                      </a:lnTo>
                      <a:lnTo>
                        <a:pt x="69467" y="17242"/>
                      </a:lnTo>
                      <a:lnTo>
                        <a:pt x="69508" y="17221"/>
                      </a:lnTo>
                      <a:lnTo>
                        <a:pt x="69488" y="17074"/>
                      </a:lnTo>
                      <a:lnTo>
                        <a:pt x="69383" y="16970"/>
                      </a:lnTo>
                      <a:lnTo>
                        <a:pt x="69404" y="16886"/>
                      </a:lnTo>
                      <a:lnTo>
                        <a:pt x="69425" y="16781"/>
                      </a:lnTo>
                      <a:lnTo>
                        <a:pt x="69488" y="16719"/>
                      </a:lnTo>
                      <a:lnTo>
                        <a:pt x="69404" y="16614"/>
                      </a:lnTo>
                      <a:lnTo>
                        <a:pt x="69425" y="16530"/>
                      </a:lnTo>
                      <a:lnTo>
                        <a:pt x="69508" y="16530"/>
                      </a:lnTo>
                      <a:lnTo>
                        <a:pt x="69613" y="16593"/>
                      </a:lnTo>
                      <a:lnTo>
                        <a:pt x="69697" y="16572"/>
                      </a:lnTo>
                      <a:lnTo>
                        <a:pt x="69739" y="16405"/>
                      </a:lnTo>
                      <a:lnTo>
                        <a:pt x="69822" y="16405"/>
                      </a:lnTo>
                      <a:lnTo>
                        <a:pt x="69885" y="16488"/>
                      </a:lnTo>
                      <a:lnTo>
                        <a:pt x="69927" y="16488"/>
                      </a:lnTo>
                      <a:lnTo>
                        <a:pt x="70011" y="16614"/>
                      </a:lnTo>
                      <a:lnTo>
                        <a:pt x="70136" y="16363"/>
                      </a:lnTo>
                      <a:lnTo>
                        <a:pt x="70011" y="16300"/>
                      </a:lnTo>
                      <a:lnTo>
                        <a:pt x="70032" y="16195"/>
                      </a:lnTo>
                      <a:lnTo>
                        <a:pt x="70115" y="16154"/>
                      </a:lnTo>
                      <a:lnTo>
                        <a:pt x="70241" y="15903"/>
                      </a:lnTo>
                      <a:lnTo>
                        <a:pt x="70241" y="15777"/>
                      </a:lnTo>
                      <a:lnTo>
                        <a:pt x="70324" y="15882"/>
                      </a:lnTo>
                      <a:lnTo>
                        <a:pt x="70429" y="15944"/>
                      </a:lnTo>
                      <a:lnTo>
                        <a:pt x="70429" y="16070"/>
                      </a:lnTo>
                      <a:lnTo>
                        <a:pt x="70555" y="16426"/>
                      </a:lnTo>
                      <a:lnTo>
                        <a:pt x="70638" y="16509"/>
                      </a:lnTo>
                      <a:lnTo>
                        <a:pt x="70680" y="16468"/>
                      </a:lnTo>
                      <a:lnTo>
                        <a:pt x="70722" y="16154"/>
                      </a:lnTo>
                      <a:lnTo>
                        <a:pt x="70743" y="16049"/>
                      </a:lnTo>
                      <a:lnTo>
                        <a:pt x="70722" y="15903"/>
                      </a:lnTo>
                      <a:lnTo>
                        <a:pt x="70785" y="15798"/>
                      </a:lnTo>
                      <a:lnTo>
                        <a:pt x="70722" y="15651"/>
                      </a:lnTo>
                      <a:lnTo>
                        <a:pt x="70827" y="15693"/>
                      </a:lnTo>
                      <a:lnTo>
                        <a:pt x="70889" y="15631"/>
                      </a:lnTo>
                      <a:lnTo>
                        <a:pt x="70952" y="15421"/>
                      </a:lnTo>
                      <a:lnTo>
                        <a:pt x="71057" y="15421"/>
                      </a:lnTo>
                      <a:lnTo>
                        <a:pt x="71182" y="15254"/>
                      </a:lnTo>
                      <a:lnTo>
                        <a:pt x="71308" y="15233"/>
                      </a:lnTo>
                      <a:lnTo>
                        <a:pt x="71371" y="15275"/>
                      </a:lnTo>
                      <a:lnTo>
                        <a:pt x="71559" y="15149"/>
                      </a:lnTo>
                      <a:lnTo>
                        <a:pt x="71705" y="15170"/>
                      </a:lnTo>
                      <a:lnTo>
                        <a:pt x="72019" y="15359"/>
                      </a:lnTo>
                      <a:lnTo>
                        <a:pt x="72040" y="15463"/>
                      </a:lnTo>
                      <a:lnTo>
                        <a:pt x="72124" y="15484"/>
                      </a:lnTo>
                      <a:lnTo>
                        <a:pt x="72229" y="15463"/>
                      </a:lnTo>
                      <a:lnTo>
                        <a:pt x="72291" y="15484"/>
                      </a:lnTo>
                      <a:lnTo>
                        <a:pt x="72229" y="15547"/>
                      </a:lnTo>
                      <a:lnTo>
                        <a:pt x="72396" y="15714"/>
                      </a:lnTo>
                      <a:lnTo>
                        <a:pt x="72438" y="15672"/>
                      </a:lnTo>
                      <a:lnTo>
                        <a:pt x="72542" y="15777"/>
                      </a:lnTo>
                      <a:lnTo>
                        <a:pt x="72668" y="15756"/>
                      </a:lnTo>
                      <a:lnTo>
                        <a:pt x="72752" y="15777"/>
                      </a:lnTo>
                      <a:lnTo>
                        <a:pt x="72752" y="15672"/>
                      </a:lnTo>
                      <a:lnTo>
                        <a:pt x="72647" y="15526"/>
                      </a:lnTo>
                      <a:lnTo>
                        <a:pt x="72710" y="15442"/>
                      </a:lnTo>
                      <a:lnTo>
                        <a:pt x="72668" y="15359"/>
                      </a:lnTo>
                      <a:lnTo>
                        <a:pt x="72605" y="15338"/>
                      </a:lnTo>
                      <a:lnTo>
                        <a:pt x="72605" y="15233"/>
                      </a:lnTo>
                      <a:lnTo>
                        <a:pt x="72668" y="15128"/>
                      </a:lnTo>
                      <a:lnTo>
                        <a:pt x="72731" y="14856"/>
                      </a:lnTo>
                      <a:lnTo>
                        <a:pt x="72814" y="14647"/>
                      </a:lnTo>
                      <a:lnTo>
                        <a:pt x="72773" y="14543"/>
                      </a:lnTo>
                      <a:lnTo>
                        <a:pt x="72919" y="14375"/>
                      </a:lnTo>
                      <a:lnTo>
                        <a:pt x="72856" y="14291"/>
                      </a:lnTo>
                      <a:lnTo>
                        <a:pt x="72940" y="14229"/>
                      </a:lnTo>
                      <a:lnTo>
                        <a:pt x="72856" y="14061"/>
                      </a:lnTo>
                      <a:lnTo>
                        <a:pt x="72773" y="13999"/>
                      </a:lnTo>
                      <a:lnTo>
                        <a:pt x="72773" y="13957"/>
                      </a:lnTo>
                      <a:lnTo>
                        <a:pt x="72940" y="13957"/>
                      </a:lnTo>
                      <a:lnTo>
                        <a:pt x="72982" y="13810"/>
                      </a:lnTo>
                      <a:lnTo>
                        <a:pt x="72814" y="13747"/>
                      </a:lnTo>
                      <a:lnTo>
                        <a:pt x="72752" y="13643"/>
                      </a:lnTo>
                      <a:lnTo>
                        <a:pt x="72835" y="13601"/>
                      </a:lnTo>
                      <a:lnTo>
                        <a:pt x="72877" y="13664"/>
                      </a:lnTo>
                      <a:lnTo>
                        <a:pt x="72961" y="13643"/>
                      </a:lnTo>
                      <a:lnTo>
                        <a:pt x="72982" y="13559"/>
                      </a:lnTo>
                      <a:lnTo>
                        <a:pt x="72940" y="13475"/>
                      </a:lnTo>
                      <a:lnTo>
                        <a:pt x="73065" y="13371"/>
                      </a:lnTo>
                      <a:lnTo>
                        <a:pt x="73065" y="13287"/>
                      </a:lnTo>
                      <a:lnTo>
                        <a:pt x="72982" y="13224"/>
                      </a:lnTo>
                      <a:lnTo>
                        <a:pt x="73065" y="13162"/>
                      </a:lnTo>
                      <a:lnTo>
                        <a:pt x="73149" y="13182"/>
                      </a:lnTo>
                      <a:lnTo>
                        <a:pt x="73191" y="13078"/>
                      </a:lnTo>
                      <a:lnTo>
                        <a:pt x="73233" y="13036"/>
                      </a:lnTo>
                      <a:lnTo>
                        <a:pt x="73170" y="12973"/>
                      </a:lnTo>
                      <a:lnTo>
                        <a:pt x="73275" y="12952"/>
                      </a:lnTo>
                      <a:lnTo>
                        <a:pt x="73400" y="12827"/>
                      </a:lnTo>
                      <a:lnTo>
                        <a:pt x="73358" y="12743"/>
                      </a:lnTo>
                      <a:lnTo>
                        <a:pt x="73379" y="12638"/>
                      </a:lnTo>
                      <a:lnTo>
                        <a:pt x="73421" y="12722"/>
                      </a:lnTo>
                      <a:lnTo>
                        <a:pt x="73526" y="12618"/>
                      </a:lnTo>
                      <a:lnTo>
                        <a:pt x="73463" y="12450"/>
                      </a:lnTo>
                      <a:lnTo>
                        <a:pt x="73463" y="12304"/>
                      </a:lnTo>
                      <a:lnTo>
                        <a:pt x="73568" y="12304"/>
                      </a:lnTo>
                      <a:lnTo>
                        <a:pt x="73589" y="12325"/>
                      </a:lnTo>
                      <a:lnTo>
                        <a:pt x="73651" y="12283"/>
                      </a:lnTo>
                      <a:lnTo>
                        <a:pt x="73819" y="12074"/>
                      </a:lnTo>
                      <a:lnTo>
                        <a:pt x="73756" y="12032"/>
                      </a:lnTo>
                      <a:lnTo>
                        <a:pt x="73756" y="11927"/>
                      </a:lnTo>
                      <a:lnTo>
                        <a:pt x="73861" y="11927"/>
                      </a:lnTo>
                      <a:lnTo>
                        <a:pt x="74070" y="11760"/>
                      </a:lnTo>
                      <a:lnTo>
                        <a:pt x="73986" y="11697"/>
                      </a:lnTo>
                      <a:lnTo>
                        <a:pt x="74028" y="11655"/>
                      </a:lnTo>
                      <a:lnTo>
                        <a:pt x="74174" y="11655"/>
                      </a:lnTo>
                      <a:lnTo>
                        <a:pt x="74342" y="11550"/>
                      </a:lnTo>
                      <a:lnTo>
                        <a:pt x="74300" y="11467"/>
                      </a:lnTo>
                      <a:lnTo>
                        <a:pt x="74321" y="11404"/>
                      </a:lnTo>
                      <a:lnTo>
                        <a:pt x="74405" y="11467"/>
                      </a:lnTo>
                      <a:lnTo>
                        <a:pt x="74426" y="11571"/>
                      </a:lnTo>
                      <a:lnTo>
                        <a:pt x="74530" y="11592"/>
                      </a:lnTo>
                      <a:lnTo>
                        <a:pt x="74614" y="11550"/>
                      </a:lnTo>
                      <a:lnTo>
                        <a:pt x="74739" y="11613"/>
                      </a:lnTo>
                      <a:lnTo>
                        <a:pt x="75158" y="11613"/>
                      </a:lnTo>
                      <a:lnTo>
                        <a:pt x="75242" y="11676"/>
                      </a:lnTo>
                      <a:lnTo>
                        <a:pt x="75283" y="11655"/>
                      </a:lnTo>
                      <a:lnTo>
                        <a:pt x="75242" y="11488"/>
                      </a:lnTo>
                      <a:lnTo>
                        <a:pt x="75137" y="11404"/>
                      </a:lnTo>
                      <a:lnTo>
                        <a:pt x="75137" y="11362"/>
                      </a:lnTo>
                      <a:lnTo>
                        <a:pt x="75221" y="11341"/>
                      </a:lnTo>
                      <a:lnTo>
                        <a:pt x="75221" y="10986"/>
                      </a:lnTo>
                      <a:lnTo>
                        <a:pt x="75053" y="10755"/>
                      </a:lnTo>
                      <a:lnTo>
                        <a:pt x="74928" y="10734"/>
                      </a:lnTo>
                      <a:lnTo>
                        <a:pt x="74760" y="10525"/>
                      </a:lnTo>
                      <a:lnTo>
                        <a:pt x="74844" y="10442"/>
                      </a:lnTo>
                      <a:lnTo>
                        <a:pt x="74677" y="10316"/>
                      </a:lnTo>
                      <a:lnTo>
                        <a:pt x="74426" y="10253"/>
                      </a:lnTo>
                      <a:lnTo>
                        <a:pt x="74153" y="10086"/>
                      </a:lnTo>
                      <a:lnTo>
                        <a:pt x="74049" y="9918"/>
                      </a:lnTo>
                      <a:lnTo>
                        <a:pt x="74028" y="10023"/>
                      </a:lnTo>
                      <a:lnTo>
                        <a:pt x="73944" y="10002"/>
                      </a:lnTo>
                      <a:lnTo>
                        <a:pt x="73902" y="10023"/>
                      </a:lnTo>
                      <a:lnTo>
                        <a:pt x="73881" y="10149"/>
                      </a:lnTo>
                      <a:lnTo>
                        <a:pt x="73735" y="10190"/>
                      </a:lnTo>
                      <a:lnTo>
                        <a:pt x="73693" y="10107"/>
                      </a:lnTo>
                      <a:lnTo>
                        <a:pt x="73693" y="9981"/>
                      </a:lnTo>
                      <a:lnTo>
                        <a:pt x="73819" y="9897"/>
                      </a:lnTo>
                      <a:lnTo>
                        <a:pt x="73735" y="9793"/>
                      </a:lnTo>
                      <a:lnTo>
                        <a:pt x="73777" y="9730"/>
                      </a:lnTo>
                      <a:lnTo>
                        <a:pt x="73840" y="9730"/>
                      </a:lnTo>
                      <a:lnTo>
                        <a:pt x="73923" y="9814"/>
                      </a:lnTo>
                      <a:lnTo>
                        <a:pt x="73693" y="9458"/>
                      </a:lnTo>
                      <a:lnTo>
                        <a:pt x="73526" y="9312"/>
                      </a:lnTo>
                      <a:lnTo>
                        <a:pt x="73526" y="9479"/>
                      </a:lnTo>
                      <a:lnTo>
                        <a:pt x="73526" y="9521"/>
                      </a:lnTo>
                      <a:lnTo>
                        <a:pt x="73463" y="9521"/>
                      </a:lnTo>
                      <a:lnTo>
                        <a:pt x="73254" y="9312"/>
                      </a:lnTo>
                      <a:lnTo>
                        <a:pt x="73254" y="9207"/>
                      </a:lnTo>
                      <a:lnTo>
                        <a:pt x="73358" y="9249"/>
                      </a:lnTo>
                      <a:lnTo>
                        <a:pt x="73296" y="9144"/>
                      </a:lnTo>
                      <a:lnTo>
                        <a:pt x="73003" y="8893"/>
                      </a:lnTo>
                      <a:lnTo>
                        <a:pt x="72961" y="8893"/>
                      </a:lnTo>
                      <a:lnTo>
                        <a:pt x="72982" y="8977"/>
                      </a:lnTo>
                      <a:lnTo>
                        <a:pt x="72940" y="9081"/>
                      </a:lnTo>
                      <a:lnTo>
                        <a:pt x="72773" y="9102"/>
                      </a:lnTo>
                      <a:lnTo>
                        <a:pt x="72647" y="8977"/>
                      </a:lnTo>
                      <a:lnTo>
                        <a:pt x="72521" y="8956"/>
                      </a:lnTo>
                      <a:lnTo>
                        <a:pt x="72375" y="8726"/>
                      </a:lnTo>
                      <a:lnTo>
                        <a:pt x="72375" y="8642"/>
                      </a:lnTo>
                      <a:lnTo>
                        <a:pt x="72312" y="8579"/>
                      </a:lnTo>
                      <a:lnTo>
                        <a:pt x="72208" y="8621"/>
                      </a:lnTo>
                      <a:lnTo>
                        <a:pt x="72019" y="8768"/>
                      </a:lnTo>
                      <a:lnTo>
                        <a:pt x="72019" y="8830"/>
                      </a:lnTo>
                      <a:lnTo>
                        <a:pt x="71915" y="8789"/>
                      </a:lnTo>
                      <a:lnTo>
                        <a:pt x="71831" y="8851"/>
                      </a:lnTo>
                      <a:lnTo>
                        <a:pt x="71831" y="9081"/>
                      </a:lnTo>
                      <a:lnTo>
                        <a:pt x="71894" y="9144"/>
                      </a:lnTo>
                      <a:lnTo>
                        <a:pt x="71894" y="9144"/>
                      </a:lnTo>
                      <a:lnTo>
                        <a:pt x="71789" y="9081"/>
                      </a:lnTo>
                      <a:lnTo>
                        <a:pt x="71705" y="8872"/>
                      </a:lnTo>
                      <a:lnTo>
                        <a:pt x="71747" y="8726"/>
                      </a:lnTo>
                      <a:lnTo>
                        <a:pt x="71580" y="8621"/>
                      </a:lnTo>
                      <a:lnTo>
                        <a:pt x="71517" y="8454"/>
                      </a:lnTo>
                      <a:lnTo>
                        <a:pt x="71475" y="8454"/>
                      </a:lnTo>
                      <a:lnTo>
                        <a:pt x="71580" y="8433"/>
                      </a:lnTo>
                      <a:lnTo>
                        <a:pt x="71685" y="8558"/>
                      </a:lnTo>
                      <a:lnTo>
                        <a:pt x="71685" y="8433"/>
                      </a:lnTo>
                      <a:lnTo>
                        <a:pt x="71810" y="8433"/>
                      </a:lnTo>
                      <a:lnTo>
                        <a:pt x="71915" y="8475"/>
                      </a:lnTo>
                      <a:lnTo>
                        <a:pt x="72061" y="8370"/>
                      </a:lnTo>
                      <a:lnTo>
                        <a:pt x="72019" y="8265"/>
                      </a:lnTo>
                      <a:lnTo>
                        <a:pt x="71705" y="8140"/>
                      </a:lnTo>
                      <a:lnTo>
                        <a:pt x="71622" y="8265"/>
                      </a:lnTo>
                      <a:lnTo>
                        <a:pt x="71475" y="8265"/>
                      </a:lnTo>
                      <a:lnTo>
                        <a:pt x="71329" y="8224"/>
                      </a:lnTo>
                      <a:lnTo>
                        <a:pt x="71475" y="8224"/>
                      </a:lnTo>
                      <a:lnTo>
                        <a:pt x="71580" y="8098"/>
                      </a:lnTo>
                      <a:lnTo>
                        <a:pt x="71685" y="8056"/>
                      </a:lnTo>
                      <a:lnTo>
                        <a:pt x="71789" y="8119"/>
                      </a:lnTo>
                      <a:lnTo>
                        <a:pt x="71936" y="8140"/>
                      </a:lnTo>
                      <a:lnTo>
                        <a:pt x="72061" y="8245"/>
                      </a:lnTo>
                      <a:lnTo>
                        <a:pt x="72229" y="8433"/>
                      </a:lnTo>
                      <a:lnTo>
                        <a:pt x="72354" y="8433"/>
                      </a:lnTo>
                      <a:lnTo>
                        <a:pt x="72417" y="8537"/>
                      </a:lnTo>
                      <a:lnTo>
                        <a:pt x="72480" y="8558"/>
                      </a:lnTo>
                      <a:lnTo>
                        <a:pt x="72626" y="8475"/>
                      </a:lnTo>
                      <a:lnTo>
                        <a:pt x="72668" y="8558"/>
                      </a:lnTo>
                      <a:lnTo>
                        <a:pt x="72940" y="8349"/>
                      </a:lnTo>
                      <a:lnTo>
                        <a:pt x="72961" y="8391"/>
                      </a:lnTo>
                      <a:lnTo>
                        <a:pt x="72940" y="8496"/>
                      </a:lnTo>
                      <a:lnTo>
                        <a:pt x="73045" y="8433"/>
                      </a:lnTo>
                      <a:lnTo>
                        <a:pt x="73045" y="8286"/>
                      </a:lnTo>
                      <a:lnTo>
                        <a:pt x="73170" y="8077"/>
                      </a:lnTo>
                      <a:lnTo>
                        <a:pt x="73149" y="8014"/>
                      </a:lnTo>
                      <a:lnTo>
                        <a:pt x="73149" y="7847"/>
                      </a:lnTo>
                      <a:lnTo>
                        <a:pt x="73086" y="7617"/>
                      </a:lnTo>
                      <a:lnTo>
                        <a:pt x="73191" y="7240"/>
                      </a:lnTo>
                      <a:lnTo>
                        <a:pt x="73191" y="7010"/>
                      </a:lnTo>
                      <a:lnTo>
                        <a:pt x="73086" y="6884"/>
                      </a:lnTo>
                      <a:lnTo>
                        <a:pt x="73045" y="6759"/>
                      </a:lnTo>
                      <a:lnTo>
                        <a:pt x="72877" y="6612"/>
                      </a:lnTo>
                      <a:lnTo>
                        <a:pt x="72793" y="6445"/>
                      </a:lnTo>
                      <a:lnTo>
                        <a:pt x="72856" y="6445"/>
                      </a:lnTo>
                      <a:lnTo>
                        <a:pt x="72961" y="6571"/>
                      </a:lnTo>
                      <a:lnTo>
                        <a:pt x="72982" y="6571"/>
                      </a:lnTo>
                      <a:lnTo>
                        <a:pt x="72940" y="6403"/>
                      </a:lnTo>
                      <a:lnTo>
                        <a:pt x="72773" y="6340"/>
                      </a:lnTo>
                      <a:lnTo>
                        <a:pt x="72647" y="6382"/>
                      </a:lnTo>
                      <a:lnTo>
                        <a:pt x="72417" y="6340"/>
                      </a:lnTo>
                      <a:lnTo>
                        <a:pt x="72103" y="5943"/>
                      </a:lnTo>
                      <a:lnTo>
                        <a:pt x="72019" y="5880"/>
                      </a:lnTo>
                      <a:lnTo>
                        <a:pt x="72040" y="5817"/>
                      </a:lnTo>
                      <a:lnTo>
                        <a:pt x="72208" y="5817"/>
                      </a:lnTo>
                      <a:lnTo>
                        <a:pt x="72249" y="5671"/>
                      </a:lnTo>
                      <a:lnTo>
                        <a:pt x="72166" y="5608"/>
                      </a:lnTo>
                      <a:lnTo>
                        <a:pt x="72040" y="5608"/>
                      </a:lnTo>
                      <a:lnTo>
                        <a:pt x="71998" y="5545"/>
                      </a:lnTo>
                      <a:lnTo>
                        <a:pt x="72061" y="5504"/>
                      </a:lnTo>
                      <a:lnTo>
                        <a:pt x="72019" y="5336"/>
                      </a:lnTo>
                      <a:lnTo>
                        <a:pt x="72040" y="5315"/>
                      </a:lnTo>
                      <a:lnTo>
                        <a:pt x="72166" y="5462"/>
                      </a:lnTo>
                      <a:lnTo>
                        <a:pt x="72354" y="5566"/>
                      </a:lnTo>
                      <a:lnTo>
                        <a:pt x="72375" y="5504"/>
                      </a:lnTo>
                      <a:lnTo>
                        <a:pt x="72312" y="5420"/>
                      </a:lnTo>
                      <a:lnTo>
                        <a:pt x="72312" y="5315"/>
                      </a:lnTo>
                      <a:lnTo>
                        <a:pt x="72270" y="5232"/>
                      </a:lnTo>
                      <a:lnTo>
                        <a:pt x="72333" y="5190"/>
                      </a:lnTo>
                      <a:lnTo>
                        <a:pt x="72375" y="5252"/>
                      </a:lnTo>
                      <a:lnTo>
                        <a:pt x="72417" y="5336"/>
                      </a:lnTo>
                      <a:lnTo>
                        <a:pt x="72521" y="5357"/>
                      </a:lnTo>
                      <a:lnTo>
                        <a:pt x="72563" y="5650"/>
                      </a:lnTo>
                      <a:lnTo>
                        <a:pt x="72542" y="5734"/>
                      </a:lnTo>
                      <a:lnTo>
                        <a:pt x="72835" y="5943"/>
                      </a:lnTo>
                      <a:lnTo>
                        <a:pt x="72940" y="5880"/>
                      </a:lnTo>
                      <a:lnTo>
                        <a:pt x="73065" y="5943"/>
                      </a:lnTo>
                      <a:lnTo>
                        <a:pt x="73065" y="6152"/>
                      </a:lnTo>
                      <a:lnTo>
                        <a:pt x="73170" y="6152"/>
                      </a:lnTo>
                      <a:lnTo>
                        <a:pt x="73379" y="5859"/>
                      </a:lnTo>
                      <a:lnTo>
                        <a:pt x="73421" y="5734"/>
                      </a:lnTo>
                      <a:lnTo>
                        <a:pt x="73379" y="5608"/>
                      </a:lnTo>
                      <a:lnTo>
                        <a:pt x="73400" y="5357"/>
                      </a:lnTo>
                      <a:lnTo>
                        <a:pt x="73379" y="5252"/>
                      </a:lnTo>
                      <a:lnTo>
                        <a:pt x="73421" y="5357"/>
                      </a:lnTo>
                      <a:lnTo>
                        <a:pt x="73421" y="5524"/>
                      </a:lnTo>
                      <a:lnTo>
                        <a:pt x="73505" y="5524"/>
                      </a:lnTo>
                      <a:lnTo>
                        <a:pt x="73609" y="5420"/>
                      </a:lnTo>
                      <a:lnTo>
                        <a:pt x="73798" y="5357"/>
                      </a:lnTo>
                      <a:lnTo>
                        <a:pt x="73819" y="5232"/>
                      </a:lnTo>
                      <a:lnTo>
                        <a:pt x="74007" y="5294"/>
                      </a:lnTo>
                      <a:lnTo>
                        <a:pt x="73986" y="5336"/>
                      </a:lnTo>
                      <a:lnTo>
                        <a:pt x="74007" y="5399"/>
                      </a:lnTo>
                      <a:lnTo>
                        <a:pt x="74300" y="5608"/>
                      </a:lnTo>
                      <a:lnTo>
                        <a:pt x="74342" y="5629"/>
                      </a:lnTo>
                      <a:lnTo>
                        <a:pt x="74405" y="5776"/>
                      </a:lnTo>
                      <a:lnTo>
                        <a:pt x="74405" y="5838"/>
                      </a:lnTo>
                      <a:lnTo>
                        <a:pt x="74446" y="5859"/>
                      </a:lnTo>
                      <a:lnTo>
                        <a:pt x="74698" y="5817"/>
                      </a:lnTo>
                      <a:lnTo>
                        <a:pt x="74739" y="5838"/>
                      </a:lnTo>
                      <a:lnTo>
                        <a:pt x="74739" y="5880"/>
                      </a:lnTo>
                      <a:lnTo>
                        <a:pt x="74760" y="5880"/>
                      </a:lnTo>
                      <a:lnTo>
                        <a:pt x="74865" y="5776"/>
                      </a:lnTo>
                      <a:lnTo>
                        <a:pt x="74823" y="5671"/>
                      </a:lnTo>
                      <a:lnTo>
                        <a:pt x="74844" y="5650"/>
                      </a:lnTo>
                      <a:lnTo>
                        <a:pt x="74928" y="5650"/>
                      </a:lnTo>
                      <a:lnTo>
                        <a:pt x="74886" y="5504"/>
                      </a:lnTo>
                      <a:lnTo>
                        <a:pt x="74970" y="5524"/>
                      </a:lnTo>
                      <a:lnTo>
                        <a:pt x="75032" y="5608"/>
                      </a:lnTo>
                      <a:lnTo>
                        <a:pt x="74990" y="5671"/>
                      </a:lnTo>
                      <a:lnTo>
                        <a:pt x="75095" y="5671"/>
                      </a:lnTo>
                      <a:lnTo>
                        <a:pt x="75200" y="5629"/>
                      </a:lnTo>
                      <a:lnTo>
                        <a:pt x="75472" y="5650"/>
                      </a:lnTo>
                      <a:lnTo>
                        <a:pt x="75555" y="5713"/>
                      </a:lnTo>
                      <a:lnTo>
                        <a:pt x="75618" y="5713"/>
                      </a:lnTo>
                      <a:lnTo>
                        <a:pt x="75660" y="5755"/>
                      </a:lnTo>
                      <a:lnTo>
                        <a:pt x="75702" y="5755"/>
                      </a:lnTo>
                      <a:lnTo>
                        <a:pt x="75786" y="5671"/>
                      </a:lnTo>
                      <a:lnTo>
                        <a:pt x="75723" y="5462"/>
                      </a:lnTo>
                      <a:lnTo>
                        <a:pt x="75786" y="5504"/>
                      </a:lnTo>
                      <a:lnTo>
                        <a:pt x="75911" y="5671"/>
                      </a:lnTo>
                      <a:lnTo>
                        <a:pt x="76078" y="5608"/>
                      </a:lnTo>
                      <a:lnTo>
                        <a:pt x="76078" y="5524"/>
                      </a:lnTo>
                      <a:lnTo>
                        <a:pt x="75995" y="5357"/>
                      </a:lnTo>
                      <a:lnTo>
                        <a:pt x="75869" y="5378"/>
                      </a:lnTo>
                      <a:lnTo>
                        <a:pt x="75744" y="5294"/>
                      </a:lnTo>
                      <a:lnTo>
                        <a:pt x="75806" y="5190"/>
                      </a:lnTo>
                      <a:lnTo>
                        <a:pt x="75911" y="5232"/>
                      </a:lnTo>
                      <a:lnTo>
                        <a:pt x="75995" y="5211"/>
                      </a:lnTo>
                      <a:lnTo>
                        <a:pt x="75995" y="5064"/>
                      </a:lnTo>
                      <a:lnTo>
                        <a:pt x="75890" y="5022"/>
                      </a:lnTo>
                      <a:lnTo>
                        <a:pt x="75806" y="4980"/>
                      </a:lnTo>
                      <a:lnTo>
                        <a:pt x="75744" y="5022"/>
                      </a:lnTo>
                      <a:lnTo>
                        <a:pt x="75744" y="5127"/>
                      </a:lnTo>
                      <a:lnTo>
                        <a:pt x="75681" y="5064"/>
                      </a:lnTo>
                      <a:lnTo>
                        <a:pt x="75555" y="5085"/>
                      </a:lnTo>
                      <a:lnTo>
                        <a:pt x="75576" y="4918"/>
                      </a:lnTo>
                      <a:lnTo>
                        <a:pt x="75493" y="4855"/>
                      </a:lnTo>
                      <a:lnTo>
                        <a:pt x="75388" y="4876"/>
                      </a:lnTo>
                      <a:lnTo>
                        <a:pt x="75388" y="4980"/>
                      </a:lnTo>
                      <a:lnTo>
                        <a:pt x="75346" y="4897"/>
                      </a:lnTo>
                      <a:lnTo>
                        <a:pt x="75346" y="4813"/>
                      </a:lnTo>
                      <a:lnTo>
                        <a:pt x="75472" y="4771"/>
                      </a:lnTo>
                      <a:lnTo>
                        <a:pt x="75451" y="4583"/>
                      </a:lnTo>
                      <a:lnTo>
                        <a:pt x="75367" y="4562"/>
                      </a:lnTo>
                      <a:lnTo>
                        <a:pt x="75493" y="4457"/>
                      </a:lnTo>
                      <a:lnTo>
                        <a:pt x="75430" y="4290"/>
                      </a:lnTo>
                      <a:lnTo>
                        <a:pt x="75451" y="4227"/>
                      </a:lnTo>
                      <a:lnTo>
                        <a:pt x="75283" y="4081"/>
                      </a:lnTo>
                      <a:lnTo>
                        <a:pt x="75158" y="4102"/>
                      </a:lnTo>
                      <a:lnTo>
                        <a:pt x="75032" y="4248"/>
                      </a:lnTo>
                      <a:lnTo>
                        <a:pt x="75053" y="4060"/>
                      </a:lnTo>
                      <a:lnTo>
                        <a:pt x="75158" y="4018"/>
                      </a:lnTo>
                      <a:lnTo>
                        <a:pt x="75053" y="3851"/>
                      </a:lnTo>
                      <a:lnTo>
                        <a:pt x="75053" y="3746"/>
                      </a:lnTo>
                      <a:lnTo>
                        <a:pt x="75011" y="3746"/>
                      </a:lnTo>
                      <a:lnTo>
                        <a:pt x="74928" y="3830"/>
                      </a:lnTo>
                      <a:lnTo>
                        <a:pt x="74865" y="3746"/>
                      </a:lnTo>
                      <a:lnTo>
                        <a:pt x="74739" y="3746"/>
                      </a:lnTo>
                      <a:lnTo>
                        <a:pt x="74593" y="3767"/>
                      </a:lnTo>
                      <a:lnTo>
                        <a:pt x="74718" y="3662"/>
                      </a:lnTo>
                      <a:lnTo>
                        <a:pt x="74865" y="3662"/>
                      </a:lnTo>
                      <a:lnTo>
                        <a:pt x="75011" y="3558"/>
                      </a:lnTo>
                      <a:lnTo>
                        <a:pt x="75053" y="3620"/>
                      </a:lnTo>
                      <a:lnTo>
                        <a:pt x="75158" y="3432"/>
                      </a:lnTo>
                      <a:lnTo>
                        <a:pt x="75283" y="3411"/>
                      </a:lnTo>
                      <a:lnTo>
                        <a:pt x="75325" y="3307"/>
                      </a:lnTo>
                      <a:lnTo>
                        <a:pt x="75242" y="3202"/>
                      </a:lnTo>
                      <a:lnTo>
                        <a:pt x="74970" y="3139"/>
                      </a:lnTo>
                      <a:lnTo>
                        <a:pt x="75158" y="3118"/>
                      </a:lnTo>
                      <a:lnTo>
                        <a:pt x="75346" y="3118"/>
                      </a:lnTo>
                      <a:lnTo>
                        <a:pt x="75388" y="3035"/>
                      </a:lnTo>
                      <a:lnTo>
                        <a:pt x="75346" y="2909"/>
                      </a:lnTo>
                      <a:lnTo>
                        <a:pt x="75221" y="2867"/>
                      </a:lnTo>
                      <a:lnTo>
                        <a:pt x="75137" y="2721"/>
                      </a:lnTo>
                      <a:lnTo>
                        <a:pt x="75032" y="2763"/>
                      </a:lnTo>
                      <a:lnTo>
                        <a:pt x="75011" y="2679"/>
                      </a:lnTo>
                      <a:lnTo>
                        <a:pt x="75053" y="2511"/>
                      </a:lnTo>
                      <a:lnTo>
                        <a:pt x="74949" y="2198"/>
                      </a:lnTo>
                      <a:lnTo>
                        <a:pt x="74970" y="2135"/>
                      </a:lnTo>
                      <a:lnTo>
                        <a:pt x="75032" y="2051"/>
                      </a:lnTo>
                      <a:lnTo>
                        <a:pt x="75032" y="1967"/>
                      </a:lnTo>
                      <a:lnTo>
                        <a:pt x="74928" y="1905"/>
                      </a:lnTo>
                      <a:lnTo>
                        <a:pt x="74823" y="2051"/>
                      </a:lnTo>
                      <a:lnTo>
                        <a:pt x="74718" y="2135"/>
                      </a:lnTo>
                      <a:lnTo>
                        <a:pt x="74718" y="1967"/>
                      </a:lnTo>
                      <a:lnTo>
                        <a:pt x="74614" y="1967"/>
                      </a:lnTo>
                      <a:lnTo>
                        <a:pt x="74614" y="2051"/>
                      </a:lnTo>
                      <a:lnTo>
                        <a:pt x="74530" y="2072"/>
                      </a:lnTo>
                      <a:lnTo>
                        <a:pt x="74509" y="2030"/>
                      </a:lnTo>
                      <a:lnTo>
                        <a:pt x="74530" y="1884"/>
                      </a:lnTo>
                      <a:lnTo>
                        <a:pt x="74174" y="1842"/>
                      </a:lnTo>
                      <a:lnTo>
                        <a:pt x="74091" y="1884"/>
                      </a:lnTo>
                      <a:lnTo>
                        <a:pt x="73923" y="1863"/>
                      </a:lnTo>
                      <a:lnTo>
                        <a:pt x="73819" y="1758"/>
                      </a:lnTo>
                      <a:lnTo>
                        <a:pt x="73798" y="1716"/>
                      </a:lnTo>
                      <a:lnTo>
                        <a:pt x="73693" y="1675"/>
                      </a:lnTo>
                      <a:lnTo>
                        <a:pt x="73651" y="1716"/>
                      </a:lnTo>
                      <a:lnTo>
                        <a:pt x="73589" y="1633"/>
                      </a:lnTo>
                      <a:lnTo>
                        <a:pt x="73484" y="1633"/>
                      </a:lnTo>
                      <a:lnTo>
                        <a:pt x="73379" y="1779"/>
                      </a:lnTo>
                      <a:lnTo>
                        <a:pt x="73275" y="1821"/>
                      </a:lnTo>
                      <a:lnTo>
                        <a:pt x="73233" y="1842"/>
                      </a:lnTo>
                      <a:lnTo>
                        <a:pt x="73170" y="1884"/>
                      </a:lnTo>
                      <a:lnTo>
                        <a:pt x="73296" y="1884"/>
                      </a:lnTo>
                      <a:lnTo>
                        <a:pt x="73254" y="1967"/>
                      </a:lnTo>
                      <a:lnTo>
                        <a:pt x="73128" y="2051"/>
                      </a:lnTo>
                      <a:lnTo>
                        <a:pt x="73065" y="2051"/>
                      </a:lnTo>
                      <a:lnTo>
                        <a:pt x="73086" y="2156"/>
                      </a:lnTo>
                      <a:lnTo>
                        <a:pt x="73191" y="2239"/>
                      </a:lnTo>
                      <a:lnTo>
                        <a:pt x="73170" y="2281"/>
                      </a:lnTo>
                      <a:lnTo>
                        <a:pt x="73065" y="2260"/>
                      </a:lnTo>
                      <a:lnTo>
                        <a:pt x="72982" y="2051"/>
                      </a:lnTo>
                      <a:lnTo>
                        <a:pt x="73024" y="1988"/>
                      </a:lnTo>
                      <a:lnTo>
                        <a:pt x="73024" y="1988"/>
                      </a:lnTo>
                      <a:lnTo>
                        <a:pt x="72940" y="2030"/>
                      </a:lnTo>
                      <a:lnTo>
                        <a:pt x="72773" y="2239"/>
                      </a:lnTo>
                      <a:lnTo>
                        <a:pt x="72710" y="2386"/>
                      </a:lnTo>
                      <a:lnTo>
                        <a:pt x="72605" y="2491"/>
                      </a:lnTo>
                      <a:lnTo>
                        <a:pt x="72626" y="2553"/>
                      </a:lnTo>
                      <a:lnTo>
                        <a:pt x="72773" y="2407"/>
                      </a:lnTo>
                      <a:lnTo>
                        <a:pt x="72856" y="2407"/>
                      </a:lnTo>
                      <a:lnTo>
                        <a:pt x="72919" y="2511"/>
                      </a:lnTo>
                      <a:lnTo>
                        <a:pt x="73024" y="2616"/>
                      </a:lnTo>
                      <a:lnTo>
                        <a:pt x="73233" y="2783"/>
                      </a:lnTo>
                      <a:lnTo>
                        <a:pt x="73254" y="2909"/>
                      </a:lnTo>
                      <a:lnTo>
                        <a:pt x="73170" y="2993"/>
                      </a:lnTo>
                      <a:lnTo>
                        <a:pt x="73191" y="3097"/>
                      </a:lnTo>
                      <a:lnTo>
                        <a:pt x="73358" y="3076"/>
                      </a:lnTo>
                      <a:lnTo>
                        <a:pt x="73505" y="2993"/>
                      </a:lnTo>
                      <a:lnTo>
                        <a:pt x="73589" y="3097"/>
                      </a:lnTo>
                      <a:lnTo>
                        <a:pt x="73589" y="3202"/>
                      </a:lnTo>
                      <a:lnTo>
                        <a:pt x="73672" y="3390"/>
                      </a:lnTo>
                      <a:lnTo>
                        <a:pt x="73672" y="3432"/>
                      </a:lnTo>
                      <a:lnTo>
                        <a:pt x="73568" y="3327"/>
                      </a:lnTo>
                      <a:lnTo>
                        <a:pt x="73484" y="3181"/>
                      </a:lnTo>
                      <a:lnTo>
                        <a:pt x="73400" y="3139"/>
                      </a:lnTo>
                      <a:lnTo>
                        <a:pt x="73358" y="3244"/>
                      </a:lnTo>
                      <a:lnTo>
                        <a:pt x="73379" y="3348"/>
                      </a:lnTo>
                      <a:lnTo>
                        <a:pt x="73442" y="3390"/>
                      </a:lnTo>
                      <a:lnTo>
                        <a:pt x="73400" y="3411"/>
                      </a:lnTo>
                      <a:lnTo>
                        <a:pt x="73296" y="3390"/>
                      </a:lnTo>
                      <a:lnTo>
                        <a:pt x="73191" y="3223"/>
                      </a:lnTo>
                      <a:lnTo>
                        <a:pt x="73045" y="3202"/>
                      </a:lnTo>
                      <a:lnTo>
                        <a:pt x="72940" y="3307"/>
                      </a:lnTo>
                      <a:lnTo>
                        <a:pt x="72856" y="3286"/>
                      </a:lnTo>
                      <a:lnTo>
                        <a:pt x="72835" y="3139"/>
                      </a:lnTo>
                      <a:lnTo>
                        <a:pt x="72877" y="3097"/>
                      </a:lnTo>
                      <a:lnTo>
                        <a:pt x="72814" y="2972"/>
                      </a:lnTo>
                      <a:lnTo>
                        <a:pt x="72710" y="2888"/>
                      </a:lnTo>
                      <a:lnTo>
                        <a:pt x="72668" y="2763"/>
                      </a:lnTo>
                      <a:lnTo>
                        <a:pt x="72459" y="2700"/>
                      </a:lnTo>
                      <a:lnTo>
                        <a:pt x="72291" y="2365"/>
                      </a:lnTo>
                      <a:lnTo>
                        <a:pt x="72187" y="2239"/>
                      </a:lnTo>
                      <a:lnTo>
                        <a:pt x="72208" y="2177"/>
                      </a:lnTo>
                      <a:lnTo>
                        <a:pt x="72124" y="2093"/>
                      </a:lnTo>
                      <a:lnTo>
                        <a:pt x="72019" y="2072"/>
                      </a:lnTo>
                      <a:lnTo>
                        <a:pt x="72019" y="2072"/>
                      </a:lnTo>
                      <a:lnTo>
                        <a:pt x="72040" y="2135"/>
                      </a:lnTo>
                      <a:lnTo>
                        <a:pt x="72019" y="2239"/>
                      </a:lnTo>
                      <a:lnTo>
                        <a:pt x="71977" y="2198"/>
                      </a:lnTo>
                      <a:lnTo>
                        <a:pt x="71915" y="2072"/>
                      </a:lnTo>
                      <a:lnTo>
                        <a:pt x="71685" y="1947"/>
                      </a:lnTo>
                      <a:lnTo>
                        <a:pt x="71559" y="1926"/>
                      </a:lnTo>
                      <a:lnTo>
                        <a:pt x="71454" y="1947"/>
                      </a:lnTo>
                      <a:lnTo>
                        <a:pt x="71475" y="2030"/>
                      </a:lnTo>
                      <a:lnTo>
                        <a:pt x="71580" y="2072"/>
                      </a:lnTo>
                      <a:lnTo>
                        <a:pt x="71789" y="2156"/>
                      </a:lnTo>
                      <a:lnTo>
                        <a:pt x="71622" y="2198"/>
                      </a:lnTo>
                      <a:lnTo>
                        <a:pt x="71413" y="2135"/>
                      </a:lnTo>
                      <a:lnTo>
                        <a:pt x="71308" y="2030"/>
                      </a:lnTo>
                      <a:lnTo>
                        <a:pt x="71350" y="1947"/>
                      </a:lnTo>
                      <a:lnTo>
                        <a:pt x="71287" y="1926"/>
                      </a:lnTo>
                      <a:lnTo>
                        <a:pt x="71099" y="1926"/>
                      </a:lnTo>
                      <a:lnTo>
                        <a:pt x="71161" y="1947"/>
                      </a:lnTo>
                      <a:lnTo>
                        <a:pt x="71161" y="1988"/>
                      </a:lnTo>
                      <a:lnTo>
                        <a:pt x="70994" y="2051"/>
                      </a:lnTo>
                      <a:lnTo>
                        <a:pt x="70931" y="1947"/>
                      </a:lnTo>
                      <a:lnTo>
                        <a:pt x="70952" y="1884"/>
                      </a:lnTo>
                      <a:lnTo>
                        <a:pt x="70764" y="1863"/>
                      </a:lnTo>
                      <a:lnTo>
                        <a:pt x="70722" y="1884"/>
                      </a:lnTo>
                      <a:lnTo>
                        <a:pt x="70743" y="1988"/>
                      </a:lnTo>
                      <a:lnTo>
                        <a:pt x="70638" y="1967"/>
                      </a:lnTo>
                      <a:lnTo>
                        <a:pt x="70576" y="1863"/>
                      </a:lnTo>
                      <a:lnTo>
                        <a:pt x="70429" y="1863"/>
                      </a:lnTo>
                      <a:lnTo>
                        <a:pt x="70471" y="1967"/>
                      </a:lnTo>
                      <a:lnTo>
                        <a:pt x="70471" y="1967"/>
                      </a:lnTo>
                      <a:lnTo>
                        <a:pt x="69990" y="1863"/>
                      </a:lnTo>
                      <a:lnTo>
                        <a:pt x="69843" y="1926"/>
                      </a:lnTo>
                      <a:lnTo>
                        <a:pt x="69676" y="1842"/>
                      </a:lnTo>
                      <a:lnTo>
                        <a:pt x="69676" y="1758"/>
                      </a:lnTo>
                      <a:lnTo>
                        <a:pt x="69508" y="1716"/>
                      </a:lnTo>
                      <a:lnTo>
                        <a:pt x="69488" y="1737"/>
                      </a:lnTo>
                      <a:lnTo>
                        <a:pt x="69488" y="1779"/>
                      </a:lnTo>
                      <a:lnTo>
                        <a:pt x="69425" y="1737"/>
                      </a:lnTo>
                      <a:lnTo>
                        <a:pt x="69320" y="1716"/>
                      </a:lnTo>
                      <a:lnTo>
                        <a:pt x="69216" y="1633"/>
                      </a:lnTo>
                      <a:lnTo>
                        <a:pt x="69153" y="1654"/>
                      </a:lnTo>
                      <a:lnTo>
                        <a:pt x="69174" y="1758"/>
                      </a:lnTo>
                      <a:lnTo>
                        <a:pt x="69006" y="1758"/>
                      </a:lnTo>
                      <a:lnTo>
                        <a:pt x="68860" y="1779"/>
                      </a:lnTo>
                      <a:lnTo>
                        <a:pt x="68839" y="1884"/>
                      </a:lnTo>
                      <a:lnTo>
                        <a:pt x="68651" y="1884"/>
                      </a:lnTo>
                      <a:lnTo>
                        <a:pt x="68316" y="1758"/>
                      </a:lnTo>
                      <a:lnTo>
                        <a:pt x="68337" y="1716"/>
                      </a:lnTo>
                      <a:lnTo>
                        <a:pt x="68546" y="1779"/>
                      </a:lnTo>
                      <a:lnTo>
                        <a:pt x="68651" y="1842"/>
                      </a:lnTo>
                      <a:lnTo>
                        <a:pt x="68672" y="1779"/>
                      </a:lnTo>
                      <a:lnTo>
                        <a:pt x="68337" y="1549"/>
                      </a:lnTo>
                      <a:lnTo>
                        <a:pt x="67939" y="1507"/>
                      </a:lnTo>
                      <a:lnTo>
                        <a:pt x="67793" y="1549"/>
                      </a:lnTo>
                      <a:lnTo>
                        <a:pt x="67730" y="1507"/>
                      </a:lnTo>
                      <a:lnTo>
                        <a:pt x="67793" y="1444"/>
                      </a:lnTo>
                      <a:lnTo>
                        <a:pt x="67688" y="1402"/>
                      </a:lnTo>
                      <a:lnTo>
                        <a:pt x="67542" y="1423"/>
                      </a:lnTo>
                      <a:lnTo>
                        <a:pt x="67604" y="1444"/>
                      </a:lnTo>
                      <a:lnTo>
                        <a:pt x="67521" y="1465"/>
                      </a:lnTo>
                      <a:lnTo>
                        <a:pt x="67395" y="1423"/>
                      </a:lnTo>
                      <a:lnTo>
                        <a:pt x="67019" y="1319"/>
                      </a:lnTo>
                      <a:lnTo>
                        <a:pt x="66851" y="1340"/>
                      </a:lnTo>
                      <a:lnTo>
                        <a:pt x="66788" y="1423"/>
                      </a:lnTo>
                      <a:lnTo>
                        <a:pt x="66705" y="1402"/>
                      </a:lnTo>
                      <a:lnTo>
                        <a:pt x="66663" y="1319"/>
                      </a:lnTo>
                      <a:lnTo>
                        <a:pt x="66558" y="1361"/>
                      </a:lnTo>
                      <a:lnTo>
                        <a:pt x="66349" y="1361"/>
                      </a:lnTo>
                      <a:lnTo>
                        <a:pt x="66244" y="1298"/>
                      </a:lnTo>
                      <a:lnTo>
                        <a:pt x="66161" y="1319"/>
                      </a:lnTo>
                      <a:lnTo>
                        <a:pt x="66014" y="1340"/>
                      </a:lnTo>
                      <a:lnTo>
                        <a:pt x="65951" y="1319"/>
                      </a:lnTo>
                      <a:lnTo>
                        <a:pt x="65847" y="1402"/>
                      </a:lnTo>
                      <a:lnTo>
                        <a:pt x="65826" y="1507"/>
                      </a:lnTo>
                      <a:lnTo>
                        <a:pt x="65763" y="1402"/>
                      </a:lnTo>
                      <a:lnTo>
                        <a:pt x="65303" y="1528"/>
                      </a:lnTo>
                      <a:lnTo>
                        <a:pt x="65303" y="1633"/>
                      </a:lnTo>
                      <a:lnTo>
                        <a:pt x="65198" y="1612"/>
                      </a:lnTo>
                      <a:lnTo>
                        <a:pt x="65135" y="1737"/>
                      </a:lnTo>
                      <a:lnTo>
                        <a:pt x="65094" y="1737"/>
                      </a:lnTo>
                      <a:lnTo>
                        <a:pt x="65031" y="1654"/>
                      </a:lnTo>
                      <a:lnTo>
                        <a:pt x="64884" y="1675"/>
                      </a:lnTo>
                      <a:lnTo>
                        <a:pt x="64884" y="1779"/>
                      </a:lnTo>
                      <a:lnTo>
                        <a:pt x="64801" y="1779"/>
                      </a:lnTo>
                      <a:lnTo>
                        <a:pt x="64696" y="1842"/>
                      </a:lnTo>
                      <a:lnTo>
                        <a:pt x="64529" y="1737"/>
                      </a:lnTo>
                      <a:lnTo>
                        <a:pt x="64403" y="1779"/>
                      </a:lnTo>
                      <a:lnTo>
                        <a:pt x="64403" y="1863"/>
                      </a:lnTo>
                      <a:lnTo>
                        <a:pt x="64152" y="1863"/>
                      </a:lnTo>
                      <a:lnTo>
                        <a:pt x="63838" y="1884"/>
                      </a:lnTo>
                      <a:lnTo>
                        <a:pt x="63754" y="1842"/>
                      </a:lnTo>
                      <a:lnTo>
                        <a:pt x="63482" y="1884"/>
                      </a:lnTo>
                      <a:lnTo>
                        <a:pt x="63462" y="1905"/>
                      </a:lnTo>
                      <a:lnTo>
                        <a:pt x="63629" y="2009"/>
                      </a:lnTo>
                      <a:lnTo>
                        <a:pt x="63692" y="2198"/>
                      </a:lnTo>
                      <a:lnTo>
                        <a:pt x="63775" y="2260"/>
                      </a:lnTo>
                      <a:lnTo>
                        <a:pt x="63796" y="2386"/>
                      </a:lnTo>
                      <a:lnTo>
                        <a:pt x="63880" y="2574"/>
                      </a:lnTo>
                      <a:lnTo>
                        <a:pt x="63838" y="2637"/>
                      </a:lnTo>
                      <a:lnTo>
                        <a:pt x="63838" y="2804"/>
                      </a:lnTo>
                      <a:lnTo>
                        <a:pt x="63880" y="2804"/>
                      </a:lnTo>
                      <a:lnTo>
                        <a:pt x="63985" y="2700"/>
                      </a:lnTo>
                      <a:lnTo>
                        <a:pt x="64194" y="2804"/>
                      </a:lnTo>
                      <a:lnTo>
                        <a:pt x="64257" y="2888"/>
                      </a:lnTo>
                      <a:lnTo>
                        <a:pt x="64319" y="2909"/>
                      </a:lnTo>
                      <a:lnTo>
                        <a:pt x="64529" y="3118"/>
                      </a:lnTo>
                      <a:lnTo>
                        <a:pt x="64570" y="3307"/>
                      </a:lnTo>
                      <a:lnTo>
                        <a:pt x="64717" y="3348"/>
                      </a:lnTo>
                      <a:lnTo>
                        <a:pt x="64822" y="3516"/>
                      </a:lnTo>
                      <a:lnTo>
                        <a:pt x="64822" y="3579"/>
                      </a:lnTo>
                      <a:lnTo>
                        <a:pt x="64842" y="3662"/>
                      </a:lnTo>
                      <a:lnTo>
                        <a:pt x="64801" y="3725"/>
                      </a:lnTo>
                      <a:lnTo>
                        <a:pt x="64884" y="3830"/>
                      </a:lnTo>
                      <a:lnTo>
                        <a:pt x="64822" y="3871"/>
                      </a:lnTo>
                      <a:lnTo>
                        <a:pt x="64738" y="3851"/>
                      </a:lnTo>
                      <a:lnTo>
                        <a:pt x="64612" y="3934"/>
                      </a:lnTo>
                      <a:lnTo>
                        <a:pt x="64633" y="4039"/>
                      </a:lnTo>
                      <a:lnTo>
                        <a:pt x="64508" y="4060"/>
                      </a:lnTo>
                      <a:lnTo>
                        <a:pt x="64403" y="4143"/>
                      </a:lnTo>
                      <a:lnTo>
                        <a:pt x="64215" y="4102"/>
                      </a:lnTo>
                      <a:lnTo>
                        <a:pt x="64152" y="4039"/>
                      </a:lnTo>
                      <a:lnTo>
                        <a:pt x="64152" y="3892"/>
                      </a:lnTo>
                      <a:lnTo>
                        <a:pt x="63964" y="3641"/>
                      </a:lnTo>
                      <a:lnTo>
                        <a:pt x="63880" y="3641"/>
                      </a:lnTo>
                      <a:lnTo>
                        <a:pt x="63838" y="3662"/>
                      </a:lnTo>
                      <a:lnTo>
                        <a:pt x="63566" y="3620"/>
                      </a:lnTo>
                      <a:lnTo>
                        <a:pt x="63378" y="3641"/>
                      </a:lnTo>
                      <a:lnTo>
                        <a:pt x="63315" y="3579"/>
                      </a:lnTo>
                      <a:lnTo>
                        <a:pt x="63148" y="3411"/>
                      </a:lnTo>
                      <a:lnTo>
                        <a:pt x="63148" y="3286"/>
                      </a:lnTo>
                      <a:lnTo>
                        <a:pt x="63043" y="3202"/>
                      </a:lnTo>
                      <a:lnTo>
                        <a:pt x="62897" y="3181"/>
                      </a:lnTo>
                      <a:lnTo>
                        <a:pt x="62855" y="3097"/>
                      </a:lnTo>
                      <a:lnTo>
                        <a:pt x="62813" y="2951"/>
                      </a:lnTo>
                      <a:lnTo>
                        <a:pt x="62625" y="2909"/>
                      </a:lnTo>
                      <a:lnTo>
                        <a:pt x="62583" y="2951"/>
                      </a:lnTo>
                      <a:lnTo>
                        <a:pt x="62583" y="3097"/>
                      </a:lnTo>
                      <a:lnTo>
                        <a:pt x="62583" y="3244"/>
                      </a:lnTo>
                      <a:lnTo>
                        <a:pt x="62604" y="3327"/>
                      </a:lnTo>
                      <a:lnTo>
                        <a:pt x="62478" y="3516"/>
                      </a:lnTo>
                      <a:lnTo>
                        <a:pt x="62415" y="3641"/>
                      </a:lnTo>
                      <a:lnTo>
                        <a:pt x="62332" y="3558"/>
                      </a:lnTo>
                      <a:lnTo>
                        <a:pt x="62311" y="3474"/>
                      </a:lnTo>
                      <a:lnTo>
                        <a:pt x="62269" y="3474"/>
                      </a:lnTo>
                      <a:lnTo>
                        <a:pt x="62164" y="3558"/>
                      </a:lnTo>
                      <a:lnTo>
                        <a:pt x="61913" y="3537"/>
                      </a:lnTo>
                      <a:lnTo>
                        <a:pt x="61704" y="3620"/>
                      </a:lnTo>
                      <a:lnTo>
                        <a:pt x="61641" y="3579"/>
                      </a:lnTo>
                      <a:lnTo>
                        <a:pt x="61474" y="3725"/>
                      </a:lnTo>
                      <a:lnTo>
                        <a:pt x="61327" y="3746"/>
                      </a:lnTo>
                      <a:lnTo>
                        <a:pt x="61223" y="3725"/>
                      </a:lnTo>
                      <a:lnTo>
                        <a:pt x="61118" y="3620"/>
                      </a:lnTo>
                      <a:lnTo>
                        <a:pt x="61034" y="3620"/>
                      </a:lnTo>
                      <a:lnTo>
                        <a:pt x="60972" y="3662"/>
                      </a:lnTo>
                      <a:lnTo>
                        <a:pt x="61013" y="3746"/>
                      </a:lnTo>
                      <a:lnTo>
                        <a:pt x="60804" y="3830"/>
                      </a:lnTo>
                      <a:lnTo>
                        <a:pt x="60700" y="3913"/>
                      </a:lnTo>
                      <a:lnTo>
                        <a:pt x="60449" y="3934"/>
                      </a:lnTo>
                      <a:lnTo>
                        <a:pt x="60323" y="4081"/>
                      </a:lnTo>
                      <a:lnTo>
                        <a:pt x="60323" y="4290"/>
                      </a:lnTo>
                      <a:lnTo>
                        <a:pt x="60323" y="4562"/>
                      </a:lnTo>
                      <a:lnTo>
                        <a:pt x="60532" y="4855"/>
                      </a:lnTo>
                      <a:lnTo>
                        <a:pt x="60553" y="5022"/>
                      </a:lnTo>
                      <a:lnTo>
                        <a:pt x="60407" y="4813"/>
                      </a:lnTo>
                      <a:lnTo>
                        <a:pt x="60281" y="4688"/>
                      </a:lnTo>
                      <a:lnTo>
                        <a:pt x="60177" y="4708"/>
                      </a:lnTo>
                      <a:lnTo>
                        <a:pt x="60030" y="4625"/>
                      </a:lnTo>
                      <a:lnTo>
                        <a:pt x="60072" y="4729"/>
                      </a:lnTo>
                      <a:lnTo>
                        <a:pt x="60177" y="4792"/>
                      </a:lnTo>
                      <a:lnTo>
                        <a:pt x="60218" y="4980"/>
                      </a:lnTo>
                      <a:lnTo>
                        <a:pt x="60218" y="5022"/>
                      </a:lnTo>
                      <a:lnTo>
                        <a:pt x="60072" y="4813"/>
                      </a:lnTo>
                      <a:lnTo>
                        <a:pt x="59967" y="4813"/>
                      </a:lnTo>
                      <a:lnTo>
                        <a:pt x="59925" y="4604"/>
                      </a:lnTo>
                      <a:lnTo>
                        <a:pt x="59758" y="4415"/>
                      </a:lnTo>
                      <a:lnTo>
                        <a:pt x="59674" y="4269"/>
                      </a:lnTo>
                      <a:lnTo>
                        <a:pt x="59570" y="4269"/>
                      </a:lnTo>
                      <a:lnTo>
                        <a:pt x="59612" y="4457"/>
                      </a:lnTo>
                      <a:lnTo>
                        <a:pt x="59591" y="4562"/>
                      </a:lnTo>
                      <a:lnTo>
                        <a:pt x="59549" y="4415"/>
                      </a:lnTo>
                      <a:lnTo>
                        <a:pt x="59402" y="4353"/>
                      </a:lnTo>
                      <a:lnTo>
                        <a:pt x="59256" y="4374"/>
                      </a:lnTo>
                      <a:lnTo>
                        <a:pt x="59256" y="4457"/>
                      </a:lnTo>
                      <a:lnTo>
                        <a:pt x="59172" y="4374"/>
                      </a:lnTo>
                      <a:lnTo>
                        <a:pt x="59026" y="4374"/>
                      </a:lnTo>
                      <a:lnTo>
                        <a:pt x="58879" y="4520"/>
                      </a:lnTo>
                      <a:lnTo>
                        <a:pt x="58754" y="4562"/>
                      </a:lnTo>
                      <a:lnTo>
                        <a:pt x="58837" y="4415"/>
                      </a:lnTo>
                      <a:lnTo>
                        <a:pt x="58837" y="4311"/>
                      </a:lnTo>
                      <a:lnTo>
                        <a:pt x="58712" y="4081"/>
                      </a:lnTo>
                      <a:lnTo>
                        <a:pt x="58712" y="3934"/>
                      </a:lnTo>
                      <a:lnTo>
                        <a:pt x="58649" y="3871"/>
                      </a:lnTo>
                      <a:lnTo>
                        <a:pt x="58649" y="3767"/>
                      </a:lnTo>
                      <a:lnTo>
                        <a:pt x="58544" y="3558"/>
                      </a:lnTo>
                      <a:lnTo>
                        <a:pt x="58335" y="3327"/>
                      </a:lnTo>
                      <a:lnTo>
                        <a:pt x="58105" y="3202"/>
                      </a:lnTo>
                      <a:lnTo>
                        <a:pt x="57875" y="2930"/>
                      </a:lnTo>
                      <a:lnTo>
                        <a:pt x="57310" y="2742"/>
                      </a:lnTo>
                      <a:lnTo>
                        <a:pt x="57038" y="2742"/>
                      </a:lnTo>
                      <a:lnTo>
                        <a:pt x="56892" y="2783"/>
                      </a:lnTo>
                      <a:lnTo>
                        <a:pt x="56661" y="2930"/>
                      </a:lnTo>
                      <a:lnTo>
                        <a:pt x="56661" y="2993"/>
                      </a:lnTo>
                      <a:lnTo>
                        <a:pt x="56536" y="2951"/>
                      </a:lnTo>
                      <a:lnTo>
                        <a:pt x="56327" y="3035"/>
                      </a:lnTo>
                      <a:lnTo>
                        <a:pt x="55887" y="3244"/>
                      </a:lnTo>
                      <a:lnTo>
                        <a:pt x="55720" y="3265"/>
                      </a:lnTo>
                      <a:lnTo>
                        <a:pt x="55531" y="3453"/>
                      </a:lnTo>
                      <a:lnTo>
                        <a:pt x="55427" y="3516"/>
                      </a:lnTo>
                      <a:lnTo>
                        <a:pt x="55197" y="3683"/>
                      </a:lnTo>
                      <a:lnTo>
                        <a:pt x="55071" y="3746"/>
                      </a:lnTo>
                      <a:lnTo>
                        <a:pt x="54946" y="3871"/>
                      </a:lnTo>
                      <a:lnTo>
                        <a:pt x="54757" y="3934"/>
                      </a:lnTo>
                      <a:lnTo>
                        <a:pt x="54590" y="3871"/>
                      </a:lnTo>
                      <a:lnTo>
                        <a:pt x="54360" y="3934"/>
                      </a:lnTo>
                      <a:lnTo>
                        <a:pt x="54213" y="3997"/>
                      </a:lnTo>
                      <a:lnTo>
                        <a:pt x="54339" y="3871"/>
                      </a:lnTo>
                      <a:lnTo>
                        <a:pt x="54527" y="3767"/>
                      </a:lnTo>
                      <a:lnTo>
                        <a:pt x="54548" y="3662"/>
                      </a:lnTo>
                      <a:lnTo>
                        <a:pt x="54381" y="3474"/>
                      </a:lnTo>
                      <a:lnTo>
                        <a:pt x="54109" y="3411"/>
                      </a:lnTo>
                      <a:lnTo>
                        <a:pt x="53837" y="3223"/>
                      </a:lnTo>
                      <a:lnTo>
                        <a:pt x="53753" y="3160"/>
                      </a:lnTo>
                      <a:lnTo>
                        <a:pt x="53711" y="3223"/>
                      </a:lnTo>
                      <a:lnTo>
                        <a:pt x="53607" y="3453"/>
                      </a:lnTo>
                      <a:lnTo>
                        <a:pt x="53607" y="3579"/>
                      </a:lnTo>
                      <a:lnTo>
                        <a:pt x="53544" y="3516"/>
                      </a:lnTo>
                      <a:lnTo>
                        <a:pt x="53502" y="3537"/>
                      </a:lnTo>
                      <a:lnTo>
                        <a:pt x="53439" y="3662"/>
                      </a:lnTo>
                      <a:lnTo>
                        <a:pt x="53376" y="3725"/>
                      </a:lnTo>
                      <a:lnTo>
                        <a:pt x="53335" y="3662"/>
                      </a:lnTo>
                      <a:lnTo>
                        <a:pt x="53397" y="3516"/>
                      </a:lnTo>
                      <a:lnTo>
                        <a:pt x="53439" y="3432"/>
                      </a:lnTo>
                      <a:lnTo>
                        <a:pt x="53397" y="3265"/>
                      </a:lnTo>
                      <a:lnTo>
                        <a:pt x="53272" y="3202"/>
                      </a:lnTo>
                      <a:lnTo>
                        <a:pt x="53125" y="3327"/>
                      </a:lnTo>
                      <a:lnTo>
                        <a:pt x="53167" y="3411"/>
                      </a:lnTo>
                      <a:lnTo>
                        <a:pt x="53083" y="3537"/>
                      </a:lnTo>
                      <a:lnTo>
                        <a:pt x="53000" y="3453"/>
                      </a:lnTo>
                      <a:lnTo>
                        <a:pt x="52979" y="3307"/>
                      </a:lnTo>
                      <a:lnTo>
                        <a:pt x="52916" y="3160"/>
                      </a:lnTo>
                      <a:lnTo>
                        <a:pt x="52874" y="3014"/>
                      </a:lnTo>
                      <a:lnTo>
                        <a:pt x="52770" y="3118"/>
                      </a:lnTo>
                      <a:lnTo>
                        <a:pt x="52560" y="3139"/>
                      </a:lnTo>
                      <a:lnTo>
                        <a:pt x="52246" y="3223"/>
                      </a:lnTo>
                      <a:lnTo>
                        <a:pt x="52163" y="3202"/>
                      </a:lnTo>
                      <a:lnTo>
                        <a:pt x="52267" y="3118"/>
                      </a:lnTo>
                      <a:lnTo>
                        <a:pt x="52246" y="3014"/>
                      </a:lnTo>
                      <a:lnTo>
                        <a:pt x="52246" y="2909"/>
                      </a:lnTo>
                      <a:lnTo>
                        <a:pt x="52226" y="2783"/>
                      </a:lnTo>
                      <a:lnTo>
                        <a:pt x="52246" y="2763"/>
                      </a:lnTo>
                      <a:lnTo>
                        <a:pt x="52456" y="2909"/>
                      </a:lnTo>
                      <a:lnTo>
                        <a:pt x="52560" y="2825"/>
                      </a:lnTo>
                      <a:lnTo>
                        <a:pt x="52581" y="2700"/>
                      </a:lnTo>
                      <a:lnTo>
                        <a:pt x="52393" y="2428"/>
                      </a:lnTo>
                      <a:lnTo>
                        <a:pt x="52016" y="2302"/>
                      </a:lnTo>
                      <a:lnTo>
                        <a:pt x="51702" y="2281"/>
                      </a:lnTo>
                      <a:lnTo>
                        <a:pt x="51347" y="2365"/>
                      </a:lnTo>
                      <a:lnTo>
                        <a:pt x="51033" y="2407"/>
                      </a:lnTo>
                      <a:lnTo>
                        <a:pt x="50824" y="2574"/>
                      </a:lnTo>
                      <a:lnTo>
                        <a:pt x="50886" y="3139"/>
                      </a:lnTo>
                      <a:lnTo>
                        <a:pt x="50866" y="3307"/>
                      </a:lnTo>
                      <a:lnTo>
                        <a:pt x="50907" y="3411"/>
                      </a:lnTo>
                      <a:lnTo>
                        <a:pt x="50803" y="3579"/>
                      </a:lnTo>
                      <a:lnTo>
                        <a:pt x="50803" y="3746"/>
                      </a:lnTo>
                      <a:lnTo>
                        <a:pt x="50656" y="3851"/>
                      </a:lnTo>
                      <a:lnTo>
                        <a:pt x="50552" y="3851"/>
                      </a:lnTo>
                      <a:lnTo>
                        <a:pt x="50489" y="3788"/>
                      </a:lnTo>
                      <a:lnTo>
                        <a:pt x="50489" y="3725"/>
                      </a:lnTo>
                      <a:lnTo>
                        <a:pt x="50363" y="3620"/>
                      </a:lnTo>
                      <a:lnTo>
                        <a:pt x="50447" y="3537"/>
                      </a:lnTo>
                      <a:lnTo>
                        <a:pt x="50510" y="3558"/>
                      </a:lnTo>
                      <a:lnTo>
                        <a:pt x="50594" y="3369"/>
                      </a:lnTo>
                      <a:lnTo>
                        <a:pt x="50552" y="3139"/>
                      </a:lnTo>
                      <a:lnTo>
                        <a:pt x="50405" y="3097"/>
                      </a:lnTo>
                      <a:lnTo>
                        <a:pt x="50342" y="2888"/>
                      </a:lnTo>
                      <a:lnTo>
                        <a:pt x="50405" y="2909"/>
                      </a:lnTo>
                      <a:lnTo>
                        <a:pt x="50510" y="2804"/>
                      </a:lnTo>
                      <a:lnTo>
                        <a:pt x="50510" y="2930"/>
                      </a:lnTo>
                      <a:lnTo>
                        <a:pt x="50614" y="3035"/>
                      </a:lnTo>
                      <a:lnTo>
                        <a:pt x="50698" y="3223"/>
                      </a:lnTo>
                      <a:lnTo>
                        <a:pt x="50719" y="3160"/>
                      </a:lnTo>
                      <a:lnTo>
                        <a:pt x="50698" y="2888"/>
                      </a:lnTo>
                      <a:lnTo>
                        <a:pt x="50656" y="2679"/>
                      </a:lnTo>
                      <a:lnTo>
                        <a:pt x="50259" y="2825"/>
                      </a:lnTo>
                      <a:lnTo>
                        <a:pt x="49945" y="3035"/>
                      </a:lnTo>
                      <a:lnTo>
                        <a:pt x="49945" y="3160"/>
                      </a:lnTo>
                      <a:lnTo>
                        <a:pt x="49757" y="3307"/>
                      </a:lnTo>
                      <a:lnTo>
                        <a:pt x="49652" y="3223"/>
                      </a:lnTo>
                      <a:lnTo>
                        <a:pt x="49673" y="3139"/>
                      </a:lnTo>
                      <a:lnTo>
                        <a:pt x="49777" y="3118"/>
                      </a:lnTo>
                      <a:lnTo>
                        <a:pt x="49673" y="2993"/>
                      </a:lnTo>
                      <a:lnTo>
                        <a:pt x="49757" y="2742"/>
                      </a:lnTo>
                      <a:lnTo>
                        <a:pt x="49882" y="2804"/>
                      </a:lnTo>
                      <a:lnTo>
                        <a:pt x="49945" y="2783"/>
                      </a:lnTo>
                      <a:lnTo>
                        <a:pt x="50070" y="2825"/>
                      </a:lnTo>
                      <a:lnTo>
                        <a:pt x="50468" y="2637"/>
                      </a:lnTo>
                      <a:lnTo>
                        <a:pt x="50614" y="2595"/>
                      </a:lnTo>
                      <a:lnTo>
                        <a:pt x="50342" y="2595"/>
                      </a:lnTo>
                      <a:lnTo>
                        <a:pt x="50175" y="2616"/>
                      </a:lnTo>
                      <a:lnTo>
                        <a:pt x="49945" y="2595"/>
                      </a:lnTo>
                      <a:lnTo>
                        <a:pt x="49443" y="2595"/>
                      </a:lnTo>
                      <a:lnTo>
                        <a:pt x="49338" y="2637"/>
                      </a:lnTo>
                      <a:lnTo>
                        <a:pt x="48669" y="2700"/>
                      </a:lnTo>
                      <a:lnTo>
                        <a:pt x="48271" y="2700"/>
                      </a:lnTo>
                      <a:lnTo>
                        <a:pt x="48041" y="2742"/>
                      </a:lnTo>
                      <a:lnTo>
                        <a:pt x="47769" y="2637"/>
                      </a:lnTo>
                      <a:lnTo>
                        <a:pt x="47539" y="2679"/>
                      </a:lnTo>
                      <a:lnTo>
                        <a:pt x="47371" y="2742"/>
                      </a:lnTo>
                      <a:lnTo>
                        <a:pt x="47518" y="2909"/>
                      </a:lnTo>
                      <a:lnTo>
                        <a:pt x="47685" y="2909"/>
                      </a:lnTo>
                      <a:lnTo>
                        <a:pt x="47790" y="2951"/>
                      </a:lnTo>
                      <a:lnTo>
                        <a:pt x="47894" y="2930"/>
                      </a:lnTo>
                      <a:lnTo>
                        <a:pt x="48041" y="3055"/>
                      </a:lnTo>
                      <a:lnTo>
                        <a:pt x="48041" y="3139"/>
                      </a:lnTo>
                      <a:lnTo>
                        <a:pt x="47832" y="3327"/>
                      </a:lnTo>
                      <a:lnTo>
                        <a:pt x="47685" y="3307"/>
                      </a:lnTo>
                      <a:lnTo>
                        <a:pt x="47518" y="3369"/>
                      </a:lnTo>
                      <a:lnTo>
                        <a:pt x="47476" y="3537"/>
                      </a:lnTo>
                      <a:lnTo>
                        <a:pt x="47434" y="3641"/>
                      </a:lnTo>
                      <a:lnTo>
                        <a:pt x="47560" y="3871"/>
                      </a:lnTo>
                      <a:lnTo>
                        <a:pt x="47769" y="3934"/>
                      </a:lnTo>
                      <a:lnTo>
                        <a:pt x="47790" y="3788"/>
                      </a:lnTo>
                      <a:lnTo>
                        <a:pt x="47936" y="3662"/>
                      </a:lnTo>
                      <a:lnTo>
                        <a:pt x="48145" y="3579"/>
                      </a:lnTo>
                      <a:lnTo>
                        <a:pt x="48104" y="3788"/>
                      </a:lnTo>
                      <a:lnTo>
                        <a:pt x="47894" y="3788"/>
                      </a:lnTo>
                      <a:lnTo>
                        <a:pt x="47999" y="3934"/>
                      </a:lnTo>
                      <a:lnTo>
                        <a:pt x="47978" y="3955"/>
                      </a:lnTo>
                      <a:lnTo>
                        <a:pt x="48041" y="4060"/>
                      </a:lnTo>
                      <a:lnTo>
                        <a:pt x="47894" y="4143"/>
                      </a:lnTo>
                      <a:lnTo>
                        <a:pt x="48041" y="4164"/>
                      </a:lnTo>
                      <a:lnTo>
                        <a:pt x="48166" y="4102"/>
                      </a:lnTo>
                      <a:lnTo>
                        <a:pt x="48208" y="4206"/>
                      </a:lnTo>
                      <a:lnTo>
                        <a:pt x="48187" y="4353"/>
                      </a:lnTo>
                      <a:lnTo>
                        <a:pt x="48313" y="4478"/>
                      </a:lnTo>
                      <a:lnTo>
                        <a:pt x="48459" y="4499"/>
                      </a:lnTo>
                      <a:lnTo>
                        <a:pt x="48627" y="4708"/>
                      </a:lnTo>
                      <a:lnTo>
                        <a:pt x="48606" y="4813"/>
                      </a:lnTo>
                      <a:lnTo>
                        <a:pt x="48522" y="4771"/>
                      </a:lnTo>
                      <a:lnTo>
                        <a:pt x="48397" y="4813"/>
                      </a:lnTo>
                      <a:lnTo>
                        <a:pt x="48459" y="4939"/>
                      </a:lnTo>
                      <a:lnTo>
                        <a:pt x="48376" y="5001"/>
                      </a:lnTo>
                      <a:lnTo>
                        <a:pt x="48313" y="4939"/>
                      </a:lnTo>
                      <a:lnTo>
                        <a:pt x="48250" y="4980"/>
                      </a:lnTo>
                      <a:lnTo>
                        <a:pt x="48187" y="4834"/>
                      </a:lnTo>
                      <a:lnTo>
                        <a:pt x="47999" y="4708"/>
                      </a:lnTo>
                      <a:lnTo>
                        <a:pt x="47936" y="4729"/>
                      </a:lnTo>
                      <a:lnTo>
                        <a:pt x="47978" y="4813"/>
                      </a:lnTo>
                      <a:lnTo>
                        <a:pt x="47873" y="4897"/>
                      </a:lnTo>
                      <a:lnTo>
                        <a:pt x="47790" y="4834"/>
                      </a:lnTo>
                      <a:lnTo>
                        <a:pt x="47727" y="4897"/>
                      </a:lnTo>
                      <a:lnTo>
                        <a:pt x="47769" y="5022"/>
                      </a:lnTo>
                      <a:lnTo>
                        <a:pt x="47790" y="5211"/>
                      </a:lnTo>
                      <a:lnTo>
                        <a:pt x="47936" y="5232"/>
                      </a:lnTo>
                      <a:lnTo>
                        <a:pt x="48083" y="5148"/>
                      </a:lnTo>
                      <a:lnTo>
                        <a:pt x="48187" y="5252"/>
                      </a:lnTo>
                      <a:lnTo>
                        <a:pt x="48104" y="5336"/>
                      </a:lnTo>
                      <a:lnTo>
                        <a:pt x="48250" y="5399"/>
                      </a:lnTo>
                      <a:lnTo>
                        <a:pt x="48145" y="5462"/>
                      </a:lnTo>
                      <a:lnTo>
                        <a:pt x="47978" y="5420"/>
                      </a:lnTo>
                      <a:lnTo>
                        <a:pt x="47978" y="5462"/>
                      </a:lnTo>
                      <a:lnTo>
                        <a:pt x="48145" y="5566"/>
                      </a:lnTo>
                      <a:lnTo>
                        <a:pt x="47873" y="5566"/>
                      </a:lnTo>
                      <a:lnTo>
                        <a:pt x="47832" y="5462"/>
                      </a:lnTo>
                      <a:lnTo>
                        <a:pt x="47643" y="5462"/>
                      </a:lnTo>
                      <a:lnTo>
                        <a:pt x="47560" y="5336"/>
                      </a:lnTo>
                      <a:lnTo>
                        <a:pt x="47434" y="5315"/>
                      </a:lnTo>
                      <a:lnTo>
                        <a:pt x="47308" y="5190"/>
                      </a:lnTo>
                      <a:lnTo>
                        <a:pt x="47120" y="5190"/>
                      </a:lnTo>
                      <a:lnTo>
                        <a:pt x="46995" y="5106"/>
                      </a:lnTo>
                      <a:lnTo>
                        <a:pt x="46890" y="5127"/>
                      </a:lnTo>
                      <a:lnTo>
                        <a:pt x="46827" y="5106"/>
                      </a:lnTo>
                      <a:lnTo>
                        <a:pt x="46430" y="5252"/>
                      </a:lnTo>
                      <a:lnTo>
                        <a:pt x="46409" y="5357"/>
                      </a:lnTo>
                      <a:lnTo>
                        <a:pt x="46367" y="5420"/>
                      </a:lnTo>
                      <a:lnTo>
                        <a:pt x="46430" y="5504"/>
                      </a:lnTo>
                      <a:lnTo>
                        <a:pt x="46409" y="5566"/>
                      </a:lnTo>
                      <a:lnTo>
                        <a:pt x="46492" y="5713"/>
                      </a:lnTo>
                      <a:lnTo>
                        <a:pt x="46472" y="5734"/>
                      </a:lnTo>
                      <a:lnTo>
                        <a:pt x="46367" y="5629"/>
                      </a:lnTo>
                      <a:lnTo>
                        <a:pt x="46283" y="5671"/>
                      </a:lnTo>
                      <a:lnTo>
                        <a:pt x="46179" y="5629"/>
                      </a:lnTo>
                      <a:lnTo>
                        <a:pt x="45739" y="5671"/>
                      </a:lnTo>
                      <a:lnTo>
                        <a:pt x="45530" y="5650"/>
                      </a:lnTo>
                      <a:lnTo>
                        <a:pt x="45384" y="5524"/>
                      </a:lnTo>
                      <a:lnTo>
                        <a:pt x="45258" y="5504"/>
                      </a:lnTo>
                      <a:lnTo>
                        <a:pt x="45132" y="5357"/>
                      </a:lnTo>
                      <a:lnTo>
                        <a:pt x="45049" y="5211"/>
                      </a:lnTo>
                      <a:lnTo>
                        <a:pt x="44944" y="5148"/>
                      </a:lnTo>
                      <a:lnTo>
                        <a:pt x="44944" y="5232"/>
                      </a:lnTo>
                      <a:lnTo>
                        <a:pt x="45028" y="5420"/>
                      </a:lnTo>
                      <a:lnTo>
                        <a:pt x="45049" y="5734"/>
                      </a:lnTo>
                      <a:lnTo>
                        <a:pt x="45216" y="6068"/>
                      </a:lnTo>
                      <a:lnTo>
                        <a:pt x="45342" y="6340"/>
                      </a:lnTo>
                      <a:lnTo>
                        <a:pt x="45446" y="6926"/>
                      </a:lnTo>
                      <a:lnTo>
                        <a:pt x="45425" y="7073"/>
                      </a:lnTo>
                      <a:lnTo>
                        <a:pt x="45342" y="7073"/>
                      </a:lnTo>
                      <a:lnTo>
                        <a:pt x="45258" y="6968"/>
                      </a:lnTo>
                      <a:lnTo>
                        <a:pt x="45237" y="6864"/>
                      </a:lnTo>
                      <a:lnTo>
                        <a:pt x="45132" y="6759"/>
                      </a:lnTo>
                      <a:lnTo>
                        <a:pt x="45070" y="6801"/>
                      </a:lnTo>
                      <a:lnTo>
                        <a:pt x="45132" y="6884"/>
                      </a:lnTo>
                      <a:lnTo>
                        <a:pt x="45112" y="6968"/>
                      </a:lnTo>
                      <a:lnTo>
                        <a:pt x="44923" y="6905"/>
                      </a:lnTo>
                      <a:lnTo>
                        <a:pt x="44756" y="6717"/>
                      </a:lnTo>
                      <a:lnTo>
                        <a:pt x="44505" y="6696"/>
                      </a:lnTo>
                      <a:lnTo>
                        <a:pt x="44379" y="6550"/>
                      </a:lnTo>
                      <a:lnTo>
                        <a:pt x="44275" y="6508"/>
                      </a:lnTo>
                      <a:lnTo>
                        <a:pt x="43898" y="6173"/>
                      </a:lnTo>
                      <a:lnTo>
                        <a:pt x="43877" y="6173"/>
                      </a:lnTo>
                      <a:lnTo>
                        <a:pt x="43793" y="6236"/>
                      </a:lnTo>
                      <a:lnTo>
                        <a:pt x="43689" y="6236"/>
                      </a:lnTo>
                      <a:lnTo>
                        <a:pt x="43647" y="6152"/>
                      </a:lnTo>
                      <a:lnTo>
                        <a:pt x="43877" y="5943"/>
                      </a:lnTo>
                      <a:lnTo>
                        <a:pt x="43982" y="5943"/>
                      </a:lnTo>
                      <a:lnTo>
                        <a:pt x="43898" y="5880"/>
                      </a:lnTo>
                      <a:lnTo>
                        <a:pt x="43772" y="5817"/>
                      </a:lnTo>
                      <a:lnTo>
                        <a:pt x="43647" y="5671"/>
                      </a:lnTo>
                      <a:lnTo>
                        <a:pt x="43626" y="5671"/>
                      </a:lnTo>
                      <a:lnTo>
                        <a:pt x="43647" y="5755"/>
                      </a:lnTo>
                      <a:lnTo>
                        <a:pt x="43751" y="5859"/>
                      </a:lnTo>
                      <a:lnTo>
                        <a:pt x="43751" y="5964"/>
                      </a:lnTo>
                      <a:lnTo>
                        <a:pt x="43626" y="6048"/>
                      </a:lnTo>
                      <a:lnTo>
                        <a:pt x="43417" y="5985"/>
                      </a:lnTo>
                      <a:lnTo>
                        <a:pt x="43207" y="5838"/>
                      </a:lnTo>
                      <a:lnTo>
                        <a:pt x="43145" y="5755"/>
                      </a:lnTo>
                      <a:lnTo>
                        <a:pt x="42935" y="5734"/>
                      </a:lnTo>
                      <a:lnTo>
                        <a:pt x="42894" y="5608"/>
                      </a:lnTo>
                      <a:lnTo>
                        <a:pt x="42789" y="5545"/>
                      </a:lnTo>
                      <a:lnTo>
                        <a:pt x="43040" y="5545"/>
                      </a:lnTo>
                      <a:lnTo>
                        <a:pt x="43270" y="5608"/>
                      </a:lnTo>
                      <a:lnTo>
                        <a:pt x="43375" y="5671"/>
                      </a:lnTo>
                      <a:lnTo>
                        <a:pt x="43521" y="5629"/>
                      </a:lnTo>
                      <a:lnTo>
                        <a:pt x="43626" y="5441"/>
                      </a:lnTo>
                      <a:lnTo>
                        <a:pt x="43626" y="5378"/>
                      </a:lnTo>
                      <a:lnTo>
                        <a:pt x="43542" y="5420"/>
                      </a:lnTo>
                      <a:lnTo>
                        <a:pt x="43521" y="5336"/>
                      </a:lnTo>
                      <a:lnTo>
                        <a:pt x="43417" y="5357"/>
                      </a:lnTo>
                      <a:lnTo>
                        <a:pt x="43459" y="5190"/>
                      </a:lnTo>
                      <a:lnTo>
                        <a:pt x="43333" y="5043"/>
                      </a:lnTo>
                      <a:lnTo>
                        <a:pt x="43249" y="5106"/>
                      </a:lnTo>
                      <a:lnTo>
                        <a:pt x="43228" y="5001"/>
                      </a:lnTo>
                      <a:lnTo>
                        <a:pt x="43145" y="4980"/>
                      </a:lnTo>
                      <a:lnTo>
                        <a:pt x="43061" y="5022"/>
                      </a:lnTo>
                      <a:lnTo>
                        <a:pt x="43019" y="5085"/>
                      </a:lnTo>
                      <a:lnTo>
                        <a:pt x="42831" y="5043"/>
                      </a:lnTo>
                      <a:lnTo>
                        <a:pt x="42810" y="4897"/>
                      </a:lnTo>
                      <a:lnTo>
                        <a:pt x="43019" y="4708"/>
                      </a:lnTo>
                      <a:lnTo>
                        <a:pt x="42998" y="4625"/>
                      </a:lnTo>
                      <a:lnTo>
                        <a:pt x="42894" y="4625"/>
                      </a:lnTo>
                      <a:lnTo>
                        <a:pt x="42726" y="4792"/>
                      </a:lnTo>
                      <a:lnTo>
                        <a:pt x="42705" y="4667"/>
                      </a:lnTo>
                      <a:lnTo>
                        <a:pt x="42768" y="4562"/>
                      </a:lnTo>
                      <a:lnTo>
                        <a:pt x="42726" y="4415"/>
                      </a:lnTo>
                      <a:lnTo>
                        <a:pt x="42663" y="4457"/>
                      </a:lnTo>
                      <a:lnTo>
                        <a:pt x="42622" y="4499"/>
                      </a:lnTo>
                      <a:lnTo>
                        <a:pt x="42601" y="4395"/>
                      </a:lnTo>
                      <a:lnTo>
                        <a:pt x="42496" y="4395"/>
                      </a:lnTo>
                      <a:lnTo>
                        <a:pt x="42454" y="4353"/>
                      </a:lnTo>
                      <a:lnTo>
                        <a:pt x="42391" y="4269"/>
                      </a:lnTo>
                      <a:lnTo>
                        <a:pt x="42433" y="4102"/>
                      </a:lnTo>
                      <a:lnTo>
                        <a:pt x="42391" y="4060"/>
                      </a:lnTo>
                      <a:lnTo>
                        <a:pt x="42308" y="4102"/>
                      </a:lnTo>
                      <a:lnTo>
                        <a:pt x="42224" y="4248"/>
                      </a:lnTo>
                      <a:lnTo>
                        <a:pt x="42203" y="4039"/>
                      </a:lnTo>
                      <a:lnTo>
                        <a:pt x="42099" y="3955"/>
                      </a:lnTo>
                      <a:lnTo>
                        <a:pt x="41994" y="4039"/>
                      </a:lnTo>
                      <a:lnTo>
                        <a:pt x="41910" y="4039"/>
                      </a:lnTo>
                      <a:lnTo>
                        <a:pt x="41868" y="3871"/>
                      </a:lnTo>
                      <a:lnTo>
                        <a:pt x="41764" y="3976"/>
                      </a:lnTo>
                      <a:lnTo>
                        <a:pt x="41701" y="3976"/>
                      </a:lnTo>
                      <a:lnTo>
                        <a:pt x="41680" y="4060"/>
                      </a:lnTo>
                      <a:lnTo>
                        <a:pt x="41659" y="3892"/>
                      </a:lnTo>
                      <a:lnTo>
                        <a:pt x="41659" y="3830"/>
                      </a:lnTo>
                      <a:lnTo>
                        <a:pt x="41492" y="3830"/>
                      </a:lnTo>
                      <a:lnTo>
                        <a:pt x="41408" y="3851"/>
                      </a:lnTo>
                      <a:lnTo>
                        <a:pt x="41366" y="3788"/>
                      </a:lnTo>
                      <a:lnTo>
                        <a:pt x="41199" y="3851"/>
                      </a:lnTo>
                      <a:lnTo>
                        <a:pt x="41094" y="3851"/>
                      </a:lnTo>
                      <a:lnTo>
                        <a:pt x="41073" y="3892"/>
                      </a:lnTo>
                      <a:lnTo>
                        <a:pt x="41136" y="3955"/>
                      </a:lnTo>
                      <a:lnTo>
                        <a:pt x="41178" y="4081"/>
                      </a:lnTo>
                      <a:lnTo>
                        <a:pt x="41115" y="4060"/>
                      </a:lnTo>
                      <a:lnTo>
                        <a:pt x="41052" y="4081"/>
                      </a:lnTo>
                      <a:lnTo>
                        <a:pt x="41052" y="4164"/>
                      </a:lnTo>
                      <a:lnTo>
                        <a:pt x="41031" y="4143"/>
                      </a:lnTo>
                      <a:lnTo>
                        <a:pt x="40885" y="4164"/>
                      </a:lnTo>
                      <a:lnTo>
                        <a:pt x="40843" y="4143"/>
                      </a:lnTo>
                      <a:lnTo>
                        <a:pt x="40885" y="4039"/>
                      </a:lnTo>
                      <a:lnTo>
                        <a:pt x="40969" y="3976"/>
                      </a:lnTo>
                      <a:lnTo>
                        <a:pt x="40927" y="3871"/>
                      </a:lnTo>
                      <a:lnTo>
                        <a:pt x="40822" y="3851"/>
                      </a:lnTo>
                      <a:lnTo>
                        <a:pt x="40822" y="3955"/>
                      </a:lnTo>
                      <a:lnTo>
                        <a:pt x="40738" y="3997"/>
                      </a:lnTo>
                      <a:lnTo>
                        <a:pt x="40655" y="3892"/>
                      </a:lnTo>
                      <a:lnTo>
                        <a:pt x="40550" y="3871"/>
                      </a:lnTo>
                      <a:lnTo>
                        <a:pt x="40446" y="3767"/>
                      </a:lnTo>
                      <a:lnTo>
                        <a:pt x="40425" y="3851"/>
                      </a:lnTo>
                      <a:lnTo>
                        <a:pt x="40341" y="3871"/>
                      </a:lnTo>
                      <a:lnTo>
                        <a:pt x="40194" y="3871"/>
                      </a:lnTo>
                      <a:lnTo>
                        <a:pt x="40132" y="3788"/>
                      </a:lnTo>
                      <a:lnTo>
                        <a:pt x="40111" y="3892"/>
                      </a:lnTo>
                      <a:lnTo>
                        <a:pt x="40027" y="3955"/>
                      </a:lnTo>
                      <a:lnTo>
                        <a:pt x="39902" y="3851"/>
                      </a:lnTo>
                      <a:lnTo>
                        <a:pt x="39818" y="3851"/>
                      </a:lnTo>
                      <a:lnTo>
                        <a:pt x="39860" y="3955"/>
                      </a:lnTo>
                      <a:lnTo>
                        <a:pt x="39881" y="3997"/>
                      </a:lnTo>
                      <a:lnTo>
                        <a:pt x="39755" y="4102"/>
                      </a:lnTo>
                      <a:lnTo>
                        <a:pt x="39692" y="4081"/>
                      </a:lnTo>
                      <a:lnTo>
                        <a:pt x="39671" y="3997"/>
                      </a:lnTo>
                      <a:lnTo>
                        <a:pt x="39609" y="4102"/>
                      </a:lnTo>
                      <a:lnTo>
                        <a:pt x="39630" y="4269"/>
                      </a:lnTo>
                      <a:lnTo>
                        <a:pt x="39713" y="4353"/>
                      </a:lnTo>
                      <a:lnTo>
                        <a:pt x="39734" y="4457"/>
                      </a:lnTo>
                      <a:lnTo>
                        <a:pt x="39797" y="4478"/>
                      </a:lnTo>
                      <a:lnTo>
                        <a:pt x="39818" y="4625"/>
                      </a:lnTo>
                      <a:lnTo>
                        <a:pt x="39964" y="4667"/>
                      </a:lnTo>
                      <a:lnTo>
                        <a:pt x="40006" y="4729"/>
                      </a:lnTo>
                      <a:lnTo>
                        <a:pt x="40006" y="4834"/>
                      </a:lnTo>
                      <a:lnTo>
                        <a:pt x="40111" y="4918"/>
                      </a:lnTo>
                      <a:lnTo>
                        <a:pt x="40132" y="5001"/>
                      </a:lnTo>
                      <a:lnTo>
                        <a:pt x="40069" y="5106"/>
                      </a:lnTo>
                      <a:lnTo>
                        <a:pt x="40006" y="5085"/>
                      </a:lnTo>
                      <a:lnTo>
                        <a:pt x="39985" y="5001"/>
                      </a:lnTo>
                      <a:lnTo>
                        <a:pt x="39818" y="5043"/>
                      </a:lnTo>
                      <a:lnTo>
                        <a:pt x="39713" y="5022"/>
                      </a:lnTo>
                      <a:lnTo>
                        <a:pt x="39609" y="5043"/>
                      </a:lnTo>
                      <a:lnTo>
                        <a:pt x="39671" y="5127"/>
                      </a:lnTo>
                      <a:lnTo>
                        <a:pt x="39588" y="5232"/>
                      </a:lnTo>
                      <a:lnTo>
                        <a:pt x="39462" y="5232"/>
                      </a:lnTo>
                      <a:lnTo>
                        <a:pt x="39378" y="5211"/>
                      </a:lnTo>
                      <a:lnTo>
                        <a:pt x="39127" y="5336"/>
                      </a:lnTo>
                      <a:lnTo>
                        <a:pt x="38751" y="5399"/>
                      </a:lnTo>
                      <a:lnTo>
                        <a:pt x="38625" y="5336"/>
                      </a:lnTo>
                      <a:lnTo>
                        <a:pt x="38437" y="5336"/>
                      </a:lnTo>
                      <a:lnTo>
                        <a:pt x="38416" y="5357"/>
                      </a:lnTo>
                      <a:lnTo>
                        <a:pt x="38311" y="5336"/>
                      </a:lnTo>
                      <a:lnTo>
                        <a:pt x="37788" y="5315"/>
                      </a:lnTo>
                      <a:lnTo>
                        <a:pt x="37621" y="5190"/>
                      </a:lnTo>
                      <a:lnTo>
                        <a:pt x="37579" y="4980"/>
                      </a:lnTo>
                      <a:lnTo>
                        <a:pt x="37663" y="4834"/>
                      </a:lnTo>
                      <a:lnTo>
                        <a:pt x="37705" y="4813"/>
                      </a:lnTo>
                      <a:lnTo>
                        <a:pt x="37705" y="4729"/>
                      </a:lnTo>
                      <a:lnTo>
                        <a:pt x="37558" y="4688"/>
                      </a:lnTo>
                      <a:lnTo>
                        <a:pt x="37370" y="4688"/>
                      </a:lnTo>
                      <a:lnTo>
                        <a:pt x="37035" y="4834"/>
                      </a:lnTo>
                      <a:lnTo>
                        <a:pt x="36554" y="4876"/>
                      </a:lnTo>
                      <a:lnTo>
                        <a:pt x="36156" y="4980"/>
                      </a:lnTo>
                      <a:lnTo>
                        <a:pt x="35926" y="5022"/>
                      </a:lnTo>
                      <a:lnTo>
                        <a:pt x="35884" y="5106"/>
                      </a:lnTo>
                      <a:lnTo>
                        <a:pt x="35801" y="5106"/>
                      </a:lnTo>
                      <a:lnTo>
                        <a:pt x="35738" y="5190"/>
                      </a:lnTo>
                      <a:lnTo>
                        <a:pt x="35612" y="5252"/>
                      </a:lnTo>
                      <a:lnTo>
                        <a:pt x="35466" y="5399"/>
                      </a:lnTo>
                      <a:lnTo>
                        <a:pt x="35529" y="5545"/>
                      </a:lnTo>
                      <a:lnTo>
                        <a:pt x="35612" y="5566"/>
                      </a:lnTo>
                      <a:lnTo>
                        <a:pt x="35717" y="5524"/>
                      </a:lnTo>
                      <a:lnTo>
                        <a:pt x="35780" y="5545"/>
                      </a:lnTo>
                      <a:lnTo>
                        <a:pt x="35717" y="5629"/>
                      </a:lnTo>
                      <a:lnTo>
                        <a:pt x="35654" y="5650"/>
                      </a:lnTo>
                      <a:lnTo>
                        <a:pt x="35549" y="5755"/>
                      </a:lnTo>
                      <a:lnTo>
                        <a:pt x="35549" y="5817"/>
                      </a:lnTo>
                      <a:lnTo>
                        <a:pt x="35508" y="5755"/>
                      </a:lnTo>
                      <a:lnTo>
                        <a:pt x="35487" y="5545"/>
                      </a:lnTo>
                      <a:lnTo>
                        <a:pt x="35319" y="5420"/>
                      </a:lnTo>
                      <a:lnTo>
                        <a:pt x="35298" y="5336"/>
                      </a:lnTo>
                      <a:lnTo>
                        <a:pt x="35319" y="5252"/>
                      </a:lnTo>
                      <a:lnTo>
                        <a:pt x="35194" y="5148"/>
                      </a:lnTo>
                      <a:lnTo>
                        <a:pt x="35110" y="5148"/>
                      </a:lnTo>
                      <a:lnTo>
                        <a:pt x="34880" y="4939"/>
                      </a:lnTo>
                      <a:lnTo>
                        <a:pt x="34817" y="4939"/>
                      </a:lnTo>
                      <a:lnTo>
                        <a:pt x="34817" y="5022"/>
                      </a:lnTo>
                      <a:lnTo>
                        <a:pt x="35005" y="5232"/>
                      </a:lnTo>
                      <a:lnTo>
                        <a:pt x="35026" y="5357"/>
                      </a:lnTo>
                      <a:lnTo>
                        <a:pt x="34922" y="5462"/>
                      </a:lnTo>
                      <a:lnTo>
                        <a:pt x="34733" y="5504"/>
                      </a:lnTo>
                      <a:lnTo>
                        <a:pt x="34650" y="5545"/>
                      </a:lnTo>
                      <a:lnTo>
                        <a:pt x="34482" y="5545"/>
                      </a:lnTo>
                      <a:lnTo>
                        <a:pt x="34168" y="5294"/>
                      </a:lnTo>
                      <a:lnTo>
                        <a:pt x="34168" y="5190"/>
                      </a:lnTo>
                      <a:lnTo>
                        <a:pt x="34231" y="5106"/>
                      </a:lnTo>
                      <a:lnTo>
                        <a:pt x="34210" y="5022"/>
                      </a:lnTo>
                      <a:lnTo>
                        <a:pt x="34043" y="5085"/>
                      </a:lnTo>
                      <a:lnTo>
                        <a:pt x="34043" y="5211"/>
                      </a:lnTo>
                      <a:lnTo>
                        <a:pt x="33959" y="5294"/>
                      </a:lnTo>
                      <a:lnTo>
                        <a:pt x="33750" y="5148"/>
                      </a:lnTo>
                      <a:lnTo>
                        <a:pt x="33604" y="5148"/>
                      </a:lnTo>
                      <a:lnTo>
                        <a:pt x="33499" y="5252"/>
                      </a:lnTo>
                      <a:lnTo>
                        <a:pt x="33520" y="5441"/>
                      </a:lnTo>
                      <a:lnTo>
                        <a:pt x="33436" y="5566"/>
                      </a:lnTo>
                      <a:lnTo>
                        <a:pt x="33520" y="5734"/>
                      </a:lnTo>
                      <a:lnTo>
                        <a:pt x="33645" y="5776"/>
                      </a:lnTo>
                      <a:lnTo>
                        <a:pt x="33813" y="5650"/>
                      </a:lnTo>
                      <a:lnTo>
                        <a:pt x="33834" y="5566"/>
                      </a:lnTo>
                      <a:lnTo>
                        <a:pt x="34043" y="5441"/>
                      </a:lnTo>
                      <a:lnTo>
                        <a:pt x="34106" y="5524"/>
                      </a:lnTo>
                      <a:lnTo>
                        <a:pt x="34064" y="5650"/>
                      </a:lnTo>
                      <a:lnTo>
                        <a:pt x="33855" y="5817"/>
                      </a:lnTo>
                      <a:lnTo>
                        <a:pt x="33938" y="5880"/>
                      </a:lnTo>
                      <a:lnTo>
                        <a:pt x="33855" y="6027"/>
                      </a:lnTo>
                      <a:lnTo>
                        <a:pt x="33729" y="6068"/>
                      </a:lnTo>
                      <a:lnTo>
                        <a:pt x="33604" y="5985"/>
                      </a:lnTo>
                      <a:lnTo>
                        <a:pt x="33604" y="6048"/>
                      </a:lnTo>
                      <a:lnTo>
                        <a:pt x="33645" y="6173"/>
                      </a:lnTo>
                      <a:lnTo>
                        <a:pt x="33583" y="6299"/>
                      </a:lnTo>
                      <a:lnTo>
                        <a:pt x="33394" y="6445"/>
                      </a:lnTo>
                      <a:lnTo>
                        <a:pt x="33436" y="6550"/>
                      </a:lnTo>
                      <a:lnTo>
                        <a:pt x="33394" y="6592"/>
                      </a:lnTo>
                      <a:lnTo>
                        <a:pt x="33311" y="6592"/>
                      </a:lnTo>
                      <a:lnTo>
                        <a:pt x="33164" y="6759"/>
                      </a:lnTo>
                      <a:lnTo>
                        <a:pt x="32955" y="6780"/>
                      </a:lnTo>
                      <a:lnTo>
                        <a:pt x="32746" y="6801"/>
                      </a:lnTo>
                      <a:lnTo>
                        <a:pt x="32683" y="6926"/>
                      </a:lnTo>
                      <a:lnTo>
                        <a:pt x="32746" y="7094"/>
                      </a:lnTo>
                      <a:lnTo>
                        <a:pt x="32913" y="7303"/>
                      </a:lnTo>
                      <a:lnTo>
                        <a:pt x="32997" y="7324"/>
                      </a:lnTo>
                      <a:lnTo>
                        <a:pt x="32913" y="7345"/>
                      </a:lnTo>
                      <a:lnTo>
                        <a:pt x="32767" y="7345"/>
                      </a:lnTo>
                      <a:lnTo>
                        <a:pt x="32746" y="7429"/>
                      </a:lnTo>
                      <a:lnTo>
                        <a:pt x="32767" y="7491"/>
                      </a:lnTo>
                      <a:lnTo>
                        <a:pt x="32704" y="7596"/>
                      </a:lnTo>
                      <a:lnTo>
                        <a:pt x="32599" y="7701"/>
                      </a:lnTo>
                      <a:lnTo>
                        <a:pt x="32495" y="7701"/>
                      </a:lnTo>
                      <a:lnTo>
                        <a:pt x="32474" y="7763"/>
                      </a:lnTo>
                      <a:lnTo>
                        <a:pt x="32495" y="7659"/>
                      </a:lnTo>
                      <a:lnTo>
                        <a:pt x="32599" y="7596"/>
                      </a:lnTo>
                      <a:lnTo>
                        <a:pt x="32683" y="7282"/>
                      </a:lnTo>
                      <a:lnTo>
                        <a:pt x="32599" y="7219"/>
                      </a:lnTo>
                      <a:lnTo>
                        <a:pt x="32599" y="7115"/>
                      </a:lnTo>
                      <a:lnTo>
                        <a:pt x="32662" y="7073"/>
                      </a:lnTo>
                      <a:lnTo>
                        <a:pt x="32662" y="6926"/>
                      </a:lnTo>
                      <a:lnTo>
                        <a:pt x="32599" y="6780"/>
                      </a:lnTo>
                      <a:lnTo>
                        <a:pt x="32662" y="6612"/>
                      </a:lnTo>
                      <a:lnTo>
                        <a:pt x="32767" y="6550"/>
                      </a:lnTo>
                      <a:lnTo>
                        <a:pt x="32808" y="6445"/>
                      </a:lnTo>
                      <a:lnTo>
                        <a:pt x="32767" y="6194"/>
                      </a:lnTo>
                      <a:lnTo>
                        <a:pt x="32746" y="6152"/>
                      </a:lnTo>
                      <a:lnTo>
                        <a:pt x="32788" y="6068"/>
                      </a:lnTo>
                      <a:lnTo>
                        <a:pt x="32871" y="6068"/>
                      </a:lnTo>
                      <a:lnTo>
                        <a:pt x="32913" y="6089"/>
                      </a:lnTo>
                      <a:lnTo>
                        <a:pt x="33080" y="6048"/>
                      </a:lnTo>
                      <a:lnTo>
                        <a:pt x="33185" y="5776"/>
                      </a:lnTo>
                      <a:lnTo>
                        <a:pt x="33164" y="5671"/>
                      </a:lnTo>
                      <a:lnTo>
                        <a:pt x="33101" y="5545"/>
                      </a:lnTo>
                      <a:lnTo>
                        <a:pt x="33185" y="5252"/>
                      </a:lnTo>
                      <a:lnTo>
                        <a:pt x="33269" y="5127"/>
                      </a:lnTo>
                      <a:lnTo>
                        <a:pt x="33373" y="4939"/>
                      </a:lnTo>
                      <a:lnTo>
                        <a:pt x="33311" y="4792"/>
                      </a:lnTo>
                      <a:lnTo>
                        <a:pt x="33290" y="4792"/>
                      </a:lnTo>
                      <a:lnTo>
                        <a:pt x="33206" y="4876"/>
                      </a:lnTo>
                      <a:lnTo>
                        <a:pt x="33122" y="4876"/>
                      </a:lnTo>
                      <a:lnTo>
                        <a:pt x="32997" y="4813"/>
                      </a:lnTo>
                      <a:lnTo>
                        <a:pt x="33122" y="4813"/>
                      </a:lnTo>
                      <a:lnTo>
                        <a:pt x="33269" y="4708"/>
                      </a:lnTo>
                      <a:lnTo>
                        <a:pt x="33373" y="4667"/>
                      </a:lnTo>
                      <a:lnTo>
                        <a:pt x="33415" y="4562"/>
                      </a:lnTo>
                      <a:lnTo>
                        <a:pt x="33394" y="4499"/>
                      </a:lnTo>
                      <a:lnTo>
                        <a:pt x="33436" y="4415"/>
                      </a:lnTo>
                      <a:lnTo>
                        <a:pt x="33520" y="4248"/>
                      </a:lnTo>
                      <a:lnTo>
                        <a:pt x="33499" y="4185"/>
                      </a:lnTo>
                      <a:lnTo>
                        <a:pt x="33541" y="4081"/>
                      </a:lnTo>
                      <a:lnTo>
                        <a:pt x="33708" y="3997"/>
                      </a:lnTo>
                      <a:lnTo>
                        <a:pt x="33708" y="3892"/>
                      </a:lnTo>
                      <a:lnTo>
                        <a:pt x="33624" y="3830"/>
                      </a:lnTo>
                      <a:lnTo>
                        <a:pt x="33624" y="3767"/>
                      </a:lnTo>
                      <a:lnTo>
                        <a:pt x="33708" y="3641"/>
                      </a:lnTo>
                      <a:lnTo>
                        <a:pt x="33687" y="3537"/>
                      </a:lnTo>
                      <a:lnTo>
                        <a:pt x="33729" y="3432"/>
                      </a:lnTo>
                      <a:lnTo>
                        <a:pt x="33792" y="3411"/>
                      </a:lnTo>
                      <a:lnTo>
                        <a:pt x="33855" y="3223"/>
                      </a:lnTo>
                      <a:lnTo>
                        <a:pt x="33855" y="3014"/>
                      </a:lnTo>
                      <a:lnTo>
                        <a:pt x="33813" y="2804"/>
                      </a:lnTo>
                      <a:lnTo>
                        <a:pt x="33708" y="2616"/>
                      </a:lnTo>
                      <a:lnTo>
                        <a:pt x="33729" y="2574"/>
                      </a:lnTo>
                      <a:lnTo>
                        <a:pt x="33708" y="2491"/>
                      </a:lnTo>
                      <a:lnTo>
                        <a:pt x="33645" y="2470"/>
                      </a:lnTo>
                      <a:lnTo>
                        <a:pt x="33604" y="2491"/>
                      </a:lnTo>
                      <a:lnTo>
                        <a:pt x="33520" y="2428"/>
                      </a:lnTo>
                      <a:lnTo>
                        <a:pt x="33478" y="2365"/>
                      </a:lnTo>
                      <a:lnTo>
                        <a:pt x="33436" y="2365"/>
                      </a:lnTo>
                      <a:lnTo>
                        <a:pt x="33394" y="2491"/>
                      </a:lnTo>
                      <a:lnTo>
                        <a:pt x="33332" y="2532"/>
                      </a:lnTo>
                      <a:lnTo>
                        <a:pt x="33290" y="2491"/>
                      </a:lnTo>
                      <a:lnTo>
                        <a:pt x="33206" y="2365"/>
                      </a:lnTo>
                      <a:lnTo>
                        <a:pt x="33227" y="2323"/>
                      </a:lnTo>
                      <a:lnTo>
                        <a:pt x="33185" y="2302"/>
                      </a:lnTo>
                      <a:lnTo>
                        <a:pt x="33018" y="2281"/>
                      </a:lnTo>
                      <a:lnTo>
                        <a:pt x="32955" y="2177"/>
                      </a:lnTo>
                      <a:lnTo>
                        <a:pt x="32976" y="2156"/>
                      </a:lnTo>
                      <a:lnTo>
                        <a:pt x="33122" y="2156"/>
                      </a:lnTo>
                      <a:lnTo>
                        <a:pt x="33332" y="2219"/>
                      </a:lnTo>
                      <a:lnTo>
                        <a:pt x="33415" y="2302"/>
                      </a:lnTo>
                      <a:lnTo>
                        <a:pt x="33478" y="2260"/>
                      </a:lnTo>
                      <a:lnTo>
                        <a:pt x="33520" y="2260"/>
                      </a:lnTo>
                      <a:lnTo>
                        <a:pt x="33583" y="2323"/>
                      </a:lnTo>
                      <a:lnTo>
                        <a:pt x="33604" y="2386"/>
                      </a:lnTo>
                      <a:lnTo>
                        <a:pt x="33645" y="2386"/>
                      </a:lnTo>
                      <a:lnTo>
                        <a:pt x="33645" y="2302"/>
                      </a:lnTo>
                      <a:lnTo>
                        <a:pt x="33541" y="2177"/>
                      </a:lnTo>
                      <a:lnTo>
                        <a:pt x="33541" y="2072"/>
                      </a:lnTo>
                      <a:lnTo>
                        <a:pt x="33478" y="1967"/>
                      </a:lnTo>
                      <a:lnTo>
                        <a:pt x="33394" y="1905"/>
                      </a:lnTo>
                      <a:lnTo>
                        <a:pt x="33332" y="1905"/>
                      </a:lnTo>
                      <a:lnTo>
                        <a:pt x="33290" y="1967"/>
                      </a:lnTo>
                      <a:lnTo>
                        <a:pt x="33206" y="1947"/>
                      </a:lnTo>
                      <a:lnTo>
                        <a:pt x="33185" y="1800"/>
                      </a:lnTo>
                      <a:lnTo>
                        <a:pt x="33018" y="1654"/>
                      </a:lnTo>
                      <a:lnTo>
                        <a:pt x="33018" y="1549"/>
                      </a:lnTo>
                      <a:lnTo>
                        <a:pt x="32955" y="1465"/>
                      </a:lnTo>
                      <a:lnTo>
                        <a:pt x="32892" y="1382"/>
                      </a:lnTo>
                      <a:lnTo>
                        <a:pt x="32808" y="1382"/>
                      </a:lnTo>
                      <a:lnTo>
                        <a:pt x="32704" y="1444"/>
                      </a:lnTo>
                      <a:lnTo>
                        <a:pt x="32704" y="1549"/>
                      </a:lnTo>
                      <a:lnTo>
                        <a:pt x="32808" y="1549"/>
                      </a:lnTo>
                      <a:lnTo>
                        <a:pt x="32892" y="1591"/>
                      </a:lnTo>
                      <a:lnTo>
                        <a:pt x="32871" y="1654"/>
                      </a:lnTo>
                      <a:lnTo>
                        <a:pt x="32788" y="1695"/>
                      </a:lnTo>
                      <a:lnTo>
                        <a:pt x="32788" y="1779"/>
                      </a:lnTo>
                      <a:lnTo>
                        <a:pt x="32746" y="1800"/>
                      </a:lnTo>
                      <a:lnTo>
                        <a:pt x="32536" y="1570"/>
                      </a:lnTo>
                      <a:lnTo>
                        <a:pt x="32536" y="1486"/>
                      </a:lnTo>
                      <a:lnTo>
                        <a:pt x="32474" y="1361"/>
                      </a:lnTo>
                      <a:lnTo>
                        <a:pt x="32369" y="1340"/>
                      </a:lnTo>
                      <a:lnTo>
                        <a:pt x="31930" y="1068"/>
                      </a:lnTo>
                      <a:lnTo>
                        <a:pt x="31825" y="1026"/>
                      </a:lnTo>
                      <a:lnTo>
                        <a:pt x="31804" y="1005"/>
                      </a:lnTo>
                      <a:lnTo>
                        <a:pt x="31532" y="1026"/>
                      </a:lnTo>
                      <a:lnTo>
                        <a:pt x="31511" y="921"/>
                      </a:lnTo>
                      <a:lnTo>
                        <a:pt x="31553" y="858"/>
                      </a:lnTo>
                      <a:lnTo>
                        <a:pt x="31532" y="796"/>
                      </a:lnTo>
                      <a:lnTo>
                        <a:pt x="31407" y="817"/>
                      </a:lnTo>
                      <a:lnTo>
                        <a:pt x="31344" y="754"/>
                      </a:lnTo>
                      <a:lnTo>
                        <a:pt x="31218" y="796"/>
                      </a:lnTo>
                      <a:lnTo>
                        <a:pt x="31135" y="858"/>
                      </a:lnTo>
                      <a:lnTo>
                        <a:pt x="31093" y="838"/>
                      </a:lnTo>
                      <a:lnTo>
                        <a:pt x="30988" y="942"/>
                      </a:lnTo>
                      <a:lnTo>
                        <a:pt x="30925" y="1047"/>
                      </a:lnTo>
                      <a:lnTo>
                        <a:pt x="30779" y="1047"/>
                      </a:lnTo>
                      <a:lnTo>
                        <a:pt x="30695" y="1026"/>
                      </a:lnTo>
                      <a:lnTo>
                        <a:pt x="30570" y="1172"/>
                      </a:lnTo>
                      <a:lnTo>
                        <a:pt x="30381" y="1235"/>
                      </a:lnTo>
                      <a:lnTo>
                        <a:pt x="30298" y="1256"/>
                      </a:lnTo>
                      <a:lnTo>
                        <a:pt x="30256" y="1214"/>
                      </a:lnTo>
                      <a:lnTo>
                        <a:pt x="30172" y="1214"/>
                      </a:lnTo>
                      <a:lnTo>
                        <a:pt x="30130" y="1256"/>
                      </a:lnTo>
                      <a:lnTo>
                        <a:pt x="30130" y="1361"/>
                      </a:lnTo>
                      <a:lnTo>
                        <a:pt x="30193" y="1382"/>
                      </a:lnTo>
                      <a:lnTo>
                        <a:pt x="30256" y="1382"/>
                      </a:lnTo>
                      <a:lnTo>
                        <a:pt x="30298" y="1549"/>
                      </a:lnTo>
                      <a:lnTo>
                        <a:pt x="30339" y="1758"/>
                      </a:lnTo>
                      <a:lnTo>
                        <a:pt x="30256" y="1905"/>
                      </a:lnTo>
                      <a:lnTo>
                        <a:pt x="30067" y="1905"/>
                      </a:lnTo>
                      <a:lnTo>
                        <a:pt x="29942" y="2051"/>
                      </a:lnTo>
                      <a:lnTo>
                        <a:pt x="29733" y="2093"/>
                      </a:lnTo>
                      <a:lnTo>
                        <a:pt x="29649" y="2072"/>
                      </a:lnTo>
                      <a:lnTo>
                        <a:pt x="29754" y="1988"/>
                      </a:lnTo>
                      <a:lnTo>
                        <a:pt x="29837" y="1967"/>
                      </a:lnTo>
                      <a:lnTo>
                        <a:pt x="29858" y="1842"/>
                      </a:lnTo>
                      <a:lnTo>
                        <a:pt x="29733" y="1591"/>
                      </a:lnTo>
                      <a:lnTo>
                        <a:pt x="29816" y="1444"/>
                      </a:lnTo>
                      <a:lnTo>
                        <a:pt x="29816" y="1340"/>
                      </a:lnTo>
                      <a:lnTo>
                        <a:pt x="29858" y="1256"/>
                      </a:lnTo>
                      <a:lnTo>
                        <a:pt x="29775" y="1068"/>
                      </a:lnTo>
                      <a:lnTo>
                        <a:pt x="29775" y="963"/>
                      </a:lnTo>
                      <a:lnTo>
                        <a:pt x="29628" y="817"/>
                      </a:lnTo>
                      <a:lnTo>
                        <a:pt x="29523" y="858"/>
                      </a:lnTo>
                      <a:lnTo>
                        <a:pt x="29440" y="817"/>
                      </a:lnTo>
                      <a:lnTo>
                        <a:pt x="29398" y="817"/>
                      </a:lnTo>
                      <a:lnTo>
                        <a:pt x="29356" y="942"/>
                      </a:lnTo>
                      <a:lnTo>
                        <a:pt x="29210" y="963"/>
                      </a:lnTo>
                      <a:lnTo>
                        <a:pt x="29147" y="921"/>
                      </a:lnTo>
                      <a:lnTo>
                        <a:pt x="29042" y="963"/>
                      </a:lnTo>
                      <a:lnTo>
                        <a:pt x="28938" y="1130"/>
                      </a:lnTo>
                      <a:lnTo>
                        <a:pt x="28707" y="1130"/>
                      </a:lnTo>
                      <a:lnTo>
                        <a:pt x="28707" y="1047"/>
                      </a:lnTo>
                      <a:lnTo>
                        <a:pt x="28791" y="921"/>
                      </a:lnTo>
                      <a:lnTo>
                        <a:pt x="28791" y="838"/>
                      </a:lnTo>
                      <a:lnTo>
                        <a:pt x="28707" y="817"/>
                      </a:lnTo>
                      <a:lnTo>
                        <a:pt x="28519" y="1110"/>
                      </a:lnTo>
                      <a:lnTo>
                        <a:pt x="28268" y="1214"/>
                      </a:lnTo>
                      <a:lnTo>
                        <a:pt x="28163" y="1172"/>
                      </a:lnTo>
                      <a:lnTo>
                        <a:pt x="28268" y="1026"/>
                      </a:lnTo>
                      <a:lnTo>
                        <a:pt x="28394" y="1005"/>
                      </a:lnTo>
                      <a:lnTo>
                        <a:pt x="28519" y="817"/>
                      </a:lnTo>
                      <a:lnTo>
                        <a:pt x="28498" y="691"/>
                      </a:lnTo>
                      <a:lnTo>
                        <a:pt x="28561" y="586"/>
                      </a:lnTo>
                      <a:lnTo>
                        <a:pt x="28561" y="524"/>
                      </a:lnTo>
                      <a:lnTo>
                        <a:pt x="28645" y="440"/>
                      </a:lnTo>
                      <a:lnTo>
                        <a:pt x="28645" y="398"/>
                      </a:lnTo>
                      <a:lnTo>
                        <a:pt x="28477" y="335"/>
                      </a:lnTo>
                      <a:lnTo>
                        <a:pt x="28414" y="294"/>
                      </a:lnTo>
                      <a:lnTo>
                        <a:pt x="28414" y="126"/>
                      </a:lnTo>
                      <a:lnTo>
                        <a:pt x="28373" y="105"/>
                      </a:lnTo>
                      <a:lnTo>
                        <a:pt x="28205" y="231"/>
                      </a:lnTo>
                      <a:lnTo>
                        <a:pt x="28059" y="210"/>
                      </a:lnTo>
                      <a:lnTo>
                        <a:pt x="27996" y="63"/>
                      </a:lnTo>
                      <a:lnTo>
                        <a:pt x="27891" y="63"/>
                      </a:lnTo>
                      <a:lnTo>
                        <a:pt x="27787" y="168"/>
                      </a:lnTo>
                      <a:lnTo>
                        <a:pt x="27661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A6CBC2"/>
                    </a:solidFill>
                  </a:endParaRPr>
                </a:p>
              </p:txBody>
            </p:sp>
            <p:sp>
              <p:nvSpPr>
                <p:cNvPr id="6744" name="Google Shape;6744;p54"/>
                <p:cNvSpPr/>
                <p:nvPr/>
              </p:nvSpPr>
              <p:spPr>
                <a:xfrm>
                  <a:off x="5538025" y="2213300"/>
                  <a:ext cx="94175" cy="20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7" h="8350" extrusionOk="0">
                      <a:moveTo>
                        <a:pt x="251" y="1"/>
                      </a:moveTo>
                      <a:lnTo>
                        <a:pt x="209" y="63"/>
                      </a:lnTo>
                      <a:lnTo>
                        <a:pt x="251" y="105"/>
                      </a:lnTo>
                      <a:lnTo>
                        <a:pt x="251" y="189"/>
                      </a:lnTo>
                      <a:lnTo>
                        <a:pt x="188" y="210"/>
                      </a:lnTo>
                      <a:lnTo>
                        <a:pt x="105" y="168"/>
                      </a:lnTo>
                      <a:lnTo>
                        <a:pt x="0" y="168"/>
                      </a:lnTo>
                      <a:lnTo>
                        <a:pt x="168" y="314"/>
                      </a:lnTo>
                      <a:lnTo>
                        <a:pt x="356" y="461"/>
                      </a:lnTo>
                      <a:lnTo>
                        <a:pt x="419" y="524"/>
                      </a:lnTo>
                      <a:lnTo>
                        <a:pt x="398" y="670"/>
                      </a:lnTo>
                      <a:lnTo>
                        <a:pt x="460" y="607"/>
                      </a:lnTo>
                      <a:lnTo>
                        <a:pt x="502" y="607"/>
                      </a:lnTo>
                      <a:lnTo>
                        <a:pt x="565" y="691"/>
                      </a:lnTo>
                      <a:lnTo>
                        <a:pt x="502" y="733"/>
                      </a:lnTo>
                      <a:lnTo>
                        <a:pt x="419" y="775"/>
                      </a:lnTo>
                      <a:lnTo>
                        <a:pt x="460" y="838"/>
                      </a:lnTo>
                      <a:lnTo>
                        <a:pt x="523" y="838"/>
                      </a:lnTo>
                      <a:lnTo>
                        <a:pt x="565" y="984"/>
                      </a:lnTo>
                      <a:lnTo>
                        <a:pt x="481" y="1026"/>
                      </a:lnTo>
                      <a:lnTo>
                        <a:pt x="377" y="1005"/>
                      </a:lnTo>
                      <a:lnTo>
                        <a:pt x="314" y="900"/>
                      </a:lnTo>
                      <a:lnTo>
                        <a:pt x="251" y="984"/>
                      </a:lnTo>
                      <a:lnTo>
                        <a:pt x="168" y="1130"/>
                      </a:lnTo>
                      <a:lnTo>
                        <a:pt x="272" y="1235"/>
                      </a:lnTo>
                      <a:lnTo>
                        <a:pt x="314" y="1382"/>
                      </a:lnTo>
                      <a:lnTo>
                        <a:pt x="419" y="1528"/>
                      </a:lnTo>
                      <a:lnTo>
                        <a:pt x="523" y="1716"/>
                      </a:lnTo>
                      <a:lnTo>
                        <a:pt x="523" y="1946"/>
                      </a:lnTo>
                      <a:lnTo>
                        <a:pt x="586" y="1988"/>
                      </a:lnTo>
                      <a:lnTo>
                        <a:pt x="607" y="2177"/>
                      </a:lnTo>
                      <a:lnTo>
                        <a:pt x="691" y="2470"/>
                      </a:lnTo>
                      <a:lnTo>
                        <a:pt x="774" y="2658"/>
                      </a:lnTo>
                      <a:lnTo>
                        <a:pt x="900" y="2700"/>
                      </a:lnTo>
                      <a:lnTo>
                        <a:pt x="900" y="2762"/>
                      </a:lnTo>
                      <a:lnTo>
                        <a:pt x="837" y="2804"/>
                      </a:lnTo>
                      <a:lnTo>
                        <a:pt x="1130" y="3097"/>
                      </a:lnTo>
                      <a:lnTo>
                        <a:pt x="1235" y="3118"/>
                      </a:lnTo>
                      <a:lnTo>
                        <a:pt x="1360" y="3307"/>
                      </a:lnTo>
                      <a:lnTo>
                        <a:pt x="1402" y="3516"/>
                      </a:lnTo>
                      <a:lnTo>
                        <a:pt x="1402" y="3641"/>
                      </a:lnTo>
                      <a:lnTo>
                        <a:pt x="1465" y="3809"/>
                      </a:lnTo>
                      <a:lnTo>
                        <a:pt x="1465" y="3934"/>
                      </a:lnTo>
                      <a:lnTo>
                        <a:pt x="1569" y="3976"/>
                      </a:lnTo>
                      <a:lnTo>
                        <a:pt x="1674" y="4123"/>
                      </a:lnTo>
                      <a:lnTo>
                        <a:pt x="1653" y="4143"/>
                      </a:lnTo>
                      <a:lnTo>
                        <a:pt x="1653" y="4227"/>
                      </a:lnTo>
                      <a:lnTo>
                        <a:pt x="1779" y="4436"/>
                      </a:lnTo>
                      <a:lnTo>
                        <a:pt x="1821" y="4562"/>
                      </a:lnTo>
                      <a:lnTo>
                        <a:pt x="1883" y="4708"/>
                      </a:lnTo>
                      <a:lnTo>
                        <a:pt x="1883" y="4918"/>
                      </a:lnTo>
                      <a:lnTo>
                        <a:pt x="1946" y="5001"/>
                      </a:lnTo>
                      <a:lnTo>
                        <a:pt x="1925" y="5106"/>
                      </a:lnTo>
                      <a:lnTo>
                        <a:pt x="1946" y="5315"/>
                      </a:lnTo>
                      <a:lnTo>
                        <a:pt x="2051" y="5524"/>
                      </a:lnTo>
                      <a:lnTo>
                        <a:pt x="2030" y="5608"/>
                      </a:lnTo>
                      <a:lnTo>
                        <a:pt x="2030" y="5755"/>
                      </a:lnTo>
                      <a:lnTo>
                        <a:pt x="2155" y="5859"/>
                      </a:lnTo>
                      <a:lnTo>
                        <a:pt x="2365" y="6131"/>
                      </a:lnTo>
                      <a:lnTo>
                        <a:pt x="2365" y="6257"/>
                      </a:lnTo>
                      <a:lnTo>
                        <a:pt x="2448" y="6424"/>
                      </a:lnTo>
                      <a:lnTo>
                        <a:pt x="2406" y="6654"/>
                      </a:lnTo>
                      <a:lnTo>
                        <a:pt x="2448" y="6843"/>
                      </a:lnTo>
                      <a:lnTo>
                        <a:pt x="2553" y="7010"/>
                      </a:lnTo>
                      <a:lnTo>
                        <a:pt x="2574" y="7156"/>
                      </a:lnTo>
                      <a:lnTo>
                        <a:pt x="2720" y="7324"/>
                      </a:lnTo>
                      <a:lnTo>
                        <a:pt x="2762" y="7408"/>
                      </a:lnTo>
                      <a:lnTo>
                        <a:pt x="2699" y="7596"/>
                      </a:lnTo>
                      <a:lnTo>
                        <a:pt x="2699" y="7847"/>
                      </a:lnTo>
                      <a:lnTo>
                        <a:pt x="2762" y="7993"/>
                      </a:lnTo>
                      <a:lnTo>
                        <a:pt x="2867" y="8098"/>
                      </a:lnTo>
                      <a:lnTo>
                        <a:pt x="2929" y="8244"/>
                      </a:lnTo>
                      <a:lnTo>
                        <a:pt x="3097" y="8349"/>
                      </a:lnTo>
                      <a:lnTo>
                        <a:pt x="3097" y="8349"/>
                      </a:lnTo>
                      <a:lnTo>
                        <a:pt x="3076" y="8224"/>
                      </a:lnTo>
                      <a:lnTo>
                        <a:pt x="3097" y="8098"/>
                      </a:lnTo>
                      <a:lnTo>
                        <a:pt x="3034" y="7993"/>
                      </a:lnTo>
                      <a:lnTo>
                        <a:pt x="3013" y="7847"/>
                      </a:lnTo>
                      <a:lnTo>
                        <a:pt x="3034" y="7680"/>
                      </a:lnTo>
                      <a:lnTo>
                        <a:pt x="3139" y="7575"/>
                      </a:lnTo>
                      <a:lnTo>
                        <a:pt x="3201" y="7596"/>
                      </a:lnTo>
                      <a:lnTo>
                        <a:pt x="3201" y="7680"/>
                      </a:lnTo>
                      <a:lnTo>
                        <a:pt x="3243" y="7721"/>
                      </a:lnTo>
                      <a:lnTo>
                        <a:pt x="3494" y="7700"/>
                      </a:lnTo>
                      <a:lnTo>
                        <a:pt x="3515" y="7638"/>
                      </a:lnTo>
                      <a:lnTo>
                        <a:pt x="3557" y="7638"/>
                      </a:lnTo>
                      <a:lnTo>
                        <a:pt x="3599" y="7700"/>
                      </a:lnTo>
                      <a:lnTo>
                        <a:pt x="3557" y="7721"/>
                      </a:lnTo>
                      <a:lnTo>
                        <a:pt x="3557" y="7826"/>
                      </a:lnTo>
                      <a:lnTo>
                        <a:pt x="3704" y="7952"/>
                      </a:lnTo>
                      <a:lnTo>
                        <a:pt x="3725" y="8056"/>
                      </a:lnTo>
                      <a:lnTo>
                        <a:pt x="3766" y="8119"/>
                      </a:lnTo>
                      <a:lnTo>
                        <a:pt x="3766" y="8035"/>
                      </a:lnTo>
                      <a:lnTo>
                        <a:pt x="3745" y="7993"/>
                      </a:lnTo>
                      <a:lnTo>
                        <a:pt x="3766" y="7847"/>
                      </a:lnTo>
                      <a:lnTo>
                        <a:pt x="3766" y="7721"/>
                      </a:lnTo>
                      <a:lnTo>
                        <a:pt x="3662" y="7638"/>
                      </a:lnTo>
                      <a:lnTo>
                        <a:pt x="3641" y="7491"/>
                      </a:lnTo>
                      <a:lnTo>
                        <a:pt x="3599" y="7387"/>
                      </a:lnTo>
                      <a:lnTo>
                        <a:pt x="3515" y="7428"/>
                      </a:lnTo>
                      <a:lnTo>
                        <a:pt x="3432" y="7428"/>
                      </a:lnTo>
                      <a:lnTo>
                        <a:pt x="3285" y="7324"/>
                      </a:lnTo>
                      <a:lnTo>
                        <a:pt x="3243" y="7156"/>
                      </a:lnTo>
                      <a:lnTo>
                        <a:pt x="3181" y="7010"/>
                      </a:lnTo>
                      <a:lnTo>
                        <a:pt x="3034" y="6905"/>
                      </a:lnTo>
                      <a:lnTo>
                        <a:pt x="2929" y="6884"/>
                      </a:lnTo>
                      <a:lnTo>
                        <a:pt x="2867" y="6780"/>
                      </a:lnTo>
                      <a:lnTo>
                        <a:pt x="2804" y="6571"/>
                      </a:lnTo>
                      <a:lnTo>
                        <a:pt x="2720" y="6424"/>
                      </a:lnTo>
                      <a:lnTo>
                        <a:pt x="2678" y="6278"/>
                      </a:lnTo>
                      <a:lnTo>
                        <a:pt x="2678" y="6089"/>
                      </a:lnTo>
                      <a:lnTo>
                        <a:pt x="2657" y="5859"/>
                      </a:lnTo>
                      <a:lnTo>
                        <a:pt x="2595" y="5755"/>
                      </a:lnTo>
                      <a:lnTo>
                        <a:pt x="2616" y="5545"/>
                      </a:lnTo>
                      <a:lnTo>
                        <a:pt x="2595" y="5441"/>
                      </a:lnTo>
                      <a:lnTo>
                        <a:pt x="2511" y="5294"/>
                      </a:lnTo>
                      <a:lnTo>
                        <a:pt x="2574" y="5211"/>
                      </a:lnTo>
                      <a:lnTo>
                        <a:pt x="2595" y="5127"/>
                      </a:lnTo>
                      <a:lnTo>
                        <a:pt x="2595" y="5085"/>
                      </a:lnTo>
                      <a:lnTo>
                        <a:pt x="2657" y="5043"/>
                      </a:lnTo>
                      <a:lnTo>
                        <a:pt x="2720" y="5085"/>
                      </a:lnTo>
                      <a:lnTo>
                        <a:pt x="2867" y="5043"/>
                      </a:lnTo>
                      <a:lnTo>
                        <a:pt x="2992" y="5043"/>
                      </a:lnTo>
                      <a:lnTo>
                        <a:pt x="3118" y="5127"/>
                      </a:lnTo>
                      <a:lnTo>
                        <a:pt x="3201" y="5315"/>
                      </a:lnTo>
                      <a:lnTo>
                        <a:pt x="3306" y="5336"/>
                      </a:lnTo>
                      <a:lnTo>
                        <a:pt x="3411" y="5420"/>
                      </a:lnTo>
                      <a:lnTo>
                        <a:pt x="3515" y="5566"/>
                      </a:lnTo>
                      <a:lnTo>
                        <a:pt x="3599" y="5608"/>
                      </a:lnTo>
                      <a:lnTo>
                        <a:pt x="3536" y="5483"/>
                      </a:lnTo>
                      <a:lnTo>
                        <a:pt x="3411" y="5315"/>
                      </a:lnTo>
                      <a:lnTo>
                        <a:pt x="3243" y="5211"/>
                      </a:lnTo>
                      <a:lnTo>
                        <a:pt x="3139" y="5022"/>
                      </a:lnTo>
                      <a:lnTo>
                        <a:pt x="3034" y="4897"/>
                      </a:lnTo>
                      <a:lnTo>
                        <a:pt x="3034" y="4813"/>
                      </a:lnTo>
                      <a:lnTo>
                        <a:pt x="2992" y="4771"/>
                      </a:lnTo>
                      <a:lnTo>
                        <a:pt x="2888" y="4562"/>
                      </a:lnTo>
                      <a:lnTo>
                        <a:pt x="2825" y="4436"/>
                      </a:lnTo>
                      <a:lnTo>
                        <a:pt x="2762" y="4395"/>
                      </a:lnTo>
                      <a:lnTo>
                        <a:pt x="2720" y="4269"/>
                      </a:lnTo>
                      <a:lnTo>
                        <a:pt x="2574" y="4060"/>
                      </a:lnTo>
                      <a:lnTo>
                        <a:pt x="2406" y="3809"/>
                      </a:lnTo>
                      <a:lnTo>
                        <a:pt x="2365" y="3641"/>
                      </a:lnTo>
                      <a:lnTo>
                        <a:pt x="2155" y="3390"/>
                      </a:lnTo>
                      <a:lnTo>
                        <a:pt x="2072" y="3181"/>
                      </a:lnTo>
                      <a:lnTo>
                        <a:pt x="1967" y="3118"/>
                      </a:lnTo>
                      <a:lnTo>
                        <a:pt x="1967" y="3014"/>
                      </a:lnTo>
                      <a:lnTo>
                        <a:pt x="1925" y="2888"/>
                      </a:lnTo>
                      <a:lnTo>
                        <a:pt x="1841" y="2867"/>
                      </a:lnTo>
                      <a:lnTo>
                        <a:pt x="1841" y="2909"/>
                      </a:lnTo>
                      <a:lnTo>
                        <a:pt x="1758" y="2909"/>
                      </a:lnTo>
                      <a:lnTo>
                        <a:pt x="1737" y="2867"/>
                      </a:lnTo>
                      <a:lnTo>
                        <a:pt x="1758" y="2762"/>
                      </a:lnTo>
                      <a:lnTo>
                        <a:pt x="1737" y="2679"/>
                      </a:lnTo>
                      <a:lnTo>
                        <a:pt x="1632" y="2616"/>
                      </a:lnTo>
                      <a:lnTo>
                        <a:pt x="1528" y="2490"/>
                      </a:lnTo>
                      <a:lnTo>
                        <a:pt x="1465" y="2344"/>
                      </a:lnTo>
                      <a:lnTo>
                        <a:pt x="1402" y="2260"/>
                      </a:lnTo>
                      <a:lnTo>
                        <a:pt x="1402" y="2135"/>
                      </a:lnTo>
                      <a:lnTo>
                        <a:pt x="1423" y="2030"/>
                      </a:lnTo>
                      <a:lnTo>
                        <a:pt x="1444" y="2051"/>
                      </a:lnTo>
                      <a:lnTo>
                        <a:pt x="1423" y="1884"/>
                      </a:lnTo>
                      <a:lnTo>
                        <a:pt x="1402" y="1716"/>
                      </a:lnTo>
                      <a:lnTo>
                        <a:pt x="1360" y="1570"/>
                      </a:lnTo>
                      <a:lnTo>
                        <a:pt x="1235" y="1528"/>
                      </a:lnTo>
                      <a:lnTo>
                        <a:pt x="1109" y="1382"/>
                      </a:lnTo>
                      <a:lnTo>
                        <a:pt x="1109" y="1319"/>
                      </a:lnTo>
                      <a:lnTo>
                        <a:pt x="1046" y="1256"/>
                      </a:lnTo>
                      <a:lnTo>
                        <a:pt x="1046" y="1193"/>
                      </a:lnTo>
                      <a:lnTo>
                        <a:pt x="1109" y="1193"/>
                      </a:lnTo>
                      <a:lnTo>
                        <a:pt x="1214" y="1298"/>
                      </a:lnTo>
                      <a:lnTo>
                        <a:pt x="1318" y="1444"/>
                      </a:lnTo>
                      <a:lnTo>
                        <a:pt x="1318" y="1444"/>
                      </a:lnTo>
                      <a:lnTo>
                        <a:pt x="1256" y="1298"/>
                      </a:lnTo>
                      <a:lnTo>
                        <a:pt x="1130" y="1110"/>
                      </a:lnTo>
                      <a:lnTo>
                        <a:pt x="1005" y="942"/>
                      </a:lnTo>
                      <a:lnTo>
                        <a:pt x="942" y="942"/>
                      </a:lnTo>
                      <a:lnTo>
                        <a:pt x="921" y="858"/>
                      </a:lnTo>
                      <a:lnTo>
                        <a:pt x="691" y="670"/>
                      </a:lnTo>
                      <a:lnTo>
                        <a:pt x="607" y="566"/>
                      </a:lnTo>
                      <a:lnTo>
                        <a:pt x="607" y="335"/>
                      </a:lnTo>
                      <a:lnTo>
                        <a:pt x="523" y="273"/>
                      </a:lnTo>
                      <a:lnTo>
                        <a:pt x="377" y="210"/>
                      </a:lnTo>
                      <a:lnTo>
                        <a:pt x="293" y="63"/>
                      </a:lnTo>
                      <a:lnTo>
                        <a:pt x="251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745" name="Google Shape;6745;p54"/>
            <p:cNvGrpSpPr/>
            <p:nvPr/>
          </p:nvGrpSpPr>
          <p:grpSpPr>
            <a:xfrm>
              <a:off x="3875768" y="2846704"/>
              <a:ext cx="44796" cy="47366"/>
              <a:chOff x="3960625" y="2587825"/>
              <a:chExt cx="94050" cy="104125"/>
            </a:xfrm>
          </p:grpSpPr>
          <p:sp>
            <p:nvSpPr>
              <p:cNvPr id="6746" name="Google Shape;6746;p54"/>
              <p:cNvSpPr/>
              <p:nvPr/>
            </p:nvSpPr>
            <p:spPr>
              <a:xfrm>
                <a:off x="3960625" y="2587825"/>
                <a:ext cx="9405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3762" h="2048" extrusionOk="0">
                    <a:moveTo>
                      <a:pt x="190" y="2048"/>
                    </a:moveTo>
                    <a:lnTo>
                      <a:pt x="0" y="1762"/>
                    </a:lnTo>
                    <a:lnTo>
                      <a:pt x="309" y="1048"/>
                    </a:lnTo>
                    <a:lnTo>
                      <a:pt x="3762" y="0"/>
                    </a:lnTo>
                    <a:lnTo>
                      <a:pt x="3714" y="1072"/>
                    </a:lnTo>
                    <a:lnTo>
                      <a:pt x="2929" y="1143"/>
                    </a:lnTo>
                    <a:lnTo>
                      <a:pt x="2167" y="10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6747" name="Google Shape;6747;p54"/>
              <p:cNvSpPr/>
              <p:nvPr/>
            </p:nvSpPr>
            <p:spPr>
              <a:xfrm>
                <a:off x="3963000" y="2596725"/>
                <a:ext cx="86850" cy="95225"/>
              </a:xfrm>
              <a:custGeom>
                <a:avLst/>
                <a:gdLst/>
                <a:ahLst/>
                <a:cxnLst/>
                <a:rect l="l" t="t" r="r" b="b"/>
                <a:pathLst>
                  <a:path w="3474" h="3809" extrusionOk="0">
                    <a:moveTo>
                      <a:pt x="1549" y="2009"/>
                    </a:moveTo>
                    <a:lnTo>
                      <a:pt x="1632" y="2030"/>
                    </a:lnTo>
                    <a:lnTo>
                      <a:pt x="1695" y="2093"/>
                    </a:lnTo>
                    <a:lnTo>
                      <a:pt x="1674" y="2135"/>
                    </a:lnTo>
                    <a:lnTo>
                      <a:pt x="1674" y="2189"/>
                    </a:lnTo>
                    <a:lnTo>
                      <a:pt x="1674" y="2189"/>
                    </a:lnTo>
                    <a:cubicBezTo>
                      <a:pt x="1645" y="2167"/>
                      <a:pt x="1613" y="2146"/>
                      <a:pt x="1569" y="2135"/>
                    </a:cubicBezTo>
                    <a:cubicBezTo>
                      <a:pt x="1549" y="2114"/>
                      <a:pt x="1528" y="2114"/>
                      <a:pt x="1486" y="2114"/>
                    </a:cubicBezTo>
                    <a:lnTo>
                      <a:pt x="1549" y="2072"/>
                    </a:lnTo>
                    <a:lnTo>
                      <a:pt x="1549" y="2009"/>
                    </a:lnTo>
                    <a:close/>
                    <a:moveTo>
                      <a:pt x="3327" y="1"/>
                    </a:moveTo>
                    <a:lnTo>
                      <a:pt x="3201" y="105"/>
                    </a:lnTo>
                    <a:lnTo>
                      <a:pt x="3201" y="231"/>
                    </a:lnTo>
                    <a:lnTo>
                      <a:pt x="3243" y="335"/>
                    </a:lnTo>
                    <a:lnTo>
                      <a:pt x="3160" y="377"/>
                    </a:lnTo>
                    <a:lnTo>
                      <a:pt x="2929" y="356"/>
                    </a:lnTo>
                    <a:lnTo>
                      <a:pt x="2825" y="419"/>
                    </a:lnTo>
                    <a:lnTo>
                      <a:pt x="2720" y="356"/>
                    </a:lnTo>
                    <a:lnTo>
                      <a:pt x="2616" y="356"/>
                    </a:lnTo>
                    <a:lnTo>
                      <a:pt x="2532" y="419"/>
                    </a:lnTo>
                    <a:lnTo>
                      <a:pt x="2427" y="419"/>
                    </a:lnTo>
                    <a:lnTo>
                      <a:pt x="2406" y="314"/>
                    </a:lnTo>
                    <a:lnTo>
                      <a:pt x="2260" y="314"/>
                    </a:lnTo>
                    <a:lnTo>
                      <a:pt x="2113" y="273"/>
                    </a:lnTo>
                    <a:lnTo>
                      <a:pt x="2009" y="377"/>
                    </a:lnTo>
                    <a:lnTo>
                      <a:pt x="1862" y="419"/>
                    </a:lnTo>
                    <a:lnTo>
                      <a:pt x="1674" y="419"/>
                    </a:lnTo>
                    <a:lnTo>
                      <a:pt x="1632" y="377"/>
                    </a:lnTo>
                    <a:lnTo>
                      <a:pt x="1549" y="440"/>
                    </a:lnTo>
                    <a:lnTo>
                      <a:pt x="1444" y="440"/>
                    </a:lnTo>
                    <a:lnTo>
                      <a:pt x="1318" y="524"/>
                    </a:lnTo>
                    <a:lnTo>
                      <a:pt x="1025" y="524"/>
                    </a:lnTo>
                    <a:lnTo>
                      <a:pt x="900" y="586"/>
                    </a:lnTo>
                    <a:lnTo>
                      <a:pt x="900" y="649"/>
                    </a:lnTo>
                    <a:lnTo>
                      <a:pt x="732" y="691"/>
                    </a:lnTo>
                    <a:lnTo>
                      <a:pt x="502" y="838"/>
                    </a:lnTo>
                    <a:lnTo>
                      <a:pt x="481" y="984"/>
                    </a:lnTo>
                    <a:lnTo>
                      <a:pt x="398" y="1151"/>
                    </a:lnTo>
                    <a:lnTo>
                      <a:pt x="168" y="1214"/>
                    </a:lnTo>
                    <a:lnTo>
                      <a:pt x="168" y="1361"/>
                    </a:lnTo>
                    <a:lnTo>
                      <a:pt x="84" y="1507"/>
                    </a:lnTo>
                    <a:lnTo>
                      <a:pt x="0" y="1570"/>
                    </a:lnTo>
                    <a:lnTo>
                      <a:pt x="0" y="1716"/>
                    </a:lnTo>
                    <a:lnTo>
                      <a:pt x="209" y="1884"/>
                    </a:lnTo>
                    <a:lnTo>
                      <a:pt x="335" y="2072"/>
                    </a:lnTo>
                    <a:lnTo>
                      <a:pt x="398" y="2093"/>
                    </a:lnTo>
                    <a:lnTo>
                      <a:pt x="398" y="2135"/>
                    </a:lnTo>
                    <a:lnTo>
                      <a:pt x="544" y="2365"/>
                    </a:lnTo>
                    <a:lnTo>
                      <a:pt x="586" y="2532"/>
                    </a:lnTo>
                    <a:lnTo>
                      <a:pt x="649" y="2553"/>
                    </a:lnTo>
                    <a:lnTo>
                      <a:pt x="753" y="2449"/>
                    </a:lnTo>
                    <a:lnTo>
                      <a:pt x="837" y="2553"/>
                    </a:lnTo>
                    <a:lnTo>
                      <a:pt x="963" y="2595"/>
                    </a:lnTo>
                    <a:lnTo>
                      <a:pt x="1025" y="2511"/>
                    </a:lnTo>
                    <a:lnTo>
                      <a:pt x="1130" y="2511"/>
                    </a:lnTo>
                    <a:lnTo>
                      <a:pt x="1277" y="2595"/>
                    </a:lnTo>
                    <a:lnTo>
                      <a:pt x="1360" y="2532"/>
                    </a:lnTo>
                    <a:lnTo>
                      <a:pt x="1381" y="2616"/>
                    </a:lnTo>
                    <a:lnTo>
                      <a:pt x="1465" y="2616"/>
                    </a:lnTo>
                    <a:lnTo>
                      <a:pt x="1528" y="2658"/>
                    </a:lnTo>
                    <a:lnTo>
                      <a:pt x="1653" y="2700"/>
                    </a:lnTo>
                    <a:lnTo>
                      <a:pt x="1569" y="2742"/>
                    </a:lnTo>
                    <a:lnTo>
                      <a:pt x="1486" y="2825"/>
                    </a:lnTo>
                    <a:lnTo>
                      <a:pt x="1423" y="2762"/>
                    </a:lnTo>
                    <a:lnTo>
                      <a:pt x="1318" y="2742"/>
                    </a:lnTo>
                    <a:lnTo>
                      <a:pt x="1067" y="2595"/>
                    </a:lnTo>
                    <a:lnTo>
                      <a:pt x="963" y="2616"/>
                    </a:lnTo>
                    <a:lnTo>
                      <a:pt x="858" y="2658"/>
                    </a:lnTo>
                    <a:lnTo>
                      <a:pt x="753" y="2616"/>
                    </a:lnTo>
                    <a:lnTo>
                      <a:pt x="691" y="2721"/>
                    </a:lnTo>
                    <a:lnTo>
                      <a:pt x="628" y="2742"/>
                    </a:lnTo>
                    <a:lnTo>
                      <a:pt x="607" y="2846"/>
                    </a:lnTo>
                    <a:lnTo>
                      <a:pt x="732" y="2972"/>
                    </a:lnTo>
                    <a:lnTo>
                      <a:pt x="858" y="3035"/>
                    </a:lnTo>
                    <a:lnTo>
                      <a:pt x="1004" y="3139"/>
                    </a:lnTo>
                    <a:lnTo>
                      <a:pt x="1004" y="3223"/>
                    </a:lnTo>
                    <a:lnTo>
                      <a:pt x="942" y="3265"/>
                    </a:lnTo>
                    <a:lnTo>
                      <a:pt x="942" y="3369"/>
                    </a:lnTo>
                    <a:lnTo>
                      <a:pt x="1046" y="3495"/>
                    </a:lnTo>
                    <a:lnTo>
                      <a:pt x="1130" y="3579"/>
                    </a:lnTo>
                    <a:lnTo>
                      <a:pt x="1151" y="3495"/>
                    </a:lnTo>
                    <a:lnTo>
                      <a:pt x="1130" y="3453"/>
                    </a:lnTo>
                    <a:lnTo>
                      <a:pt x="1172" y="3348"/>
                    </a:lnTo>
                    <a:lnTo>
                      <a:pt x="1214" y="3474"/>
                    </a:lnTo>
                    <a:lnTo>
                      <a:pt x="1360" y="3537"/>
                    </a:lnTo>
                    <a:lnTo>
                      <a:pt x="1381" y="3599"/>
                    </a:lnTo>
                    <a:lnTo>
                      <a:pt x="1360" y="3704"/>
                    </a:lnTo>
                    <a:lnTo>
                      <a:pt x="1423" y="3788"/>
                    </a:lnTo>
                    <a:lnTo>
                      <a:pt x="1423" y="3746"/>
                    </a:lnTo>
                    <a:lnTo>
                      <a:pt x="1465" y="3599"/>
                    </a:lnTo>
                    <a:lnTo>
                      <a:pt x="1569" y="3599"/>
                    </a:lnTo>
                    <a:lnTo>
                      <a:pt x="1632" y="3704"/>
                    </a:lnTo>
                    <a:lnTo>
                      <a:pt x="1800" y="3809"/>
                    </a:lnTo>
                    <a:lnTo>
                      <a:pt x="1800" y="3809"/>
                    </a:lnTo>
                    <a:lnTo>
                      <a:pt x="1737" y="3704"/>
                    </a:lnTo>
                    <a:lnTo>
                      <a:pt x="1758" y="3641"/>
                    </a:lnTo>
                    <a:lnTo>
                      <a:pt x="1695" y="3537"/>
                    </a:lnTo>
                    <a:lnTo>
                      <a:pt x="1632" y="3348"/>
                    </a:lnTo>
                    <a:lnTo>
                      <a:pt x="1549" y="3244"/>
                    </a:lnTo>
                    <a:lnTo>
                      <a:pt x="1549" y="3181"/>
                    </a:lnTo>
                    <a:lnTo>
                      <a:pt x="1632" y="3181"/>
                    </a:lnTo>
                    <a:lnTo>
                      <a:pt x="1758" y="3265"/>
                    </a:lnTo>
                    <a:lnTo>
                      <a:pt x="1737" y="3327"/>
                    </a:lnTo>
                    <a:lnTo>
                      <a:pt x="1758" y="3369"/>
                    </a:lnTo>
                    <a:lnTo>
                      <a:pt x="1841" y="3286"/>
                    </a:lnTo>
                    <a:lnTo>
                      <a:pt x="1967" y="3348"/>
                    </a:lnTo>
                    <a:lnTo>
                      <a:pt x="1967" y="3286"/>
                    </a:lnTo>
                    <a:lnTo>
                      <a:pt x="1904" y="3244"/>
                    </a:lnTo>
                    <a:lnTo>
                      <a:pt x="1904" y="3181"/>
                    </a:lnTo>
                    <a:lnTo>
                      <a:pt x="1862" y="3181"/>
                    </a:lnTo>
                    <a:lnTo>
                      <a:pt x="1758" y="3139"/>
                    </a:lnTo>
                    <a:lnTo>
                      <a:pt x="1758" y="3076"/>
                    </a:lnTo>
                    <a:lnTo>
                      <a:pt x="1653" y="3014"/>
                    </a:lnTo>
                    <a:lnTo>
                      <a:pt x="1758" y="2951"/>
                    </a:lnTo>
                    <a:lnTo>
                      <a:pt x="1862" y="2951"/>
                    </a:lnTo>
                    <a:lnTo>
                      <a:pt x="1904" y="2909"/>
                    </a:lnTo>
                    <a:lnTo>
                      <a:pt x="2072" y="3014"/>
                    </a:lnTo>
                    <a:lnTo>
                      <a:pt x="2093" y="3055"/>
                    </a:lnTo>
                    <a:lnTo>
                      <a:pt x="2197" y="3076"/>
                    </a:lnTo>
                    <a:lnTo>
                      <a:pt x="2218" y="3035"/>
                    </a:lnTo>
                    <a:lnTo>
                      <a:pt x="2113" y="2909"/>
                    </a:lnTo>
                    <a:lnTo>
                      <a:pt x="2155" y="2762"/>
                    </a:lnTo>
                    <a:lnTo>
                      <a:pt x="2093" y="2700"/>
                    </a:lnTo>
                    <a:lnTo>
                      <a:pt x="1841" y="2532"/>
                    </a:lnTo>
                    <a:lnTo>
                      <a:pt x="1758" y="2511"/>
                    </a:lnTo>
                    <a:lnTo>
                      <a:pt x="1737" y="2490"/>
                    </a:lnTo>
                    <a:cubicBezTo>
                      <a:pt x="1758" y="2490"/>
                      <a:pt x="1779" y="2449"/>
                      <a:pt x="1800" y="2407"/>
                    </a:cubicBezTo>
                    <a:lnTo>
                      <a:pt x="1862" y="2449"/>
                    </a:lnTo>
                    <a:lnTo>
                      <a:pt x="1946" y="2490"/>
                    </a:lnTo>
                    <a:lnTo>
                      <a:pt x="1988" y="2553"/>
                    </a:lnTo>
                    <a:lnTo>
                      <a:pt x="2093" y="2616"/>
                    </a:lnTo>
                    <a:lnTo>
                      <a:pt x="2176" y="2616"/>
                    </a:lnTo>
                    <a:lnTo>
                      <a:pt x="2197" y="2658"/>
                    </a:lnTo>
                    <a:lnTo>
                      <a:pt x="2281" y="2762"/>
                    </a:lnTo>
                    <a:lnTo>
                      <a:pt x="2323" y="2825"/>
                    </a:lnTo>
                    <a:lnTo>
                      <a:pt x="2323" y="2867"/>
                    </a:lnTo>
                    <a:lnTo>
                      <a:pt x="2365" y="2930"/>
                    </a:lnTo>
                    <a:lnTo>
                      <a:pt x="2427" y="2972"/>
                    </a:lnTo>
                    <a:lnTo>
                      <a:pt x="2490" y="2951"/>
                    </a:lnTo>
                    <a:lnTo>
                      <a:pt x="2532" y="2972"/>
                    </a:lnTo>
                    <a:lnTo>
                      <a:pt x="2595" y="2867"/>
                    </a:lnTo>
                    <a:lnTo>
                      <a:pt x="2490" y="2867"/>
                    </a:lnTo>
                    <a:lnTo>
                      <a:pt x="2469" y="2888"/>
                    </a:lnTo>
                    <a:lnTo>
                      <a:pt x="2385" y="2825"/>
                    </a:lnTo>
                    <a:lnTo>
                      <a:pt x="2385" y="2742"/>
                    </a:lnTo>
                    <a:lnTo>
                      <a:pt x="2365" y="2679"/>
                    </a:lnTo>
                    <a:lnTo>
                      <a:pt x="2365" y="2637"/>
                    </a:lnTo>
                    <a:lnTo>
                      <a:pt x="2302" y="2553"/>
                    </a:lnTo>
                    <a:lnTo>
                      <a:pt x="2176" y="2428"/>
                    </a:lnTo>
                    <a:lnTo>
                      <a:pt x="2176" y="2449"/>
                    </a:lnTo>
                    <a:lnTo>
                      <a:pt x="2093" y="2449"/>
                    </a:lnTo>
                    <a:lnTo>
                      <a:pt x="2093" y="2428"/>
                    </a:lnTo>
                    <a:lnTo>
                      <a:pt x="1988" y="2365"/>
                    </a:lnTo>
                    <a:lnTo>
                      <a:pt x="1883" y="2344"/>
                    </a:lnTo>
                    <a:lnTo>
                      <a:pt x="1800" y="2239"/>
                    </a:lnTo>
                    <a:lnTo>
                      <a:pt x="1758" y="2239"/>
                    </a:lnTo>
                    <a:cubicBezTo>
                      <a:pt x="1730" y="2230"/>
                      <a:pt x="1706" y="2212"/>
                      <a:pt x="1680" y="2193"/>
                    </a:cubicBezTo>
                    <a:lnTo>
                      <a:pt x="1680" y="2193"/>
                    </a:lnTo>
                    <a:lnTo>
                      <a:pt x="1737" y="2156"/>
                    </a:lnTo>
                    <a:lnTo>
                      <a:pt x="1758" y="2030"/>
                    </a:lnTo>
                    <a:lnTo>
                      <a:pt x="1674" y="1946"/>
                    </a:lnTo>
                    <a:lnTo>
                      <a:pt x="1486" y="1737"/>
                    </a:lnTo>
                    <a:lnTo>
                      <a:pt x="1423" y="1695"/>
                    </a:lnTo>
                    <a:lnTo>
                      <a:pt x="1381" y="1612"/>
                    </a:lnTo>
                    <a:lnTo>
                      <a:pt x="1256" y="1507"/>
                    </a:lnTo>
                    <a:lnTo>
                      <a:pt x="1318" y="1465"/>
                    </a:lnTo>
                    <a:lnTo>
                      <a:pt x="1277" y="1235"/>
                    </a:lnTo>
                    <a:lnTo>
                      <a:pt x="1360" y="1130"/>
                    </a:lnTo>
                    <a:lnTo>
                      <a:pt x="1486" y="1089"/>
                    </a:lnTo>
                    <a:lnTo>
                      <a:pt x="1528" y="1193"/>
                    </a:lnTo>
                    <a:lnTo>
                      <a:pt x="1465" y="1193"/>
                    </a:lnTo>
                    <a:lnTo>
                      <a:pt x="1465" y="1256"/>
                    </a:lnTo>
                    <a:lnTo>
                      <a:pt x="1653" y="1319"/>
                    </a:lnTo>
                    <a:lnTo>
                      <a:pt x="1674" y="1465"/>
                    </a:lnTo>
                    <a:lnTo>
                      <a:pt x="1779" y="1570"/>
                    </a:lnTo>
                    <a:lnTo>
                      <a:pt x="1904" y="1570"/>
                    </a:lnTo>
                    <a:lnTo>
                      <a:pt x="1841" y="1507"/>
                    </a:lnTo>
                    <a:lnTo>
                      <a:pt x="1779" y="1423"/>
                    </a:lnTo>
                    <a:lnTo>
                      <a:pt x="1800" y="1361"/>
                    </a:lnTo>
                    <a:lnTo>
                      <a:pt x="1946" y="1402"/>
                    </a:lnTo>
                    <a:lnTo>
                      <a:pt x="2009" y="1528"/>
                    </a:lnTo>
                    <a:lnTo>
                      <a:pt x="2093" y="1570"/>
                    </a:lnTo>
                    <a:lnTo>
                      <a:pt x="2155" y="1486"/>
                    </a:lnTo>
                    <a:lnTo>
                      <a:pt x="2072" y="1423"/>
                    </a:lnTo>
                    <a:lnTo>
                      <a:pt x="1988" y="1402"/>
                    </a:lnTo>
                    <a:lnTo>
                      <a:pt x="1988" y="1361"/>
                    </a:lnTo>
                    <a:lnTo>
                      <a:pt x="2197" y="1361"/>
                    </a:lnTo>
                    <a:lnTo>
                      <a:pt x="2281" y="1423"/>
                    </a:lnTo>
                    <a:lnTo>
                      <a:pt x="2302" y="1402"/>
                    </a:lnTo>
                    <a:lnTo>
                      <a:pt x="2176" y="1298"/>
                    </a:lnTo>
                    <a:lnTo>
                      <a:pt x="2051" y="1277"/>
                    </a:lnTo>
                    <a:lnTo>
                      <a:pt x="1946" y="1151"/>
                    </a:lnTo>
                    <a:lnTo>
                      <a:pt x="1988" y="1068"/>
                    </a:lnTo>
                    <a:lnTo>
                      <a:pt x="2093" y="1089"/>
                    </a:lnTo>
                    <a:lnTo>
                      <a:pt x="2176" y="1047"/>
                    </a:lnTo>
                    <a:lnTo>
                      <a:pt x="2218" y="879"/>
                    </a:lnTo>
                    <a:lnTo>
                      <a:pt x="2302" y="858"/>
                    </a:lnTo>
                    <a:lnTo>
                      <a:pt x="2427" y="963"/>
                    </a:lnTo>
                    <a:lnTo>
                      <a:pt x="2532" y="963"/>
                    </a:lnTo>
                    <a:lnTo>
                      <a:pt x="2637" y="858"/>
                    </a:lnTo>
                    <a:lnTo>
                      <a:pt x="2637" y="796"/>
                    </a:lnTo>
                    <a:lnTo>
                      <a:pt x="2699" y="796"/>
                    </a:lnTo>
                    <a:lnTo>
                      <a:pt x="2783" y="879"/>
                    </a:lnTo>
                    <a:lnTo>
                      <a:pt x="3013" y="879"/>
                    </a:lnTo>
                    <a:lnTo>
                      <a:pt x="3201" y="942"/>
                    </a:lnTo>
                    <a:lnTo>
                      <a:pt x="3327" y="900"/>
                    </a:lnTo>
                    <a:lnTo>
                      <a:pt x="3348" y="566"/>
                    </a:lnTo>
                    <a:lnTo>
                      <a:pt x="3327" y="440"/>
                    </a:lnTo>
                    <a:lnTo>
                      <a:pt x="3473" y="335"/>
                    </a:lnTo>
                    <a:lnTo>
                      <a:pt x="3473" y="210"/>
                    </a:lnTo>
                    <a:lnTo>
                      <a:pt x="3369" y="147"/>
                    </a:lnTo>
                    <a:lnTo>
                      <a:pt x="341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48" name="Google Shape;6748;p54"/>
            <p:cNvGrpSpPr/>
            <p:nvPr/>
          </p:nvGrpSpPr>
          <p:grpSpPr>
            <a:xfrm>
              <a:off x="3782759" y="2807162"/>
              <a:ext cx="82686" cy="85487"/>
              <a:chOff x="3765350" y="2500900"/>
              <a:chExt cx="173600" cy="187925"/>
            </a:xfrm>
          </p:grpSpPr>
          <p:sp>
            <p:nvSpPr>
              <p:cNvPr id="6749" name="Google Shape;6749;p54"/>
              <p:cNvSpPr/>
              <p:nvPr/>
            </p:nvSpPr>
            <p:spPr>
              <a:xfrm>
                <a:off x="3765350" y="2500900"/>
                <a:ext cx="108950" cy="64300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2572" extrusionOk="0">
                    <a:moveTo>
                      <a:pt x="1286" y="596"/>
                    </a:moveTo>
                    <a:lnTo>
                      <a:pt x="0" y="1072"/>
                    </a:lnTo>
                    <a:lnTo>
                      <a:pt x="429" y="2239"/>
                    </a:lnTo>
                    <a:lnTo>
                      <a:pt x="857" y="2572"/>
                    </a:lnTo>
                    <a:lnTo>
                      <a:pt x="2191" y="1215"/>
                    </a:lnTo>
                    <a:lnTo>
                      <a:pt x="4024" y="1072"/>
                    </a:lnTo>
                    <a:lnTo>
                      <a:pt x="4358" y="429"/>
                    </a:lnTo>
                    <a:lnTo>
                      <a:pt x="3120" y="0"/>
                    </a:lnTo>
                    <a:lnTo>
                      <a:pt x="2477" y="35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6750" name="Google Shape;6750;p54"/>
              <p:cNvSpPr/>
              <p:nvPr/>
            </p:nvSpPr>
            <p:spPr>
              <a:xfrm>
                <a:off x="3797175" y="2609800"/>
                <a:ext cx="2625" cy="3700"/>
              </a:xfrm>
              <a:custGeom>
                <a:avLst/>
                <a:gdLst/>
                <a:ahLst/>
                <a:cxnLst/>
                <a:rect l="l" t="t" r="r" b="b"/>
                <a:pathLst>
                  <a:path w="105" h="148" extrusionOk="0">
                    <a:moveTo>
                      <a:pt x="42" y="1"/>
                    </a:moveTo>
                    <a:lnTo>
                      <a:pt x="21" y="43"/>
                    </a:lnTo>
                    <a:lnTo>
                      <a:pt x="0" y="84"/>
                    </a:lnTo>
                    <a:lnTo>
                      <a:pt x="0" y="147"/>
                    </a:lnTo>
                    <a:lnTo>
                      <a:pt x="21" y="147"/>
                    </a:lnTo>
                    <a:lnTo>
                      <a:pt x="42" y="105"/>
                    </a:lnTo>
                    <a:lnTo>
                      <a:pt x="105" y="22"/>
                    </a:lnTo>
                    <a:lnTo>
                      <a:pt x="4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1" name="Google Shape;6751;p54"/>
              <p:cNvSpPr/>
              <p:nvPr/>
            </p:nvSpPr>
            <p:spPr>
              <a:xfrm>
                <a:off x="3796125" y="2610325"/>
                <a:ext cx="2252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675" extrusionOk="0">
                    <a:moveTo>
                      <a:pt x="565" y="1"/>
                    </a:moveTo>
                    <a:lnTo>
                      <a:pt x="461" y="22"/>
                    </a:lnTo>
                    <a:lnTo>
                      <a:pt x="252" y="273"/>
                    </a:lnTo>
                    <a:lnTo>
                      <a:pt x="168" y="273"/>
                    </a:lnTo>
                    <a:lnTo>
                      <a:pt x="42" y="189"/>
                    </a:lnTo>
                    <a:lnTo>
                      <a:pt x="42" y="314"/>
                    </a:lnTo>
                    <a:lnTo>
                      <a:pt x="1" y="398"/>
                    </a:lnTo>
                    <a:lnTo>
                      <a:pt x="105" y="503"/>
                    </a:lnTo>
                    <a:lnTo>
                      <a:pt x="105" y="586"/>
                    </a:lnTo>
                    <a:lnTo>
                      <a:pt x="189" y="649"/>
                    </a:lnTo>
                    <a:lnTo>
                      <a:pt x="189" y="796"/>
                    </a:lnTo>
                    <a:lnTo>
                      <a:pt x="105" y="858"/>
                    </a:lnTo>
                    <a:lnTo>
                      <a:pt x="147" y="942"/>
                    </a:lnTo>
                    <a:lnTo>
                      <a:pt x="273" y="942"/>
                    </a:lnTo>
                    <a:lnTo>
                      <a:pt x="273" y="1005"/>
                    </a:lnTo>
                    <a:lnTo>
                      <a:pt x="189" y="1068"/>
                    </a:lnTo>
                    <a:lnTo>
                      <a:pt x="147" y="1277"/>
                    </a:lnTo>
                    <a:lnTo>
                      <a:pt x="189" y="1361"/>
                    </a:lnTo>
                    <a:lnTo>
                      <a:pt x="252" y="1591"/>
                    </a:lnTo>
                    <a:lnTo>
                      <a:pt x="314" y="1674"/>
                    </a:lnTo>
                    <a:lnTo>
                      <a:pt x="377" y="1654"/>
                    </a:lnTo>
                    <a:lnTo>
                      <a:pt x="419" y="1674"/>
                    </a:lnTo>
                    <a:lnTo>
                      <a:pt x="503" y="1654"/>
                    </a:lnTo>
                    <a:lnTo>
                      <a:pt x="524" y="1528"/>
                    </a:lnTo>
                    <a:lnTo>
                      <a:pt x="565" y="1444"/>
                    </a:lnTo>
                    <a:lnTo>
                      <a:pt x="670" y="1444"/>
                    </a:lnTo>
                    <a:lnTo>
                      <a:pt x="733" y="1528"/>
                    </a:lnTo>
                    <a:lnTo>
                      <a:pt x="796" y="1528"/>
                    </a:lnTo>
                    <a:lnTo>
                      <a:pt x="837" y="1444"/>
                    </a:lnTo>
                    <a:lnTo>
                      <a:pt x="837" y="1214"/>
                    </a:lnTo>
                    <a:lnTo>
                      <a:pt x="879" y="1151"/>
                    </a:lnTo>
                    <a:lnTo>
                      <a:pt x="837" y="921"/>
                    </a:lnTo>
                    <a:lnTo>
                      <a:pt x="900" y="712"/>
                    </a:lnTo>
                    <a:lnTo>
                      <a:pt x="733" y="586"/>
                    </a:lnTo>
                    <a:lnTo>
                      <a:pt x="879" y="503"/>
                    </a:lnTo>
                    <a:lnTo>
                      <a:pt x="879" y="419"/>
                    </a:lnTo>
                    <a:lnTo>
                      <a:pt x="837" y="294"/>
                    </a:lnTo>
                    <a:lnTo>
                      <a:pt x="775" y="189"/>
                    </a:lnTo>
                    <a:lnTo>
                      <a:pt x="691" y="63"/>
                    </a:lnTo>
                    <a:lnTo>
                      <a:pt x="670" y="84"/>
                    </a:lnTo>
                    <a:lnTo>
                      <a:pt x="56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2" name="Google Shape;6752;p54"/>
              <p:cNvSpPr/>
              <p:nvPr/>
            </p:nvSpPr>
            <p:spPr>
              <a:xfrm>
                <a:off x="3821225" y="2579475"/>
                <a:ext cx="630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68" extrusionOk="0">
                    <a:moveTo>
                      <a:pt x="189" y="0"/>
                    </a:moveTo>
                    <a:lnTo>
                      <a:pt x="147" y="42"/>
                    </a:lnTo>
                    <a:lnTo>
                      <a:pt x="43" y="84"/>
                    </a:lnTo>
                    <a:lnTo>
                      <a:pt x="1" y="147"/>
                    </a:lnTo>
                    <a:lnTo>
                      <a:pt x="43" y="167"/>
                    </a:lnTo>
                    <a:lnTo>
                      <a:pt x="189" y="147"/>
                    </a:lnTo>
                    <a:lnTo>
                      <a:pt x="252" y="147"/>
                    </a:lnTo>
                    <a:lnTo>
                      <a:pt x="252" y="63"/>
                    </a:lnTo>
                    <a:lnTo>
                      <a:pt x="18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3" name="Google Shape;6753;p54"/>
              <p:cNvSpPr/>
              <p:nvPr/>
            </p:nvSpPr>
            <p:spPr>
              <a:xfrm>
                <a:off x="3833800" y="2589400"/>
                <a:ext cx="1575" cy="1600"/>
              </a:xfrm>
              <a:custGeom>
                <a:avLst/>
                <a:gdLst/>
                <a:ahLst/>
                <a:cxnLst/>
                <a:rect l="l" t="t" r="r" b="b"/>
                <a:pathLst>
                  <a:path w="63" h="64" extrusionOk="0">
                    <a:moveTo>
                      <a:pt x="42" y="1"/>
                    </a:moveTo>
                    <a:lnTo>
                      <a:pt x="0" y="22"/>
                    </a:lnTo>
                    <a:lnTo>
                      <a:pt x="63" y="63"/>
                    </a:lnTo>
                    <a:lnTo>
                      <a:pt x="4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4" name="Google Shape;6754;p54"/>
              <p:cNvSpPr/>
              <p:nvPr/>
            </p:nvSpPr>
            <p:spPr>
              <a:xfrm>
                <a:off x="3774675" y="2506225"/>
                <a:ext cx="164275" cy="182600"/>
              </a:xfrm>
              <a:custGeom>
                <a:avLst/>
                <a:gdLst/>
                <a:ahLst/>
                <a:cxnLst/>
                <a:rect l="l" t="t" r="r" b="b"/>
                <a:pathLst>
                  <a:path w="6571" h="7304" extrusionOk="0">
                    <a:moveTo>
                      <a:pt x="2595" y="1"/>
                    </a:moveTo>
                    <a:lnTo>
                      <a:pt x="2302" y="189"/>
                    </a:lnTo>
                    <a:lnTo>
                      <a:pt x="2114" y="105"/>
                    </a:lnTo>
                    <a:lnTo>
                      <a:pt x="2009" y="252"/>
                    </a:lnTo>
                    <a:lnTo>
                      <a:pt x="2072" y="419"/>
                    </a:lnTo>
                    <a:lnTo>
                      <a:pt x="1842" y="482"/>
                    </a:lnTo>
                    <a:lnTo>
                      <a:pt x="1800" y="691"/>
                    </a:lnTo>
                    <a:lnTo>
                      <a:pt x="1695" y="608"/>
                    </a:lnTo>
                    <a:lnTo>
                      <a:pt x="1591" y="608"/>
                    </a:lnTo>
                    <a:lnTo>
                      <a:pt x="1340" y="524"/>
                    </a:lnTo>
                    <a:lnTo>
                      <a:pt x="1340" y="691"/>
                    </a:lnTo>
                    <a:lnTo>
                      <a:pt x="1235" y="901"/>
                    </a:lnTo>
                    <a:lnTo>
                      <a:pt x="1172" y="796"/>
                    </a:lnTo>
                    <a:lnTo>
                      <a:pt x="1005" y="712"/>
                    </a:lnTo>
                    <a:lnTo>
                      <a:pt x="1026" y="587"/>
                    </a:lnTo>
                    <a:lnTo>
                      <a:pt x="900" y="503"/>
                    </a:lnTo>
                    <a:lnTo>
                      <a:pt x="691" y="880"/>
                    </a:lnTo>
                    <a:lnTo>
                      <a:pt x="524" y="796"/>
                    </a:lnTo>
                    <a:lnTo>
                      <a:pt x="294" y="942"/>
                    </a:lnTo>
                    <a:lnTo>
                      <a:pt x="168" y="901"/>
                    </a:lnTo>
                    <a:lnTo>
                      <a:pt x="105" y="942"/>
                    </a:lnTo>
                    <a:lnTo>
                      <a:pt x="126" y="1089"/>
                    </a:lnTo>
                    <a:lnTo>
                      <a:pt x="231" y="1193"/>
                    </a:lnTo>
                    <a:lnTo>
                      <a:pt x="210" y="1361"/>
                    </a:lnTo>
                    <a:lnTo>
                      <a:pt x="84" y="1403"/>
                    </a:lnTo>
                    <a:lnTo>
                      <a:pt x="1" y="1465"/>
                    </a:lnTo>
                    <a:lnTo>
                      <a:pt x="126" y="1633"/>
                    </a:lnTo>
                    <a:lnTo>
                      <a:pt x="168" y="1926"/>
                    </a:lnTo>
                    <a:lnTo>
                      <a:pt x="335" y="2051"/>
                    </a:lnTo>
                    <a:lnTo>
                      <a:pt x="524" y="2051"/>
                    </a:lnTo>
                    <a:lnTo>
                      <a:pt x="440" y="2240"/>
                    </a:lnTo>
                    <a:lnTo>
                      <a:pt x="503" y="2365"/>
                    </a:lnTo>
                    <a:lnTo>
                      <a:pt x="796" y="2302"/>
                    </a:lnTo>
                    <a:lnTo>
                      <a:pt x="900" y="2177"/>
                    </a:lnTo>
                    <a:lnTo>
                      <a:pt x="900" y="2072"/>
                    </a:lnTo>
                    <a:lnTo>
                      <a:pt x="1172" y="1926"/>
                    </a:lnTo>
                    <a:lnTo>
                      <a:pt x="1570" y="2030"/>
                    </a:lnTo>
                    <a:lnTo>
                      <a:pt x="1675" y="2093"/>
                    </a:lnTo>
                    <a:lnTo>
                      <a:pt x="1842" y="2156"/>
                    </a:lnTo>
                    <a:lnTo>
                      <a:pt x="1884" y="2261"/>
                    </a:lnTo>
                    <a:lnTo>
                      <a:pt x="1905" y="2302"/>
                    </a:lnTo>
                    <a:lnTo>
                      <a:pt x="1967" y="2386"/>
                    </a:lnTo>
                    <a:lnTo>
                      <a:pt x="2072" y="2574"/>
                    </a:lnTo>
                    <a:lnTo>
                      <a:pt x="2072" y="2679"/>
                    </a:lnTo>
                    <a:lnTo>
                      <a:pt x="2156" y="2721"/>
                    </a:lnTo>
                    <a:lnTo>
                      <a:pt x="2156" y="2888"/>
                    </a:lnTo>
                    <a:lnTo>
                      <a:pt x="2281" y="2930"/>
                    </a:lnTo>
                    <a:lnTo>
                      <a:pt x="2365" y="3035"/>
                    </a:lnTo>
                    <a:lnTo>
                      <a:pt x="2511" y="3202"/>
                    </a:lnTo>
                    <a:lnTo>
                      <a:pt x="2532" y="3307"/>
                    </a:lnTo>
                    <a:lnTo>
                      <a:pt x="2700" y="3307"/>
                    </a:lnTo>
                    <a:lnTo>
                      <a:pt x="2804" y="3432"/>
                    </a:lnTo>
                    <a:lnTo>
                      <a:pt x="2825" y="3537"/>
                    </a:lnTo>
                    <a:lnTo>
                      <a:pt x="2909" y="3558"/>
                    </a:lnTo>
                    <a:lnTo>
                      <a:pt x="3139" y="3851"/>
                    </a:lnTo>
                    <a:lnTo>
                      <a:pt x="3369" y="4018"/>
                    </a:lnTo>
                    <a:lnTo>
                      <a:pt x="3474" y="4039"/>
                    </a:lnTo>
                    <a:lnTo>
                      <a:pt x="3579" y="4081"/>
                    </a:lnTo>
                    <a:lnTo>
                      <a:pt x="3620" y="4186"/>
                    </a:lnTo>
                    <a:lnTo>
                      <a:pt x="3725" y="4186"/>
                    </a:lnTo>
                    <a:lnTo>
                      <a:pt x="3788" y="4123"/>
                    </a:lnTo>
                    <a:lnTo>
                      <a:pt x="3934" y="4165"/>
                    </a:lnTo>
                    <a:lnTo>
                      <a:pt x="4039" y="4165"/>
                    </a:lnTo>
                    <a:lnTo>
                      <a:pt x="4164" y="4395"/>
                    </a:lnTo>
                    <a:lnTo>
                      <a:pt x="4248" y="4458"/>
                    </a:lnTo>
                    <a:lnTo>
                      <a:pt x="4290" y="4416"/>
                    </a:lnTo>
                    <a:lnTo>
                      <a:pt x="4395" y="4458"/>
                    </a:lnTo>
                    <a:lnTo>
                      <a:pt x="4395" y="4520"/>
                    </a:lnTo>
                    <a:lnTo>
                      <a:pt x="4604" y="4520"/>
                    </a:lnTo>
                    <a:lnTo>
                      <a:pt x="4688" y="4625"/>
                    </a:lnTo>
                    <a:lnTo>
                      <a:pt x="4688" y="4730"/>
                    </a:lnTo>
                    <a:lnTo>
                      <a:pt x="4646" y="4792"/>
                    </a:lnTo>
                    <a:lnTo>
                      <a:pt x="4708" y="4834"/>
                    </a:lnTo>
                    <a:lnTo>
                      <a:pt x="4834" y="4834"/>
                    </a:lnTo>
                    <a:lnTo>
                      <a:pt x="4897" y="4939"/>
                    </a:lnTo>
                    <a:lnTo>
                      <a:pt x="5043" y="4981"/>
                    </a:lnTo>
                    <a:lnTo>
                      <a:pt x="5106" y="4939"/>
                    </a:lnTo>
                    <a:lnTo>
                      <a:pt x="5169" y="5002"/>
                    </a:lnTo>
                    <a:lnTo>
                      <a:pt x="5232" y="5190"/>
                    </a:lnTo>
                    <a:lnTo>
                      <a:pt x="5252" y="5357"/>
                    </a:lnTo>
                    <a:lnTo>
                      <a:pt x="5315" y="5441"/>
                    </a:lnTo>
                    <a:lnTo>
                      <a:pt x="5357" y="5650"/>
                    </a:lnTo>
                    <a:lnTo>
                      <a:pt x="5420" y="5755"/>
                    </a:lnTo>
                    <a:lnTo>
                      <a:pt x="5420" y="5859"/>
                    </a:lnTo>
                    <a:lnTo>
                      <a:pt x="5357" y="5943"/>
                    </a:lnTo>
                    <a:lnTo>
                      <a:pt x="5315" y="5943"/>
                    </a:lnTo>
                    <a:lnTo>
                      <a:pt x="5273" y="5964"/>
                    </a:lnTo>
                    <a:lnTo>
                      <a:pt x="5315" y="6069"/>
                    </a:lnTo>
                    <a:lnTo>
                      <a:pt x="5273" y="6173"/>
                    </a:lnTo>
                    <a:lnTo>
                      <a:pt x="5211" y="6257"/>
                    </a:lnTo>
                    <a:lnTo>
                      <a:pt x="5127" y="6278"/>
                    </a:lnTo>
                    <a:lnTo>
                      <a:pt x="5106" y="6341"/>
                    </a:lnTo>
                    <a:lnTo>
                      <a:pt x="5106" y="6362"/>
                    </a:lnTo>
                    <a:lnTo>
                      <a:pt x="5211" y="6466"/>
                    </a:lnTo>
                    <a:lnTo>
                      <a:pt x="5357" y="6445"/>
                    </a:lnTo>
                    <a:lnTo>
                      <a:pt x="5441" y="6341"/>
                    </a:lnTo>
                    <a:lnTo>
                      <a:pt x="5462" y="6194"/>
                    </a:lnTo>
                    <a:lnTo>
                      <a:pt x="5629" y="6069"/>
                    </a:lnTo>
                    <a:lnTo>
                      <a:pt x="5650" y="5818"/>
                    </a:lnTo>
                    <a:lnTo>
                      <a:pt x="5755" y="5713"/>
                    </a:lnTo>
                    <a:lnTo>
                      <a:pt x="5859" y="5671"/>
                    </a:lnTo>
                    <a:lnTo>
                      <a:pt x="5880" y="5608"/>
                    </a:lnTo>
                    <a:lnTo>
                      <a:pt x="5859" y="5546"/>
                    </a:lnTo>
                    <a:lnTo>
                      <a:pt x="5880" y="5399"/>
                    </a:lnTo>
                    <a:lnTo>
                      <a:pt x="5859" y="5336"/>
                    </a:lnTo>
                    <a:lnTo>
                      <a:pt x="5692" y="5190"/>
                    </a:lnTo>
                    <a:lnTo>
                      <a:pt x="5587" y="5190"/>
                    </a:lnTo>
                    <a:lnTo>
                      <a:pt x="5566" y="5127"/>
                    </a:lnTo>
                    <a:lnTo>
                      <a:pt x="5566" y="5043"/>
                    </a:lnTo>
                    <a:lnTo>
                      <a:pt x="5650" y="5002"/>
                    </a:lnTo>
                    <a:lnTo>
                      <a:pt x="5671" y="4918"/>
                    </a:lnTo>
                    <a:lnTo>
                      <a:pt x="5671" y="4834"/>
                    </a:lnTo>
                    <a:lnTo>
                      <a:pt x="5734" y="4771"/>
                    </a:lnTo>
                    <a:lnTo>
                      <a:pt x="5776" y="4625"/>
                    </a:lnTo>
                    <a:lnTo>
                      <a:pt x="5838" y="4604"/>
                    </a:lnTo>
                    <a:lnTo>
                      <a:pt x="5901" y="4604"/>
                    </a:lnTo>
                    <a:lnTo>
                      <a:pt x="6006" y="4667"/>
                    </a:lnTo>
                    <a:lnTo>
                      <a:pt x="6048" y="4709"/>
                    </a:lnTo>
                    <a:lnTo>
                      <a:pt x="6215" y="4709"/>
                    </a:lnTo>
                    <a:lnTo>
                      <a:pt x="6278" y="4730"/>
                    </a:lnTo>
                    <a:lnTo>
                      <a:pt x="6257" y="4813"/>
                    </a:lnTo>
                    <a:lnTo>
                      <a:pt x="6299" y="4918"/>
                    </a:lnTo>
                    <a:lnTo>
                      <a:pt x="6382" y="5022"/>
                    </a:lnTo>
                    <a:lnTo>
                      <a:pt x="6487" y="5085"/>
                    </a:lnTo>
                    <a:lnTo>
                      <a:pt x="6487" y="5043"/>
                    </a:lnTo>
                    <a:lnTo>
                      <a:pt x="6508" y="5022"/>
                    </a:lnTo>
                    <a:lnTo>
                      <a:pt x="6487" y="5002"/>
                    </a:lnTo>
                    <a:lnTo>
                      <a:pt x="6550" y="4918"/>
                    </a:lnTo>
                    <a:lnTo>
                      <a:pt x="6571" y="4771"/>
                    </a:lnTo>
                    <a:lnTo>
                      <a:pt x="6508" y="4688"/>
                    </a:lnTo>
                    <a:lnTo>
                      <a:pt x="6403" y="4604"/>
                    </a:lnTo>
                    <a:lnTo>
                      <a:pt x="6236" y="4562"/>
                    </a:lnTo>
                    <a:lnTo>
                      <a:pt x="6131" y="4416"/>
                    </a:lnTo>
                    <a:lnTo>
                      <a:pt x="5943" y="4290"/>
                    </a:lnTo>
                    <a:lnTo>
                      <a:pt x="5504" y="4060"/>
                    </a:lnTo>
                    <a:lnTo>
                      <a:pt x="5294" y="4018"/>
                    </a:lnTo>
                    <a:lnTo>
                      <a:pt x="5148" y="4018"/>
                    </a:lnTo>
                    <a:lnTo>
                      <a:pt x="5106" y="3914"/>
                    </a:lnTo>
                    <a:lnTo>
                      <a:pt x="5106" y="3851"/>
                    </a:lnTo>
                    <a:lnTo>
                      <a:pt x="5232" y="3746"/>
                    </a:lnTo>
                    <a:lnTo>
                      <a:pt x="5252" y="3662"/>
                    </a:lnTo>
                    <a:lnTo>
                      <a:pt x="5148" y="3621"/>
                    </a:lnTo>
                    <a:lnTo>
                      <a:pt x="5022" y="3642"/>
                    </a:lnTo>
                    <a:lnTo>
                      <a:pt x="4918" y="3621"/>
                    </a:lnTo>
                    <a:lnTo>
                      <a:pt x="4708" y="3621"/>
                    </a:lnTo>
                    <a:lnTo>
                      <a:pt x="4625" y="3558"/>
                    </a:lnTo>
                    <a:lnTo>
                      <a:pt x="4520" y="3537"/>
                    </a:lnTo>
                    <a:lnTo>
                      <a:pt x="4457" y="3453"/>
                    </a:lnTo>
                    <a:lnTo>
                      <a:pt x="4290" y="3328"/>
                    </a:lnTo>
                    <a:lnTo>
                      <a:pt x="4206" y="3202"/>
                    </a:lnTo>
                    <a:lnTo>
                      <a:pt x="4102" y="3097"/>
                    </a:lnTo>
                    <a:lnTo>
                      <a:pt x="4039" y="2993"/>
                    </a:lnTo>
                    <a:lnTo>
                      <a:pt x="4039" y="2867"/>
                    </a:lnTo>
                    <a:lnTo>
                      <a:pt x="3976" y="2825"/>
                    </a:lnTo>
                    <a:lnTo>
                      <a:pt x="3976" y="2721"/>
                    </a:lnTo>
                    <a:lnTo>
                      <a:pt x="3620" y="2365"/>
                    </a:lnTo>
                    <a:lnTo>
                      <a:pt x="3537" y="2261"/>
                    </a:lnTo>
                    <a:lnTo>
                      <a:pt x="3411" y="2177"/>
                    </a:lnTo>
                    <a:lnTo>
                      <a:pt x="3139" y="2051"/>
                    </a:lnTo>
                    <a:lnTo>
                      <a:pt x="3097" y="1968"/>
                    </a:lnTo>
                    <a:lnTo>
                      <a:pt x="3056" y="1821"/>
                    </a:lnTo>
                    <a:lnTo>
                      <a:pt x="3014" y="1654"/>
                    </a:lnTo>
                    <a:lnTo>
                      <a:pt x="3056" y="1612"/>
                    </a:lnTo>
                    <a:lnTo>
                      <a:pt x="3139" y="1465"/>
                    </a:lnTo>
                    <a:lnTo>
                      <a:pt x="3056" y="1361"/>
                    </a:lnTo>
                    <a:lnTo>
                      <a:pt x="3014" y="1235"/>
                    </a:lnTo>
                    <a:lnTo>
                      <a:pt x="3056" y="1152"/>
                    </a:lnTo>
                    <a:lnTo>
                      <a:pt x="3202" y="1131"/>
                    </a:lnTo>
                    <a:lnTo>
                      <a:pt x="3307" y="1026"/>
                    </a:lnTo>
                    <a:lnTo>
                      <a:pt x="3432" y="1026"/>
                    </a:lnTo>
                    <a:lnTo>
                      <a:pt x="3516" y="942"/>
                    </a:lnTo>
                    <a:lnTo>
                      <a:pt x="3579" y="901"/>
                    </a:lnTo>
                    <a:lnTo>
                      <a:pt x="3725" y="921"/>
                    </a:lnTo>
                    <a:lnTo>
                      <a:pt x="3683" y="712"/>
                    </a:lnTo>
                    <a:lnTo>
                      <a:pt x="3725" y="691"/>
                    </a:lnTo>
                    <a:lnTo>
                      <a:pt x="3662" y="587"/>
                    </a:lnTo>
                    <a:lnTo>
                      <a:pt x="3788" y="398"/>
                    </a:lnTo>
                    <a:lnTo>
                      <a:pt x="3725" y="315"/>
                    </a:lnTo>
                    <a:lnTo>
                      <a:pt x="3537" y="356"/>
                    </a:lnTo>
                    <a:lnTo>
                      <a:pt x="3202" y="273"/>
                    </a:lnTo>
                    <a:lnTo>
                      <a:pt x="2909" y="105"/>
                    </a:lnTo>
                    <a:lnTo>
                      <a:pt x="2930" y="1"/>
                    </a:lnTo>
                    <a:lnTo>
                      <a:pt x="2721" y="43"/>
                    </a:lnTo>
                    <a:lnTo>
                      <a:pt x="2595" y="1"/>
                    </a:lnTo>
                    <a:close/>
                    <a:moveTo>
                      <a:pt x="4960" y="6236"/>
                    </a:moveTo>
                    <a:lnTo>
                      <a:pt x="4813" y="6362"/>
                    </a:lnTo>
                    <a:lnTo>
                      <a:pt x="4750" y="6362"/>
                    </a:lnTo>
                    <a:lnTo>
                      <a:pt x="4625" y="6278"/>
                    </a:lnTo>
                    <a:lnTo>
                      <a:pt x="4499" y="6403"/>
                    </a:lnTo>
                    <a:lnTo>
                      <a:pt x="4227" y="6382"/>
                    </a:lnTo>
                    <a:lnTo>
                      <a:pt x="4018" y="6445"/>
                    </a:lnTo>
                    <a:lnTo>
                      <a:pt x="3872" y="6403"/>
                    </a:lnTo>
                    <a:lnTo>
                      <a:pt x="3767" y="6341"/>
                    </a:lnTo>
                    <a:lnTo>
                      <a:pt x="3641" y="6341"/>
                    </a:lnTo>
                    <a:lnTo>
                      <a:pt x="3558" y="6382"/>
                    </a:lnTo>
                    <a:lnTo>
                      <a:pt x="3495" y="6341"/>
                    </a:lnTo>
                    <a:lnTo>
                      <a:pt x="3369" y="6382"/>
                    </a:lnTo>
                    <a:lnTo>
                      <a:pt x="3348" y="6571"/>
                    </a:lnTo>
                    <a:lnTo>
                      <a:pt x="3474" y="6675"/>
                    </a:lnTo>
                    <a:lnTo>
                      <a:pt x="3600" y="6655"/>
                    </a:lnTo>
                    <a:lnTo>
                      <a:pt x="3809" y="6801"/>
                    </a:lnTo>
                    <a:lnTo>
                      <a:pt x="3955" y="6822"/>
                    </a:lnTo>
                    <a:lnTo>
                      <a:pt x="4060" y="6927"/>
                    </a:lnTo>
                    <a:lnTo>
                      <a:pt x="4311" y="7031"/>
                    </a:lnTo>
                    <a:lnTo>
                      <a:pt x="4374" y="7010"/>
                    </a:lnTo>
                    <a:lnTo>
                      <a:pt x="4478" y="7094"/>
                    </a:lnTo>
                    <a:lnTo>
                      <a:pt x="4499" y="7199"/>
                    </a:lnTo>
                    <a:lnTo>
                      <a:pt x="4750" y="7303"/>
                    </a:lnTo>
                    <a:lnTo>
                      <a:pt x="4855" y="7282"/>
                    </a:lnTo>
                    <a:lnTo>
                      <a:pt x="4855" y="7136"/>
                    </a:lnTo>
                    <a:lnTo>
                      <a:pt x="4918" y="7073"/>
                    </a:lnTo>
                    <a:lnTo>
                      <a:pt x="4918" y="6927"/>
                    </a:lnTo>
                    <a:lnTo>
                      <a:pt x="4813" y="6801"/>
                    </a:lnTo>
                    <a:lnTo>
                      <a:pt x="4918" y="6508"/>
                    </a:lnTo>
                    <a:lnTo>
                      <a:pt x="5022" y="6403"/>
                    </a:lnTo>
                    <a:lnTo>
                      <a:pt x="5022" y="6362"/>
                    </a:lnTo>
                    <a:lnTo>
                      <a:pt x="5043" y="6362"/>
                    </a:lnTo>
                    <a:lnTo>
                      <a:pt x="5043" y="6341"/>
                    </a:lnTo>
                    <a:lnTo>
                      <a:pt x="4960" y="62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55" name="Google Shape;6755;p54"/>
            <p:cNvGrpSpPr/>
            <p:nvPr/>
          </p:nvGrpSpPr>
          <p:grpSpPr>
            <a:xfrm>
              <a:off x="3775674" y="2798496"/>
              <a:ext cx="40545" cy="23564"/>
              <a:chOff x="3750475" y="2481850"/>
              <a:chExt cx="85125" cy="51800"/>
            </a:xfrm>
          </p:grpSpPr>
          <p:sp>
            <p:nvSpPr>
              <p:cNvPr id="6756" name="Google Shape;6756;p54"/>
              <p:cNvSpPr/>
              <p:nvPr/>
            </p:nvSpPr>
            <p:spPr>
              <a:xfrm>
                <a:off x="3762125" y="2492625"/>
                <a:ext cx="64900" cy="36650"/>
              </a:xfrm>
              <a:custGeom>
                <a:avLst/>
                <a:gdLst/>
                <a:ahLst/>
                <a:cxnLst/>
                <a:rect l="l" t="t" r="r" b="b"/>
                <a:pathLst>
                  <a:path w="2596" h="1466" extrusionOk="0">
                    <a:moveTo>
                      <a:pt x="1507" y="1"/>
                    </a:moveTo>
                    <a:lnTo>
                      <a:pt x="1361" y="64"/>
                    </a:lnTo>
                    <a:lnTo>
                      <a:pt x="1402" y="105"/>
                    </a:lnTo>
                    <a:lnTo>
                      <a:pt x="1340" y="189"/>
                    </a:lnTo>
                    <a:lnTo>
                      <a:pt x="1214" y="126"/>
                    </a:lnTo>
                    <a:lnTo>
                      <a:pt x="1109" y="189"/>
                    </a:lnTo>
                    <a:lnTo>
                      <a:pt x="1005" y="168"/>
                    </a:lnTo>
                    <a:lnTo>
                      <a:pt x="817" y="210"/>
                    </a:lnTo>
                    <a:lnTo>
                      <a:pt x="712" y="210"/>
                    </a:lnTo>
                    <a:lnTo>
                      <a:pt x="691" y="126"/>
                    </a:lnTo>
                    <a:lnTo>
                      <a:pt x="565" y="126"/>
                    </a:lnTo>
                    <a:lnTo>
                      <a:pt x="482" y="231"/>
                    </a:lnTo>
                    <a:lnTo>
                      <a:pt x="607" y="294"/>
                    </a:lnTo>
                    <a:lnTo>
                      <a:pt x="607" y="398"/>
                    </a:lnTo>
                    <a:lnTo>
                      <a:pt x="503" y="440"/>
                    </a:lnTo>
                    <a:lnTo>
                      <a:pt x="398" y="608"/>
                    </a:lnTo>
                    <a:lnTo>
                      <a:pt x="314" y="628"/>
                    </a:lnTo>
                    <a:lnTo>
                      <a:pt x="168" y="859"/>
                    </a:lnTo>
                    <a:lnTo>
                      <a:pt x="147" y="1047"/>
                    </a:lnTo>
                    <a:lnTo>
                      <a:pt x="147" y="1152"/>
                    </a:lnTo>
                    <a:lnTo>
                      <a:pt x="84" y="1152"/>
                    </a:lnTo>
                    <a:lnTo>
                      <a:pt x="0" y="1173"/>
                    </a:lnTo>
                    <a:lnTo>
                      <a:pt x="42" y="1277"/>
                    </a:lnTo>
                    <a:lnTo>
                      <a:pt x="147" y="1277"/>
                    </a:lnTo>
                    <a:lnTo>
                      <a:pt x="293" y="1235"/>
                    </a:lnTo>
                    <a:lnTo>
                      <a:pt x="252" y="1068"/>
                    </a:lnTo>
                    <a:lnTo>
                      <a:pt x="314" y="1026"/>
                    </a:lnTo>
                    <a:lnTo>
                      <a:pt x="482" y="1026"/>
                    </a:lnTo>
                    <a:lnTo>
                      <a:pt x="524" y="1131"/>
                    </a:lnTo>
                    <a:lnTo>
                      <a:pt x="586" y="1277"/>
                    </a:lnTo>
                    <a:lnTo>
                      <a:pt x="670" y="1340"/>
                    </a:lnTo>
                    <a:lnTo>
                      <a:pt x="670" y="1424"/>
                    </a:lnTo>
                    <a:lnTo>
                      <a:pt x="796" y="1465"/>
                    </a:lnTo>
                    <a:lnTo>
                      <a:pt x="1026" y="1319"/>
                    </a:lnTo>
                    <a:lnTo>
                      <a:pt x="1151" y="1361"/>
                    </a:lnTo>
                    <a:lnTo>
                      <a:pt x="1361" y="1026"/>
                    </a:lnTo>
                    <a:lnTo>
                      <a:pt x="1507" y="1110"/>
                    </a:lnTo>
                    <a:lnTo>
                      <a:pt x="1507" y="1235"/>
                    </a:lnTo>
                    <a:lnTo>
                      <a:pt x="1674" y="1319"/>
                    </a:lnTo>
                    <a:lnTo>
                      <a:pt x="1737" y="1445"/>
                    </a:lnTo>
                    <a:lnTo>
                      <a:pt x="1842" y="1235"/>
                    </a:lnTo>
                    <a:lnTo>
                      <a:pt x="1842" y="1068"/>
                    </a:lnTo>
                    <a:lnTo>
                      <a:pt x="2093" y="1131"/>
                    </a:lnTo>
                    <a:lnTo>
                      <a:pt x="2197" y="1131"/>
                    </a:lnTo>
                    <a:lnTo>
                      <a:pt x="2302" y="1214"/>
                    </a:lnTo>
                    <a:lnTo>
                      <a:pt x="2302" y="1005"/>
                    </a:lnTo>
                    <a:lnTo>
                      <a:pt x="2553" y="942"/>
                    </a:lnTo>
                    <a:lnTo>
                      <a:pt x="2490" y="754"/>
                    </a:lnTo>
                    <a:lnTo>
                      <a:pt x="2595" y="628"/>
                    </a:lnTo>
                    <a:lnTo>
                      <a:pt x="2553" y="524"/>
                    </a:lnTo>
                    <a:lnTo>
                      <a:pt x="2469" y="524"/>
                    </a:lnTo>
                    <a:lnTo>
                      <a:pt x="2365" y="628"/>
                    </a:lnTo>
                    <a:lnTo>
                      <a:pt x="2260" y="503"/>
                    </a:lnTo>
                    <a:lnTo>
                      <a:pt x="2177" y="524"/>
                    </a:lnTo>
                    <a:lnTo>
                      <a:pt x="2030" y="524"/>
                    </a:lnTo>
                    <a:lnTo>
                      <a:pt x="1988" y="440"/>
                    </a:lnTo>
                    <a:lnTo>
                      <a:pt x="2030" y="398"/>
                    </a:lnTo>
                    <a:lnTo>
                      <a:pt x="2030" y="294"/>
                    </a:lnTo>
                    <a:lnTo>
                      <a:pt x="1884" y="210"/>
                    </a:lnTo>
                    <a:lnTo>
                      <a:pt x="1737" y="84"/>
                    </a:lnTo>
                    <a:lnTo>
                      <a:pt x="1653" y="84"/>
                    </a:lnTo>
                    <a:lnTo>
                      <a:pt x="1612" y="126"/>
                    </a:lnTo>
                    <a:lnTo>
                      <a:pt x="1528" y="105"/>
                    </a:lnTo>
                    <a:lnTo>
                      <a:pt x="150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7" name="Google Shape;6757;p54"/>
              <p:cNvSpPr/>
              <p:nvPr/>
            </p:nvSpPr>
            <p:spPr>
              <a:xfrm>
                <a:off x="3750475" y="2481850"/>
                <a:ext cx="85125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3405" h="2072" extrusionOk="0">
                    <a:moveTo>
                      <a:pt x="1095" y="286"/>
                    </a:moveTo>
                    <a:lnTo>
                      <a:pt x="0" y="1667"/>
                    </a:lnTo>
                    <a:lnTo>
                      <a:pt x="547" y="2072"/>
                    </a:lnTo>
                    <a:lnTo>
                      <a:pt x="1214" y="1858"/>
                    </a:lnTo>
                    <a:lnTo>
                      <a:pt x="1881" y="1262"/>
                    </a:lnTo>
                    <a:lnTo>
                      <a:pt x="2976" y="1286"/>
                    </a:lnTo>
                    <a:lnTo>
                      <a:pt x="3405" y="786"/>
                    </a:lnTo>
                    <a:lnTo>
                      <a:pt x="216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</p:grpSp>
        <p:grpSp>
          <p:nvGrpSpPr>
            <p:cNvPr id="6758" name="Google Shape;6758;p54"/>
            <p:cNvGrpSpPr/>
            <p:nvPr/>
          </p:nvGrpSpPr>
          <p:grpSpPr>
            <a:xfrm>
              <a:off x="3716946" y="2776024"/>
              <a:ext cx="81971" cy="76912"/>
              <a:chOff x="3627175" y="2432450"/>
              <a:chExt cx="172100" cy="169075"/>
            </a:xfrm>
          </p:grpSpPr>
          <p:sp>
            <p:nvSpPr>
              <p:cNvPr id="6759" name="Google Shape;6759;p54"/>
              <p:cNvSpPr/>
              <p:nvPr/>
            </p:nvSpPr>
            <p:spPr>
              <a:xfrm>
                <a:off x="3627175" y="2433000"/>
                <a:ext cx="164800" cy="156950"/>
              </a:xfrm>
              <a:custGeom>
                <a:avLst/>
                <a:gdLst/>
                <a:ahLst/>
                <a:cxnLst/>
                <a:rect l="l" t="t" r="r" b="b"/>
                <a:pathLst>
                  <a:path w="6592" h="6278" extrusionOk="0">
                    <a:moveTo>
                      <a:pt x="3829" y="0"/>
                    </a:moveTo>
                    <a:lnTo>
                      <a:pt x="3808" y="42"/>
                    </a:lnTo>
                    <a:lnTo>
                      <a:pt x="3599" y="105"/>
                    </a:lnTo>
                    <a:lnTo>
                      <a:pt x="3578" y="63"/>
                    </a:lnTo>
                    <a:lnTo>
                      <a:pt x="3390" y="168"/>
                    </a:lnTo>
                    <a:lnTo>
                      <a:pt x="3369" y="272"/>
                    </a:lnTo>
                    <a:lnTo>
                      <a:pt x="3390" y="398"/>
                    </a:lnTo>
                    <a:lnTo>
                      <a:pt x="3348" y="607"/>
                    </a:lnTo>
                    <a:lnTo>
                      <a:pt x="3181" y="796"/>
                    </a:lnTo>
                    <a:lnTo>
                      <a:pt x="3181" y="837"/>
                    </a:lnTo>
                    <a:lnTo>
                      <a:pt x="2992" y="900"/>
                    </a:lnTo>
                    <a:lnTo>
                      <a:pt x="2888" y="900"/>
                    </a:lnTo>
                    <a:lnTo>
                      <a:pt x="2783" y="879"/>
                    </a:lnTo>
                    <a:lnTo>
                      <a:pt x="2574" y="1005"/>
                    </a:lnTo>
                    <a:lnTo>
                      <a:pt x="2532" y="1089"/>
                    </a:lnTo>
                    <a:lnTo>
                      <a:pt x="2574" y="1151"/>
                    </a:lnTo>
                    <a:lnTo>
                      <a:pt x="2658" y="1193"/>
                    </a:lnTo>
                    <a:lnTo>
                      <a:pt x="2532" y="1298"/>
                    </a:lnTo>
                    <a:lnTo>
                      <a:pt x="2365" y="1319"/>
                    </a:lnTo>
                    <a:lnTo>
                      <a:pt x="2134" y="1298"/>
                    </a:lnTo>
                    <a:lnTo>
                      <a:pt x="2030" y="1235"/>
                    </a:lnTo>
                    <a:lnTo>
                      <a:pt x="1946" y="1298"/>
                    </a:lnTo>
                    <a:lnTo>
                      <a:pt x="1925" y="1214"/>
                    </a:lnTo>
                    <a:lnTo>
                      <a:pt x="1841" y="1151"/>
                    </a:lnTo>
                    <a:lnTo>
                      <a:pt x="1883" y="1047"/>
                    </a:lnTo>
                    <a:lnTo>
                      <a:pt x="1800" y="1026"/>
                    </a:lnTo>
                    <a:lnTo>
                      <a:pt x="1695" y="1047"/>
                    </a:lnTo>
                    <a:lnTo>
                      <a:pt x="1569" y="1047"/>
                    </a:lnTo>
                    <a:lnTo>
                      <a:pt x="1507" y="1026"/>
                    </a:lnTo>
                    <a:lnTo>
                      <a:pt x="1528" y="1151"/>
                    </a:lnTo>
                    <a:lnTo>
                      <a:pt x="1507" y="1214"/>
                    </a:lnTo>
                    <a:lnTo>
                      <a:pt x="1716" y="1402"/>
                    </a:lnTo>
                    <a:lnTo>
                      <a:pt x="1674" y="1444"/>
                    </a:lnTo>
                    <a:lnTo>
                      <a:pt x="1695" y="1528"/>
                    </a:lnTo>
                    <a:lnTo>
                      <a:pt x="1695" y="1633"/>
                    </a:lnTo>
                    <a:lnTo>
                      <a:pt x="1737" y="1716"/>
                    </a:lnTo>
                    <a:lnTo>
                      <a:pt x="1737" y="1821"/>
                    </a:lnTo>
                    <a:lnTo>
                      <a:pt x="1569" y="1779"/>
                    </a:lnTo>
                    <a:lnTo>
                      <a:pt x="1465" y="1821"/>
                    </a:lnTo>
                    <a:lnTo>
                      <a:pt x="1381" y="1779"/>
                    </a:lnTo>
                    <a:lnTo>
                      <a:pt x="1277" y="1821"/>
                    </a:lnTo>
                    <a:lnTo>
                      <a:pt x="1256" y="1758"/>
                    </a:lnTo>
                    <a:lnTo>
                      <a:pt x="1109" y="1863"/>
                    </a:lnTo>
                    <a:lnTo>
                      <a:pt x="963" y="1653"/>
                    </a:lnTo>
                    <a:lnTo>
                      <a:pt x="858" y="1633"/>
                    </a:lnTo>
                    <a:lnTo>
                      <a:pt x="733" y="1653"/>
                    </a:lnTo>
                    <a:lnTo>
                      <a:pt x="628" y="1758"/>
                    </a:lnTo>
                    <a:lnTo>
                      <a:pt x="565" y="1737"/>
                    </a:lnTo>
                    <a:lnTo>
                      <a:pt x="481" y="1779"/>
                    </a:lnTo>
                    <a:lnTo>
                      <a:pt x="440" y="1758"/>
                    </a:lnTo>
                    <a:lnTo>
                      <a:pt x="335" y="1758"/>
                    </a:lnTo>
                    <a:lnTo>
                      <a:pt x="251" y="1842"/>
                    </a:lnTo>
                    <a:lnTo>
                      <a:pt x="63" y="1863"/>
                    </a:lnTo>
                    <a:lnTo>
                      <a:pt x="0" y="1946"/>
                    </a:lnTo>
                    <a:lnTo>
                      <a:pt x="42" y="2030"/>
                    </a:lnTo>
                    <a:lnTo>
                      <a:pt x="147" y="1988"/>
                    </a:lnTo>
                    <a:lnTo>
                      <a:pt x="251" y="2030"/>
                    </a:lnTo>
                    <a:lnTo>
                      <a:pt x="272" y="2051"/>
                    </a:lnTo>
                    <a:lnTo>
                      <a:pt x="272" y="2051"/>
                    </a:lnTo>
                    <a:lnTo>
                      <a:pt x="147" y="2030"/>
                    </a:lnTo>
                    <a:lnTo>
                      <a:pt x="105" y="2051"/>
                    </a:lnTo>
                    <a:lnTo>
                      <a:pt x="126" y="2156"/>
                    </a:lnTo>
                    <a:lnTo>
                      <a:pt x="168" y="2072"/>
                    </a:lnTo>
                    <a:lnTo>
                      <a:pt x="230" y="2093"/>
                    </a:lnTo>
                    <a:lnTo>
                      <a:pt x="251" y="2177"/>
                    </a:lnTo>
                    <a:lnTo>
                      <a:pt x="209" y="2197"/>
                    </a:lnTo>
                    <a:lnTo>
                      <a:pt x="105" y="2239"/>
                    </a:lnTo>
                    <a:lnTo>
                      <a:pt x="105" y="2260"/>
                    </a:lnTo>
                    <a:lnTo>
                      <a:pt x="209" y="2260"/>
                    </a:lnTo>
                    <a:lnTo>
                      <a:pt x="230" y="2386"/>
                    </a:lnTo>
                    <a:lnTo>
                      <a:pt x="230" y="2469"/>
                    </a:lnTo>
                    <a:lnTo>
                      <a:pt x="335" y="2386"/>
                    </a:lnTo>
                    <a:lnTo>
                      <a:pt x="481" y="2386"/>
                    </a:lnTo>
                    <a:lnTo>
                      <a:pt x="670" y="2469"/>
                    </a:lnTo>
                    <a:lnTo>
                      <a:pt x="733" y="2511"/>
                    </a:lnTo>
                    <a:lnTo>
                      <a:pt x="774" y="2511"/>
                    </a:lnTo>
                    <a:lnTo>
                      <a:pt x="900" y="2595"/>
                    </a:lnTo>
                    <a:lnTo>
                      <a:pt x="1005" y="2511"/>
                    </a:lnTo>
                    <a:lnTo>
                      <a:pt x="1067" y="2553"/>
                    </a:lnTo>
                    <a:lnTo>
                      <a:pt x="1046" y="2595"/>
                    </a:lnTo>
                    <a:lnTo>
                      <a:pt x="1067" y="2658"/>
                    </a:lnTo>
                    <a:lnTo>
                      <a:pt x="1172" y="2595"/>
                    </a:lnTo>
                    <a:lnTo>
                      <a:pt x="1214" y="2658"/>
                    </a:lnTo>
                    <a:lnTo>
                      <a:pt x="1172" y="2762"/>
                    </a:lnTo>
                    <a:lnTo>
                      <a:pt x="1214" y="2825"/>
                    </a:lnTo>
                    <a:lnTo>
                      <a:pt x="1297" y="2825"/>
                    </a:lnTo>
                    <a:lnTo>
                      <a:pt x="1402" y="2783"/>
                    </a:lnTo>
                    <a:lnTo>
                      <a:pt x="1528" y="2783"/>
                    </a:lnTo>
                    <a:lnTo>
                      <a:pt x="1611" y="2888"/>
                    </a:lnTo>
                    <a:lnTo>
                      <a:pt x="1507" y="2825"/>
                    </a:lnTo>
                    <a:lnTo>
                      <a:pt x="1402" y="2825"/>
                    </a:lnTo>
                    <a:lnTo>
                      <a:pt x="1360" y="2930"/>
                    </a:lnTo>
                    <a:lnTo>
                      <a:pt x="1402" y="2972"/>
                    </a:lnTo>
                    <a:lnTo>
                      <a:pt x="1423" y="3076"/>
                    </a:lnTo>
                    <a:lnTo>
                      <a:pt x="1381" y="3181"/>
                    </a:lnTo>
                    <a:lnTo>
                      <a:pt x="1402" y="3244"/>
                    </a:lnTo>
                    <a:lnTo>
                      <a:pt x="1486" y="3244"/>
                    </a:lnTo>
                    <a:lnTo>
                      <a:pt x="1632" y="3432"/>
                    </a:lnTo>
                    <a:lnTo>
                      <a:pt x="1779" y="3453"/>
                    </a:lnTo>
                    <a:lnTo>
                      <a:pt x="1904" y="3537"/>
                    </a:lnTo>
                    <a:lnTo>
                      <a:pt x="1904" y="3641"/>
                    </a:lnTo>
                    <a:lnTo>
                      <a:pt x="1946" y="3725"/>
                    </a:lnTo>
                    <a:lnTo>
                      <a:pt x="1904" y="3830"/>
                    </a:lnTo>
                    <a:lnTo>
                      <a:pt x="1883" y="3850"/>
                    </a:lnTo>
                    <a:lnTo>
                      <a:pt x="1841" y="3934"/>
                    </a:lnTo>
                    <a:lnTo>
                      <a:pt x="1946" y="3955"/>
                    </a:lnTo>
                    <a:lnTo>
                      <a:pt x="2134" y="4081"/>
                    </a:lnTo>
                    <a:lnTo>
                      <a:pt x="2260" y="4436"/>
                    </a:lnTo>
                    <a:lnTo>
                      <a:pt x="2260" y="4436"/>
                    </a:lnTo>
                    <a:lnTo>
                      <a:pt x="2113" y="4269"/>
                    </a:lnTo>
                    <a:lnTo>
                      <a:pt x="2093" y="4143"/>
                    </a:lnTo>
                    <a:lnTo>
                      <a:pt x="1946" y="4081"/>
                    </a:lnTo>
                    <a:lnTo>
                      <a:pt x="1904" y="4122"/>
                    </a:lnTo>
                    <a:lnTo>
                      <a:pt x="1841" y="4394"/>
                    </a:lnTo>
                    <a:lnTo>
                      <a:pt x="1841" y="4604"/>
                    </a:lnTo>
                    <a:lnTo>
                      <a:pt x="1946" y="4687"/>
                    </a:lnTo>
                    <a:lnTo>
                      <a:pt x="1883" y="4750"/>
                    </a:lnTo>
                    <a:lnTo>
                      <a:pt x="1841" y="5127"/>
                    </a:lnTo>
                    <a:lnTo>
                      <a:pt x="1737" y="5482"/>
                    </a:lnTo>
                    <a:lnTo>
                      <a:pt x="1590" y="5545"/>
                    </a:lnTo>
                    <a:lnTo>
                      <a:pt x="1695" y="5608"/>
                    </a:lnTo>
                    <a:lnTo>
                      <a:pt x="1716" y="5629"/>
                    </a:lnTo>
                    <a:lnTo>
                      <a:pt x="1779" y="5629"/>
                    </a:lnTo>
                    <a:lnTo>
                      <a:pt x="1800" y="5754"/>
                    </a:lnTo>
                    <a:lnTo>
                      <a:pt x="1800" y="5859"/>
                    </a:lnTo>
                    <a:lnTo>
                      <a:pt x="1946" y="5838"/>
                    </a:lnTo>
                    <a:lnTo>
                      <a:pt x="2197" y="5922"/>
                    </a:lnTo>
                    <a:lnTo>
                      <a:pt x="2302" y="6047"/>
                    </a:lnTo>
                    <a:lnTo>
                      <a:pt x="2406" y="6006"/>
                    </a:lnTo>
                    <a:lnTo>
                      <a:pt x="2532" y="6131"/>
                    </a:lnTo>
                    <a:lnTo>
                      <a:pt x="2678" y="6131"/>
                    </a:lnTo>
                    <a:lnTo>
                      <a:pt x="2762" y="6152"/>
                    </a:lnTo>
                    <a:lnTo>
                      <a:pt x="2867" y="6047"/>
                    </a:lnTo>
                    <a:lnTo>
                      <a:pt x="3139" y="6047"/>
                    </a:lnTo>
                    <a:lnTo>
                      <a:pt x="3243" y="6110"/>
                    </a:lnTo>
                    <a:lnTo>
                      <a:pt x="3390" y="6068"/>
                    </a:lnTo>
                    <a:lnTo>
                      <a:pt x="3557" y="6173"/>
                    </a:lnTo>
                    <a:lnTo>
                      <a:pt x="3829" y="6152"/>
                    </a:lnTo>
                    <a:lnTo>
                      <a:pt x="4018" y="6257"/>
                    </a:lnTo>
                    <a:lnTo>
                      <a:pt x="4101" y="6278"/>
                    </a:lnTo>
                    <a:lnTo>
                      <a:pt x="4101" y="6236"/>
                    </a:lnTo>
                    <a:lnTo>
                      <a:pt x="4038" y="6068"/>
                    </a:lnTo>
                    <a:lnTo>
                      <a:pt x="4101" y="5859"/>
                    </a:lnTo>
                    <a:lnTo>
                      <a:pt x="4101" y="5796"/>
                    </a:lnTo>
                    <a:lnTo>
                      <a:pt x="4227" y="5650"/>
                    </a:lnTo>
                    <a:lnTo>
                      <a:pt x="4436" y="5441"/>
                    </a:lnTo>
                    <a:lnTo>
                      <a:pt x="4499" y="5441"/>
                    </a:lnTo>
                    <a:lnTo>
                      <a:pt x="4562" y="5503"/>
                    </a:lnTo>
                    <a:lnTo>
                      <a:pt x="4708" y="5503"/>
                    </a:lnTo>
                    <a:lnTo>
                      <a:pt x="4834" y="5587"/>
                    </a:lnTo>
                    <a:lnTo>
                      <a:pt x="4938" y="5587"/>
                    </a:lnTo>
                    <a:lnTo>
                      <a:pt x="5022" y="5524"/>
                    </a:lnTo>
                    <a:lnTo>
                      <a:pt x="5085" y="5503"/>
                    </a:lnTo>
                    <a:lnTo>
                      <a:pt x="5461" y="5734"/>
                    </a:lnTo>
                    <a:lnTo>
                      <a:pt x="5545" y="5817"/>
                    </a:lnTo>
                    <a:lnTo>
                      <a:pt x="5796" y="5817"/>
                    </a:lnTo>
                    <a:lnTo>
                      <a:pt x="5901" y="5734"/>
                    </a:lnTo>
                    <a:lnTo>
                      <a:pt x="5880" y="5692"/>
                    </a:lnTo>
                    <a:lnTo>
                      <a:pt x="5984" y="5545"/>
                    </a:lnTo>
                    <a:lnTo>
                      <a:pt x="6340" y="5294"/>
                    </a:lnTo>
                    <a:lnTo>
                      <a:pt x="6382" y="5273"/>
                    </a:lnTo>
                    <a:lnTo>
                      <a:pt x="6319" y="5169"/>
                    </a:lnTo>
                    <a:lnTo>
                      <a:pt x="6403" y="4980"/>
                    </a:lnTo>
                    <a:lnTo>
                      <a:pt x="6235" y="4980"/>
                    </a:lnTo>
                    <a:lnTo>
                      <a:pt x="6068" y="4855"/>
                    </a:lnTo>
                    <a:lnTo>
                      <a:pt x="6026" y="4562"/>
                    </a:lnTo>
                    <a:lnTo>
                      <a:pt x="5880" y="4394"/>
                    </a:lnTo>
                    <a:lnTo>
                      <a:pt x="5963" y="4332"/>
                    </a:lnTo>
                    <a:lnTo>
                      <a:pt x="6089" y="4290"/>
                    </a:lnTo>
                    <a:lnTo>
                      <a:pt x="6131" y="4122"/>
                    </a:lnTo>
                    <a:lnTo>
                      <a:pt x="6026" y="4018"/>
                    </a:lnTo>
                    <a:lnTo>
                      <a:pt x="6005" y="3850"/>
                    </a:lnTo>
                    <a:lnTo>
                      <a:pt x="6068" y="3809"/>
                    </a:lnTo>
                    <a:lnTo>
                      <a:pt x="6068" y="3725"/>
                    </a:lnTo>
                    <a:lnTo>
                      <a:pt x="5984" y="3662"/>
                    </a:lnTo>
                    <a:lnTo>
                      <a:pt x="5922" y="3516"/>
                    </a:lnTo>
                    <a:lnTo>
                      <a:pt x="5880" y="3411"/>
                    </a:lnTo>
                    <a:lnTo>
                      <a:pt x="5712" y="3411"/>
                    </a:lnTo>
                    <a:lnTo>
                      <a:pt x="5650" y="3453"/>
                    </a:lnTo>
                    <a:lnTo>
                      <a:pt x="5691" y="3620"/>
                    </a:lnTo>
                    <a:lnTo>
                      <a:pt x="5545" y="3662"/>
                    </a:lnTo>
                    <a:lnTo>
                      <a:pt x="5440" y="3662"/>
                    </a:lnTo>
                    <a:lnTo>
                      <a:pt x="5398" y="3558"/>
                    </a:lnTo>
                    <a:lnTo>
                      <a:pt x="5482" y="3537"/>
                    </a:lnTo>
                    <a:lnTo>
                      <a:pt x="5545" y="3537"/>
                    </a:lnTo>
                    <a:lnTo>
                      <a:pt x="5545" y="3432"/>
                    </a:lnTo>
                    <a:lnTo>
                      <a:pt x="5566" y="3244"/>
                    </a:lnTo>
                    <a:lnTo>
                      <a:pt x="5712" y="3013"/>
                    </a:lnTo>
                    <a:lnTo>
                      <a:pt x="5796" y="2993"/>
                    </a:lnTo>
                    <a:lnTo>
                      <a:pt x="5901" y="2825"/>
                    </a:lnTo>
                    <a:lnTo>
                      <a:pt x="6005" y="2783"/>
                    </a:lnTo>
                    <a:lnTo>
                      <a:pt x="6005" y="2679"/>
                    </a:lnTo>
                    <a:lnTo>
                      <a:pt x="5880" y="2616"/>
                    </a:lnTo>
                    <a:lnTo>
                      <a:pt x="5963" y="2511"/>
                    </a:lnTo>
                    <a:lnTo>
                      <a:pt x="6089" y="2511"/>
                    </a:lnTo>
                    <a:lnTo>
                      <a:pt x="6110" y="2595"/>
                    </a:lnTo>
                    <a:lnTo>
                      <a:pt x="6215" y="2595"/>
                    </a:lnTo>
                    <a:lnTo>
                      <a:pt x="6403" y="2553"/>
                    </a:lnTo>
                    <a:lnTo>
                      <a:pt x="6340" y="2449"/>
                    </a:lnTo>
                    <a:lnTo>
                      <a:pt x="6235" y="2365"/>
                    </a:lnTo>
                    <a:lnTo>
                      <a:pt x="6235" y="2197"/>
                    </a:lnTo>
                    <a:lnTo>
                      <a:pt x="6298" y="2030"/>
                    </a:lnTo>
                    <a:lnTo>
                      <a:pt x="6382" y="1946"/>
                    </a:lnTo>
                    <a:lnTo>
                      <a:pt x="6382" y="1842"/>
                    </a:lnTo>
                    <a:lnTo>
                      <a:pt x="6445" y="1674"/>
                    </a:lnTo>
                    <a:lnTo>
                      <a:pt x="6591" y="1549"/>
                    </a:lnTo>
                    <a:lnTo>
                      <a:pt x="6445" y="1465"/>
                    </a:lnTo>
                    <a:lnTo>
                      <a:pt x="6340" y="1465"/>
                    </a:lnTo>
                    <a:lnTo>
                      <a:pt x="6215" y="1402"/>
                    </a:lnTo>
                    <a:lnTo>
                      <a:pt x="6110" y="1444"/>
                    </a:lnTo>
                    <a:lnTo>
                      <a:pt x="6026" y="1402"/>
                    </a:lnTo>
                    <a:lnTo>
                      <a:pt x="5922" y="1402"/>
                    </a:lnTo>
                    <a:lnTo>
                      <a:pt x="5859" y="1444"/>
                    </a:lnTo>
                    <a:lnTo>
                      <a:pt x="5754" y="1361"/>
                    </a:lnTo>
                    <a:lnTo>
                      <a:pt x="5754" y="1298"/>
                    </a:lnTo>
                    <a:lnTo>
                      <a:pt x="5650" y="1214"/>
                    </a:lnTo>
                    <a:lnTo>
                      <a:pt x="5566" y="1235"/>
                    </a:lnTo>
                    <a:lnTo>
                      <a:pt x="5398" y="1193"/>
                    </a:lnTo>
                    <a:lnTo>
                      <a:pt x="5357" y="1089"/>
                    </a:lnTo>
                    <a:lnTo>
                      <a:pt x="5252" y="1089"/>
                    </a:lnTo>
                    <a:lnTo>
                      <a:pt x="5189" y="1130"/>
                    </a:lnTo>
                    <a:lnTo>
                      <a:pt x="5085" y="1047"/>
                    </a:lnTo>
                    <a:lnTo>
                      <a:pt x="4980" y="1026"/>
                    </a:lnTo>
                    <a:lnTo>
                      <a:pt x="4854" y="879"/>
                    </a:lnTo>
                    <a:lnTo>
                      <a:pt x="4771" y="837"/>
                    </a:lnTo>
                    <a:lnTo>
                      <a:pt x="4729" y="796"/>
                    </a:lnTo>
                    <a:lnTo>
                      <a:pt x="4645" y="796"/>
                    </a:lnTo>
                    <a:lnTo>
                      <a:pt x="4603" y="837"/>
                    </a:lnTo>
                    <a:lnTo>
                      <a:pt x="4457" y="775"/>
                    </a:lnTo>
                    <a:lnTo>
                      <a:pt x="4457" y="607"/>
                    </a:lnTo>
                    <a:lnTo>
                      <a:pt x="4394" y="586"/>
                    </a:lnTo>
                    <a:lnTo>
                      <a:pt x="4310" y="524"/>
                    </a:lnTo>
                    <a:lnTo>
                      <a:pt x="4227" y="524"/>
                    </a:lnTo>
                    <a:lnTo>
                      <a:pt x="4080" y="398"/>
                    </a:lnTo>
                    <a:lnTo>
                      <a:pt x="4038" y="293"/>
                    </a:lnTo>
                    <a:lnTo>
                      <a:pt x="3913" y="252"/>
                    </a:lnTo>
                    <a:lnTo>
                      <a:pt x="3892" y="63"/>
                    </a:lnTo>
                    <a:lnTo>
                      <a:pt x="382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0" name="Google Shape;6760;p54"/>
              <p:cNvSpPr/>
              <p:nvPr/>
            </p:nvSpPr>
            <p:spPr>
              <a:xfrm>
                <a:off x="3658200" y="2557475"/>
                <a:ext cx="70850" cy="44050"/>
              </a:xfrm>
              <a:custGeom>
                <a:avLst/>
                <a:gdLst/>
                <a:ahLst/>
                <a:cxnLst/>
                <a:rect l="l" t="t" r="r" b="b"/>
                <a:pathLst>
                  <a:path w="2834" h="1762" extrusionOk="0">
                    <a:moveTo>
                      <a:pt x="571" y="595"/>
                    </a:moveTo>
                    <a:lnTo>
                      <a:pt x="0" y="1119"/>
                    </a:lnTo>
                    <a:lnTo>
                      <a:pt x="1833" y="1762"/>
                    </a:lnTo>
                    <a:lnTo>
                      <a:pt x="2714" y="1476"/>
                    </a:lnTo>
                    <a:lnTo>
                      <a:pt x="2834" y="1071"/>
                    </a:lnTo>
                    <a:lnTo>
                      <a:pt x="18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6761" name="Google Shape;6761;p54"/>
              <p:cNvSpPr/>
              <p:nvPr/>
            </p:nvSpPr>
            <p:spPr>
              <a:xfrm>
                <a:off x="3719525" y="2432450"/>
                <a:ext cx="79750" cy="89900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596" extrusionOk="0">
                    <a:moveTo>
                      <a:pt x="0" y="167"/>
                    </a:moveTo>
                    <a:lnTo>
                      <a:pt x="261" y="0"/>
                    </a:lnTo>
                    <a:lnTo>
                      <a:pt x="1619" y="1095"/>
                    </a:lnTo>
                    <a:lnTo>
                      <a:pt x="2381" y="1286"/>
                    </a:lnTo>
                    <a:lnTo>
                      <a:pt x="3190" y="1429"/>
                    </a:lnTo>
                    <a:lnTo>
                      <a:pt x="2809" y="2595"/>
                    </a:lnTo>
                    <a:lnTo>
                      <a:pt x="2071" y="2429"/>
                    </a:lnTo>
                    <a:lnTo>
                      <a:pt x="1524" y="359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</p:grpSp>
        <p:grpSp>
          <p:nvGrpSpPr>
            <p:cNvPr id="6762" name="Google Shape;6762;p54"/>
            <p:cNvGrpSpPr/>
            <p:nvPr/>
          </p:nvGrpSpPr>
          <p:grpSpPr>
            <a:xfrm>
              <a:off x="3685682" y="2845624"/>
              <a:ext cx="29311" cy="45055"/>
              <a:chOff x="3561536" y="2585450"/>
              <a:chExt cx="61539" cy="99045"/>
            </a:xfrm>
          </p:grpSpPr>
          <p:sp>
            <p:nvSpPr>
              <p:cNvPr id="6763" name="Google Shape;6763;p54"/>
              <p:cNvSpPr/>
              <p:nvPr/>
            </p:nvSpPr>
            <p:spPr>
              <a:xfrm rot="192277">
                <a:off x="3564002" y="2593849"/>
                <a:ext cx="44498" cy="89472"/>
              </a:xfrm>
              <a:custGeom>
                <a:avLst/>
                <a:gdLst/>
                <a:ahLst/>
                <a:cxnLst/>
                <a:rect l="l" t="t" r="r" b="b"/>
                <a:pathLst>
                  <a:path w="1780" h="3579" extrusionOk="0">
                    <a:moveTo>
                      <a:pt x="628" y="1"/>
                    </a:moveTo>
                    <a:lnTo>
                      <a:pt x="356" y="22"/>
                    </a:lnTo>
                    <a:lnTo>
                      <a:pt x="377" y="147"/>
                    </a:lnTo>
                    <a:lnTo>
                      <a:pt x="461" y="357"/>
                    </a:lnTo>
                    <a:lnTo>
                      <a:pt x="440" y="712"/>
                    </a:lnTo>
                    <a:lnTo>
                      <a:pt x="440" y="775"/>
                    </a:lnTo>
                    <a:lnTo>
                      <a:pt x="419" y="943"/>
                    </a:lnTo>
                    <a:lnTo>
                      <a:pt x="482" y="1026"/>
                    </a:lnTo>
                    <a:lnTo>
                      <a:pt x="440" y="1131"/>
                    </a:lnTo>
                    <a:lnTo>
                      <a:pt x="356" y="1256"/>
                    </a:lnTo>
                    <a:lnTo>
                      <a:pt x="356" y="1445"/>
                    </a:lnTo>
                    <a:lnTo>
                      <a:pt x="231" y="1654"/>
                    </a:lnTo>
                    <a:lnTo>
                      <a:pt x="231" y="1759"/>
                    </a:lnTo>
                    <a:lnTo>
                      <a:pt x="64" y="1968"/>
                    </a:lnTo>
                    <a:lnTo>
                      <a:pt x="1" y="2303"/>
                    </a:lnTo>
                    <a:lnTo>
                      <a:pt x="1" y="2386"/>
                    </a:lnTo>
                    <a:lnTo>
                      <a:pt x="105" y="2386"/>
                    </a:lnTo>
                    <a:lnTo>
                      <a:pt x="168" y="2303"/>
                    </a:lnTo>
                    <a:lnTo>
                      <a:pt x="273" y="2219"/>
                    </a:lnTo>
                    <a:lnTo>
                      <a:pt x="252" y="2303"/>
                    </a:lnTo>
                    <a:lnTo>
                      <a:pt x="315" y="2344"/>
                    </a:lnTo>
                    <a:lnTo>
                      <a:pt x="126" y="2428"/>
                    </a:lnTo>
                    <a:lnTo>
                      <a:pt x="126" y="2554"/>
                    </a:lnTo>
                    <a:lnTo>
                      <a:pt x="168" y="2616"/>
                    </a:lnTo>
                    <a:lnTo>
                      <a:pt x="252" y="2533"/>
                    </a:lnTo>
                    <a:lnTo>
                      <a:pt x="419" y="2533"/>
                    </a:lnTo>
                    <a:lnTo>
                      <a:pt x="336" y="2616"/>
                    </a:lnTo>
                    <a:lnTo>
                      <a:pt x="377" y="2763"/>
                    </a:lnTo>
                    <a:lnTo>
                      <a:pt x="336" y="2909"/>
                    </a:lnTo>
                    <a:lnTo>
                      <a:pt x="336" y="3223"/>
                    </a:lnTo>
                    <a:lnTo>
                      <a:pt x="273" y="3432"/>
                    </a:lnTo>
                    <a:lnTo>
                      <a:pt x="231" y="3495"/>
                    </a:lnTo>
                    <a:lnTo>
                      <a:pt x="273" y="3537"/>
                    </a:lnTo>
                    <a:lnTo>
                      <a:pt x="440" y="3432"/>
                    </a:lnTo>
                    <a:lnTo>
                      <a:pt x="691" y="3495"/>
                    </a:lnTo>
                    <a:lnTo>
                      <a:pt x="796" y="3579"/>
                    </a:lnTo>
                    <a:lnTo>
                      <a:pt x="963" y="3474"/>
                    </a:lnTo>
                    <a:lnTo>
                      <a:pt x="1110" y="3474"/>
                    </a:lnTo>
                    <a:lnTo>
                      <a:pt x="1152" y="3432"/>
                    </a:lnTo>
                    <a:lnTo>
                      <a:pt x="1152" y="3286"/>
                    </a:lnTo>
                    <a:lnTo>
                      <a:pt x="1068" y="3160"/>
                    </a:lnTo>
                    <a:lnTo>
                      <a:pt x="1193" y="2909"/>
                    </a:lnTo>
                    <a:lnTo>
                      <a:pt x="1319" y="2805"/>
                    </a:lnTo>
                    <a:lnTo>
                      <a:pt x="1361" y="2658"/>
                    </a:lnTo>
                    <a:lnTo>
                      <a:pt x="1214" y="2658"/>
                    </a:lnTo>
                    <a:lnTo>
                      <a:pt x="1152" y="2512"/>
                    </a:lnTo>
                    <a:lnTo>
                      <a:pt x="1319" y="2323"/>
                    </a:lnTo>
                    <a:lnTo>
                      <a:pt x="1319" y="2093"/>
                    </a:lnTo>
                    <a:lnTo>
                      <a:pt x="1193" y="2010"/>
                    </a:lnTo>
                    <a:lnTo>
                      <a:pt x="1047" y="1717"/>
                    </a:lnTo>
                    <a:lnTo>
                      <a:pt x="1172" y="1696"/>
                    </a:lnTo>
                    <a:lnTo>
                      <a:pt x="1277" y="1696"/>
                    </a:lnTo>
                    <a:lnTo>
                      <a:pt x="1424" y="1487"/>
                    </a:lnTo>
                    <a:lnTo>
                      <a:pt x="1319" y="1382"/>
                    </a:lnTo>
                    <a:lnTo>
                      <a:pt x="1465" y="1277"/>
                    </a:lnTo>
                    <a:lnTo>
                      <a:pt x="1465" y="922"/>
                    </a:lnTo>
                    <a:lnTo>
                      <a:pt x="1424" y="754"/>
                    </a:lnTo>
                    <a:lnTo>
                      <a:pt x="1675" y="545"/>
                    </a:lnTo>
                    <a:lnTo>
                      <a:pt x="1737" y="545"/>
                    </a:lnTo>
                    <a:lnTo>
                      <a:pt x="1779" y="440"/>
                    </a:lnTo>
                    <a:lnTo>
                      <a:pt x="1675" y="252"/>
                    </a:lnTo>
                    <a:lnTo>
                      <a:pt x="1633" y="127"/>
                    </a:lnTo>
                    <a:lnTo>
                      <a:pt x="1382" y="85"/>
                    </a:lnTo>
                    <a:lnTo>
                      <a:pt x="1277" y="210"/>
                    </a:lnTo>
                    <a:lnTo>
                      <a:pt x="942" y="127"/>
                    </a:lnTo>
                    <a:lnTo>
                      <a:pt x="754" y="231"/>
                    </a:lnTo>
                    <a:lnTo>
                      <a:pt x="691" y="147"/>
                    </a:lnTo>
                    <a:lnTo>
                      <a:pt x="733" y="22"/>
                    </a:lnTo>
                    <a:lnTo>
                      <a:pt x="62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4" name="Google Shape;6764;p54"/>
              <p:cNvSpPr/>
              <p:nvPr/>
            </p:nvSpPr>
            <p:spPr>
              <a:xfrm>
                <a:off x="3580800" y="2585450"/>
                <a:ext cx="42275" cy="93450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3738" extrusionOk="0">
                    <a:moveTo>
                      <a:pt x="453" y="0"/>
                    </a:moveTo>
                    <a:lnTo>
                      <a:pt x="0" y="547"/>
                    </a:lnTo>
                    <a:lnTo>
                      <a:pt x="0" y="3429"/>
                    </a:lnTo>
                    <a:lnTo>
                      <a:pt x="429" y="3738"/>
                    </a:lnTo>
                    <a:lnTo>
                      <a:pt x="1691" y="2714"/>
                    </a:lnTo>
                    <a:lnTo>
                      <a:pt x="1691" y="5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</p:grpSp>
        <p:grpSp>
          <p:nvGrpSpPr>
            <p:cNvPr id="6765" name="Google Shape;6765;p54"/>
            <p:cNvGrpSpPr/>
            <p:nvPr/>
          </p:nvGrpSpPr>
          <p:grpSpPr>
            <a:xfrm>
              <a:off x="3849905" y="2572252"/>
              <a:ext cx="74339" cy="119559"/>
              <a:chOff x="3906325" y="1984500"/>
              <a:chExt cx="156075" cy="262825"/>
            </a:xfrm>
          </p:grpSpPr>
          <p:sp>
            <p:nvSpPr>
              <p:cNvPr id="6766" name="Google Shape;6766;p54"/>
              <p:cNvSpPr/>
              <p:nvPr/>
            </p:nvSpPr>
            <p:spPr>
              <a:xfrm>
                <a:off x="3906325" y="1984500"/>
                <a:ext cx="100825" cy="124200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4968" extrusionOk="0">
                    <a:moveTo>
                      <a:pt x="2901" y="4968"/>
                    </a:moveTo>
                    <a:lnTo>
                      <a:pt x="1524" y="4673"/>
                    </a:lnTo>
                    <a:lnTo>
                      <a:pt x="0" y="1771"/>
                    </a:lnTo>
                    <a:lnTo>
                      <a:pt x="737" y="886"/>
                    </a:lnTo>
                    <a:lnTo>
                      <a:pt x="2508" y="1181"/>
                    </a:lnTo>
                    <a:lnTo>
                      <a:pt x="2655" y="345"/>
                    </a:lnTo>
                    <a:lnTo>
                      <a:pt x="3442" y="0"/>
                    </a:lnTo>
                    <a:lnTo>
                      <a:pt x="4033" y="44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6767" name="Google Shape;6767;p54"/>
              <p:cNvSpPr/>
              <p:nvPr/>
            </p:nvSpPr>
            <p:spPr>
              <a:xfrm>
                <a:off x="3919575" y="1989950"/>
                <a:ext cx="142825" cy="257375"/>
              </a:xfrm>
              <a:custGeom>
                <a:avLst/>
                <a:gdLst/>
                <a:ahLst/>
                <a:cxnLst/>
                <a:rect l="l" t="t" r="r" b="b"/>
                <a:pathLst>
                  <a:path w="5713" h="10295" extrusionOk="0">
                    <a:moveTo>
                      <a:pt x="2867" y="0"/>
                    </a:moveTo>
                    <a:lnTo>
                      <a:pt x="2762" y="105"/>
                    </a:lnTo>
                    <a:lnTo>
                      <a:pt x="2762" y="147"/>
                    </a:lnTo>
                    <a:lnTo>
                      <a:pt x="2679" y="189"/>
                    </a:lnTo>
                    <a:lnTo>
                      <a:pt x="2532" y="147"/>
                    </a:lnTo>
                    <a:lnTo>
                      <a:pt x="2386" y="209"/>
                    </a:lnTo>
                    <a:lnTo>
                      <a:pt x="2386" y="293"/>
                    </a:lnTo>
                    <a:lnTo>
                      <a:pt x="2323" y="419"/>
                    </a:lnTo>
                    <a:lnTo>
                      <a:pt x="2239" y="461"/>
                    </a:lnTo>
                    <a:lnTo>
                      <a:pt x="2281" y="544"/>
                    </a:lnTo>
                    <a:lnTo>
                      <a:pt x="2260" y="628"/>
                    </a:lnTo>
                    <a:lnTo>
                      <a:pt x="2239" y="921"/>
                    </a:lnTo>
                    <a:lnTo>
                      <a:pt x="2281" y="1088"/>
                    </a:lnTo>
                    <a:lnTo>
                      <a:pt x="2344" y="1193"/>
                    </a:lnTo>
                    <a:lnTo>
                      <a:pt x="2281" y="1277"/>
                    </a:lnTo>
                    <a:lnTo>
                      <a:pt x="2177" y="1360"/>
                    </a:lnTo>
                    <a:lnTo>
                      <a:pt x="2072" y="1360"/>
                    </a:lnTo>
                    <a:lnTo>
                      <a:pt x="1967" y="1444"/>
                    </a:lnTo>
                    <a:lnTo>
                      <a:pt x="1905" y="1486"/>
                    </a:lnTo>
                    <a:lnTo>
                      <a:pt x="1821" y="1611"/>
                    </a:lnTo>
                    <a:lnTo>
                      <a:pt x="1674" y="1590"/>
                    </a:lnTo>
                    <a:lnTo>
                      <a:pt x="1507" y="1465"/>
                    </a:lnTo>
                    <a:lnTo>
                      <a:pt x="1381" y="1465"/>
                    </a:lnTo>
                    <a:lnTo>
                      <a:pt x="1298" y="1549"/>
                    </a:lnTo>
                    <a:lnTo>
                      <a:pt x="1151" y="1674"/>
                    </a:lnTo>
                    <a:lnTo>
                      <a:pt x="900" y="1674"/>
                    </a:lnTo>
                    <a:lnTo>
                      <a:pt x="733" y="1590"/>
                    </a:lnTo>
                    <a:lnTo>
                      <a:pt x="670" y="1465"/>
                    </a:lnTo>
                    <a:lnTo>
                      <a:pt x="607" y="1339"/>
                    </a:lnTo>
                    <a:lnTo>
                      <a:pt x="377" y="1130"/>
                    </a:lnTo>
                    <a:lnTo>
                      <a:pt x="293" y="984"/>
                    </a:lnTo>
                    <a:lnTo>
                      <a:pt x="189" y="963"/>
                    </a:lnTo>
                    <a:lnTo>
                      <a:pt x="105" y="1046"/>
                    </a:lnTo>
                    <a:lnTo>
                      <a:pt x="84" y="1151"/>
                    </a:lnTo>
                    <a:lnTo>
                      <a:pt x="105" y="1214"/>
                    </a:lnTo>
                    <a:lnTo>
                      <a:pt x="84" y="1256"/>
                    </a:lnTo>
                    <a:lnTo>
                      <a:pt x="42" y="1214"/>
                    </a:lnTo>
                    <a:lnTo>
                      <a:pt x="1" y="1256"/>
                    </a:lnTo>
                    <a:lnTo>
                      <a:pt x="105" y="1360"/>
                    </a:lnTo>
                    <a:lnTo>
                      <a:pt x="273" y="1423"/>
                    </a:lnTo>
                    <a:lnTo>
                      <a:pt x="482" y="1674"/>
                    </a:lnTo>
                    <a:lnTo>
                      <a:pt x="628" y="1779"/>
                    </a:lnTo>
                    <a:lnTo>
                      <a:pt x="879" y="1800"/>
                    </a:lnTo>
                    <a:lnTo>
                      <a:pt x="942" y="1841"/>
                    </a:lnTo>
                    <a:lnTo>
                      <a:pt x="1026" y="1883"/>
                    </a:lnTo>
                    <a:lnTo>
                      <a:pt x="1130" y="2009"/>
                    </a:lnTo>
                    <a:lnTo>
                      <a:pt x="1193" y="2113"/>
                    </a:lnTo>
                    <a:lnTo>
                      <a:pt x="1298" y="2113"/>
                    </a:lnTo>
                    <a:lnTo>
                      <a:pt x="1402" y="2239"/>
                    </a:lnTo>
                    <a:lnTo>
                      <a:pt x="1465" y="2239"/>
                    </a:lnTo>
                    <a:lnTo>
                      <a:pt x="1528" y="2323"/>
                    </a:lnTo>
                    <a:lnTo>
                      <a:pt x="1465" y="2427"/>
                    </a:lnTo>
                    <a:lnTo>
                      <a:pt x="1507" y="2574"/>
                    </a:lnTo>
                    <a:lnTo>
                      <a:pt x="1444" y="2720"/>
                    </a:lnTo>
                    <a:lnTo>
                      <a:pt x="1444" y="2825"/>
                    </a:lnTo>
                    <a:lnTo>
                      <a:pt x="1612" y="2825"/>
                    </a:lnTo>
                    <a:lnTo>
                      <a:pt x="1633" y="2950"/>
                    </a:lnTo>
                    <a:lnTo>
                      <a:pt x="1591" y="3034"/>
                    </a:lnTo>
                    <a:lnTo>
                      <a:pt x="1612" y="3181"/>
                    </a:lnTo>
                    <a:lnTo>
                      <a:pt x="1653" y="3285"/>
                    </a:lnTo>
                    <a:lnTo>
                      <a:pt x="1695" y="3494"/>
                    </a:lnTo>
                    <a:lnTo>
                      <a:pt x="1653" y="3599"/>
                    </a:lnTo>
                    <a:lnTo>
                      <a:pt x="1695" y="3683"/>
                    </a:lnTo>
                    <a:lnTo>
                      <a:pt x="1695" y="3913"/>
                    </a:lnTo>
                    <a:lnTo>
                      <a:pt x="1653" y="3997"/>
                    </a:lnTo>
                    <a:lnTo>
                      <a:pt x="1716" y="4143"/>
                    </a:lnTo>
                    <a:lnTo>
                      <a:pt x="1821" y="4185"/>
                    </a:lnTo>
                    <a:lnTo>
                      <a:pt x="1925" y="4394"/>
                    </a:lnTo>
                    <a:lnTo>
                      <a:pt x="1967" y="4478"/>
                    </a:lnTo>
                    <a:lnTo>
                      <a:pt x="1967" y="4603"/>
                    </a:lnTo>
                    <a:lnTo>
                      <a:pt x="1988" y="4645"/>
                    </a:lnTo>
                    <a:lnTo>
                      <a:pt x="2093" y="4645"/>
                    </a:lnTo>
                    <a:lnTo>
                      <a:pt x="2197" y="4750"/>
                    </a:lnTo>
                    <a:lnTo>
                      <a:pt x="2407" y="4750"/>
                    </a:lnTo>
                    <a:lnTo>
                      <a:pt x="2574" y="4875"/>
                    </a:lnTo>
                    <a:lnTo>
                      <a:pt x="2490" y="4938"/>
                    </a:lnTo>
                    <a:lnTo>
                      <a:pt x="2553" y="5022"/>
                    </a:lnTo>
                    <a:lnTo>
                      <a:pt x="2553" y="5189"/>
                    </a:lnTo>
                    <a:lnTo>
                      <a:pt x="2490" y="5231"/>
                    </a:lnTo>
                    <a:lnTo>
                      <a:pt x="2679" y="5378"/>
                    </a:lnTo>
                    <a:lnTo>
                      <a:pt x="2553" y="5357"/>
                    </a:lnTo>
                    <a:lnTo>
                      <a:pt x="2490" y="5378"/>
                    </a:lnTo>
                    <a:lnTo>
                      <a:pt x="2658" y="5524"/>
                    </a:lnTo>
                    <a:lnTo>
                      <a:pt x="2658" y="5587"/>
                    </a:lnTo>
                    <a:lnTo>
                      <a:pt x="2469" y="5482"/>
                    </a:lnTo>
                    <a:lnTo>
                      <a:pt x="2302" y="5482"/>
                    </a:lnTo>
                    <a:lnTo>
                      <a:pt x="2156" y="5587"/>
                    </a:lnTo>
                    <a:lnTo>
                      <a:pt x="2156" y="5691"/>
                    </a:lnTo>
                    <a:lnTo>
                      <a:pt x="2051" y="5796"/>
                    </a:lnTo>
                    <a:lnTo>
                      <a:pt x="2051" y="5880"/>
                    </a:lnTo>
                    <a:lnTo>
                      <a:pt x="1988" y="5901"/>
                    </a:lnTo>
                    <a:lnTo>
                      <a:pt x="1821" y="6089"/>
                    </a:lnTo>
                    <a:lnTo>
                      <a:pt x="1779" y="6277"/>
                    </a:lnTo>
                    <a:lnTo>
                      <a:pt x="1737" y="6298"/>
                    </a:lnTo>
                    <a:lnTo>
                      <a:pt x="1716" y="6256"/>
                    </a:lnTo>
                    <a:lnTo>
                      <a:pt x="1653" y="6256"/>
                    </a:lnTo>
                    <a:lnTo>
                      <a:pt x="1716" y="6361"/>
                    </a:lnTo>
                    <a:lnTo>
                      <a:pt x="1674" y="6445"/>
                    </a:lnTo>
                    <a:lnTo>
                      <a:pt x="1549" y="6445"/>
                    </a:lnTo>
                    <a:lnTo>
                      <a:pt x="1465" y="6549"/>
                    </a:lnTo>
                    <a:lnTo>
                      <a:pt x="1507" y="6717"/>
                    </a:lnTo>
                    <a:lnTo>
                      <a:pt x="1570" y="6759"/>
                    </a:lnTo>
                    <a:lnTo>
                      <a:pt x="1444" y="6717"/>
                    </a:lnTo>
                    <a:lnTo>
                      <a:pt x="1402" y="6654"/>
                    </a:lnTo>
                    <a:lnTo>
                      <a:pt x="1319" y="6696"/>
                    </a:lnTo>
                    <a:lnTo>
                      <a:pt x="1256" y="6821"/>
                    </a:lnTo>
                    <a:lnTo>
                      <a:pt x="1298" y="6884"/>
                    </a:lnTo>
                    <a:lnTo>
                      <a:pt x="1214" y="6842"/>
                    </a:lnTo>
                    <a:lnTo>
                      <a:pt x="1193" y="6905"/>
                    </a:lnTo>
                    <a:lnTo>
                      <a:pt x="1256" y="6968"/>
                    </a:lnTo>
                    <a:lnTo>
                      <a:pt x="1256" y="7031"/>
                    </a:lnTo>
                    <a:lnTo>
                      <a:pt x="1193" y="7114"/>
                    </a:lnTo>
                    <a:lnTo>
                      <a:pt x="1151" y="7156"/>
                    </a:lnTo>
                    <a:lnTo>
                      <a:pt x="1047" y="7219"/>
                    </a:lnTo>
                    <a:lnTo>
                      <a:pt x="1005" y="7177"/>
                    </a:lnTo>
                    <a:lnTo>
                      <a:pt x="984" y="7135"/>
                    </a:lnTo>
                    <a:lnTo>
                      <a:pt x="900" y="7114"/>
                    </a:lnTo>
                    <a:lnTo>
                      <a:pt x="817" y="7135"/>
                    </a:lnTo>
                    <a:lnTo>
                      <a:pt x="837" y="7240"/>
                    </a:lnTo>
                    <a:lnTo>
                      <a:pt x="796" y="7282"/>
                    </a:lnTo>
                    <a:lnTo>
                      <a:pt x="837" y="7386"/>
                    </a:lnTo>
                    <a:lnTo>
                      <a:pt x="796" y="7491"/>
                    </a:lnTo>
                    <a:lnTo>
                      <a:pt x="733" y="7533"/>
                    </a:lnTo>
                    <a:lnTo>
                      <a:pt x="691" y="7637"/>
                    </a:lnTo>
                    <a:lnTo>
                      <a:pt x="733" y="7742"/>
                    </a:lnTo>
                    <a:lnTo>
                      <a:pt x="775" y="7763"/>
                    </a:lnTo>
                    <a:lnTo>
                      <a:pt x="733" y="7867"/>
                    </a:lnTo>
                    <a:lnTo>
                      <a:pt x="775" y="7951"/>
                    </a:lnTo>
                    <a:lnTo>
                      <a:pt x="858" y="7909"/>
                    </a:lnTo>
                    <a:lnTo>
                      <a:pt x="900" y="7972"/>
                    </a:lnTo>
                    <a:lnTo>
                      <a:pt x="879" y="8098"/>
                    </a:lnTo>
                    <a:lnTo>
                      <a:pt x="837" y="8160"/>
                    </a:lnTo>
                    <a:lnTo>
                      <a:pt x="879" y="8265"/>
                    </a:lnTo>
                    <a:lnTo>
                      <a:pt x="837" y="8307"/>
                    </a:lnTo>
                    <a:lnTo>
                      <a:pt x="942" y="8495"/>
                    </a:lnTo>
                    <a:lnTo>
                      <a:pt x="1005" y="8537"/>
                    </a:lnTo>
                    <a:lnTo>
                      <a:pt x="942" y="8621"/>
                    </a:lnTo>
                    <a:lnTo>
                      <a:pt x="1026" y="8746"/>
                    </a:lnTo>
                    <a:lnTo>
                      <a:pt x="942" y="8788"/>
                    </a:lnTo>
                    <a:lnTo>
                      <a:pt x="984" y="8955"/>
                    </a:lnTo>
                    <a:lnTo>
                      <a:pt x="942" y="9039"/>
                    </a:lnTo>
                    <a:lnTo>
                      <a:pt x="942" y="9269"/>
                    </a:lnTo>
                    <a:lnTo>
                      <a:pt x="1005" y="9353"/>
                    </a:lnTo>
                    <a:lnTo>
                      <a:pt x="942" y="9479"/>
                    </a:lnTo>
                    <a:lnTo>
                      <a:pt x="942" y="9562"/>
                    </a:lnTo>
                    <a:lnTo>
                      <a:pt x="1005" y="9625"/>
                    </a:lnTo>
                    <a:lnTo>
                      <a:pt x="1151" y="9541"/>
                    </a:lnTo>
                    <a:lnTo>
                      <a:pt x="1214" y="9583"/>
                    </a:lnTo>
                    <a:lnTo>
                      <a:pt x="1235" y="9520"/>
                    </a:lnTo>
                    <a:lnTo>
                      <a:pt x="1361" y="9646"/>
                    </a:lnTo>
                    <a:lnTo>
                      <a:pt x="1444" y="9625"/>
                    </a:lnTo>
                    <a:lnTo>
                      <a:pt x="1528" y="9688"/>
                    </a:lnTo>
                    <a:lnTo>
                      <a:pt x="1674" y="9667"/>
                    </a:lnTo>
                    <a:lnTo>
                      <a:pt x="1737" y="9688"/>
                    </a:lnTo>
                    <a:lnTo>
                      <a:pt x="1674" y="9772"/>
                    </a:lnTo>
                    <a:lnTo>
                      <a:pt x="1737" y="9772"/>
                    </a:lnTo>
                    <a:lnTo>
                      <a:pt x="1863" y="9667"/>
                    </a:lnTo>
                    <a:lnTo>
                      <a:pt x="1863" y="9751"/>
                    </a:lnTo>
                    <a:lnTo>
                      <a:pt x="1779" y="9855"/>
                    </a:lnTo>
                    <a:lnTo>
                      <a:pt x="1946" y="10064"/>
                    </a:lnTo>
                    <a:lnTo>
                      <a:pt x="1967" y="10148"/>
                    </a:lnTo>
                    <a:lnTo>
                      <a:pt x="1946" y="10274"/>
                    </a:lnTo>
                    <a:lnTo>
                      <a:pt x="1967" y="10295"/>
                    </a:lnTo>
                    <a:lnTo>
                      <a:pt x="2030" y="10148"/>
                    </a:lnTo>
                    <a:lnTo>
                      <a:pt x="2114" y="10106"/>
                    </a:lnTo>
                    <a:lnTo>
                      <a:pt x="2135" y="10190"/>
                    </a:lnTo>
                    <a:lnTo>
                      <a:pt x="2239" y="10148"/>
                    </a:lnTo>
                    <a:lnTo>
                      <a:pt x="2323" y="10148"/>
                    </a:lnTo>
                    <a:lnTo>
                      <a:pt x="2490" y="10002"/>
                    </a:lnTo>
                    <a:lnTo>
                      <a:pt x="2595" y="10002"/>
                    </a:lnTo>
                    <a:lnTo>
                      <a:pt x="2825" y="9855"/>
                    </a:lnTo>
                    <a:lnTo>
                      <a:pt x="2867" y="9792"/>
                    </a:lnTo>
                    <a:lnTo>
                      <a:pt x="3014" y="9855"/>
                    </a:lnTo>
                    <a:lnTo>
                      <a:pt x="3118" y="9834"/>
                    </a:lnTo>
                    <a:lnTo>
                      <a:pt x="3223" y="9688"/>
                    </a:lnTo>
                    <a:lnTo>
                      <a:pt x="3244" y="9751"/>
                    </a:lnTo>
                    <a:lnTo>
                      <a:pt x="3202" y="9855"/>
                    </a:lnTo>
                    <a:lnTo>
                      <a:pt x="3244" y="9876"/>
                    </a:lnTo>
                    <a:lnTo>
                      <a:pt x="3306" y="9751"/>
                    </a:lnTo>
                    <a:lnTo>
                      <a:pt x="3348" y="9772"/>
                    </a:lnTo>
                    <a:lnTo>
                      <a:pt x="3306" y="9646"/>
                    </a:lnTo>
                    <a:lnTo>
                      <a:pt x="3348" y="9583"/>
                    </a:lnTo>
                    <a:lnTo>
                      <a:pt x="3411" y="9688"/>
                    </a:lnTo>
                    <a:lnTo>
                      <a:pt x="3453" y="9688"/>
                    </a:lnTo>
                    <a:lnTo>
                      <a:pt x="3495" y="9625"/>
                    </a:lnTo>
                    <a:lnTo>
                      <a:pt x="3537" y="9751"/>
                    </a:lnTo>
                    <a:lnTo>
                      <a:pt x="3620" y="9730"/>
                    </a:lnTo>
                    <a:lnTo>
                      <a:pt x="3620" y="9646"/>
                    </a:lnTo>
                    <a:lnTo>
                      <a:pt x="3662" y="9667"/>
                    </a:lnTo>
                    <a:lnTo>
                      <a:pt x="3704" y="9730"/>
                    </a:lnTo>
                    <a:lnTo>
                      <a:pt x="3767" y="9646"/>
                    </a:lnTo>
                    <a:lnTo>
                      <a:pt x="3934" y="9625"/>
                    </a:lnTo>
                    <a:lnTo>
                      <a:pt x="4018" y="9688"/>
                    </a:lnTo>
                    <a:lnTo>
                      <a:pt x="4206" y="9667"/>
                    </a:lnTo>
                    <a:lnTo>
                      <a:pt x="4206" y="9625"/>
                    </a:lnTo>
                    <a:lnTo>
                      <a:pt x="4143" y="9562"/>
                    </a:lnTo>
                    <a:lnTo>
                      <a:pt x="4206" y="9541"/>
                    </a:lnTo>
                    <a:lnTo>
                      <a:pt x="4269" y="9562"/>
                    </a:lnTo>
                    <a:lnTo>
                      <a:pt x="4311" y="9646"/>
                    </a:lnTo>
                    <a:lnTo>
                      <a:pt x="4415" y="9667"/>
                    </a:lnTo>
                    <a:lnTo>
                      <a:pt x="4457" y="9562"/>
                    </a:lnTo>
                    <a:lnTo>
                      <a:pt x="4436" y="9416"/>
                    </a:lnTo>
                    <a:lnTo>
                      <a:pt x="4687" y="9144"/>
                    </a:lnTo>
                    <a:lnTo>
                      <a:pt x="4876" y="9123"/>
                    </a:lnTo>
                    <a:lnTo>
                      <a:pt x="5043" y="8872"/>
                    </a:lnTo>
                    <a:lnTo>
                      <a:pt x="5190" y="8621"/>
                    </a:lnTo>
                    <a:lnTo>
                      <a:pt x="5315" y="8349"/>
                    </a:lnTo>
                    <a:lnTo>
                      <a:pt x="5566" y="7951"/>
                    </a:lnTo>
                    <a:lnTo>
                      <a:pt x="5713" y="7533"/>
                    </a:lnTo>
                    <a:lnTo>
                      <a:pt x="5692" y="7344"/>
                    </a:lnTo>
                    <a:lnTo>
                      <a:pt x="5420" y="7051"/>
                    </a:lnTo>
                    <a:lnTo>
                      <a:pt x="5273" y="7010"/>
                    </a:lnTo>
                    <a:lnTo>
                      <a:pt x="5001" y="6633"/>
                    </a:lnTo>
                    <a:lnTo>
                      <a:pt x="5064" y="6466"/>
                    </a:lnTo>
                    <a:lnTo>
                      <a:pt x="5169" y="6298"/>
                    </a:lnTo>
                    <a:lnTo>
                      <a:pt x="5169" y="6110"/>
                    </a:lnTo>
                    <a:lnTo>
                      <a:pt x="4980" y="5984"/>
                    </a:lnTo>
                    <a:lnTo>
                      <a:pt x="4938" y="5859"/>
                    </a:lnTo>
                    <a:lnTo>
                      <a:pt x="4938" y="5650"/>
                    </a:lnTo>
                    <a:lnTo>
                      <a:pt x="4980" y="5587"/>
                    </a:lnTo>
                    <a:lnTo>
                      <a:pt x="4938" y="5482"/>
                    </a:lnTo>
                    <a:lnTo>
                      <a:pt x="4792" y="5461"/>
                    </a:lnTo>
                    <a:lnTo>
                      <a:pt x="4729" y="5357"/>
                    </a:lnTo>
                    <a:lnTo>
                      <a:pt x="4729" y="5168"/>
                    </a:lnTo>
                    <a:lnTo>
                      <a:pt x="4792" y="5064"/>
                    </a:lnTo>
                    <a:lnTo>
                      <a:pt x="4687" y="5043"/>
                    </a:lnTo>
                    <a:lnTo>
                      <a:pt x="4687" y="4938"/>
                    </a:lnTo>
                    <a:lnTo>
                      <a:pt x="4729" y="4582"/>
                    </a:lnTo>
                    <a:lnTo>
                      <a:pt x="4834" y="4541"/>
                    </a:lnTo>
                    <a:lnTo>
                      <a:pt x="4562" y="3955"/>
                    </a:lnTo>
                    <a:lnTo>
                      <a:pt x="4332" y="3494"/>
                    </a:lnTo>
                    <a:lnTo>
                      <a:pt x="4269" y="3348"/>
                    </a:lnTo>
                    <a:lnTo>
                      <a:pt x="4143" y="3181"/>
                    </a:lnTo>
                    <a:lnTo>
                      <a:pt x="4248" y="2929"/>
                    </a:lnTo>
                    <a:lnTo>
                      <a:pt x="4353" y="2741"/>
                    </a:lnTo>
                    <a:lnTo>
                      <a:pt x="4415" y="2553"/>
                    </a:lnTo>
                    <a:lnTo>
                      <a:pt x="4332" y="2490"/>
                    </a:lnTo>
                    <a:lnTo>
                      <a:pt x="4060" y="2323"/>
                    </a:lnTo>
                    <a:lnTo>
                      <a:pt x="4018" y="2218"/>
                    </a:lnTo>
                    <a:lnTo>
                      <a:pt x="3934" y="2093"/>
                    </a:lnTo>
                    <a:lnTo>
                      <a:pt x="3767" y="2009"/>
                    </a:lnTo>
                    <a:lnTo>
                      <a:pt x="3704" y="2009"/>
                    </a:lnTo>
                    <a:lnTo>
                      <a:pt x="3599" y="1758"/>
                    </a:lnTo>
                    <a:lnTo>
                      <a:pt x="3516" y="1653"/>
                    </a:lnTo>
                    <a:lnTo>
                      <a:pt x="3558" y="1465"/>
                    </a:lnTo>
                    <a:lnTo>
                      <a:pt x="3599" y="1297"/>
                    </a:lnTo>
                    <a:lnTo>
                      <a:pt x="3495" y="1277"/>
                    </a:lnTo>
                    <a:lnTo>
                      <a:pt x="3599" y="1235"/>
                    </a:lnTo>
                    <a:lnTo>
                      <a:pt x="3746" y="1172"/>
                    </a:lnTo>
                    <a:lnTo>
                      <a:pt x="3725" y="942"/>
                    </a:lnTo>
                    <a:lnTo>
                      <a:pt x="3830" y="774"/>
                    </a:lnTo>
                    <a:lnTo>
                      <a:pt x="3850" y="649"/>
                    </a:lnTo>
                    <a:lnTo>
                      <a:pt x="3746" y="523"/>
                    </a:lnTo>
                    <a:lnTo>
                      <a:pt x="3725" y="419"/>
                    </a:lnTo>
                    <a:lnTo>
                      <a:pt x="3537" y="398"/>
                    </a:lnTo>
                    <a:lnTo>
                      <a:pt x="3411" y="335"/>
                    </a:lnTo>
                    <a:lnTo>
                      <a:pt x="3327" y="251"/>
                    </a:lnTo>
                    <a:lnTo>
                      <a:pt x="3202" y="84"/>
                    </a:lnTo>
                    <a:lnTo>
                      <a:pt x="309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68" name="Google Shape;6768;p54"/>
            <p:cNvGrpSpPr/>
            <p:nvPr/>
          </p:nvGrpSpPr>
          <p:grpSpPr>
            <a:xfrm>
              <a:off x="2654821" y="2414345"/>
              <a:ext cx="667570" cy="558731"/>
              <a:chOff x="1397225" y="1637375"/>
              <a:chExt cx="1401575" cy="1228250"/>
            </a:xfrm>
          </p:grpSpPr>
          <p:sp>
            <p:nvSpPr>
              <p:cNvPr id="6769" name="Google Shape;6769;p54"/>
              <p:cNvSpPr/>
              <p:nvPr/>
            </p:nvSpPr>
            <p:spPr>
              <a:xfrm>
                <a:off x="2050925" y="2362200"/>
                <a:ext cx="747875" cy="497225"/>
              </a:xfrm>
              <a:custGeom>
                <a:avLst/>
                <a:gdLst/>
                <a:ahLst/>
                <a:cxnLst/>
                <a:rect l="l" t="t" r="r" b="b"/>
                <a:pathLst>
                  <a:path w="29915" h="19889" extrusionOk="0">
                    <a:moveTo>
                      <a:pt x="107" y="1186"/>
                    </a:moveTo>
                    <a:lnTo>
                      <a:pt x="0" y="0"/>
                    </a:lnTo>
                    <a:lnTo>
                      <a:pt x="15577" y="1563"/>
                    </a:lnTo>
                    <a:lnTo>
                      <a:pt x="26519" y="5336"/>
                    </a:lnTo>
                    <a:lnTo>
                      <a:pt x="27435" y="5444"/>
                    </a:lnTo>
                    <a:lnTo>
                      <a:pt x="28783" y="4420"/>
                    </a:lnTo>
                    <a:lnTo>
                      <a:pt x="29753" y="4527"/>
                    </a:lnTo>
                    <a:lnTo>
                      <a:pt x="29915" y="6198"/>
                    </a:lnTo>
                    <a:lnTo>
                      <a:pt x="26465" y="6899"/>
                    </a:lnTo>
                    <a:lnTo>
                      <a:pt x="11157" y="16062"/>
                    </a:lnTo>
                    <a:lnTo>
                      <a:pt x="10295" y="18649"/>
                    </a:lnTo>
                    <a:lnTo>
                      <a:pt x="10295" y="19889"/>
                    </a:lnTo>
                    <a:lnTo>
                      <a:pt x="2803" y="15846"/>
                    </a:lnTo>
                    <a:lnTo>
                      <a:pt x="1347" y="14876"/>
                    </a:lnTo>
                    <a:lnTo>
                      <a:pt x="0" y="14607"/>
                    </a:lnTo>
                    <a:lnTo>
                      <a:pt x="916" y="11642"/>
                    </a:lnTo>
                    <a:lnTo>
                      <a:pt x="1725" y="38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grpSp>
            <p:nvGrpSpPr>
              <p:cNvPr id="6770" name="Google Shape;6770;p54"/>
              <p:cNvGrpSpPr/>
              <p:nvPr/>
            </p:nvGrpSpPr>
            <p:grpSpPr>
              <a:xfrm>
                <a:off x="1397225" y="1637375"/>
                <a:ext cx="1398775" cy="1228250"/>
                <a:chOff x="1397225" y="1637375"/>
                <a:chExt cx="1398775" cy="1228250"/>
              </a:xfrm>
            </p:grpSpPr>
            <p:sp>
              <p:nvSpPr>
                <p:cNvPr id="6771" name="Google Shape;6771;p54"/>
                <p:cNvSpPr/>
                <p:nvPr/>
              </p:nvSpPr>
              <p:spPr>
                <a:xfrm>
                  <a:off x="1397225" y="1637375"/>
                  <a:ext cx="692600" cy="59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704" h="23770" extrusionOk="0">
                      <a:moveTo>
                        <a:pt x="14864" y="15547"/>
                      </a:moveTo>
                      <a:lnTo>
                        <a:pt x="14836" y="15589"/>
                      </a:lnTo>
                      <a:lnTo>
                        <a:pt x="14836" y="15568"/>
                      </a:lnTo>
                      <a:lnTo>
                        <a:pt x="14864" y="15547"/>
                      </a:lnTo>
                      <a:close/>
                      <a:moveTo>
                        <a:pt x="19460" y="16760"/>
                      </a:moveTo>
                      <a:lnTo>
                        <a:pt x="19523" y="16823"/>
                      </a:lnTo>
                      <a:lnTo>
                        <a:pt x="19460" y="16844"/>
                      </a:lnTo>
                      <a:lnTo>
                        <a:pt x="19460" y="16760"/>
                      </a:lnTo>
                      <a:close/>
                      <a:moveTo>
                        <a:pt x="23686" y="18497"/>
                      </a:moveTo>
                      <a:lnTo>
                        <a:pt x="23624" y="18644"/>
                      </a:lnTo>
                      <a:lnTo>
                        <a:pt x="23561" y="18853"/>
                      </a:lnTo>
                      <a:lnTo>
                        <a:pt x="23582" y="19020"/>
                      </a:lnTo>
                      <a:lnTo>
                        <a:pt x="23477" y="19229"/>
                      </a:lnTo>
                      <a:lnTo>
                        <a:pt x="23477" y="19355"/>
                      </a:lnTo>
                      <a:lnTo>
                        <a:pt x="23519" y="19439"/>
                      </a:lnTo>
                      <a:lnTo>
                        <a:pt x="23393" y="19355"/>
                      </a:lnTo>
                      <a:lnTo>
                        <a:pt x="23393" y="19543"/>
                      </a:lnTo>
                      <a:lnTo>
                        <a:pt x="23393" y="19564"/>
                      </a:lnTo>
                      <a:cubicBezTo>
                        <a:pt x="23352" y="19648"/>
                        <a:pt x="23310" y="19753"/>
                        <a:pt x="23310" y="19836"/>
                      </a:cubicBezTo>
                      <a:lnTo>
                        <a:pt x="23310" y="19962"/>
                      </a:lnTo>
                      <a:lnTo>
                        <a:pt x="23289" y="19941"/>
                      </a:lnTo>
                      <a:lnTo>
                        <a:pt x="23289" y="19836"/>
                      </a:lnTo>
                      <a:lnTo>
                        <a:pt x="23258" y="19791"/>
                      </a:lnTo>
                      <a:lnTo>
                        <a:pt x="23268" y="19773"/>
                      </a:lnTo>
                      <a:lnTo>
                        <a:pt x="23268" y="19627"/>
                      </a:lnTo>
                      <a:lnTo>
                        <a:pt x="23331" y="19543"/>
                      </a:lnTo>
                      <a:lnTo>
                        <a:pt x="23352" y="19250"/>
                      </a:lnTo>
                      <a:lnTo>
                        <a:pt x="23435" y="19020"/>
                      </a:lnTo>
                      <a:lnTo>
                        <a:pt x="23435" y="18790"/>
                      </a:lnTo>
                      <a:lnTo>
                        <a:pt x="23414" y="18623"/>
                      </a:lnTo>
                      <a:lnTo>
                        <a:pt x="23352" y="18539"/>
                      </a:lnTo>
                      <a:lnTo>
                        <a:pt x="23352" y="18518"/>
                      </a:lnTo>
                      <a:lnTo>
                        <a:pt x="23414" y="18539"/>
                      </a:lnTo>
                      <a:lnTo>
                        <a:pt x="23456" y="18685"/>
                      </a:lnTo>
                      <a:lnTo>
                        <a:pt x="23519" y="18706"/>
                      </a:lnTo>
                      <a:lnTo>
                        <a:pt x="23561" y="18581"/>
                      </a:lnTo>
                      <a:lnTo>
                        <a:pt x="23686" y="18497"/>
                      </a:lnTo>
                      <a:close/>
                      <a:moveTo>
                        <a:pt x="23204" y="19889"/>
                      </a:moveTo>
                      <a:lnTo>
                        <a:pt x="23184" y="19941"/>
                      </a:lnTo>
                      <a:lnTo>
                        <a:pt x="23142" y="20297"/>
                      </a:lnTo>
                      <a:lnTo>
                        <a:pt x="23038" y="20464"/>
                      </a:lnTo>
                      <a:lnTo>
                        <a:pt x="23017" y="20631"/>
                      </a:lnTo>
                      <a:lnTo>
                        <a:pt x="23121" y="20694"/>
                      </a:lnTo>
                      <a:lnTo>
                        <a:pt x="23080" y="20778"/>
                      </a:lnTo>
                      <a:lnTo>
                        <a:pt x="23121" y="20841"/>
                      </a:lnTo>
                      <a:lnTo>
                        <a:pt x="22996" y="20841"/>
                      </a:lnTo>
                      <a:lnTo>
                        <a:pt x="22912" y="20924"/>
                      </a:lnTo>
                      <a:lnTo>
                        <a:pt x="22912" y="21050"/>
                      </a:lnTo>
                      <a:cubicBezTo>
                        <a:pt x="22891" y="21050"/>
                        <a:pt x="22870" y="21092"/>
                        <a:pt x="22870" y="21134"/>
                      </a:cubicBezTo>
                      <a:lnTo>
                        <a:pt x="22870" y="21154"/>
                      </a:lnTo>
                      <a:lnTo>
                        <a:pt x="22847" y="21178"/>
                      </a:lnTo>
                      <a:lnTo>
                        <a:pt x="22847" y="21178"/>
                      </a:lnTo>
                      <a:lnTo>
                        <a:pt x="22849" y="21154"/>
                      </a:lnTo>
                      <a:lnTo>
                        <a:pt x="22849" y="20945"/>
                      </a:lnTo>
                      <a:lnTo>
                        <a:pt x="22828" y="20882"/>
                      </a:lnTo>
                      <a:cubicBezTo>
                        <a:pt x="22828" y="20820"/>
                        <a:pt x="22849" y="20778"/>
                        <a:pt x="22849" y="20736"/>
                      </a:cubicBezTo>
                      <a:lnTo>
                        <a:pt x="22891" y="20778"/>
                      </a:lnTo>
                      <a:lnTo>
                        <a:pt x="22954" y="20778"/>
                      </a:lnTo>
                      <a:lnTo>
                        <a:pt x="22954" y="20610"/>
                      </a:lnTo>
                      <a:lnTo>
                        <a:pt x="23017" y="20569"/>
                      </a:lnTo>
                      <a:lnTo>
                        <a:pt x="22954" y="20485"/>
                      </a:lnTo>
                      <a:lnTo>
                        <a:pt x="22828" y="20464"/>
                      </a:lnTo>
                      <a:lnTo>
                        <a:pt x="22828" y="20380"/>
                      </a:lnTo>
                      <a:lnTo>
                        <a:pt x="22703" y="20150"/>
                      </a:lnTo>
                      <a:lnTo>
                        <a:pt x="22703" y="20108"/>
                      </a:lnTo>
                      <a:lnTo>
                        <a:pt x="22828" y="20255"/>
                      </a:lnTo>
                      <a:lnTo>
                        <a:pt x="22912" y="20380"/>
                      </a:lnTo>
                      <a:lnTo>
                        <a:pt x="22996" y="20401"/>
                      </a:lnTo>
                      <a:lnTo>
                        <a:pt x="23038" y="20359"/>
                      </a:lnTo>
                      <a:lnTo>
                        <a:pt x="23017" y="20276"/>
                      </a:lnTo>
                      <a:lnTo>
                        <a:pt x="23121" y="20255"/>
                      </a:lnTo>
                      <a:lnTo>
                        <a:pt x="23121" y="20171"/>
                      </a:lnTo>
                      <a:lnTo>
                        <a:pt x="23059" y="20108"/>
                      </a:lnTo>
                      <a:cubicBezTo>
                        <a:pt x="23101" y="20066"/>
                        <a:pt x="23121" y="19983"/>
                        <a:pt x="23142" y="19941"/>
                      </a:cubicBezTo>
                      <a:lnTo>
                        <a:pt x="23163" y="19962"/>
                      </a:lnTo>
                      <a:lnTo>
                        <a:pt x="23204" y="19889"/>
                      </a:lnTo>
                      <a:close/>
                      <a:moveTo>
                        <a:pt x="23519" y="19836"/>
                      </a:moveTo>
                      <a:lnTo>
                        <a:pt x="23540" y="19962"/>
                      </a:lnTo>
                      <a:lnTo>
                        <a:pt x="23582" y="19962"/>
                      </a:lnTo>
                      <a:lnTo>
                        <a:pt x="23582" y="20087"/>
                      </a:lnTo>
                      <a:lnTo>
                        <a:pt x="23665" y="20171"/>
                      </a:lnTo>
                      <a:lnTo>
                        <a:pt x="23728" y="20108"/>
                      </a:lnTo>
                      <a:lnTo>
                        <a:pt x="23770" y="20150"/>
                      </a:lnTo>
                      <a:lnTo>
                        <a:pt x="23875" y="20087"/>
                      </a:lnTo>
                      <a:lnTo>
                        <a:pt x="24021" y="20087"/>
                      </a:lnTo>
                      <a:lnTo>
                        <a:pt x="24021" y="20108"/>
                      </a:lnTo>
                      <a:lnTo>
                        <a:pt x="23854" y="20213"/>
                      </a:lnTo>
                      <a:lnTo>
                        <a:pt x="23812" y="20255"/>
                      </a:lnTo>
                      <a:lnTo>
                        <a:pt x="23812" y="20297"/>
                      </a:lnTo>
                      <a:lnTo>
                        <a:pt x="23875" y="20359"/>
                      </a:lnTo>
                      <a:lnTo>
                        <a:pt x="23854" y="20401"/>
                      </a:lnTo>
                      <a:lnTo>
                        <a:pt x="23770" y="20401"/>
                      </a:lnTo>
                      <a:lnTo>
                        <a:pt x="23770" y="20464"/>
                      </a:lnTo>
                      <a:lnTo>
                        <a:pt x="23854" y="20590"/>
                      </a:lnTo>
                      <a:lnTo>
                        <a:pt x="23854" y="20694"/>
                      </a:lnTo>
                      <a:lnTo>
                        <a:pt x="23812" y="20715"/>
                      </a:lnTo>
                      <a:lnTo>
                        <a:pt x="23728" y="20631"/>
                      </a:lnTo>
                      <a:lnTo>
                        <a:pt x="23665" y="20548"/>
                      </a:lnTo>
                      <a:lnTo>
                        <a:pt x="23645" y="20610"/>
                      </a:lnTo>
                      <a:lnTo>
                        <a:pt x="23665" y="20694"/>
                      </a:lnTo>
                      <a:lnTo>
                        <a:pt x="23624" y="20757"/>
                      </a:lnTo>
                      <a:lnTo>
                        <a:pt x="23624" y="20903"/>
                      </a:lnTo>
                      <a:lnTo>
                        <a:pt x="23645" y="20924"/>
                      </a:lnTo>
                      <a:cubicBezTo>
                        <a:pt x="23629" y="20919"/>
                        <a:pt x="23614" y="20916"/>
                        <a:pt x="23601" y="20916"/>
                      </a:cubicBezTo>
                      <a:cubicBezTo>
                        <a:pt x="23562" y="20916"/>
                        <a:pt x="23535" y="20940"/>
                        <a:pt x="23519" y="20987"/>
                      </a:cubicBezTo>
                      <a:cubicBezTo>
                        <a:pt x="23456" y="21071"/>
                        <a:pt x="23414" y="21154"/>
                        <a:pt x="23373" y="21259"/>
                      </a:cubicBezTo>
                      <a:lnTo>
                        <a:pt x="23268" y="21154"/>
                      </a:lnTo>
                      <a:lnTo>
                        <a:pt x="23121" y="21154"/>
                      </a:lnTo>
                      <a:lnTo>
                        <a:pt x="23121" y="21238"/>
                      </a:lnTo>
                      <a:lnTo>
                        <a:pt x="23163" y="21322"/>
                      </a:lnTo>
                      <a:lnTo>
                        <a:pt x="23142" y="21426"/>
                      </a:lnTo>
                      <a:lnTo>
                        <a:pt x="23247" y="21468"/>
                      </a:lnTo>
                      <a:lnTo>
                        <a:pt x="23205" y="21552"/>
                      </a:lnTo>
                      <a:lnTo>
                        <a:pt x="23121" y="21552"/>
                      </a:lnTo>
                      <a:lnTo>
                        <a:pt x="23101" y="21531"/>
                      </a:lnTo>
                      <a:lnTo>
                        <a:pt x="23038" y="21615"/>
                      </a:lnTo>
                      <a:lnTo>
                        <a:pt x="23038" y="21531"/>
                      </a:lnTo>
                      <a:lnTo>
                        <a:pt x="23101" y="21447"/>
                      </a:lnTo>
                      <a:lnTo>
                        <a:pt x="22996" y="21322"/>
                      </a:lnTo>
                      <a:cubicBezTo>
                        <a:pt x="22996" y="21259"/>
                        <a:pt x="22996" y="21196"/>
                        <a:pt x="23017" y="21134"/>
                      </a:cubicBezTo>
                      <a:lnTo>
                        <a:pt x="23163" y="21050"/>
                      </a:lnTo>
                      <a:lnTo>
                        <a:pt x="23205" y="20882"/>
                      </a:lnTo>
                      <a:lnTo>
                        <a:pt x="23268" y="20903"/>
                      </a:lnTo>
                      <a:lnTo>
                        <a:pt x="23331" y="20841"/>
                      </a:lnTo>
                      <a:lnTo>
                        <a:pt x="23331" y="20736"/>
                      </a:lnTo>
                      <a:lnTo>
                        <a:pt x="23352" y="20673"/>
                      </a:lnTo>
                      <a:lnTo>
                        <a:pt x="23352" y="20276"/>
                      </a:lnTo>
                      <a:lnTo>
                        <a:pt x="23373" y="20171"/>
                      </a:lnTo>
                      <a:lnTo>
                        <a:pt x="23435" y="20401"/>
                      </a:lnTo>
                      <a:lnTo>
                        <a:pt x="23414" y="20673"/>
                      </a:lnTo>
                      <a:lnTo>
                        <a:pt x="23456" y="20694"/>
                      </a:lnTo>
                      <a:lnTo>
                        <a:pt x="23540" y="20527"/>
                      </a:lnTo>
                      <a:lnTo>
                        <a:pt x="23519" y="20108"/>
                      </a:lnTo>
                      <a:lnTo>
                        <a:pt x="23435" y="20004"/>
                      </a:lnTo>
                      <a:cubicBezTo>
                        <a:pt x="23456" y="19983"/>
                        <a:pt x="23456" y="19941"/>
                        <a:pt x="23498" y="19899"/>
                      </a:cubicBezTo>
                      <a:cubicBezTo>
                        <a:pt x="23519" y="19878"/>
                        <a:pt x="23519" y="19857"/>
                        <a:pt x="23519" y="19836"/>
                      </a:cubicBezTo>
                      <a:close/>
                      <a:moveTo>
                        <a:pt x="22808" y="1"/>
                      </a:moveTo>
                      <a:lnTo>
                        <a:pt x="22598" y="105"/>
                      </a:lnTo>
                      <a:lnTo>
                        <a:pt x="22556" y="168"/>
                      </a:lnTo>
                      <a:lnTo>
                        <a:pt x="22389" y="168"/>
                      </a:lnTo>
                      <a:lnTo>
                        <a:pt x="22264" y="231"/>
                      </a:lnTo>
                      <a:lnTo>
                        <a:pt x="22033" y="440"/>
                      </a:lnTo>
                      <a:lnTo>
                        <a:pt x="21866" y="503"/>
                      </a:lnTo>
                      <a:lnTo>
                        <a:pt x="21615" y="503"/>
                      </a:lnTo>
                      <a:lnTo>
                        <a:pt x="21448" y="398"/>
                      </a:lnTo>
                      <a:lnTo>
                        <a:pt x="21406" y="335"/>
                      </a:lnTo>
                      <a:lnTo>
                        <a:pt x="21406" y="398"/>
                      </a:lnTo>
                      <a:lnTo>
                        <a:pt x="21322" y="398"/>
                      </a:lnTo>
                      <a:lnTo>
                        <a:pt x="21217" y="294"/>
                      </a:lnTo>
                      <a:lnTo>
                        <a:pt x="21113" y="335"/>
                      </a:lnTo>
                      <a:lnTo>
                        <a:pt x="21092" y="419"/>
                      </a:lnTo>
                      <a:lnTo>
                        <a:pt x="21029" y="419"/>
                      </a:lnTo>
                      <a:lnTo>
                        <a:pt x="21008" y="335"/>
                      </a:lnTo>
                      <a:lnTo>
                        <a:pt x="21029" y="273"/>
                      </a:lnTo>
                      <a:lnTo>
                        <a:pt x="21134" y="210"/>
                      </a:lnTo>
                      <a:lnTo>
                        <a:pt x="21092" y="168"/>
                      </a:lnTo>
                      <a:lnTo>
                        <a:pt x="20945" y="210"/>
                      </a:lnTo>
                      <a:lnTo>
                        <a:pt x="20736" y="315"/>
                      </a:lnTo>
                      <a:lnTo>
                        <a:pt x="20590" y="398"/>
                      </a:lnTo>
                      <a:lnTo>
                        <a:pt x="20527" y="524"/>
                      </a:lnTo>
                      <a:lnTo>
                        <a:pt x="20569" y="628"/>
                      </a:lnTo>
                      <a:lnTo>
                        <a:pt x="20694" y="649"/>
                      </a:lnTo>
                      <a:lnTo>
                        <a:pt x="20611" y="733"/>
                      </a:lnTo>
                      <a:lnTo>
                        <a:pt x="20255" y="733"/>
                      </a:lnTo>
                      <a:lnTo>
                        <a:pt x="20088" y="859"/>
                      </a:lnTo>
                      <a:lnTo>
                        <a:pt x="19983" y="1131"/>
                      </a:lnTo>
                      <a:lnTo>
                        <a:pt x="19941" y="1319"/>
                      </a:lnTo>
                      <a:lnTo>
                        <a:pt x="19878" y="1319"/>
                      </a:lnTo>
                      <a:lnTo>
                        <a:pt x="19857" y="1256"/>
                      </a:lnTo>
                      <a:lnTo>
                        <a:pt x="19878" y="1068"/>
                      </a:lnTo>
                      <a:lnTo>
                        <a:pt x="20025" y="817"/>
                      </a:lnTo>
                      <a:lnTo>
                        <a:pt x="20025" y="733"/>
                      </a:lnTo>
                      <a:lnTo>
                        <a:pt x="19983" y="733"/>
                      </a:lnTo>
                      <a:lnTo>
                        <a:pt x="19732" y="1047"/>
                      </a:lnTo>
                      <a:lnTo>
                        <a:pt x="19585" y="1047"/>
                      </a:lnTo>
                      <a:lnTo>
                        <a:pt x="19523" y="1026"/>
                      </a:lnTo>
                      <a:lnTo>
                        <a:pt x="19439" y="921"/>
                      </a:lnTo>
                      <a:lnTo>
                        <a:pt x="19313" y="900"/>
                      </a:lnTo>
                      <a:lnTo>
                        <a:pt x="19230" y="900"/>
                      </a:lnTo>
                      <a:lnTo>
                        <a:pt x="19230" y="942"/>
                      </a:lnTo>
                      <a:lnTo>
                        <a:pt x="19418" y="1026"/>
                      </a:lnTo>
                      <a:lnTo>
                        <a:pt x="19460" y="1110"/>
                      </a:lnTo>
                      <a:lnTo>
                        <a:pt x="19418" y="1131"/>
                      </a:lnTo>
                      <a:lnTo>
                        <a:pt x="19251" y="1068"/>
                      </a:lnTo>
                      <a:lnTo>
                        <a:pt x="19062" y="1047"/>
                      </a:lnTo>
                      <a:lnTo>
                        <a:pt x="18832" y="1151"/>
                      </a:lnTo>
                      <a:lnTo>
                        <a:pt x="18539" y="1423"/>
                      </a:lnTo>
                      <a:lnTo>
                        <a:pt x="18204" y="1570"/>
                      </a:lnTo>
                      <a:lnTo>
                        <a:pt x="17974" y="1758"/>
                      </a:lnTo>
                      <a:lnTo>
                        <a:pt x="17744" y="1967"/>
                      </a:lnTo>
                      <a:lnTo>
                        <a:pt x="17451" y="2219"/>
                      </a:lnTo>
                      <a:lnTo>
                        <a:pt x="17263" y="2302"/>
                      </a:lnTo>
                      <a:lnTo>
                        <a:pt x="17158" y="2323"/>
                      </a:lnTo>
                      <a:lnTo>
                        <a:pt x="17012" y="2428"/>
                      </a:lnTo>
                      <a:lnTo>
                        <a:pt x="16865" y="2428"/>
                      </a:lnTo>
                      <a:lnTo>
                        <a:pt x="16698" y="2574"/>
                      </a:lnTo>
                      <a:lnTo>
                        <a:pt x="16510" y="2574"/>
                      </a:lnTo>
                      <a:lnTo>
                        <a:pt x="16426" y="2491"/>
                      </a:lnTo>
                      <a:lnTo>
                        <a:pt x="16238" y="2470"/>
                      </a:lnTo>
                      <a:lnTo>
                        <a:pt x="16091" y="2365"/>
                      </a:lnTo>
                      <a:lnTo>
                        <a:pt x="15986" y="2302"/>
                      </a:lnTo>
                      <a:lnTo>
                        <a:pt x="15798" y="2219"/>
                      </a:lnTo>
                      <a:lnTo>
                        <a:pt x="15714" y="2260"/>
                      </a:lnTo>
                      <a:lnTo>
                        <a:pt x="15589" y="2386"/>
                      </a:lnTo>
                      <a:lnTo>
                        <a:pt x="15380" y="2595"/>
                      </a:lnTo>
                      <a:lnTo>
                        <a:pt x="15338" y="2721"/>
                      </a:lnTo>
                      <a:lnTo>
                        <a:pt x="15233" y="2825"/>
                      </a:lnTo>
                      <a:lnTo>
                        <a:pt x="15170" y="2951"/>
                      </a:lnTo>
                      <a:lnTo>
                        <a:pt x="15087" y="2951"/>
                      </a:lnTo>
                      <a:lnTo>
                        <a:pt x="15024" y="2909"/>
                      </a:lnTo>
                      <a:lnTo>
                        <a:pt x="14940" y="2951"/>
                      </a:lnTo>
                      <a:lnTo>
                        <a:pt x="15045" y="3202"/>
                      </a:lnTo>
                      <a:lnTo>
                        <a:pt x="15170" y="3683"/>
                      </a:lnTo>
                      <a:lnTo>
                        <a:pt x="15296" y="4081"/>
                      </a:lnTo>
                      <a:lnTo>
                        <a:pt x="15359" y="4416"/>
                      </a:lnTo>
                      <a:lnTo>
                        <a:pt x="15338" y="4729"/>
                      </a:lnTo>
                      <a:lnTo>
                        <a:pt x="15191" y="4980"/>
                      </a:lnTo>
                      <a:lnTo>
                        <a:pt x="15087" y="5127"/>
                      </a:lnTo>
                      <a:lnTo>
                        <a:pt x="15087" y="5190"/>
                      </a:lnTo>
                      <a:lnTo>
                        <a:pt x="15296" y="5441"/>
                      </a:lnTo>
                      <a:lnTo>
                        <a:pt x="15442" y="5504"/>
                      </a:lnTo>
                      <a:lnTo>
                        <a:pt x="15442" y="5357"/>
                      </a:lnTo>
                      <a:lnTo>
                        <a:pt x="15484" y="5420"/>
                      </a:lnTo>
                      <a:lnTo>
                        <a:pt x="15589" y="5357"/>
                      </a:lnTo>
                      <a:lnTo>
                        <a:pt x="15673" y="5357"/>
                      </a:lnTo>
                      <a:lnTo>
                        <a:pt x="15589" y="5441"/>
                      </a:lnTo>
                      <a:lnTo>
                        <a:pt x="15589" y="5525"/>
                      </a:lnTo>
                      <a:lnTo>
                        <a:pt x="15882" y="5755"/>
                      </a:lnTo>
                      <a:lnTo>
                        <a:pt x="15798" y="5817"/>
                      </a:lnTo>
                      <a:lnTo>
                        <a:pt x="15673" y="5776"/>
                      </a:lnTo>
                      <a:lnTo>
                        <a:pt x="15652" y="5859"/>
                      </a:lnTo>
                      <a:lnTo>
                        <a:pt x="15610" y="6152"/>
                      </a:lnTo>
                      <a:lnTo>
                        <a:pt x="15610" y="6278"/>
                      </a:lnTo>
                      <a:lnTo>
                        <a:pt x="15673" y="6341"/>
                      </a:lnTo>
                      <a:lnTo>
                        <a:pt x="15756" y="6257"/>
                      </a:lnTo>
                      <a:lnTo>
                        <a:pt x="15882" y="6236"/>
                      </a:lnTo>
                      <a:lnTo>
                        <a:pt x="15986" y="6278"/>
                      </a:lnTo>
                      <a:lnTo>
                        <a:pt x="16028" y="6361"/>
                      </a:lnTo>
                      <a:lnTo>
                        <a:pt x="16196" y="6299"/>
                      </a:lnTo>
                      <a:lnTo>
                        <a:pt x="16384" y="6361"/>
                      </a:lnTo>
                      <a:lnTo>
                        <a:pt x="16530" y="6445"/>
                      </a:lnTo>
                      <a:lnTo>
                        <a:pt x="16384" y="6508"/>
                      </a:lnTo>
                      <a:lnTo>
                        <a:pt x="16405" y="6654"/>
                      </a:lnTo>
                      <a:lnTo>
                        <a:pt x="16384" y="6759"/>
                      </a:lnTo>
                      <a:lnTo>
                        <a:pt x="16196" y="6780"/>
                      </a:lnTo>
                      <a:lnTo>
                        <a:pt x="16217" y="6696"/>
                      </a:lnTo>
                      <a:lnTo>
                        <a:pt x="16112" y="6613"/>
                      </a:lnTo>
                      <a:lnTo>
                        <a:pt x="16028" y="6675"/>
                      </a:lnTo>
                      <a:lnTo>
                        <a:pt x="15882" y="6654"/>
                      </a:lnTo>
                      <a:lnTo>
                        <a:pt x="15819" y="6592"/>
                      </a:lnTo>
                      <a:lnTo>
                        <a:pt x="15777" y="6445"/>
                      </a:lnTo>
                      <a:lnTo>
                        <a:pt x="15673" y="6403"/>
                      </a:lnTo>
                      <a:lnTo>
                        <a:pt x="15610" y="6403"/>
                      </a:lnTo>
                      <a:lnTo>
                        <a:pt x="15484" y="6299"/>
                      </a:lnTo>
                      <a:lnTo>
                        <a:pt x="15505" y="6131"/>
                      </a:lnTo>
                      <a:lnTo>
                        <a:pt x="15652" y="5776"/>
                      </a:lnTo>
                      <a:lnTo>
                        <a:pt x="15610" y="5671"/>
                      </a:lnTo>
                      <a:lnTo>
                        <a:pt x="15568" y="5671"/>
                      </a:lnTo>
                      <a:lnTo>
                        <a:pt x="15463" y="5776"/>
                      </a:lnTo>
                      <a:lnTo>
                        <a:pt x="15463" y="6131"/>
                      </a:lnTo>
                      <a:lnTo>
                        <a:pt x="15401" y="6341"/>
                      </a:lnTo>
                      <a:lnTo>
                        <a:pt x="15296" y="6445"/>
                      </a:lnTo>
                      <a:lnTo>
                        <a:pt x="15296" y="6508"/>
                      </a:lnTo>
                      <a:lnTo>
                        <a:pt x="15380" y="6382"/>
                      </a:lnTo>
                      <a:lnTo>
                        <a:pt x="15463" y="6382"/>
                      </a:lnTo>
                      <a:lnTo>
                        <a:pt x="15505" y="6445"/>
                      </a:lnTo>
                      <a:lnTo>
                        <a:pt x="15652" y="6445"/>
                      </a:lnTo>
                      <a:lnTo>
                        <a:pt x="15694" y="6571"/>
                      </a:lnTo>
                      <a:lnTo>
                        <a:pt x="15694" y="6780"/>
                      </a:lnTo>
                      <a:lnTo>
                        <a:pt x="15589" y="6905"/>
                      </a:lnTo>
                      <a:lnTo>
                        <a:pt x="15442" y="6968"/>
                      </a:lnTo>
                      <a:lnTo>
                        <a:pt x="15442" y="6968"/>
                      </a:lnTo>
                      <a:lnTo>
                        <a:pt x="15589" y="6780"/>
                      </a:lnTo>
                      <a:lnTo>
                        <a:pt x="15589" y="6696"/>
                      </a:lnTo>
                      <a:lnTo>
                        <a:pt x="15505" y="6675"/>
                      </a:lnTo>
                      <a:lnTo>
                        <a:pt x="15463" y="6613"/>
                      </a:lnTo>
                      <a:lnTo>
                        <a:pt x="15380" y="6675"/>
                      </a:lnTo>
                      <a:lnTo>
                        <a:pt x="15191" y="6801"/>
                      </a:lnTo>
                      <a:lnTo>
                        <a:pt x="15191" y="6905"/>
                      </a:lnTo>
                      <a:lnTo>
                        <a:pt x="15087" y="6926"/>
                      </a:lnTo>
                      <a:lnTo>
                        <a:pt x="14982" y="6989"/>
                      </a:lnTo>
                      <a:lnTo>
                        <a:pt x="14961" y="6885"/>
                      </a:lnTo>
                      <a:lnTo>
                        <a:pt x="14898" y="6864"/>
                      </a:lnTo>
                      <a:lnTo>
                        <a:pt x="14752" y="6864"/>
                      </a:lnTo>
                      <a:lnTo>
                        <a:pt x="14668" y="6822"/>
                      </a:lnTo>
                      <a:lnTo>
                        <a:pt x="14647" y="6696"/>
                      </a:lnTo>
                      <a:lnTo>
                        <a:pt x="14564" y="6675"/>
                      </a:lnTo>
                      <a:lnTo>
                        <a:pt x="14522" y="6696"/>
                      </a:lnTo>
                      <a:lnTo>
                        <a:pt x="14417" y="6696"/>
                      </a:lnTo>
                      <a:lnTo>
                        <a:pt x="14417" y="6613"/>
                      </a:lnTo>
                      <a:lnTo>
                        <a:pt x="14334" y="6571"/>
                      </a:lnTo>
                      <a:lnTo>
                        <a:pt x="14250" y="6613"/>
                      </a:lnTo>
                      <a:lnTo>
                        <a:pt x="14208" y="6613"/>
                      </a:lnTo>
                      <a:lnTo>
                        <a:pt x="14208" y="6487"/>
                      </a:lnTo>
                      <a:lnTo>
                        <a:pt x="14145" y="6403"/>
                      </a:lnTo>
                      <a:lnTo>
                        <a:pt x="14145" y="6341"/>
                      </a:lnTo>
                      <a:lnTo>
                        <a:pt x="14250" y="6299"/>
                      </a:lnTo>
                      <a:lnTo>
                        <a:pt x="14396" y="6131"/>
                      </a:lnTo>
                      <a:lnTo>
                        <a:pt x="14459" y="6131"/>
                      </a:lnTo>
                      <a:lnTo>
                        <a:pt x="14543" y="6048"/>
                      </a:lnTo>
                      <a:lnTo>
                        <a:pt x="14543" y="5964"/>
                      </a:lnTo>
                      <a:lnTo>
                        <a:pt x="14396" y="5817"/>
                      </a:lnTo>
                      <a:lnTo>
                        <a:pt x="14313" y="5755"/>
                      </a:lnTo>
                      <a:lnTo>
                        <a:pt x="14208" y="5755"/>
                      </a:lnTo>
                      <a:lnTo>
                        <a:pt x="14020" y="5859"/>
                      </a:lnTo>
                      <a:lnTo>
                        <a:pt x="13915" y="5859"/>
                      </a:lnTo>
                      <a:lnTo>
                        <a:pt x="13810" y="5776"/>
                      </a:lnTo>
                      <a:lnTo>
                        <a:pt x="13706" y="5776"/>
                      </a:lnTo>
                      <a:lnTo>
                        <a:pt x="13371" y="5922"/>
                      </a:lnTo>
                      <a:lnTo>
                        <a:pt x="13329" y="5964"/>
                      </a:lnTo>
                      <a:lnTo>
                        <a:pt x="13392" y="6027"/>
                      </a:lnTo>
                      <a:lnTo>
                        <a:pt x="13517" y="6131"/>
                      </a:lnTo>
                      <a:lnTo>
                        <a:pt x="13497" y="6152"/>
                      </a:lnTo>
                      <a:lnTo>
                        <a:pt x="13392" y="6131"/>
                      </a:lnTo>
                      <a:lnTo>
                        <a:pt x="13287" y="6131"/>
                      </a:lnTo>
                      <a:lnTo>
                        <a:pt x="13225" y="6069"/>
                      </a:lnTo>
                      <a:lnTo>
                        <a:pt x="13120" y="6048"/>
                      </a:lnTo>
                      <a:lnTo>
                        <a:pt x="12911" y="6027"/>
                      </a:lnTo>
                      <a:lnTo>
                        <a:pt x="12701" y="6048"/>
                      </a:lnTo>
                      <a:lnTo>
                        <a:pt x="12639" y="6089"/>
                      </a:lnTo>
                      <a:lnTo>
                        <a:pt x="12639" y="6152"/>
                      </a:lnTo>
                      <a:lnTo>
                        <a:pt x="12534" y="6152"/>
                      </a:lnTo>
                      <a:lnTo>
                        <a:pt x="12492" y="6131"/>
                      </a:lnTo>
                      <a:lnTo>
                        <a:pt x="12429" y="6131"/>
                      </a:lnTo>
                      <a:lnTo>
                        <a:pt x="12262" y="6236"/>
                      </a:lnTo>
                      <a:lnTo>
                        <a:pt x="12262" y="6278"/>
                      </a:lnTo>
                      <a:lnTo>
                        <a:pt x="12178" y="6299"/>
                      </a:lnTo>
                      <a:lnTo>
                        <a:pt x="12011" y="6382"/>
                      </a:lnTo>
                      <a:lnTo>
                        <a:pt x="11865" y="6466"/>
                      </a:lnTo>
                      <a:lnTo>
                        <a:pt x="11802" y="6466"/>
                      </a:lnTo>
                      <a:lnTo>
                        <a:pt x="11823" y="6403"/>
                      </a:lnTo>
                      <a:lnTo>
                        <a:pt x="11844" y="6341"/>
                      </a:lnTo>
                      <a:lnTo>
                        <a:pt x="11739" y="6382"/>
                      </a:lnTo>
                      <a:lnTo>
                        <a:pt x="11634" y="6508"/>
                      </a:lnTo>
                      <a:lnTo>
                        <a:pt x="11634" y="6571"/>
                      </a:lnTo>
                      <a:lnTo>
                        <a:pt x="11802" y="6759"/>
                      </a:lnTo>
                      <a:lnTo>
                        <a:pt x="11948" y="6989"/>
                      </a:lnTo>
                      <a:lnTo>
                        <a:pt x="12116" y="7031"/>
                      </a:lnTo>
                      <a:lnTo>
                        <a:pt x="12241" y="7198"/>
                      </a:lnTo>
                      <a:lnTo>
                        <a:pt x="12367" y="7282"/>
                      </a:lnTo>
                      <a:lnTo>
                        <a:pt x="12429" y="7408"/>
                      </a:lnTo>
                      <a:lnTo>
                        <a:pt x="12534" y="7429"/>
                      </a:lnTo>
                      <a:lnTo>
                        <a:pt x="12660" y="7512"/>
                      </a:lnTo>
                      <a:lnTo>
                        <a:pt x="12597" y="7533"/>
                      </a:lnTo>
                      <a:lnTo>
                        <a:pt x="12429" y="7533"/>
                      </a:lnTo>
                      <a:lnTo>
                        <a:pt x="12388" y="7429"/>
                      </a:lnTo>
                      <a:lnTo>
                        <a:pt x="12262" y="7324"/>
                      </a:lnTo>
                      <a:lnTo>
                        <a:pt x="12178" y="7282"/>
                      </a:lnTo>
                      <a:lnTo>
                        <a:pt x="12137" y="7282"/>
                      </a:lnTo>
                      <a:lnTo>
                        <a:pt x="12011" y="7408"/>
                      </a:lnTo>
                      <a:lnTo>
                        <a:pt x="11885" y="7408"/>
                      </a:lnTo>
                      <a:lnTo>
                        <a:pt x="11802" y="7303"/>
                      </a:lnTo>
                      <a:lnTo>
                        <a:pt x="11906" y="7198"/>
                      </a:lnTo>
                      <a:lnTo>
                        <a:pt x="11906" y="7136"/>
                      </a:lnTo>
                      <a:lnTo>
                        <a:pt x="11823" y="7136"/>
                      </a:lnTo>
                      <a:lnTo>
                        <a:pt x="11739" y="7282"/>
                      </a:lnTo>
                      <a:lnTo>
                        <a:pt x="11781" y="7512"/>
                      </a:lnTo>
                      <a:lnTo>
                        <a:pt x="11802" y="7554"/>
                      </a:lnTo>
                      <a:lnTo>
                        <a:pt x="11802" y="7638"/>
                      </a:lnTo>
                      <a:lnTo>
                        <a:pt x="11676" y="7742"/>
                      </a:lnTo>
                      <a:lnTo>
                        <a:pt x="11593" y="7910"/>
                      </a:lnTo>
                      <a:lnTo>
                        <a:pt x="11572" y="8056"/>
                      </a:lnTo>
                      <a:lnTo>
                        <a:pt x="11593" y="8224"/>
                      </a:lnTo>
                      <a:lnTo>
                        <a:pt x="11802" y="8454"/>
                      </a:lnTo>
                      <a:lnTo>
                        <a:pt x="11990" y="8538"/>
                      </a:lnTo>
                      <a:lnTo>
                        <a:pt x="12116" y="8663"/>
                      </a:lnTo>
                      <a:lnTo>
                        <a:pt x="12199" y="8663"/>
                      </a:lnTo>
                      <a:lnTo>
                        <a:pt x="12346" y="8558"/>
                      </a:lnTo>
                      <a:lnTo>
                        <a:pt x="12492" y="8496"/>
                      </a:lnTo>
                      <a:lnTo>
                        <a:pt x="12639" y="8579"/>
                      </a:lnTo>
                      <a:lnTo>
                        <a:pt x="12890" y="8600"/>
                      </a:lnTo>
                      <a:lnTo>
                        <a:pt x="12994" y="8684"/>
                      </a:lnTo>
                      <a:lnTo>
                        <a:pt x="13015" y="8810"/>
                      </a:lnTo>
                      <a:lnTo>
                        <a:pt x="13078" y="8851"/>
                      </a:lnTo>
                      <a:lnTo>
                        <a:pt x="13141" y="8789"/>
                      </a:lnTo>
                      <a:lnTo>
                        <a:pt x="13141" y="8642"/>
                      </a:lnTo>
                      <a:lnTo>
                        <a:pt x="13162" y="8579"/>
                      </a:lnTo>
                      <a:lnTo>
                        <a:pt x="13266" y="8642"/>
                      </a:lnTo>
                      <a:lnTo>
                        <a:pt x="13266" y="8705"/>
                      </a:lnTo>
                      <a:lnTo>
                        <a:pt x="13162" y="8851"/>
                      </a:lnTo>
                      <a:lnTo>
                        <a:pt x="13162" y="8956"/>
                      </a:lnTo>
                      <a:lnTo>
                        <a:pt x="13204" y="8956"/>
                      </a:lnTo>
                      <a:lnTo>
                        <a:pt x="13371" y="8810"/>
                      </a:lnTo>
                      <a:lnTo>
                        <a:pt x="13413" y="8747"/>
                      </a:lnTo>
                      <a:lnTo>
                        <a:pt x="13601" y="8684"/>
                      </a:lnTo>
                      <a:lnTo>
                        <a:pt x="13831" y="8538"/>
                      </a:lnTo>
                      <a:lnTo>
                        <a:pt x="13999" y="8496"/>
                      </a:lnTo>
                      <a:lnTo>
                        <a:pt x="14082" y="8391"/>
                      </a:lnTo>
                      <a:lnTo>
                        <a:pt x="14124" y="8391"/>
                      </a:lnTo>
                      <a:lnTo>
                        <a:pt x="14145" y="8475"/>
                      </a:lnTo>
                      <a:lnTo>
                        <a:pt x="14208" y="8496"/>
                      </a:lnTo>
                      <a:lnTo>
                        <a:pt x="14396" y="8370"/>
                      </a:lnTo>
                      <a:lnTo>
                        <a:pt x="14543" y="8370"/>
                      </a:lnTo>
                      <a:lnTo>
                        <a:pt x="14606" y="8328"/>
                      </a:lnTo>
                      <a:lnTo>
                        <a:pt x="14543" y="8391"/>
                      </a:lnTo>
                      <a:lnTo>
                        <a:pt x="14417" y="8475"/>
                      </a:lnTo>
                      <a:lnTo>
                        <a:pt x="14417" y="8538"/>
                      </a:lnTo>
                      <a:lnTo>
                        <a:pt x="14459" y="8558"/>
                      </a:lnTo>
                      <a:lnTo>
                        <a:pt x="14354" y="8747"/>
                      </a:lnTo>
                      <a:lnTo>
                        <a:pt x="14208" y="8768"/>
                      </a:lnTo>
                      <a:lnTo>
                        <a:pt x="14145" y="8705"/>
                      </a:lnTo>
                      <a:lnTo>
                        <a:pt x="14082" y="8705"/>
                      </a:lnTo>
                      <a:lnTo>
                        <a:pt x="13915" y="8851"/>
                      </a:lnTo>
                      <a:lnTo>
                        <a:pt x="13915" y="8872"/>
                      </a:lnTo>
                      <a:lnTo>
                        <a:pt x="14041" y="8893"/>
                      </a:lnTo>
                      <a:lnTo>
                        <a:pt x="14124" y="8977"/>
                      </a:lnTo>
                      <a:lnTo>
                        <a:pt x="14124" y="9123"/>
                      </a:lnTo>
                      <a:lnTo>
                        <a:pt x="13936" y="9333"/>
                      </a:lnTo>
                      <a:lnTo>
                        <a:pt x="13915" y="9479"/>
                      </a:lnTo>
                      <a:lnTo>
                        <a:pt x="13873" y="9542"/>
                      </a:lnTo>
                      <a:lnTo>
                        <a:pt x="13831" y="9626"/>
                      </a:lnTo>
                      <a:lnTo>
                        <a:pt x="13873" y="9688"/>
                      </a:lnTo>
                      <a:lnTo>
                        <a:pt x="13894" y="9751"/>
                      </a:lnTo>
                      <a:lnTo>
                        <a:pt x="13873" y="9856"/>
                      </a:lnTo>
                      <a:lnTo>
                        <a:pt x="13748" y="10002"/>
                      </a:lnTo>
                      <a:lnTo>
                        <a:pt x="13643" y="10065"/>
                      </a:lnTo>
                      <a:lnTo>
                        <a:pt x="13538" y="10065"/>
                      </a:lnTo>
                      <a:lnTo>
                        <a:pt x="13476" y="10128"/>
                      </a:lnTo>
                      <a:lnTo>
                        <a:pt x="13371" y="10232"/>
                      </a:lnTo>
                      <a:lnTo>
                        <a:pt x="13287" y="10253"/>
                      </a:lnTo>
                      <a:lnTo>
                        <a:pt x="13162" y="10232"/>
                      </a:lnTo>
                      <a:lnTo>
                        <a:pt x="12994" y="10128"/>
                      </a:lnTo>
                      <a:lnTo>
                        <a:pt x="12953" y="10149"/>
                      </a:lnTo>
                      <a:lnTo>
                        <a:pt x="12890" y="10107"/>
                      </a:lnTo>
                      <a:lnTo>
                        <a:pt x="12806" y="10002"/>
                      </a:lnTo>
                      <a:lnTo>
                        <a:pt x="12785" y="10023"/>
                      </a:lnTo>
                      <a:lnTo>
                        <a:pt x="12681" y="10170"/>
                      </a:lnTo>
                      <a:lnTo>
                        <a:pt x="12555" y="10253"/>
                      </a:lnTo>
                      <a:lnTo>
                        <a:pt x="12471" y="10358"/>
                      </a:lnTo>
                      <a:lnTo>
                        <a:pt x="12241" y="10442"/>
                      </a:lnTo>
                      <a:lnTo>
                        <a:pt x="12157" y="10483"/>
                      </a:lnTo>
                      <a:lnTo>
                        <a:pt x="12053" y="10483"/>
                      </a:lnTo>
                      <a:lnTo>
                        <a:pt x="11948" y="10462"/>
                      </a:lnTo>
                      <a:lnTo>
                        <a:pt x="11760" y="10462"/>
                      </a:lnTo>
                      <a:lnTo>
                        <a:pt x="11634" y="10567"/>
                      </a:lnTo>
                      <a:lnTo>
                        <a:pt x="11509" y="10567"/>
                      </a:lnTo>
                      <a:lnTo>
                        <a:pt x="11425" y="10630"/>
                      </a:lnTo>
                      <a:lnTo>
                        <a:pt x="11425" y="10755"/>
                      </a:lnTo>
                      <a:lnTo>
                        <a:pt x="11341" y="10965"/>
                      </a:lnTo>
                      <a:lnTo>
                        <a:pt x="11279" y="11048"/>
                      </a:lnTo>
                      <a:lnTo>
                        <a:pt x="11279" y="10965"/>
                      </a:lnTo>
                      <a:lnTo>
                        <a:pt x="11132" y="10839"/>
                      </a:lnTo>
                      <a:lnTo>
                        <a:pt x="10986" y="10839"/>
                      </a:lnTo>
                      <a:lnTo>
                        <a:pt x="10902" y="10860"/>
                      </a:lnTo>
                      <a:lnTo>
                        <a:pt x="10923" y="10944"/>
                      </a:lnTo>
                      <a:lnTo>
                        <a:pt x="11007" y="10986"/>
                      </a:lnTo>
                      <a:lnTo>
                        <a:pt x="10965" y="11090"/>
                      </a:lnTo>
                      <a:lnTo>
                        <a:pt x="10902" y="11090"/>
                      </a:lnTo>
                      <a:lnTo>
                        <a:pt x="10860" y="10986"/>
                      </a:lnTo>
                      <a:lnTo>
                        <a:pt x="10756" y="10881"/>
                      </a:lnTo>
                      <a:lnTo>
                        <a:pt x="10693" y="10881"/>
                      </a:lnTo>
                      <a:lnTo>
                        <a:pt x="10546" y="11048"/>
                      </a:lnTo>
                      <a:lnTo>
                        <a:pt x="10484" y="11174"/>
                      </a:lnTo>
                      <a:lnTo>
                        <a:pt x="10400" y="11195"/>
                      </a:lnTo>
                      <a:lnTo>
                        <a:pt x="10337" y="11195"/>
                      </a:lnTo>
                      <a:lnTo>
                        <a:pt x="10065" y="11425"/>
                      </a:lnTo>
                      <a:lnTo>
                        <a:pt x="10023" y="11613"/>
                      </a:lnTo>
                      <a:lnTo>
                        <a:pt x="9960" y="11634"/>
                      </a:lnTo>
                      <a:lnTo>
                        <a:pt x="9835" y="11676"/>
                      </a:lnTo>
                      <a:lnTo>
                        <a:pt x="9730" y="11613"/>
                      </a:lnTo>
                      <a:lnTo>
                        <a:pt x="9709" y="11634"/>
                      </a:lnTo>
                      <a:lnTo>
                        <a:pt x="9814" y="11781"/>
                      </a:lnTo>
                      <a:lnTo>
                        <a:pt x="9772" y="11843"/>
                      </a:lnTo>
                      <a:lnTo>
                        <a:pt x="9709" y="11843"/>
                      </a:lnTo>
                      <a:lnTo>
                        <a:pt x="9647" y="11739"/>
                      </a:lnTo>
                      <a:lnTo>
                        <a:pt x="9605" y="11739"/>
                      </a:lnTo>
                      <a:lnTo>
                        <a:pt x="9542" y="11843"/>
                      </a:lnTo>
                      <a:lnTo>
                        <a:pt x="9416" y="12011"/>
                      </a:lnTo>
                      <a:lnTo>
                        <a:pt x="9416" y="12095"/>
                      </a:lnTo>
                      <a:lnTo>
                        <a:pt x="9521" y="12241"/>
                      </a:lnTo>
                      <a:lnTo>
                        <a:pt x="9542" y="12367"/>
                      </a:lnTo>
                      <a:lnTo>
                        <a:pt x="9521" y="12471"/>
                      </a:lnTo>
                      <a:lnTo>
                        <a:pt x="9458" y="12576"/>
                      </a:lnTo>
                      <a:lnTo>
                        <a:pt x="9500" y="12680"/>
                      </a:lnTo>
                      <a:lnTo>
                        <a:pt x="9563" y="12659"/>
                      </a:lnTo>
                      <a:lnTo>
                        <a:pt x="9647" y="12576"/>
                      </a:lnTo>
                      <a:lnTo>
                        <a:pt x="9668" y="12639"/>
                      </a:lnTo>
                      <a:lnTo>
                        <a:pt x="9709" y="12785"/>
                      </a:lnTo>
                      <a:lnTo>
                        <a:pt x="9647" y="12827"/>
                      </a:lnTo>
                      <a:lnTo>
                        <a:pt x="9605" y="12869"/>
                      </a:lnTo>
                      <a:lnTo>
                        <a:pt x="9626" y="12931"/>
                      </a:lnTo>
                      <a:lnTo>
                        <a:pt x="9709" y="12931"/>
                      </a:lnTo>
                      <a:lnTo>
                        <a:pt x="9751" y="12869"/>
                      </a:lnTo>
                      <a:lnTo>
                        <a:pt x="9835" y="12869"/>
                      </a:lnTo>
                      <a:lnTo>
                        <a:pt x="9856" y="12931"/>
                      </a:lnTo>
                      <a:lnTo>
                        <a:pt x="9856" y="12973"/>
                      </a:lnTo>
                      <a:lnTo>
                        <a:pt x="9981" y="12994"/>
                      </a:lnTo>
                      <a:lnTo>
                        <a:pt x="10086" y="13057"/>
                      </a:lnTo>
                      <a:lnTo>
                        <a:pt x="10232" y="13057"/>
                      </a:lnTo>
                      <a:lnTo>
                        <a:pt x="10337" y="12973"/>
                      </a:lnTo>
                      <a:lnTo>
                        <a:pt x="10379" y="12764"/>
                      </a:lnTo>
                      <a:lnTo>
                        <a:pt x="10463" y="12680"/>
                      </a:lnTo>
                      <a:lnTo>
                        <a:pt x="10672" y="12680"/>
                      </a:lnTo>
                      <a:lnTo>
                        <a:pt x="10756" y="12639"/>
                      </a:lnTo>
                      <a:lnTo>
                        <a:pt x="10651" y="12764"/>
                      </a:lnTo>
                      <a:lnTo>
                        <a:pt x="10546" y="12764"/>
                      </a:lnTo>
                      <a:lnTo>
                        <a:pt x="10358" y="12952"/>
                      </a:lnTo>
                      <a:lnTo>
                        <a:pt x="10337" y="13057"/>
                      </a:lnTo>
                      <a:lnTo>
                        <a:pt x="10253" y="13141"/>
                      </a:lnTo>
                      <a:lnTo>
                        <a:pt x="10358" y="13266"/>
                      </a:lnTo>
                      <a:lnTo>
                        <a:pt x="10358" y="13350"/>
                      </a:lnTo>
                      <a:lnTo>
                        <a:pt x="10191" y="13392"/>
                      </a:lnTo>
                      <a:lnTo>
                        <a:pt x="10149" y="13350"/>
                      </a:lnTo>
                      <a:lnTo>
                        <a:pt x="10149" y="13266"/>
                      </a:lnTo>
                      <a:lnTo>
                        <a:pt x="10086" y="13203"/>
                      </a:lnTo>
                      <a:lnTo>
                        <a:pt x="9981" y="13203"/>
                      </a:lnTo>
                      <a:lnTo>
                        <a:pt x="9940" y="13099"/>
                      </a:lnTo>
                      <a:lnTo>
                        <a:pt x="9772" y="13078"/>
                      </a:lnTo>
                      <a:lnTo>
                        <a:pt x="9730" y="12994"/>
                      </a:lnTo>
                      <a:lnTo>
                        <a:pt x="9647" y="13078"/>
                      </a:lnTo>
                      <a:lnTo>
                        <a:pt x="9542" y="13099"/>
                      </a:lnTo>
                      <a:lnTo>
                        <a:pt x="9521" y="13203"/>
                      </a:lnTo>
                      <a:lnTo>
                        <a:pt x="9437" y="13266"/>
                      </a:lnTo>
                      <a:lnTo>
                        <a:pt x="9312" y="13245"/>
                      </a:lnTo>
                      <a:lnTo>
                        <a:pt x="9291" y="13308"/>
                      </a:lnTo>
                      <a:lnTo>
                        <a:pt x="9333" y="13413"/>
                      </a:lnTo>
                      <a:lnTo>
                        <a:pt x="9396" y="13413"/>
                      </a:lnTo>
                      <a:lnTo>
                        <a:pt x="9312" y="13496"/>
                      </a:lnTo>
                      <a:lnTo>
                        <a:pt x="9291" y="13664"/>
                      </a:lnTo>
                      <a:lnTo>
                        <a:pt x="9312" y="13768"/>
                      </a:lnTo>
                      <a:lnTo>
                        <a:pt x="9396" y="13768"/>
                      </a:lnTo>
                      <a:lnTo>
                        <a:pt x="9396" y="13936"/>
                      </a:lnTo>
                      <a:lnTo>
                        <a:pt x="9416" y="13999"/>
                      </a:lnTo>
                      <a:lnTo>
                        <a:pt x="9416" y="14082"/>
                      </a:lnTo>
                      <a:lnTo>
                        <a:pt x="9521" y="14187"/>
                      </a:lnTo>
                      <a:lnTo>
                        <a:pt x="9521" y="14229"/>
                      </a:lnTo>
                      <a:lnTo>
                        <a:pt x="9396" y="14250"/>
                      </a:lnTo>
                      <a:lnTo>
                        <a:pt x="9354" y="14312"/>
                      </a:lnTo>
                      <a:lnTo>
                        <a:pt x="9730" y="14501"/>
                      </a:lnTo>
                      <a:lnTo>
                        <a:pt x="9877" y="14501"/>
                      </a:lnTo>
                      <a:lnTo>
                        <a:pt x="10065" y="14417"/>
                      </a:lnTo>
                      <a:lnTo>
                        <a:pt x="10170" y="14396"/>
                      </a:lnTo>
                      <a:lnTo>
                        <a:pt x="10232" y="14438"/>
                      </a:lnTo>
                      <a:lnTo>
                        <a:pt x="10295" y="14438"/>
                      </a:lnTo>
                      <a:lnTo>
                        <a:pt x="10463" y="14229"/>
                      </a:lnTo>
                      <a:lnTo>
                        <a:pt x="10463" y="14124"/>
                      </a:lnTo>
                      <a:lnTo>
                        <a:pt x="10400" y="14040"/>
                      </a:lnTo>
                      <a:lnTo>
                        <a:pt x="10400" y="13999"/>
                      </a:lnTo>
                      <a:lnTo>
                        <a:pt x="10567" y="13915"/>
                      </a:lnTo>
                      <a:lnTo>
                        <a:pt x="10714" y="13789"/>
                      </a:lnTo>
                      <a:lnTo>
                        <a:pt x="10986" y="13622"/>
                      </a:lnTo>
                      <a:lnTo>
                        <a:pt x="11090" y="13664"/>
                      </a:lnTo>
                      <a:lnTo>
                        <a:pt x="10986" y="13664"/>
                      </a:lnTo>
                      <a:lnTo>
                        <a:pt x="10756" y="13894"/>
                      </a:lnTo>
                      <a:lnTo>
                        <a:pt x="10588" y="13978"/>
                      </a:lnTo>
                      <a:lnTo>
                        <a:pt x="10588" y="14019"/>
                      </a:lnTo>
                      <a:lnTo>
                        <a:pt x="10693" y="14103"/>
                      </a:lnTo>
                      <a:lnTo>
                        <a:pt x="10693" y="14187"/>
                      </a:lnTo>
                      <a:lnTo>
                        <a:pt x="10588" y="14333"/>
                      </a:lnTo>
                      <a:lnTo>
                        <a:pt x="10463" y="14417"/>
                      </a:lnTo>
                      <a:lnTo>
                        <a:pt x="10442" y="14543"/>
                      </a:lnTo>
                      <a:lnTo>
                        <a:pt x="10463" y="14710"/>
                      </a:lnTo>
                      <a:lnTo>
                        <a:pt x="10442" y="14815"/>
                      </a:lnTo>
                      <a:lnTo>
                        <a:pt x="10442" y="14856"/>
                      </a:lnTo>
                      <a:lnTo>
                        <a:pt x="10442" y="14961"/>
                      </a:lnTo>
                      <a:lnTo>
                        <a:pt x="10463" y="15087"/>
                      </a:lnTo>
                      <a:lnTo>
                        <a:pt x="10295" y="15149"/>
                      </a:lnTo>
                      <a:lnTo>
                        <a:pt x="10232" y="15191"/>
                      </a:lnTo>
                      <a:lnTo>
                        <a:pt x="10191" y="15275"/>
                      </a:lnTo>
                      <a:lnTo>
                        <a:pt x="10044" y="15442"/>
                      </a:lnTo>
                      <a:lnTo>
                        <a:pt x="10002" y="15463"/>
                      </a:lnTo>
                      <a:lnTo>
                        <a:pt x="10044" y="15568"/>
                      </a:lnTo>
                      <a:lnTo>
                        <a:pt x="10044" y="15672"/>
                      </a:lnTo>
                      <a:lnTo>
                        <a:pt x="10107" y="15693"/>
                      </a:lnTo>
                      <a:lnTo>
                        <a:pt x="10212" y="15672"/>
                      </a:lnTo>
                      <a:lnTo>
                        <a:pt x="10274" y="15672"/>
                      </a:lnTo>
                      <a:lnTo>
                        <a:pt x="10316" y="15714"/>
                      </a:lnTo>
                      <a:lnTo>
                        <a:pt x="10253" y="15798"/>
                      </a:lnTo>
                      <a:lnTo>
                        <a:pt x="10128" y="15798"/>
                      </a:lnTo>
                      <a:lnTo>
                        <a:pt x="10065" y="15840"/>
                      </a:lnTo>
                      <a:lnTo>
                        <a:pt x="10086" y="15903"/>
                      </a:lnTo>
                      <a:lnTo>
                        <a:pt x="10065" y="15944"/>
                      </a:lnTo>
                      <a:lnTo>
                        <a:pt x="10086" y="16028"/>
                      </a:lnTo>
                      <a:lnTo>
                        <a:pt x="10023" y="16091"/>
                      </a:lnTo>
                      <a:lnTo>
                        <a:pt x="9940" y="16112"/>
                      </a:lnTo>
                      <a:lnTo>
                        <a:pt x="9835" y="16154"/>
                      </a:lnTo>
                      <a:lnTo>
                        <a:pt x="9751" y="16133"/>
                      </a:lnTo>
                      <a:lnTo>
                        <a:pt x="9709" y="16154"/>
                      </a:lnTo>
                      <a:lnTo>
                        <a:pt x="9772" y="16216"/>
                      </a:lnTo>
                      <a:lnTo>
                        <a:pt x="9877" y="16237"/>
                      </a:lnTo>
                      <a:lnTo>
                        <a:pt x="9960" y="16300"/>
                      </a:lnTo>
                      <a:lnTo>
                        <a:pt x="10086" y="16154"/>
                      </a:lnTo>
                      <a:lnTo>
                        <a:pt x="10337" y="16007"/>
                      </a:lnTo>
                      <a:lnTo>
                        <a:pt x="10379" y="16007"/>
                      </a:lnTo>
                      <a:lnTo>
                        <a:pt x="10463" y="16028"/>
                      </a:lnTo>
                      <a:lnTo>
                        <a:pt x="10546" y="15944"/>
                      </a:lnTo>
                      <a:lnTo>
                        <a:pt x="10714" y="15882"/>
                      </a:lnTo>
                      <a:lnTo>
                        <a:pt x="10693" y="15944"/>
                      </a:lnTo>
                      <a:lnTo>
                        <a:pt x="10630" y="16007"/>
                      </a:lnTo>
                      <a:lnTo>
                        <a:pt x="10630" y="16049"/>
                      </a:lnTo>
                      <a:lnTo>
                        <a:pt x="10693" y="16091"/>
                      </a:lnTo>
                      <a:lnTo>
                        <a:pt x="10714" y="16196"/>
                      </a:lnTo>
                      <a:lnTo>
                        <a:pt x="10693" y="16237"/>
                      </a:lnTo>
                      <a:lnTo>
                        <a:pt x="10776" y="16300"/>
                      </a:lnTo>
                      <a:lnTo>
                        <a:pt x="10881" y="16216"/>
                      </a:lnTo>
                      <a:lnTo>
                        <a:pt x="10944" y="16133"/>
                      </a:lnTo>
                      <a:lnTo>
                        <a:pt x="10986" y="16196"/>
                      </a:lnTo>
                      <a:lnTo>
                        <a:pt x="10965" y="16237"/>
                      </a:lnTo>
                      <a:lnTo>
                        <a:pt x="11049" y="16363"/>
                      </a:lnTo>
                      <a:lnTo>
                        <a:pt x="11069" y="16551"/>
                      </a:lnTo>
                      <a:lnTo>
                        <a:pt x="11049" y="16656"/>
                      </a:lnTo>
                      <a:lnTo>
                        <a:pt x="11090" y="16823"/>
                      </a:lnTo>
                      <a:lnTo>
                        <a:pt x="11153" y="16823"/>
                      </a:lnTo>
                      <a:lnTo>
                        <a:pt x="11195" y="16677"/>
                      </a:lnTo>
                      <a:lnTo>
                        <a:pt x="11195" y="16572"/>
                      </a:lnTo>
                      <a:lnTo>
                        <a:pt x="11300" y="16426"/>
                      </a:lnTo>
                      <a:lnTo>
                        <a:pt x="11321" y="16321"/>
                      </a:lnTo>
                      <a:lnTo>
                        <a:pt x="11467" y="16216"/>
                      </a:lnTo>
                      <a:lnTo>
                        <a:pt x="11488" y="16216"/>
                      </a:lnTo>
                      <a:lnTo>
                        <a:pt x="11593" y="16133"/>
                      </a:lnTo>
                      <a:lnTo>
                        <a:pt x="11739" y="16133"/>
                      </a:lnTo>
                      <a:lnTo>
                        <a:pt x="11593" y="16216"/>
                      </a:lnTo>
                      <a:lnTo>
                        <a:pt x="11425" y="16405"/>
                      </a:lnTo>
                      <a:lnTo>
                        <a:pt x="11425" y="16447"/>
                      </a:lnTo>
                      <a:lnTo>
                        <a:pt x="11572" y="16614"/>
                      </a:lnTo>
                      <a:lnTo>
                        <a:pt x="11634" y="16635"/>
                      </a:lnTo>
                      <a:lnTo>
                        <a:pt x="11802" y="16551"/>
                      </a:lnTo>
                      <a:lnTo>
                        <a:pt x="12032" y="16530"/>
                      </a:lnTo>
                      <a:lnTo>
                        <a:pt x="12137" y="16447"/>
                      </a:lnTo>
                      <a:lnTo>
                        <a:pt x="12220" y="16447"/>
                      </a:lnTo>
                      <a:lnTo>
                        <a:pt x="12429" y="16342"/>
                      </a:lnTo>
                      <a:lnTo>
                        <a:pt x="12513" y="16342"/>
                      </a:lnTo>
                      <a:lnTo>
                        <a:pt x="12429" y="16363"/>
                      </a:lnTo>
                      <a:lnTo>
                        <a:pt x="12304" y="16530"/>
                      </a:lnTo>
                      <a:lnTo>
                        <a:pt x="12304" y="16572"/>
                      </a:lnTo>
                      <a:lnTo>
                        <a:pt x="12220" y="16656"/>
                      </a:lnTo>
                      <a:lnTo>
                        <a:pt x="11906" y="16844"/>
                      </a:lnTo>
                      <a:lnTo>
                        <a:pt x="11781" y="16970"/>
                      </a:lnTo>
                      <a:lnTo>
                        <a:pt x="11676" y="17158"/>
                      </a:lnTo>
                      <a:lnTo>
                        <a:pt x="11634" y="17263"/>
                      </a:lnTo>
                      <a:lnTo>
                        <a:pt x="11697" y="17367"/>
                      </a:lnTo>
                      <a:lnTo>
                        <a:pt x="11802" y="17451"/>
                      </a:lnTo>
                      <a:lnTo>
                        <a:pt x="11613" y="17409"/>
                      </a:lnTo>
                      <a:lnTo>
                        <a:pt x="11530" y="17451"/>
                      </a:lnTo>
                      <a:lnTo>
                        <a:pt x="11425" y="17577"/>
                      </a:lnTo>
                      <a:lnTo>
                        <a:pt x="11383" y="17702"/>
                      </a:lnTo>
                      <a:lnTo>
                        <a:pt x="11216" y="17869"/>
                      </a:lnTo>
                      <a:lnTo>
                        <a:pt x="11153" y="17974"/>
                      </a:lnTo>
                      <a:lnTo>
                        <a:pt x="11174" y="18016"/>
                      </a:lnTo>
                      <a:lnTo>
                        <a:pt x="11216" y="18079"/>
                      </a:lnTo>
                      <a:lnTo>
                        <a:pt x="11195" y="18141"/>
                      </a:lnTo>
                      <a:lnTo>
                        <a:pt x="11111" y="18121"/>
                      </a:lnTo>
                      <a:lnTo>
                        <a:pt x="11090" y="18037"/>
                      </a:lnTo>
                      <a:lnTo>
                        <a:pt x="11007" y="18016"/>
                      </a:lnTo>
                      <a:lnTo>
                        <a:pt x="10944" y="18121"/>
                      </a:lnTo>
                      <a:lnTo>
                        <a:pt x="10776" y="18204"/>
                      </a:lnTo>
                      <a:lnTo>
                        <a:pt x="10839" y="18288"/>
                      </a:lnTo>
                      <a:lnTo>
                        <a:pt x="10776" y="18351"/>
                      </a:lnTo>
                      <a:lnTo>
                        <a:pt x="10693" y="18330"/>
                      </a:lnTo>
                      <a:lnTo>
                        <a:pt x="10672" y="18288"/>
                      </a:lnTo>
                      <a:lnTo>
                        <a:pt x="10630" y="18330"/>
                      </a:lnTo>
                      <a:lnTo>
                        <a:pt x="10358" y="18539"/>
                      </a:lnTo>
                      <a:lnTo>
                        <a:pt x="10274" y="18644"/>
                      </a:lnTo>
                      <a:lnTo>
                        <a:pt x="10316" y="18727"/>
                      </a:lnTo>
                      <a:lnTo>
                        <a:pt x="10253" y="18769"/>
                      </a:lnTo>
                      <a:lnTo>
                        <a:pt x="10170" y="18748"/>
                      </a:lnTo>
                      <a:lnTo>
                        <a:pt x="10170" y="18644"/>
                      </a:lnTo>
                      <a:lnTo>
                        <a:pt x="10023" y="18727"/>
                      </a:lnTo>
                      <a:lnTo>
                        <a:pt x="9898" y="18811"/>
                      </a:lnTo>
                      <a:lnTo>
                        <a:pt x="9793" y="18853"/>
                      </a:lnTo>
                      <a:lnTo>
                        <a:pt x="9751" y="18937"/>
                      </a:lnTo>
                      <a:lnTo>
                        <a:pt x="9647" y="18978"/>
                      </a:lnTo>
                      <a:lnTo>
                        <a:pt x="9500" y="18978"/>
                      </a:lnTo>
                      <a:lnTo>
                        <a:pt x="9333" y="19146"/>
                      </a:lnTo>
                      <a:lnTo>
                        <a:pt x="9082" y="19250"/>
                      </a:lnTo>
                      <a:lnTo>
                        <a:pt x="8893" y="19397"/>
                      </a:lnTo>
                      <a:lnTo>
                        <a:pt x="8810" y="19564"/>
                      </a:lnTo>
                      <a:lnTo>
                        <a:pt x="8810" y="19606"/>
                      </a:lnTo>
                      <a:lnTo>
                        <a:pt x="8872" y="19711"/>
                      </a:lnTo>
                      <a:lnTo>
                        <a:pt x="8872" y="19794"/>
                      </a:lnTo>
                      <a:lnTo>
                        <a:pt x="8852" y="19815"/>
                      </a:lnTo>
                      <a:lnTo>
                        <a:pt x="8768" y="19711"/>
                      </a:lnTo>
                      <a:lnTo>
                        <a:pt x="8747" y="19711"/>
                      </a:lnTo>
                      <a:lnTo>
                        <a:pt x="8705" y="19773"/>
                      </a:lnTo>
                      <a:lnTo>
                        <a:pt x="8747" y="19857"/>
                      </a:lnTo>
                      <a:lnTo>
                        <a:pt x="8684" y="19878"/>
                      </a:lnTo>
                      <a:lnTo>
                        <a:pt x="8621" y="19794"/>
                      </a:lnTo>
                      <a:lnTo>
                        <a:pt x="8705" y="19711"/>
                      </a:lnTo>
                      <a:cubicBezTo>
                        <a:pt x="8761" y="19673"/>
                        <a:pt x="8717" y="19603"/>
                        <a:pt x="8677" y="19603"/>
                      </a:cubicBezTo>
                      <a:cubicBezTo>
                        <a:pt x="8673" y="19603"/>
                        <a:pt x="8668" y="19604"/>
                        <a:pt x="8663" y="19606"/>
                      </a:cubicBezTo>
                      <a:lnTo>
                        <a:pt x="8600" y="19585"/>
                      </a:lnTo>
                      <a:lnTo>
                        <a:pt x="8496" y="19585"/>
                      </a:lnTo>
                      <a:lnTo>
                        <a:pt x="8454" y="19564"/>
                      </a:lnTo>
                      <a:lnTo>
                        <a:pt x="8349" y="19585"/>
                      </a:lnTo>
                      <a:lnTo>
                        <a:pt x="8161" y="19606"/>
                      </a:lnTo>
                      <a:lnTo>
                        <a:pt x="8056" y="19669"/>
                      </a:lnTo>
                      <a:lnTo>
                        <a:pt x="7973" y="19773"/>
                      </a:lnTo>
                      <a:lnTo>
                        <a:pt x="7826" y="19815"/>
                      </a:lnTo>
                      <a:lnTo>
                        <a:pt x="7680" y="19899"/>
                      </a:lnTo>
                      <a:lnTo>
                        <a:pt x="7554" y="20066"/>
                      </a:lnTo>
                      <a:lnTo>
                        <a:pt x="7575" y="20108"/>
                      </a:lnTo>
                      <a:lnTo>
                        <a:pt x="7533" y="20171"/>
                      </a:lnTo>
                      <a:lnTo>
                        <a:pt x="7471" y="20171"/>
                      </a:lnTo>
                      <a:lnTo>
                        <a:pt x="7345" y="20213"/>
                      </a:lnTo>
                      <a:lnTo>
                        <a:pt x="7261" y="20276"/>
                      </a:lnTo>
                      <a:lnTo>
                        <a:pt x="7261" y="20338"/>
                      </a:lnTo>
                      <a:lnTo>
                        <a:pt x="7219" y="20338"/>
                      </a:lnTo>
                      <a:lnTo>
                        <a:pt x="7115" y="20318"/>
                      </a:lnTo>
                      <a:lnTo>
                        <a:pt x="7010" y="20338"/>
                      </a:lnTo>
                      <a:lnTo>
                        <a:pt x="6989" y="20422"/>
                      </a:lnTo>
                      <a:lnTo>
                        <a:pt x="6947" y="20548"/>
                      </a:lnTo>
                      <a:lnTo>
                        <a:pt x="6947" y="20590"/>
                      </a:lnTo>
                      <a:cubicBezTo>
                        <a:pt x="6927" y="20590"/>
                        <a:pt x="6906" y="20610"/>
                        <a:pt x="6885" y="20610"/>
                      </a:cubicBezTo>
                      <a:lnTo>
                        <a:pt x="6843" y="20590"/>
                      </a:lnTo>
                      <a:lnTo>
                        <a:pt x="6906" y="20485"/>
                      </a:lnTo>
                      <a:lnTo>
                        <a:pt x="6822" y="20380"/>
                      </a:lnTo>
                      <a:lnTo>
                        <a:pt x="6675" y="20380"/>
                      </a:lnTo>
                      <a:lnTo>
                        <a:pt x="6634" y="20422"/>
                      </a:lnTo>
                      <a:lnTo>
                        <a:pt x="6571" y="20485"/>
                      </a:lnTo>
                      <a:lnTo>
                        <a:pt x="6466" y="20485"/>
                      </a:lnTo>
                      <a:lnTo>
                        <a:pt x="6403" y="20527"/>
                      </a:lnTo>
                      <a:lnTo>
                        <a:pt x="6299" y="20422"/>
                      </a:lnTo>
                      <a:lnTo>
                        <a:pt x="6257" y="20422"/>
                      </a:lnTo>
                      <a:lnTo>
                        <a:pt x="6152" y="20610"/>
                      </a:lnTo>
                      <a:lnTo>
                        <a:pt x="6090" y="20631"/>
                      </a:lnTo>
                      <a:lnTo>
                        <a:pt x="5985" y="20715"/>
                      </a:lnTo>
                      <a:lnTo>
                        <a:pt x="5943" y="20694"/>
                      </a:lnTo>
                      <a:lnTo>
                        <a:pt x="5880" y="20736"/>
                      </a:lnTo>
                      <a:lnTo>
                        <a:pt x="5859" y="20841"/>
                      </a:lnTo>
                      <a:lnTo>
                        <a:pt x="5880" y="20945"/>
                      </a:lnTo>
                      <a:lnTo>
                        <a:pt x="5943" y="20966"/>
                      </a:lnTo>
                      <a:cubicBezTo>
                        <a:pt x="5776" y="21029"/>
                        <a:pt x="5629" y="21071"/>
                        <a:pt x="5462" y="21154"/>
                      </a:cubicBezTo>
                      <a:lnTo>
                        <a:pt x="5441" y="21071"/>
                      </a:lnTo>
                      <a:lnTo>
                        <a:pt x="5378" y="21050"/>
                      </a:lnTo>
                      <a:lnTo>
                        <a:pt x="5378" y="21154"/>
                      </a:lnTo>
                      <a:lnTo>
                        <a:pt x="5378" y="21217"/>
                      </a:lnTo>
                      <a:cubicBezTo>
                        <a:pt x="5357" y="21217"/>
                        <a:pt x="5336" y="21238"/>
                        <a:pt x="5274" y="21238"/>
                      </a:cubicBezTo>
                      <a:lnTo>
                        <a:pt x="5232" y="21217"/>
                      </a:lnTo>
                      <a:lnTo>
                        <a:pt x="5169" y="21134"/>
                      </a:lnTo>
                      <a:lnTo>
                        <a:pt x="5064" y="21154"/>
                      </a:lnTo>
                      <a:lnTo>
                        <a:pt x="5064" y="21238"/>
                      </a:lnTo>
                      <a:lnTo>
                        <a:pt x="5127" y="21280"/>
                      </a:lnTo>
                      <a:cubicBezTo>
                        <a:pt x="5106" y="21322"/>
                        <a:pt x="5043" y="21322"/>
                        <a:pt x="5022" y="21343"/>
                      </a:cubicBezTo>
                      <a:lnTo>
                        <a:pt x="4960" y="21280"/>
                      </a:lnTo>
                      <a:lnTo>
                        <a:pt x="4960" y="21364"/>
                      </a:lnTo>
                      <a:cubicBezTo>
                        <a:pt x="4939" y="21385"/>
                        <a:pt x="4918" y="21385"/>
                        <a:pt x="4897" y="21385"/>
                      </a:cubicBezTo>
                      <a:lnTo>
                        <a:pt x="4855" y="21343"/>
                      </a:lnTo>
                      <a:lnTo>
                        <a:pt x="4730" y="21322"/>
                      </a:lnTo>
                      <a:lnTo>
                        <a:pt x="4688" y="21238"/>
                      </a:lnTo>
                      <a:lnTo>
                        <a:pt x="4583" y="21238"/>
                      </a:lnTo>
                      <a:lnTo>
                        <a:pt x="4478" y="21343"/>
                      </a:lnTo>
                      <a:lnTo>
                        <a:pt x="4478" y="21426"/>
                      </a:lnTo>
                      <a:lnTo>
                        <a:pt x="4541" y="21489"/>
                      </a:lnTo>
                      <a:cubicBezTo>
                        <a:pt x="4520" y="21489"/>
                        <a:pt x="4499" y="21531"/>
                        <a:pt x="4499" y="21531"/>
                      </a:cubicBezTo>
                      <a:lnTo>
                        <a:pt x="4395" y="21468"/>
                      </a:lnTo>
                      <a:lnTo>
                        <a:pt x="4290" y="21552"/>
                      </a:lnTo>
                      <a:lnTo>
                        <a:pt x="4290" y="21594"/>
                      </a:lnTo>
                      <a:cubicBezTo>
                        <a:pt x="4081" y="21678"/>
                        <a:pt x="3893" y="21761"/>
                        <a:pt x="3683" y="21845"/>
                      </a:cubicBezTo>
                      <a:lnTo>
                        <a:pt x="3704" y="21782"/>
                      </a:lnTo>
                      <a:lnTo>
                        <a:pt x="3809" y="21740"/>
                      </a:lnTo>
                      <a:lnTo>
                        <a:pt x="3746" y="21698"/>
                      </a:lnTo>
                      <a:lnTo>
                        <a:pt x="3704" y="21573"/>
                      </a:lnTo>
                      <a:lnTo>
                        <a:pt x="3600" y="21636"/>
                      </a:lnTo>
                      <a:lnTo>
                        <a:pt x="3432" y="21636"/>
                      </a:lnTo>
                      <a:lnTo>
                        <a:pt x="3453" y="21698"/>
                      </a:lnTo>
                      <a:lnTo>
                        <a:pt x="3390" y="21803"/>
                      </a:lnTo>
                      <a:lnTo>
                        <a:pt x="3286" y="21845"/>
                      </a:lnTo>
                      <a:lnTo>
                        <a:pt x="3160" y="21970"/>
                      </a:lnTo>
                      <a:lnTo>
                        <a:pt x="3160" y="22012"/>
                      </a:lnTo>
                      <a:cubicBezTo>
                        <a:pt x="2951" y="22096"/>
                        <a:pt x="2742" y="22159"/>
                        <a:pt x="2533" y="22201"/>
                      </a:cubicBezTo>
                      <a:lnTo>
                        <a:pt x="2512" y="22180"/>
                      </a:lnTo>
                      <a:lnTo>
                        <a:pt x="2386" y="22222"/>
                      </a:lnTo>
                      <a:lnTo>
                        <a:pt x="2407" y="22263"/>
                      </a:lnTo>
                      <a:cubicBezTo>
                        <a:pt x="2344" y="22263"/>
                        <a:pt x="2302" y="22284"/>
                        <a:pt x="2240" y="22284"/>
                      </a:cubicBezTo>
                      <a:cubicBezTo>
                        <a:pt x="2177" y="22305"/>
                        <a:pt x="2093" y="22305"/>
                        <a:pt x="2009" y="22326"/>
                      </a:cubicBezTo>
                      <a:lnTo>
                        <a:pt x="1926" y="22263"/>
                      </a:lnTo>
                      <a:lnTo>
                        <a:pt x="1821" y="22368"/>
                      </a:lnTo>
                      <a:lnTo>
                        <a:pt x="1821" y="22389"/>
                      </a:lnTo>
                      <a:cubicBezTo>
                        <a:pt x="1758" y="22410"/>
                        <a:pt x="1654" y="22410"/>
                        <a:pt x="1570" y="22431"/>
                      </a:cubicBezTo>
                      <a:cubicBezTo>
                        <a:pt x="1264" y="22480"/>
                        <a:pt x="957" y="22500"/>
                        <a:pt x="651" y="22500"/>
                      </a:cubicBezTo>
                      <a:cubicBezTo>
                        <a:pt x="434" y="22500"/>
                        <a:pt x="218" y="22490"/>
                        <a:pt x="1" y="22473"/>
                      </a:cubicBezTo>
                      <a:lnTo>
                        <a:pt x="1" y="22473"/>
                      </a:lnTo>
                      <a:cubicBezTo>
                        <a:pt x="332" y="22512"/>
                        <a:pt x="664" y="22527"/>
                        <a:pt x="990" y="22527"/>
                      </a:cubicBezTo>
                      <a:cubicBezTo>
                        <a:pt x="1179" y="22527"/>
                        <a:pt x="1365" y="22522"/>
                        <a:pt x="1549" y="22514"/>
                      </a:cubicBezTo>
                      <a:lnTo>
                        <a:pt x="1549" y="22535"/>
                      </a:lnTo>
                      <a:lnTo>
                        <a:pt x="1654" y="22577"/>
                      </a:lnTo>
                      <a:lnTo>
                        <a:pt x="1612" y="22514"/>
                      </a:lnTo>
                      <a:cubicBezTo>
                        <a:pt x="2093" y="22473"/>
                        <a:pt x="2533" y="22389"/>
                        <a:pt x="2972" y="22263"/>
                      </a:cubicBezTo>
                      <a:lnTo>
                        <a:pt x="2972" y="22263"/>
                      </a:lnTo>
                      <a:lnTo>
                        <a:pt x="2867" y="22368"/>
                      </a:lnTo>
                      <a:lnTo>
                        <a:pt x="3077" y="22368"/>
                      </a:lnTo>
                      <a:lnTo>
                        <a:pt x="3223" y="22222"/>
                      </a:lnTo>
                      <a:lnTo>
                        <a:pt x="3370" y="22222"/>
                      </a:lnTo>
                      <a:lnTo>
                        <a:pt x="3453" y="22159"/>
                      </a:lnTo>
                      <a:cubicBezTo>
                        <a:pt x="3579" y="22096"/>
                        <a:pt x="3746" y="22075"/>
                        <a:pt x="3872" y="22012"/>
                      </a:cubicBezTo>
                      <a:lnTo>
                        <a:pt x="3893" y="22054"/>
                      </a:lnTo>
                      <a:lnTo>
                        <a:pt x="4081" y="22054"/>
                      </a:lnTo>
                      <a:lnTo>
                        <a:pt x="4227" y="21991"/>
                      </a:lnTo>
                      <a:lnTo>
                        <a:pt x="4290" y="21719"/>
                      </a:lnTo>
                      <a:lnTo>
                        <a:pt x="4311" y="21803"/>
                      </a:lnTo>
                      <a:lnTo>
                        <a:pt x="4374" y="21845"/>
                      </a:lnTo>
                      <a:lnTo>
                        <a:pt x="4416" y="21740"/>
                      </a:lnTo>
                      <a:lnTo>
                        <a:pt x="4458" y="21657"/>
                      </a:lnTo>
                      <a:lnTo>
                        <a:pt x="4520" y="21678"/>
                      </a:lnTo>
                      <a:lnTo>
                        <a:pt x="4562" y="21740"/>
                      </a:lnTo>
                      <a:lnTo>
                        <a:pt x="4604" y="21719"/>
                      </a:lnTo>
                      <a:lnTo>
                        <a:pt x="4688" y="21615"/>
                      </a:lnTo>
                      <a:lnTo>
                        <a:pt x="4834" y="21531"/>
                      </a:lnTo>
                      <a:lnTo>
                        <a:pt x="4834" y="21468"/>
                      </a:lnTo>
                      <a:cubicBezTo>
                        <a:pt x="5043" y="21406"/>
                        <a:pt x="5253" y="21301"/>
                        <a:pt x="5462" y="21217"/>
                      </a:cubicBezTo>
                      <a:lnTo>
                        <a:pt x="5462" y="21217"/>
                      </a:lnTo>
                      <a:lnTo>
                        <a:pt x="5420" y="21238"/>
                      </a:lnTo>
                      <a:lnTo>
                        <a:pt x="5546" y="21238"/>
                      </a:lnTo>
                      <a:lnTo>
                        <a:pt x="5504" y="21196"/>
                      </a:lnTo>
                      <a:cubicBezTo>
                        <a:pt x="5839" y="21050"/>
                        <a:pt x="6173" y="20903"/>
                        <a:pt x="6508" y="20778"/>
                      </a:cubicBezTo>
                      <a:lnTo>
                        <a:pt x="6571" y="20799"/>
                      </a:lnTo>
                      <a:lnTo>
                        <a:pt x="6759" y="20778"/>
                      </a:lnTo>
                      <a:lnTo>
                        <a:pt x="6822" y="20694"/>
                      </a:lnTo>
                      <a:lnTo>
                        <a:pt x="6989" y="20715"/>
                      </a:lnTo>
                      <a:lnTo>
                        <a:pt x="6989" y="20673"/>
                      </a:lnTo>
                      <a:lnTo>
                        <a:pt x="6927" y="20610"/>
                      </a:lnTo>
                      <a:cubicBezTo>
                        <a:pt x="7031" y="20569"/>
                        <a:pt x="7136" y="20527"/>
                        <a:pt x="7240" y="20485"/>
                      </a:cubicBezTo>
                      <a:lnTo>
                        <a:pt x="7282" y="20485"/>
                      </a:lnTo>
                      <a:cubicBezTo>
                        <a:pt x="7324" y="20464"/>
                        <a:pt x="7387" y="20422"/>
                        <a:pt x="7429" y="20422"/>
                      </a:cubicBezTo>
                      <a:lnTo>
                        <a:pt x="7450" y="20485"/>
                      </a:lnTo>
                      <a:lnTo>
                        <a:pt x="7554" y="20485"/>
                      </a:lnTo>
                      <a:lnTo>
                        <a:pt x="7617" y="20380"/>
                      </a:lnTo>
                      <a:lnTo>
                        <a:pt x="7638" y="20464"/>
                      </a:lnTo>
                      <a:lnTo>
                        <a:pt x="7659" y="20464"/>
                      </a:lnTo>
                      <a:lnTo>
                        <a:pt x="7701" y="20380"/>
                      </a:lnTo>
                      <a:lnTo>
                        <a:pt x="7763" y="20318"/>
                      </a:lnTo>
                      <a:lnTo>
                        <a:pt x="7868" y="20318"/>
                      </a:lnTo>
                      <a:lnTo>
                        <a:pt x="7973" y="20255"/>
                      </a:lnTo>
                      <a:lnTo>
                        <a:pt x="8015" y="20171"/>
                      </a:lnTo>
                      <a:cubicBezTo>
                        <a:pt x="8077" y="20150"/>
                        <a:pt x="8161" y="20087"/>
                        <a:pt x="8224" y="20066"/>
                      </a:cubicBezTo>
                      <a:lnTo>
                        <a:pt x="8224" y="20066"/>
                      </a:lnTo>
                      <a:lnTo>
                        <a:pt x="8182" y="20108"/>
                      </a:lnTo>
                      <a:lnTo>
                        <a:pt x="8182" y="20213"/>
                      </a:lnTo>
                      <a:lnTo>
                        <a:pt x="8224" y="20255"/>
                      </a:lnTo>
                      <a:lnTo>
                        <a:pt x="8370" y="20150"/>
                      </a:lnTo>
                      <a:lnTo>
                        <a:pt x="8391" y="20066"/>
                      </a:lnTo>
                      <a:lnTo>
                        <a:pt x="8475" y="20045"/>
                      </a:lnTo>
                      <a:lnTo>
                        <a:pt x="8496" y="20087"/>
                      </a:lnTo>
                      <a:lnTo>
                        <a:pt x="8538" y="20045"/>
                      </a:lnTo>
                      <a:lnTo>
                        <a:pt x="8580" y="20045"/>
                      </a:lnTo>
                      <a:lnTo>
                        <a:pt x="8600" y="20108"/>
                      </a:lnTo>
                      <a:lnTo>
                        <a:pt x="8580" y="20192"/>
                      </a:lnTo>
                      <a:lnTo>
                        <a:pt x="8642" y="20192"/>
                      </a:lnTo>
                      <a:lnTo>
                        <a:pt x="8705" y="20087"/>
                      </a:lnTo>
                      <a:lnTo>
                        <a:pt x="8789" y="20087"/>
                      </a:lnTo>
                      <a:lnTo>
                        <a:pt x="8872" y="20004"/>
                      </a:lnTo>
                      <a:lnTo>
                        <a:pt x="8977" y="20004"/>
                      </a:lnTo>
                      <a:lnTo>
                        <a:pt x="9082" y="19857"/>
                      </a:lnTo>
                      <a:lnTo>
                        <a:pt x="9186" y="19794"/>
                      </a:lnTo>
                      <a:lnTo>
                        <a:pt x="9270" y="19836"/>
                      </a:lnTo>
                      <a:lnTo>
                        <a:pt x="9270" y="19899"/>
                      </a:lnTo>
                      <a:lnTo>
                        <a:pt x="9186" y="20004"/>
                      </a:lnTo>
                      <a:lnTo>
                        <a:pt x="9103" y="20150"/>
                      </a:lnTo>
                      <a:lnTo>
                        <a:pt x="9103" y="20192"/>
                      </a:lnTo>
                      <a:lnTo>
                        <a:pt x="9165" y="20192"/>
                      </a:lnTo>
                      <a:lnTo>
                        <a:pt x="9312" y="20045"/>
                      </a:lnTo>
                      <a:lnTo>
                        <a:pt x="9312" y="19857"/>
                      </a:lnTo>
                      <a:lnTo>
                        <a:pt x="9333" y="19836"/>
                      </a:lnTo>
                      <a:lnTo>
                        <a:pt x="9396" y="19899"/>
                      </a:lnTo>
                      <a:lnTo>
                        <a:pt x="9479" y="19857"/>
                      </a:lnTo>
                      <a:lnTo>
                        <a:pt x="9542" y="19878"/>
                      </a:lnTo>
                      <a:lnTo>
                        <a:pt x="9647" y="19878"/>
                      </a:lnTo>
                      <a:lnTo>
                        <a:pt x="9751" y="19753"/>
                      </a:lnTo>
                      <a:lnTo>
                        <a:pt x="9793" y="19753"/>
                      </a:lnTo>
                      <a:lnTo>
                        <a:pt x="9814" y="19773"/>
                      </a:lnTo>
                      <a:lnTo>
                        <a:pt x="9856" y="19648"/>
                      </a:lnTo>
                      <a:lnTo>
                        <a:pt x="9919" y="19585"/>
                      </a:lnTo>
                      <a:lnTo>
                        <a:pt x="9940" y="19627"/>
                      </a:lnTo>
                      <a:lnTo>
                        <a:pt x="9919" y="19690"/>
                      </a:lnTo>
                      <a:lnTo>
                        <a:pt x="9919" y="19794"/>
                      </a:lnTo>
                      <a:lnTo>
                        <a:pt x="9960" y="19773"/>
                      </a:lnTo>
                      <a:lnTo>
                        <a:pt x="10044" y="19669"/>
                      </a:lnTo>
                      <a:lnTo>
                        <a:pt x="10002" y="19648"/>
                      </a:lnTo>
                      <a:lnTo>
                        <a:pt x="10065" y="19564"/>
                      </a:lnTo>
                      <a:lnTo>
                        <a:pt x="10065" y="19522"/>
                      </a:lnTo>
                      <a:lnTo>
                        <a:pt x="9898" y="19522"/>
                      </a:lnTo>
                      <a:lnTo>
                        <a:pt x="9856" y="19481"/>
                      </a:lnTo>
                      <a:lnTo>
                        <a:pt x="10023" y="19439"/>
                      </a:lnTo>
                      <a:lnTo>
                        <a:pt x="10212" y="19334"/>
                      </a:lnTo>
                      <a:lnTo>
                        <a:pt x="10442" y="19334"/>
                      </a:lnTo>
                      <a:lnTo>
                        <a:pt x="10484" y="19271"/>
                      </a:lnTo>
                      <a:lnTo>
                        <a:pt x="10484" y="19209"/>
                      </a:lnTo>
                      <a:lnTo>
                        <a:pt x="10442" y="19209"/>
                      </a:lnTo>
                      <a:lnTo>
                        <a:pt x="10484" y="19167"/>
                      </a:lnTo>
                      <a:lnTo>
                        <a:pt x="10567" y="19146"/>
                      </a:lnTo>
                      <a:lnTo>
                        <a:pt x="10651" y="19104"/>
                      </a:lnTo>
                      <a:lnTo>
                        <a:pt x="10693" y="19104"/>
                      </a:lnTo>
                      <a:lnTo>
                        <a:pt x="10735" y="19209"/>
                      </a:lnTo>
                      <a:lnTo>
                        <a:pt x="10839" y="19209"/>
                      </a:lnTo>
                      <a:lnTo>
                        <a:pt x="10881" y="19125"/>
                      </a:lnTo>
                      <a:lnTo>
                        <a:pt x="10860" y="19104"/>
                      </a:lnTo>
                      <a:lnTo>
                        <a:pt x="10944" y="19020"/>
                      </a:lnTo>
                      <a:lnTo>
                        <a:pt x="10944" y="18916"/>
                      </a:lnTo>
                      <a:lnTo>
                        <a:pt x="10986" y="18853"/>
                      </a:lnTo>
                      <a:lnTo>
                        <a:pt x="11049" y="18916"/>
                      </a:lnTo>
                      <a:lnTo>
                        <a:pt x="11049" y="18999"/>
                      </a:lnTo>
                      <a:lnTo>
                        <a:pt x="11090" y="19041"/>
                      </a:lnTo>
                      <a:lnTo>
                        <a:pt x="11216" y="18957"/>
                      </a:lnTo>
                      <a:lnTo>
                        <a:pt x="11279" y="18895"/>
                      </a:lnTo>
                      <a:lnTo>
                        <a:pt x="11362" y="18895"/>
                      </a:lnTo>
                      <a:lnTo>
                        <a:pt x="11404" y="18790"/>
                      </a:lnTo>
                      <a:lnTo>
                        <a:pt x="11425" y="18748"/>
                      </a:lnTo>
                      <a:lnTo>
                        <a:pt x="11488" y="18811"/>
                      </a:lnTo>
                      <a:lnTo>
                        <a:pt x="11593" y="18790"/>
                      </a:lnTo>
                      <a:lnTo>
                        <a:pt x="11718" y="18623"/>
                      </a:lnTo>
                      <a:lnTo>
                        <a:pt x="11718" y="18539"/>
                      </a:lnTo>
                      <a:lnTo>
                        <a:pt x="11613" y="18539"/>
                      </a:lnTo>
                      <a:lnTo>
                        <a:pt x="11593" y="18518"/>
                      </a:lnTo>
                      <a:lnTo>
                        <a:pt x="11739" y="18413"/>
                      </a:lnTo>
                      <a:lnTo>
                        <a:pt x="11844" y="18393"/>
                      </a:lnTo>
                      <a:lnTo>
                        <a:pt x="11927" y="18288"/>
                      </a:lnTo>
                      <a:lnTo>
                        <a:pt x="11990" y="18288"/>
                      </a:lnTo>
                      <a:lnTo>
                        <a:pt x="12011" y="18330"/>
                      </a:lnTo>
                      <a:lnTo>
                        <a:pt x="12137" y="18204"/>
                      </a:lnTo>
                      <a:lnTo>
                        <a:pt x="12241" y="18141"/>
                      </a:lnTo>
                      <a:lnTo>
                        <a:pt x="12262" y="18079"/>
                      </a:lnTo>
                      <a:lnTo>
                        <a:pt x="12346" y="18037"/>
                      </a:lnTo>
                      <a:lnTo>
                        <a:pt x="12367" y="17995"/>
                      </a:lnTo>
                      <a:lnTo>
                        <a:pt x="12450" y="17995"/>
                      </a:lnTo>
                      <a:lnTo>
                        <a:pt x="12471" y="18079"/>
                      </a:lnTo>
                      <a:lnTo>
                        <a:pt x="12534" y="18100"/>
                      </a:lnTo>
                      <a:lnTo>
                        <a:pt x="12555" y="18016"/>
                      </a:lnTo>
                      <a:lnTo>
                        <a:pt x="12660" y="18016"/>
                      </a:lnTo>
                      <a:lnTo>
                        <a:pt x="12722" y="17995"/>
                      </a:lnTo>
                      <a:lnTo>
                        <a:pt x="12722" y="17911"/>
                      </a:lnTo>
                      <a:lnTo>
                        <a:pt x="12827" y="17890"/>
                      </a:lnTo>
                      <a:lnTo>
                        <a:pt x="12848" y="17828"/>
                      </a:lnTo>
                      <a:lnTo>
                        <a:pt x="12869" y="17869"/>
                      </a:lnTo>
                      <a:lnTo>
                        <a:pt x="13036" y="17890"/>
                      </a:lnTo>
                      <a:lnTo>
                        <a:pt x="13057" y="17786"/>
                      </a:lnTo>
                      <a:lnTo>
                        <a:pt x="13099" y="17786"/>
                      </a:lnTo>
                      <a:lnTo>
                        <a:pt x="13099" y="17849"/>
                      </a:lnTo>
                      <a:lnTo>
                        <a:pt x="13162" y="17849"/>
                      </a:lnTo>
                      <a:lnTo>
                        <a:pt x="13204" y="17786"/>
                      </a:lnTo>
                      <a:lnTo>
                        <a:pt x="13266" y="17849"/>
                      </a:lnTo>
                      <a:lnTo>
                        <a:pt x="13308" y="17807"/>
                      </a:lnTo>
                      <a:lnTo>
                        <a:pt x="13371" y="17660"/>
                      </a:lnTo>
                      <a:lnTo>
                        <a:pt x="13308" y="17660"/>
                      </a:lnTo>
                      <a:lnTo>
                        <a:pt x="13266" y="17681"/>
                      </a:lnTo>
                      <a:lnTo>
                        <a:pt x="13287" y="17597"/>
                      </a:lnTo>
                      <a:lnTo>
                        <a:pt x="13350" y="17556"/>
                      </a:lnTo>
                      <a:cubicBezTo>
                        <a:pt x="13371" y="17618"/>
                        <a:pt x="13392" y="17702"/>
                        <a:pt x="13455" y="17765"/>
                      </a:cubicBezTo>
                      <a:cubicBezTo>
                        <a:pt x="13517" y="17849"/>
                        <a:pt x="13392" y="17995"/>
                        <a:pt x="13308" y="18079"/>
                      </a:cubicBezTo>
                      <a:lnTo>
                        <a:pt x="13245" y="18183"/>
                      </a:lnTo>
                      <a:lnTo>
                        <a:pt x="13266" y="18225"/>
                      </a:lnTo>
                      <a:lnTo>
                        <a:pt x="13371" y="18309"/>
                      </a:lnTo>
                      <a:lnTo>
                        <a:pt x="13350" y="18413"/>
                      </a:lnTo>
                      <a:lnTo>
                        <a:pt x="13266" y="18351"/>
                      </a:lnTo>
                      <a:lnTo>
                        <a:pt x="13245" y="18393"/>
                      </a:lnTo>
                      <a:lnTo>
                        <a:pt x="13266" y="18497"/>
                      </a:lnTo>
                      <a:lnTo>
                        <a:pt x="13162" y="18623"/>
                      </a:lnTo>
                      <a:lnTo>
                        <a:pt x="13099" y="18602"/>
                      </a:lnTo>
                      <a:lnTo>
                        <a:pt x="13099" y="18351"/>
                      </a:lnTo>
                      <a:lnTo>
                        <a:pt x="13057" y="18330"/>
                      </a:lnTo>
                      <a:lnTo>
                        <a:pt x="12890" y="18351"/>
                      </a:lnTo>
                      <a:lnTo>
                        <a:pt x="12639" y="18497"/>
                      </a:lnTo>
                      <a:lnTo>
                        <a:pt x="12471" y="18602"/>
                      </a:lnTo>
                      <a:lnTo>
                        <a:pt x="12450" y="18665"/>
                      </a:lnTo>
                      <a:lnTo>
                        <a:pt x="12471" y="18727"/>
                      </a:lnTo>
                      <a:lnTo>
                        <a:pt x="12471" y="18853"/>
                      </a:lnTo>
                      <a:lnTo>
                        <a:pt x="12450" y="18957"/>
                      </a:lnTo>
                      <a:lnTo>
                        <a:pt x="12409" y="19041"/>
                      </a:lnTo>
                      <a:lnTo>
                        <a:pt x="12409" y="19146"/>
                      </a:lnTo>
                      <a:lnTo>
                        <a:pt x="12471" y="19188"/>
                      </a:lnTo>
                      <a:lnTo>
                        <a:pt x="12555" y="19167"/>
                      </a:lnTo>
                      <a:lnTo>
                        <a:pt x="12576" y="19125"/>
                      </a:lnTo>
                      <a:lnTo>
                        <a:pt x="12555" y="19083"/>
                      </a:lnTo>
                      <a:lnTo>
                        <a:pt x="12513" y="19062"/>
                      </a:lnTo>
                      <a:lnTo>
                        <a:pt x="12555" y="19020"/>
                      </a:lnTo>
                      <a:lnTo>
                        <a:pt x="12681" y="19020"/>
                      </a:lnTo>
                      <a:lnTo>
                        <a:pt x="12660" y="19062"/>
                      </a:lnTo>
                      <a:lnTo>
                        <a:pt x="12722" y="19125"/>
                      </a:lnTo>
                      <a:lnTo>
                        <a:pt x="12785" y="19041"/>
                      </a:lnTo>
                      <a:lnTo>
                        <a:pt x="12848" y="19041"/>
                      </a:lnTo>
                      <a:lnTo>
                        <a:pt x="12764" y="19146"/>
                      </a:lnTo>
                      <a:lnTo>
                        <a:pt x="12764" y="19188"/>
                      </a:lnTo>
                      <a:lnTo>
                        <a:pt x="12555" y="19355"/>
                      </a:lnTo>
                      <a:lnTo>
                        <a:pt x="12534" y="19397"/>
                      </a:lnTo>
                      <a:lnTo>
                        <a:pt x="12639" y="19439"/>
                      </a:lnTo>
                      <a:lnTo>
                        <a:pt x="12681" y="19355"/>
                      </a:lnTo>
                      <a:lnTo>
                        <a:pt x="12764" y="19292"/>
                      </a:lnTo>
                      <a:lnTo>
                        <a:pt x="12764" y="19229"/>
                      </a:lnTo>
                      <a:lnTo>
                        <a:pt x="12890" y="19146"/>
                      </a:lnTo>
                      <a:lnTo>
                        <a:pt x="12869" y="19083"/>
                      </a:lnTo>
                      <a:lnTo>
                        <a:pt x="12932" y="19041"/>
                      </a:lnTo>
                      <a:lnTo>
                        <a:pt x="12973" y="19041"/>
                      </a:lnTo>
                      <a:lnTo>
                        <a:pt x="13036" y="18916"/>
                      </a:lnTo>
                      <a:lnTo>
                        <a:pt x="13078" y="18937"/>
                      </a:lnTo>
                      <a:lnTo>
                        <a:pt x="13183" y="18916"/>
                      </a:lnTo>
                      <a:lnTo>
                        <a:pt x="13287" y="18937"/>
                      </a:lnTo>
                      <a:lnTo>
                        <a:pt x="13455" y="18832"/>
                      </a:lnTo>
                      <a:lnTo>
                        <a:pt x="13413" y="18748"/>
                      </a:lnTo>
                      <a:lnTo>
                        <a:pt x="13287" y="18706"/>
                      </a:lnTo>
                      <a:lnTo>
                        <a:pt x="13371" y="18665"/>
                      </a:lnTo>
                      <a:lnTo>
                        <a:pt x="13497" y="18665"/>
                      </a:lnTo>
                      <a:lnTo>
                        <a:pt x="13580" y="18769"/>
                      </a:lnTo>
                      <a:lnTo>
                        <a:pt x="13664" y="18769"/>
                      </a:lnTo>
                      <a:lnTo>
                        <a:pt x="13727" y="18665"/>
                      </a:lnTo>
                      <a:lnTo>
                        <a:pt x="13685" y="18539"/>
                      </a:lnTo>
                      <a:lnTo>
                        <a:pt x="13580" y="18518"/>
                      </a:lnTo>
                      <a:lnTo>
                        <a:pt x="13622" y="18455"/>
                      </a:lnTo>
                      <a:lnTo>
                        <a:pt x="13706" y="18455"/>
                      </a:lnTo>
                      <a:lnTo>
                        <a:pt x="13789" y="18497"/>
                      </a:lnTo>
                      <a:lnTo>
                        <a:pt x="13852" y="18455"/>
                      </a:lnTo>
                      <a:lnTo>
                        <a:pt x="13894" y="18518"/>
                      </a:lnTo>
                      <a:lnTo>
                        <a:pt x="13957" y="18539"/>
                      </a:lnTo>
                      <a:lnTo>
                        <a:pt x="14041" y="18413"/>
                      </a:lnTo>
                      <a:lnTo>
                        <a:pt x="14020" y="18330"/>
                      </a:lnTo>
                      <a:lnTo>
                        <a:pt x="13957" y="18309"/>
                      </a:lnTo>
                      <a:lnTo>
                        <a:pt x="13957" y="18225"/>
                      </a:lnTo>
                      <a:lnTo>
                        <a:pt x="14062" y="18225"/>
                      </a:lnTo>
                      <a:lnTo>
                        <a:pt x="14166" y="18204"/>
                      </a:lnTo>
                      <a:lnTo>
                        <a:pt x="14124" y="18079"/>
                      </a:lnTo>
                      <a:lnTo>
                        <a:pt x="14041" y="18037"/>
                      </a:lnTo>
                      <a:lnTo>
                        <a:pt x="13957" y="18079"/>
                      </a:lnTo>
                      <a:lnTo>
                        <a:pt x="14041" y="17995"/>
                      </a:lnTo>
                      <a:cubicBezTo>
                        <a:pt x="14062" y="17974"/>
                        <a:pt x="14041" y="17932"/>
                        <a:pt x="14041" y="17932"/>
                      </a:cubicBezTo>
                      <a:lnTo>
                        <a:pt x="14145" y="17828"/>
                      </a:lnTo>
                      <a:lnTo>
                        <a:pt x="14166" y="17911"/>
                      </a:lnTo>
                      <a:lnTo>
                        <a:pt x="14229" y="17911"/>
                      </a:lnTo>
                      <a:lnTo>
                        <a:pt x="14313" y="17807"/>
                      </a:lnTo>
                      <a:lnTo>
                        <a:pt x="14354" y="17869"/>
                      </a:lnTo>
                      <a:lnTo>
                        <a:pt x="14438" y="17828"/>
                      </a:lnTo>
                      <a:lnTo>
                        <a:pt x="14417" y="17765"/>
                      </a:lnTo>
                      <a:lnTo>
                        <a:pt x="14334" y="17723"/>
                      </a:lnTo>
                      <a:lnTo>
                        <a:pt x="14396" y="17660"/>
                      </a:lnTo>
                      <a:lnTo>
                        <a:pt x="14438" y="17597"/>
                      </a:lnTo>
                      <a:lnTo>
                        <a:pt x="14396" y="17514"/>
                      </a:lnTo>
                      <a:lnTo>
                        <a:pt x="14313" y="17556"/>
                      </a:lnTo>
                      <a:lnTo>
                        <a:pt x="14292" y="17597"/>
                      </a:lnTo>
                      <a:lnTo>
                        <a:pt x="14229" y="17597"/>
                      </a:lnTo>
                      <a:lnTo>
                        <a:pt x="14250" y="17493"/>
                      </a:lnTo>
                      <a:lnTo>
                        <a:pt x="14208" y="17472"/>
                      </a:lnTo>
                      <a:lnTo>
                        <a:pt x="14103" y="17493"/>
                      </a:lnTo>
                      <a:lnTo>
                        <a:pt x="14041" y="17577"/>
                      </a:lnTo>
                      <a:lnTo>
                        <a:pt x="14103" y="17618"/>
                      </a:lnTo>
                      <a:lnTo>
                        <a:pt x="14041" y="17723"/>
                      </a:lnTo>
                      <a:lnTo>
                        <a:pt x="13999" y="17702"/>
                      </a:lnTo>
                      <a:lnTo>
                        <a:pt x="13978" y="17786"/>
                      </a:lnTo>
                      <a:lnTo>
                        <a:pt x="13894" y="17765"/>
                      </a:lnTo>
                      <a:lnTo>
                        <a:pt x="13831" y="17807"/>
                      </a:lnTo>
                      <a:lnTo>
                        <a:pt x="13873" y="17869"/>
                      </a:lnTo>
                      <a:lnTo>
                        <a:pt x="13999" y="17995"/>
                      </a:lnTo>
                      <a:lnTo>
                        <a:pt x="13831" y="18141"/>
                      </a:lnTo>
                      <a:lnTo>
                        <a:pt x="13831" y="18079"/>
                      </a:lnTo>
                      <a:lnTo>
                        <a:pt x="13727" y="17995"/>
                      </a:lnTo>
                      <a:lnTo>
                        <a:pt x="13685" y="18037"/>
                      </a:lnTo>
                      <a:lnTo>
                        <a:pt x="13706" y="18121"/>
                      </a:lnTo>
                      <a:lnTo>
                        <a:pt x="13685" y="18225"/>
                      </a:lnTo>
                      <a:lnTo>
                        <a:pt x="13622" y="18204"/>
                      </a:lnTo>
                      <a:lnTo>
                        <a:pt x="13580" y="18225"/>
                      </a:lnTo>
                      <a:lnTo>
                        <a:pt x="13517" y="18330"/>
                      </a:lnTo>
                      <a:lnTo>
                        <a:pt x="13434" y="18351"/>
                      </a:lnTo>
                      <a:lnTo>
                        <a:pt x="13434" y="18288"/>
                      </a:lnTo>
                      <a:lnTo>
                        <a:pt x="13497" y="18225"/>
                      </a:lnTo>
                      <a:lnTo>
                        <a:pt x="13497" y="18121"/>
                      </a:lnTo>
                      <a:lnTo>
                        <a:pt x="13413" y="18079"/>
                      </a:lnTo>
                      <a:lnTo>
                        <a:pt x="13371" y="18079"/>
                      </a:lnTo>
                      <a:cubicBezTo>
                        <a:pt x="13413" y="17995"/>
                        <a:pt x="13476" y="17911"/>
                        <a:pt x="13559" y="17849"/>
                      </a:cubicBezTo>
                      <a:lnTo>
                        <a:pt x="13559" y="17807"/>
                      </a:lnTo>
                      <a:cubicBezTo>
                        <a:pt x="13497" y="17702"/>
                        <a:pt x="13476" y="17597"/>
                        <a:pt x="13434" y="17493"/>
                      </a:cubicBezTo>
                      <a:lnTo>
                        <a:pt x="13476" y="17493"/>
                      </a:lnTo>
                      <a:lnTo>
                        <a:pt x="13517" y="17535"/>
                      </a:lnTo>
                      <a:lnTo>
                        <a:pt x="13538" y="17493"/>
                      </a:lnTo>
                      <a:lnTo>
                        <a:pt x="13497" y="17409"/>
                      </a:lnTo>
                      <a:lnTo>
                        <a:pt x="13413" y="17388"/>
                      </a:lnTo>
                      <a:lnTo>
                        <a:pt x="13476" y="17367"/>
                      </a:lnTo>
                      <a:lnTo>
                        <a:pt x="13580" y="17388"/>
                      </a:lnTo>
                      <a:lnTo>
                        <a:pt x="13706" y="17263"/>
                      </a:lnTo>
                      <a:lnTo>
                        <a:pt x="13831" y="17263"/>
                      </a:lnTo>
                      <a:lnTo>
                        <a:pt x="13936" y="17158"/>
                      </a:lnTo>
                      <a:lnTo>
                        <a:pt x="14020" y="17137"/>
                      </a:lnTo>
                      <a:lnTo>
                        <a:pt x="14145" y="16991"/>
                      </a:lnTo>
                      <a:lnTo>
                        <a:pt x="14145" y="16844"/>
                      </a:lnTo>
                      <a:lnTo>
                        <a:pt x="14103" y="16781"/>
                      </a:lnTo>
                      <a:lnTo>
                        <a:pt x="14082" y="16781"/>
                      </a:lnTo>
                      <a:lnTo>
                        <a:pt x="14020" y="16656"/>
                      </a:lnTo>
                      <a:lnTo>
                        <a:pt x="13957" y="16635"/>
                      </a:lnTo>
                      <a:lnTo>
                        <a:pt x="13810" y="16635"/>
                      </a:lnTo>
                      <a:lnTo>
                        <a:pt x="13831" y="16530"/>
                      </a:lnTo>
                      <a:lnTo>
                        <a:pt x="13831" y="16426"/>
                      </a:lnTo>
                      <a:lnTo>
                        <a:pt x="13999" y="16363"/>
                      </a:lnTo>
                      <a:lnTo>
                        <a:pt x="14020" y="16321"/>
                      </a:lnTo>
                      <a:lnTo>
                        <a:pt x="14103" y="16300"/>
                      </a:lnTo>
                      <a:lnTo>
                        <a:pt x="14124" y="16216"/>
                      </a:lnTo>
                      <a:lnTo>
                        <a:pt x="14103" y="16216"/>
                      </a:lnTo>
                      <a:lnTo>
                        <a:pt x="14145" y="16154"/>
                      </a:lnTo>
                      <a:lnTo>
                        <a:pt x="14250" y="16196"/>
                      </a:lnTo>
                      <a:lnTo>
                        <a:pt x="14417" y="16091"/>
                      </a:lnTo>
                      <a:lnTo>
                        <a:pt x="14522" y="16175"/>
                      </a:lnTo>
                      <a:lnTo>
                        <a:pt x="14647" y="16091"/>
                      </a:lnTo>
                      <a:lnTo>
                        <a:pt x="14626" y="16175"/>
                      </a:lnTo>
                      <a:lnTo>
                        <a:pt x="14647" y="16216"/>
                      </a:lnTo>
                      <a:lnTo>
                        <a:pt x="14731" y="16216"/>
                      </a:lnTo>
                      <a:lnTo>
                        <a:pt x="14857" y="16091"/>
                      </a:lnTo>
                      <a:lnTo>
                        <a:pt x="14836" y="16028"/>
                      </a:lnTo>
                      <a:lnTo>
                        <a:pt x="14773" y="16007"/>
                      </a:lnTo>
                      <a:lnTo>
                        <a:pt x="14752" y="15965"/>
                      </a:lnTo>
                      <a:lnTo>
                        <a:pt x="14794" y="15924"/>
                      </a:lnTo>
                      <a:lnTo>
                        <a:pt x="14919" y="15986"/>
                      </a:lnTo>
                      <a:lnTo>
                        <a:pt x="15129" y="15924"/>
                      </a:lnTo>
                      <a:lnTo>
                        <a:pt x="15170" y="15777"/>
                      </a:lnTo>
                      <a:lnTo>
                        <a:pt x="15129" y="15631"/>
                      </a:lnTo>
                      <a:lnTo>
                        <a:pt x="14961" y="15526"/>
                      </a:lnTo>
                      <a:lnTo>
                        <a:pt x="14891" y="15526"/>
                      </a:lnTo>
                      <a:lnTo>
                        <a:pt x="14919" y="15505"/>
                      </a:lnTo>
                      <a:lnTo>
                        <a:pt x="15066" y="15505"/>
                      </a:lnTo>
                      <a:lnTo>
                        <a:pt x="15150" y="15589"/>
                      </a:lnTo>
                      <a:lnTo>
                        <a:pt x="15296" y="15589"/>
                      </a:lnTo>
                      <a:lnTo>
                        <a:pt x="15401" y="15484"/>
                      </a:lnTo>
                      <a:lnTo>
                        <a:pt x="15401" y="15400"/>
                      </a:lnTo>
                      <a:lnTo>
                        <a:pt x="15673" y="15275"/>
                      </a:lnTo>
                      <a:lnTo>
                        <a:pt x="15798" y="15149"/>
                      </a:lnTo>
                      <a:lnTo>
                        <a:pt x="15924" y="15149"/>
                      </a:lnTo>
                      <a:lnTo>
                        <a:pt x="15986" y="15087"/>
                      </a:lnTo>
                      <a:lnTo>
                        <a:pt x="15986" y="15003"/>
                      </a:lnTo>
                      <a:lnTo>
                        <a:pt x="16217" y="14836"/>
                      </a:lnTo>
                      <a:lnTo>
                        <a:pt x="16426" y="14794"/>
                      </a:lnTo>
                      <a:lnTo>
                        <a:pt x="16656" y="14584"/>
                      </a:lnTo>
                      <a:lnTo>
                        <a:pt x="16844" y="14564"/>
                      </a:lnTo>
                      <a:lnTo>
                        <a:pt x="17033" y="14333"/>
                      </a:lnTo>
                      <a:lnTo>
                        <a:pt x="16949" y="14480"/>
                      </a:lnTo>
                      <a:lnTo>
                        <a:pt x="16949" y="14626"/>
                      </a:lnTo>
                      <a:lnTo>
                        <a:pt x="17012" y="14647"/>
                      </a:lnTo>
                      <a:lnTo>
                        <a:pt x="17075" y="14668"/>
                      </a:lnTo>
                      <a:lnTo>
                        <a:pt x="17116" y="14731"/>
                      </a:lnTo>
                      <a:lnTo>
                        <a:pt x="17263" y="14564"/>
                      </a:lnTo>
                      <a:lnTo>
                        <a:pt x="17367" y="14522"/>
                      </a:lnTo>
                      <a:lnTo>
                        <a:pt x="17598" y="14438"/>
                      </a:lnTo>
                      <a:lnTo>
                        <a:pt x="17681" y="14354"/>
                      </a:lnTo>
                      <a:lnTo>
                        <a:pt x="17681" y="14354"/>
                      </a:lnTo>
                      <a:lnTo>
                        <a:pt x="17639" y="14480"/>
                      </a:lnTo>
                      <a:lnTo>
                        <a:pt x="17451" y="14584"/>
                      </a:lnTo>
                      <a:lnTo>
                        <a:pt x="17326" y="14584"/>
                      </a:lnTo>
                      <a:lnTo>
                        <a:pt x="17054" y="14856"/>
                      </a:lnTo>
                      <a:lnTo>
                        <a:pt x="17033" y="14961"/>
                      </a:lnTo>
                      <a:lnTo>
                        <a:pt x="17158" y="15149"/>
                      </a:lnTo>
                      <a:lnTo>
                        <a:pt x="17179" y="15275"/>
                      </a:lnTo>
                      <a:lnTo>
                        <a:pt x="17054" y="15191"/>
                      </a:lnTo>
                      <a:lnTo>
                        <a:pt x="16949" y="15191"/>
                      </a:lnTo>
                      <a:lnTo>
                        <a:pt x="16886" y="15212"/>
                      </a:lnTo>
                      <a:lnTo>
                        <a:pt x="16823" y="15212"/>
                      </a:lnTo>
                      <a:lnTo>
                        <a:pt x="16719" y="15149"/>
                      </a:lnTo>
                      <a:lnTo>
                        <a:pt x="16698" y="14982"/>
                      </a:lnTo>
                      <a:lnTo>
                        <a:pt x="16510" y="15066"/>
                      </a:lnTo>
                      <a:lnTo>
                        <a:pt x="16405" y="15066"/>
                      </a:lnTo>
                      <a:lnTo>
                        <a:pt x="16238" y="15170"/>
                      </a:lnTo>
                      <a:lnTo>
                        <a:pt x="16091" y="15170"/>
                      </a:lnTo>
                      <a:lnTo>
                        <a:pt x="15986" y="15275"/>
                      </a:lnTo>
                      <a:lnTo>
                        <a:pt x="15986" y="15380"/>
                      </a:lnTo>
                      <a:lnTo>
                        <a:pt x="16007" y="15421"/>
                      </a:lnTo>
                      <a:lnTo>
                        <a:pt x="15903" y="15610"/>
                      </a:lnTo>
                      <a:lnTo>
                        <a:pt x="15777" y="15693"/>
                      </a:lnTo>
                      <a:lnTo>
                        <a:pt x="15714" y="15840"/>
                      </a:lnTo>
                      <a:lnTo>
                        <a:pt x="15380" y="16133"/>
                      </a:lnTo>
                      <a:lnTo>
                        <a:pt x="15296" y="16237"/>
                      </a:lnTo>
                      <a:lnTo>
                        <a:pt x="15296" y="16321"/>
                      </a:lnTo>
                      <a:lnTo>
                        <a:pt x="15401" y="16468"/>
                      </a:lnTo>
                      <a:lnTo>
                        <a:pt x="15463" y="16405"/>
                      </a:lnTo>
                      <a:lnTo>
                        <a:pt x="15505" y="16405"/>
                      </a:lnTo>
                      <a:lnTo>
                        <a:pt x="15610" y="16321"/>
                      </a:lnTo>
                      <a:lnTo>
                        <a:pt x="15694" y="16342"/>
                      </a:lnTo>
                      <a:lnTo>
                        <a:pt x="15694" y="16405"/>
                      </a:lnTo>
                      <a:lnTo>
                        <a:pt x="15484" y="16551"/>
                      </a:lnTo>
                      <a:lnTo>
                        <a:pt x="15401" y="16551"/>
                      </a:lnTo>
                      <a:lnTo>
                        <a:pt x="15359" y="16656"/>
                      </a:lnTo>
                      <a:lnTo>
                        <a:pt x="15254" y="16614"/>
                      </a:lnTo>
                      <a:lnTo>
                        <a:pt x="15170" y="16614"/>
                      </a:lnTo>
                      <a:lnTo>
                        <a:pt x="15087" y="16635"/>
                      </a:lnTo>
                      <a:lnTo>
                        <a:pt x="15087" y="16740"/>
                      </a:lnTo>
                      <a:lnTo>
                        <a:pt x="15024" y="16719"/>
                      </a:lnTo>
                      <a:lnTo>
                        <a:pt x="14919" y="16740"/>
                      </a:lnTo>
                      <a:lnTo>
                        <a:pt x="14919" y="16865"/>
                      </a:lnTo>
                      <a:lnTo>
                        <a:pt x="15066" y="17053"/>
                      </a:lnTo>
                      <a:lnTo>
                        <a:pt x="15129" y="17032"/>
                      </a:lnTo>
                      <a:lnTo>
                        <a:pt x="15170" y="16949"/>
                      </a:lnTo>
                      <a:lnTo>
                        <a:pt x="15233" y="17032"/>
                      </a:lnTo>
                      <a:lnTo>
                        <a:pt x="15275" y="16886"/>
                      </a:lnTo>
                      <a:lnTo>
                        <a:pt x="15359" y="16886"/>
                      </a:lnTo>
                      <a:lnTo>
                        <a:pt x="15359" y="16991"/>
                      </a:lnTo>
                      <a:lnTo>
                        <a:pt x="15442" y="16949"/>
                      </a:lnTo>
                      <a:lnTo>
                        <a:pt x="15463" y="16865"/>
                      </a:lnTo>
                      <a:lnTo>
                        <a:pt x="15526" y="16823"/>
                      </a:lnTo>
                      <a:lnTo>
                        <a:pt x="15652" y="16740"/>
                      </a:lnTo>
                      <a:lnTo>
                        <a:pt x="15652" y="16614"/>
                      </a:lnTo>
                      <a:lnTo>
                        <a:pt x="15714" y="16530"/>
                      </a:lnTo>
                      <a:lnTo>
                        <a:pt x="15714" y="16572"/>
                      </a:lnTo>
                      <a:lnTo>
                        <a:pt x="15673" y="16635"/>
                      </a:lnTo>
                      <a:lnTo>
                        <a:pt x="15714" y="16719"/>
                      </a:lnTo>
                      <a:lnTo>
                        <a:pt x="15840" y="16719"/>
                      </a:lnTo>
                      <a:lnTo>
                        <a:pt x="16028" y="16572"/>
                      </a:lnTo>
                      <a:lnTo>
                        <a:pt x="16175" y="16572"/>
                      </a:lnTo>
                      <a:lnTo>
                        <a:pt x="16196" y="16656"/>
                      </a:lnTo>
                      <a:lnTo>
                        <a:pt x="16258" y="16614"/>
                      </a:lnTo>
                      <a:lnTo>
                        <a:pt x="16321" y="16405"/>
                      </a:lnTo>
                      <a:lnTo>
                        <a:pt x="16447" y="16321"/>
                      </a:lnTo>
                      <a:lnTo>
                        <a:pt x="16510" y="16321"/>
                      </a:lnTo>
                      <a:lnTo>
                        <a:pt x="16363" y="16468"/>
                      </a:lnTo>
                      <a:lnTo>
                        <a:pt x="16363" y="16551"/>
                      </a:lnTo>
                      <a:lnTo>
                        <a:pt x="16447" y="16509"/>
                      </a:lnTo>
                      <a:lnTo>
                        <a:pt x="16572" y="16342"/>
                      </a:lnTo>
                      <a:lnTo>
                        <a:pt x="16656" y="16154"/>
                      </a:lnTo>
                      <a:lnTo>
                        <a:pt x="16740" y="16112"/>
                      </a:lnTo>
                      <a:lnTo>
                        <a:pt x="16740" y="16196"/>
                      </a:lnTo>
                      <a:lnTo>
                        <a:pt x="16656" y="16321"/>
                      </a:lnTo>
                      <a:lnTo>
                        <a:pt x="16656" y="16363"/>
                      </a:lnTo>
                      <a:lnTo>
                        <a:pt x="16782" y="16237"/>
                      </a:lnTo>
                      <a:lnTo>
                        <a:pt x="16844" y="16321"/>
                      </a:lnTo>
                      <a:lnTo>
                        <a:pt x="16844" y="16405"/>
                      </a:lnTo>
                      <a:lnTo>
                        <a:pt x="16970" y="16426"/>
                      </a:lnTo>
                      <a:lnTo>
                        <a:pt x="17033" y="16468"/>
                      </a:lnTo>
                      <a:lnTo>
                        <a:pt x="17095" y="16405"/>
                      </a:lnTo>
                      <a:lnTo>
                        <a:pt x="17158" y="16258"/>
                      </a:lnTo>
                      <a:lnTo>
                        <a:pt x="17305" y="16237"/>
                      </a:lnTo>
                      <a:lnTo>
                        <a:pt x="17409" y="16154"/>
                      </a:lnTo>
                      <a:lnTo>
                        <a:pt x="17347" y="16133"/>
                      </a:lnTo>
                      <a:lnTo>
                        <a:pt x="17367" y="16007"/>
                      </a:lnTo>
                      <a:lnTo>
                        <a:pt x="17577" y="15924"/>
                      </a:lnTo>
                      <a:lnTo>
                        <a:pt x="17598" y="15840"/>
                      </a:lnTo>
                      <a:lnTo>
                        <a:pt x="17598" y="15735"/>
                      </a:lnTo>
                      <a:lnTo>
                        <a:pt x="17493" y="15777"/>
                      </a:lnTo>
                      <a:lnTo>
                        <a:pt x="17409" y="15714"/>
                      </a:lnTo>
                      <a:lnTo>
                        <a:pt x="17284" y="15693"/>
                      </a:lnTo>
                      <a:lnTo>
                        <a:pt x="17347" y="15610"/>
                      </a:lnTo>
                      <a:lnTo>
                        <a:pt x="17451" y="15610"/>
                      </a:lnTo>
                      <a:lnTo>
                        <a:pt x="17514" y="15631"/>
                      </a:lnTo>
                      <a:lnTo>
                        <a:pt x="17577" y="15568"/>
                      </a:lnTo>
                      <a:lnTo>
                        <a:pt x="17577" y="15463"/>
                      </a:lnTo>
                      <a:lnTo>
                        <a:pt x="17472" y="15505"/>
                      </a:lnTo>
                      <a:lnTo>
                        <a:pt x="17367" y="15400"/>
                      </a:lnTo>
                      <a:lnTo>
                        <a:pt x="17367" y="15317"/>
                      </a:lnTo>
                      <a:lnTo>
                        <a:pt x="17514" y="15296"/>
                      </a:lnTo>
                      <a:lnTo>
                        <a:pt x="17598" y="15275"/>
                      </a:lnTo>
                      <a:lnTo>
                        <a:pt x="17660" y="15296"/>
                      </a:lnTo>
                      <a:lnTo>
                        <a:pt x="17681" y="15254"/>
                      </a:lnTo>
                      <a:lnTo>
                        <a:pt x="17619" y="15108"/>
                      </a:lnTo>
                      <a:lnTo>
                        <a:pt x="17807" y="15045"/>
                      </a:lnTo>
                      <a:lnTo>
                        <a:pt x="17911" y="15108"/>
                      </a:lnTo>
                      <a:lnTo>
                        <a:pt x="17995" y="15087"/>
                      </a:lnTo>
                      <a:lnTo>
                        <a:pt x="18121" y="15087"/>
                      </a:lnTo>
                      <a:lnTo>
                        <a:pt x="17911" y="15254"/>
                      </a:lnTo>
                      <a:lnTo>
                        <a:pt x="17911" y="15359"/>
                      </a:lnTo>
                      <a:lnTo>
                        <a:pt x="17932" y="15526"/>
                      </a:lnTo>
                      <a:lnTo>
                        <a:pt x="17995" y="15526"/>
                      </a:lnTo>
                      <a:lnTo>
                        <a:pt x="18079" y="15317"/>
                      </a:lnTo>
                      <a:lnTo>
                        <a:pt x="18142" y="15275"/>
                      </a:lnTo>
                      <a:lnTo>
                        <a:pt x="18204" y="15275"/>
                      </a:lnTo>
                      <a:lnTo>
                        <a:pt x="18183" y="15359"/>
                      </a:lnTo>
                      <a:lnTo>
                        <a:pt x="18121" y="15421"/>
                      </a:lnTo>
                      <a:lnTo>
                        <a:pt x="18142" y="15505"/>
                      </a:lnTo>
                      <a:lnTo>
                        <a:pt x="18288" y="15400"/>
                      </a:lnTo>
                      <a:lnTo>
                        <a:pt x="18309" y="15317"/>
                      </a:lnTo>
                      <a:lnTo>
                        <a:pt x="18393" y="15400"/>
                      </a:lnTo>
                      <a:lnTo>
                        <a:pt x="18497" y="15317"/>
                      </a:lnTo>
                      <a:lnTo>
                        <a:pt x="18539" y="15317"/>
                      </a:lnTo>
                      <a:lnTo>
                        <a:pt x="18644" y="15254"/>
                      </a:lnTo>
                      <a:lnTo>
                        <a:pt x="18769" y="15212"/>
                      </a:lnTo>
                      <a:lnTo>
                        <a:pt x="18874" y="15254"/>
                      </a:lnTo>
                      <a:lnTo>
                        <a:pt x="18853" y="15296"/>
                      </a:lnTo>
                      <a:lnTo>
                        <a:pt x="18727" y="15296"/>
                      </a:lnTo>
                      <a:lnTo>
                        <a:pt x="18602" y="15421"/>
                      </a:lnTo>
                      <a:lnTo>
                        <a:pt x="18686" y="15421"/>
                      </a:lnTo>
                      <a:lnTo>
                        <a:pt x="18623" y="15505"/>
                      </a:lnTo>
                      <a:lnTo>
                        <a:pt x="18686" y="15568"/>
                      </a:lnTo>
                      <a:lnTo>
                        <a:pt x="18895" y="15610"/>
                      </a:lnTo>
                      <a:lnTo>
                        <a:pt x="18958" y="15693"/>
                      </a:lnTo>
                      <a:lnTo>
                        <a:pt x="18958" y="15735"/>
                      </a:lnTo>
                      <a:lnTo>
                        <a:pt x="18832" y="15631"/>
                      </a:lnTo>
                      <a:lnTo>
                        <a:pt x="18686" y="15610"/>
                      </a:lnTo>
                      <a:lnTo>
                        <a:pt x="18581" y="15672"/>
                      </a:lnTo>
                      <a:lnTo>
                        <a:pt x="18581" y="15777"/>
                      </a:lnTo>
                      <a:lnTo>
                        <a:pt x="18644" y="15798"/>
                      </a:lnTo>
                      <a:lnTo>
                        <a:pt x="18748" y="15735"/>
                      </a:lnTo>
                      <a:lnTo>
                        <a:pt x="18832" y="15819"/>
                      </a:lnTo>
                      <a:lnTo>
                        <a:pt x="18790" y="15840"/>
                      </a:lnTo>
                      <a:lnTo>
                        <a:pt x="18644" y="15840"/>
                      </a:lnTo>
                      <a:lnTo>
                        <a:pt x="18644" y="15924"/>
                      </a:lnTo>
                      <a:lnTo>
                        <a:pt x="18811" y="15986"/>
                      </a:lnTo>
                      <a:lnTo>
                        <a:pt x="18853" y="16049"/>
                      </a:lnTo>
                      <a:lnTo>
                        <a:pt x="18790" y="16091"/>
                      </a:lnTo>
                      <a:lnTo>
                        <a:pt x="18707" y="16112"/>
                      </a:lnTo>
                      <a:lnTo>
                        <a:pt x="18707" y="16154"/>
                      </a:lnTo>
                      <a:lnTo>
                        <a:pt x="18811" y="16154"/>
                      </a:lnTo>
                      <a:lnTo>
                        <a:pt x="18916" y="16112"/>
                      </a:lnTo>
                      <a:lnTo>
                        <a:pt x="19020" y="16196"/>
                      </a:lnTo>
                      <a:lnTo>
                        <a:pt x="19125" y="16237"/>
                      </a:lnTo>
                      <a:lnTo>
                        <a:pt x="19271" y="16196"/>
                      </a:lnTo>
                      <a:lnTo>
                        <a:pt x="19334" y="16258"/>
                      </a:lnTo>
                      <a:lnTo>
                        <a:pt x="19334" y="16321"/>
                      </a:lnTo>
                      <a:lnTo>
                        <a:pt x="19251" y="16363"/>
                      </a:lnTo>
                      <a:lnTo>
                        <a:pt x="19271" y="16447"/>
                      </a:lnTo>
                      <a:lnTo>
                        <a:pt x="19334" y="16468"/>
                      </a:lnTo>
                      <a:lnTo>
                        <a:pt x="19355" y="16551"/>
                      </a:lnTo>
                      <a:lnTo>
                        <a:pt x="19439" y="16572"/>
                      </a:lnTo>
                      <a:lnTo>
                        <a:pt x="19523" y="16488"/>
                      </a:lnTo>
                      <a:lnTo>
                        <a:pt x="19481" y="16426"/>
                      </a:lnTo>
                      <a:lnTo>
                        <a:pt x="19523" y="16384"/>
                      </a:lnTo>
                      <a:lnTo>
                        <a:pt x="19648" y="16384"/>
                      </a:lnTo>
                      <a:lnTo>
                        <a:pt x="19564" y="16488"/>
                      </a:lnTo>
                      <a:lnTo>
                        <a:pt x="19564" y="16551"/>
                      </a:lnTo>
                      <a:lnTo>
                        <a:pt x="19418" y="16719"/>
                      </a:lnTo>
                      <a:lnTo>
                        <a:pt x="19443" y="16744"/>
                      </a:lnTo>
                      <a:lnTo>
                        <a:pt x="19376" y="16760"/>
                      </a:lnTo>
                      <a:lnTo>
                        <a:pt x="19418" y="16844"/>
                      </a:lnTo>
                      <a:lnTo>
                        <a:pt x="19690" y="16907"/>
                      </a:lnTo>
                      <a:lnTo>
                        <a:pt x="19774" y="16865"/>
                      </a:lnTo>
                      <a:lnTo>
                        <a:pt x="19857" y="16907"/>
                      </a:lnTo>
                      <a:lnTo>
                        <a:pt x="20108" y="16907"/>
                      </a:lnTo>
                      <a:lnTo>
                        <a:pt x="20234" y="16865"/>
                      </a:lnTo>
                      <a:lnTo>
                        <a:pt x="20297" y="16907"/>
                      </a:lnTo>
                      <a:lnTo>
                        <a:pt x="20297" y="16970"/>
                      </a:lnTo>
                      <a:lnTo>
                        <a:pt x="20380" y="16970"/>
                      </a:lnTo>
                      <a:lnTo>
                        <a:pt x="20443" y="17053"/>
                      </a:lnTo>
                      <a:lnTo>
                        <a:pt x="20527" y="17116"/>
                      </a:lnTo>
                      <a:lnTo>
                        <a:pt x="20548" y="17179"/>
                      </a:lnTo>
                      <a:lnTo>
                        <a:pt x="20652" y="17179"/>
                      </a:lnTo>
                      <a:lnTo>
                        <a:pt x="20820" y="17116"/>
                      </a:lnTo>
                      <a:lnTo>
                        <a:pt x="20841" y="17074"/>
                      </a:lnTo>
                      <a:lnTo>
                        <a:pt x="20904" y="17116"/>
                      </a:lnTo>
                      <a:lnTo>
                        <a:pt x="20904" y="17179"/>
                      </a:lnTo>
                      <a:lnTo>
                        <a:pt x="20820" y="17263"/>
                      </a:lnTo>
                      <a:lnTo>
                        <a:pt x="20715" y="17284"/>
                      </a:lnTo>
                      <a:lnTo>
                        <a:pt x="20736" y="17346"/>
                      </a:lnTo>
                      <a:lnTo>
                        <a:pt x="20904" y="17388"/>
                      </a:lnTo>
                      <a:lnTo>
                        <a:pt x="20924" y="17493"/>
                      </a:lnTo>
                      <a:lnTo>
                        <a:pt x="21008" y="17577"/>
                      </a:lnTo>
                      <a:lnTo>
                        <a:pt x="21176" y="17639"/>
                      </a:lnTo>
                      <a:lnTo>
                        <a:pt x="21385" y="17577"/>
                      </a:lnTo>
                      <a:lnTo>
                        <a:pt x="21468" y="17556"/>
                      </a:lnTo>
                      <a:lnTo>
                        <a:pt x="21489" y="17597"/>
                      </a:lnTo>
                      <a:lnTo>
                        <a:pt x="21573" y="17535"/>
                      </a:lnTo>
                      <a:lnTo>
                        <a:pt x="21740" y="17430"/>
                      </a:lnTo>
                      <a:lnTo>
                        <a:pt x="21782" y="17430"/>
                      </a:lnTo>
                      <a:lnTo>
                        <a:pt x="21740" y="17493"/>
                      </a:lnTo>
                      <a:lnTo>
                        <a:pt x="21636" y="17577"/>
                      </a:lnTo>
                      <a:lnTo>
                        <a:pt x="21594" y="17786"/>
                      </a:lnTo>
                      <a:lnTo>
                        <a:pt x="21552" y="17911"/>
                      </a:lnTo>
                      <a:lnTo>
                        <a:pt x="21468" y="17911"/>
                      </a:lnTo>
                      <a:lnTo>
                        <a:pt x="21343" y="17849"/>
                      </a:lnTo>
                      <a:lnTo>
                        <a:pt x="21280" y="17869"/>
                      </a:lnTo>
                      <a:lnTo>
                        <a:pt x="21364" y="17995"/>
                      </a:lnTo>
                      <a:lnTo>
                        <a:pt x="21385" y="18100"/>
                      </a:lnTo>
                      <a:lnTo>
                        <a:pt x="21468" y="18162"/>
                      </a:lnTo>
                      <a:lnTo>
                        <a:pt x="21573" y="18121"/>
                      </a:lnTo>
                      <a:lnTo>
                        <a:pt x="21657" y="18162"/>
                      </a:lnTo>
                      <a:lnTo>
                        <a:pt x="21636" y="18225"/>
                      </a:lnTo>
                      <a:lnTo>
                        <a:pt x="21552" y="18225"/>
                      </a:lnTo>
                      <a:lnTo>
                        <a:pt x="21552" y="18288"/>
                      </a:lnTo>
                      <a:lnTo>
                        <a:pt x="21720" y="18434"/>
                      </a:lnTo>
                      <a:lnTo>
                        <a:pt x="21761" y="18413"/>
                      </a:lnTo>
                      <a:lnTo>
                        <a:pt x="21887" y="18434"/>
                      </a:lnTo>
                      <a:lnTo>
                        <a:pt x="21950" y="18330"/>
                      </a:lnTo>
                      <a:lnTo>
                        <a:pt x="22075" y="18100"/>
                      </a:lnTo>
                      <a:lnTo>
                        <a:pt x="22033" y="18288"/>
                      </a:lnTo>
                      <a:lnTo>
                        <a:pt x="22033" y="18413"/>
                      </a:lnTo>
                      <a:lnTo>
                        <a:pt x="21992" y="18497"/>
                      </a:lnTo>
                      <a:lnTo>
                        <a:pt x="21950" y="18518"/>
                      </a:lnTo>
                      <a:lnTo>
                        <a:pt x="21866" y="18623"/>
                      </a:lnTo>
                      <a:lnTo>
                        <a:pt x="21887" y="18706"/>
                      </a:lnTo>
                      <a:lnTo>
                        <a:pt x="21971" y="18748"/>
                      </a:lnTo>
                      <a:lnTo>
                        <a:pt x="21929" y="18811"/>
                      </a:lnTo>
                      <a:lnTo>
                        <a:pt x="21929" y="19062"/>
                      </a:lnTo>
                      <a:lnTo>
                        <a:pt x="21971" y="19125"/>
                      </a:lnTo>
                      <a:lnTo>
                        <a:pt x="22054" y="19125"/>
                      </a:lnTo>
                      <a:lnTo>
                        <a:pt x="22033" y="19229"/>
                      </a:lnTo>
                      <a:lnTo>
                        <a:pt x="22054" y="19334"/>
                      </a:lnTo>
                      <a:lnTo>
                        <a:pt x="22243" y="19522"/>
                      </a:lnTo>
                      <a:lnTo>
                        <a:pt x="22284" y="19543"/>
                      </a:lnTo>
                      <a:lnTo>
                        <a:pt x="22284" y="19585"/>
                      </a:lnTo>
                      <a:lnTo>
                        <a:pt x="22347" y="19543"/>
                      </a:lnTo>
                      <a:lnTo>
                        <a:pt x="22389" y="19627"/>
                      </a:lnTo>
                      <a:lnTo>
                        <a:pt x="22473" y="19585"/>
                      </a:lnTo>
                      <a:lnTo>
                        <a:pt x="22452" y="19543"/>
                      </a:lnTo>
                      <a:lnTo>
                        <a:pt x="22473" y="19481"/>
                      </a:lnTo>
                      <a:lnTo>
                        <a:pt x="22515" y="19543"/>
                      </a:lnTo>
                      <a:lnTo>
                        <a:pt x="22598" y="19564"/>
                      </a:lnTo>
                      <a:lnTo>
                        <a:pt x="22661" y="19481"/>
                      </a:lnTo>
                      <a:lnTo>
                        <a:pt x="22577" y="19334"/>
                      </a:lnTo>
                      <a:lnTo>
                        <a:pt x="22515" y="19334"/>
                      </a:lnTo>
                      <a:lnTo>
                        <a:pt x="22473" y="19355"/>
                      </a:lnTo>
                      <a:lnTo>
                        <a:pt x="22452" y="19334"/>
                      </a:lnTo>
                      <a:lnTo>
                        <a:pt x="22515" y="19229"/>
                      </a:lnTo>
                      <a:lnTo>
                        <a:pt x="22515" y="19146"/>
                      </a:lnTo>
                      <a:lnTo>
                        <a:pt x="22494" y="19062"/>
                      </a:lnTo>
                      <a:lnTo>
                        <a:pt x="22410" y="19041"/>
                      </a:lnTo>
                      <a:lnTo>
                        <a:pt x="22410" y="18999"/>
                      </a:lnTo>
                      <a:lnTo>
                        <a:pt x="22473" y="18937"/>
                      </a:lnTo>
                      <a:lnTo>
                        <a:pt x="22494" y="18811"/>
                      </a:lnTo>
                      <a:lnTo>
                        <a:pt x="22577" y="18811"/>
                      </a:lnTo>
                      <a:lnTo>
                        <a:pt x="22577" y="18916"/>
                      </a:lnTo>
                      <a:lnTo>
                        <a:pt x="22598" y="18999"/>
                      </a:lnTo>
                      <a:lnTo>
                        <a:pt x="22682" y="18895"/>
                      </a:lnTo>
                      <a:lnTo>
                        <a:pt x="22703" y="18957"/>
                      </a:lnTo>
                      <a:lnTo>
                        <a:pt x="22766" y="19041"/>
                      </a:lnTo>
                      <a:lnTo>
                        <a:pt x="22703" y="19146"/>
                      </a:lnTo>
                      <a:lnTo>
                        <a:pt x="22724" y="19229"/>
                      </a:lnTo>
                      <a:lnTo>
                        <a:pt x="22787" y="19250"/>
                      </a:lnTo>
                      <a:lnTo>
                        <a:pt x="22891" y="19146"/>
                      </a:lnTo>
                      <a:lnTo>
                        <a:pt x="22933" y="19146"/>
                      </a:lnTo>
                      <a:lnTo>
                        <a:pt x="22912" y="19229"/>
                      </a:lnTo>
                      <a:lnTo>
                        <a:pt x="22828" y="19313"/>
                      </a:lnTo>
                      <a:lnTo>
                        <a:pt x="22828" y="19376"/>
                      </a:lnTo>
                      <a:lnTo>
                        <a:pt x="22870" y="19481"/>
                      </a:lnTo>
                      <a:lnTo>
                        <a:pt x="22808" y="19627"/>
                      </a:lnTo>
                      <a:lnTo>
                        <a:pt x="22828" y="19669"/>
                      </a:lnTo>
                      <a:lnTo>
                        <a:pt x="22891" y="19669"/>
                      </a:lnTo>
                      <a:lnTo>
                        <a:pt x="22891" y="19857"/>
                      </a:lnTo>
                      <a:cubicBezTo>
                        <a:pt x="22891" y="19899"/>
                        <a:pt x="22870" y="19983"/>
                        <a:pt x="22870" y="20045"/>
                      </a:cubicBezTo>
                      <a:lnTo>
                        <a:pt x="22828" y="20087"/>
                      </a:lnTo>
                      <a:lnTo>
                        <a:pt x="22808" y="20004"/>
                      </a:lnTo>
                      <a:lnTo>
                        <a:pt x="22870" y="19941"/>
                      </a:lnTo>
                      <a:lnTo>
                        <a:pt x="22870" y="19857"/>
                      </a:lnTo>
                      <a:lnTo>
                        <a:pt x="22766" y="19794"/>
                      </a:lnTo>
                      <a:lnTo>
                        <a:pt x="22598" y="19836"/>
                      </a:lnTo>
                      <a:lnTo>
                        <a:pt x="22577" y="19878"/>
                      </a:lnTo>
                      <a:lnTo>
                        <a:pt x="22515" y="19899"/>
                      </a:lnTo>
                      <a:lnTo>
                        <a:pt x="22473" y="19794"/>
                      </a:lnTo>
                      <a:lnTo>
                        <a:pt x="22410" y="19941"/>
                      </a:lnTo>
                      <a:lnTo>
                        <a:pt x="22452" y="20066"/>
                      </a:lnTo>
                      <a:lnTo>
                        <a:pt x="22515" y="20108"/>
                      </a:lnTo>
                      <a:lnTo>
                        <a:pt x="22473" y="20192"/>
                      </a:lnTo>
                      <a:lnTo>
                        <a:pt x="22410" y="20150"/>
                      </a:lnTo>
                      <a:lnTo>
                        <a:pt x="22368" y="20255"/>
                      </a:lnTo>
                      <a:lnTo>
                        <a:pt x="22452" y="20401"/>
                      </a:lnTo>
                      <a:lnTo>
                        <a:pt x="22410" y="20506"/>
                      </a:lnTo>
                      <a:lnTo>
                        <a:pt x="22494" y="20569"/>
                      </a:lnTo>
                      <a:lnTo>
                        <a:pt x="22410" y="20631"/>
                      </a:lnTo>
                      <a:lnTo>
                        <a:pt x="22515" y="20778"/>
                      </a:lnTo>
                      <a:lnTo>
                        <a:pt x="22619" y="20778"/>
                      </a:lnTo>
                      <a:lnTo>
                        <a:pt x="22703" y="20694"/>
                      </a:lnTo>
                      <a:lnTo>
                        <a:pt x="22703" y="20569"/>
                      </a:lnTo>
                      <a:lnTo>
                        <a:pt x="22619" y="20401"/>
                      </a:lnTo>
                      <a:lnTo>
                        <a:pt x="22661" y="20297"/>
                      </a:lnTo>
                      <a:lnTo>
                        <a:pt x="22787" y="20527"/>
                      </a:lnTo>
                      <a:lnTo>
                        <a:pt x="22787" y="20631"/>
                      </a:lnTo>
                      <a:lnTo>
                        <a:pt x="22787" y="20694"/>
                      </a:lnTo>
                      <a:cubicBezTo>
                        <a:pt x="22766" y="20694"/>
                        <a:pt x="22724" y="20694"/>
                        <a:pt x="22724" y="20715"/>
                      </a:cubicBezTo>
                      <a:lnTo>
                        <a:pt x="22724" y="20736"/>
                      </a:lnTo>
                      <a:lnTo>
                        <a:pt x="22682" y="20799"/>
                      </a:lnTo>
                      <a:lnTo>
                        <a:pt x="22577" y="20841"/>
                      </a:lnTo>
                      <a:lnTo>
                        <a:pt x="22598" y="20924"/>
                      </a:lnTo>
                      <a:lnTo>
                        <a:pt x="22682" y="21008"/>
                      </a:lnTo>
                      <a:lnTo>
                        <a:pt x="22598" y="21092"/>
                      </a:lnTo>
                      <a:lnTo>
                        <a:pt x="22598" y="21196"/>
                      </a:lnTo>
                      <a:lnTo>
                        <a:pt x="22536" y="21259"/>
                      </a:lnTo>
                      <a:lnTo>
                        <a:pt x="22431" y="21301"/>
                      </a:lnTo>
                      <a:lnTo>
                        <a:pt x="22431" y="21343"/>
                      </a:lnTo>
                      <a:lnTo>
                        <a:pt x="22577" y="21364"/>
                      </a:lnTo>
                      <a:lnTo>
                        <a:pt x="22536" y="21426"/>
                      </a:lnTo>
                      <a:lnTo>
                        <a:pt x="22494" y="21447"/>
                      </a:lnTo>
                      <a:lnTo>
                        <a:pt x="22494" y="21531"/>
                      </a:lnTo>
                      <a:lnTo>
                        <a:pt x="22536" y="21531"/>
                      </a:lnTo>
                      <a:lnTo>
                        <a:pt x="22619" y="21510"/>
                      </a:lnTo>
                      <a:lnTo>
                        <a:pt x="22640" y="21552"/>
                      </a:lnTo>
                      <a:lnTo>
                        <a:pt x="22598" y="21615"/>
                      </a:lnTo>
                      <a:lnTo>
                        <a:pt x="22515" y="21636"/>
                      </a:lnTo>
                      <a:lnTo>
                        <a:pt x="22473" y="21719"/>
                      </a:lnTo>
                      <a:lnTo>
                        <a:pt x="22494" y="21866"/>
                      </a:lnTo>
                      <a:lnTo>
                        <a:pt x="22536" y="21929"/>
                      </a:lnTo>
                      <a:lnTo>
                        <a:pt x="22515" y="21991"/>
                      </a:lnTo>
                      <a:lnTo>
                        <a:pt x="22536" y="22075"/>
                      </a:lnTo>
                      <a:lnTo>
                        <a:pt x="22598" y="22054"/>
                      </a:lnTo>
                      <a:lnTo>
                        <a:pt x="22619" y="21970"/>
                      </a:lnTo>
                      <a:lnTo>
                        <a:pt x="22640" y="21845"/>
                      </a:lnTo>
                      <a:lnTo>
                        <a:pt x="22703" y="21678"/>
                      </a:lnTo>
                      <a:lnTo>
                        <a:pt x="22745" y="21615"/>
                      </a:lnTo>
                      <a:lnTo>
                        <a:pt x="22787" y="21406"/>
                      </a:lnTo>
                      <a:lnTo>
                        <a:pt x="22828" y="21343"/>
                      </a:lnTo>
                      <a:lnTo>
                        <a:pt x="22844" y="21204"/>
                      </a:lnTo>
                      <a:lnTo>
                        <a:pt x="22870" y="21217"/>
                      </a:lnTo>
                      <a:cubicBezTo>
                        <a:pt x="22870" y="21301"/>
                        <a:pt x="22870" y="21364"/>
                        <a:pt x="22891" y="21447"/>
                      </a:cubicBezTo>
                      <a:lnTo>
                        <a:pt x="22870" y="21426"/>
                      </a:lnTo>
                      <a:lnTo>
                        <a:pt x="22808" y="21510"/>
                      </a:lnTo>
                      <a:lnTo>
                        <a:pt x="22808" y="21636"/>
                      </a:lnTo>
                      <a:lnTo>
                        <a:pt x="22870" y="21678"/>
                      </a:lnTo>
                      <a:lnTo>
                        <a:pt x="22787" y="21782"/>
                      </a:lnTo>
                      <a:lnTo>
                        <a:pt x="22891" y="21845"/>
                      </a:lnTo>
                      <a:lnTo>
                        <a:pt x="22891" y="21929"/>
                      </a:lnTo>
                      <a:lnTo>
                        <a:pt x="22828" y="21970"/>
                      </a:lnTo>
                      <a:lnTo>
                        <a:pt x="22766" y="21929"/>
                      </a:lnTo>
                      <a:lnTo>
                        <a:pt x="22703" y="21991"/>
                      </a:lnTo>
                      <a:lnTo>
                        <a:pt x="22703" y="22054"/>
                      </a:lnTo>
                      <a:lnTo>
                        <a:pt x="22661" y="22138"/>
                      </a:lnTo>
                      <a:lnTo>
                        <a:pt x="22619" y="22201"/>
                      </a:lnTo>
                      <a:lnTo>
                        <a:pt x="22682" y="22263"/>
                      </a:lnTo>
                      <a:lnTo>
                        <a:pt x="22766" y="22054"/>
                      </a:lnTo>
                      <a:lnTo>
                        <a:pt x="22787" y="22096"/>
                      </a:lnTo>
                      <a:lnTo>
                        <a:pt x="22724" y="22201"/>
                      </a:lnTo>
                      <a:lnTo>
                        <a:pt x="22828" y="22180"/>
                      </a:lnTo>
                      <a:lnTo>
                        <a:pt x="22891" y="22096"/>
                      </a:lnTo>
                      <a:lnTo>
                        <a:pt x="22891" y="21991"/>
                      </a:lnTo>
                      <a:lnTo>
                        <a:pt x="23017" y="21845"/>
                      </a:lnTo>
                      <a:cubicBezTo>
                        <a:pt x="23017" y="21929"/>
                        <a:pt x="23017" y="21991"/>
                        <a:pt x="23038" y="22075"/>
                      </a:cubicBezTo>
                      <a:lnTo>
                        <a:pt x="23017" y="22096"/>
                      </a:lnTo>
                      <a:lnTo>
                        <a:pt x="23080" y="22159"/>
                      </a:lnTo>
                      <a:cubicBezTo>
                        <a:pt x="23101" y="22201"/>
                        <a:pt x="23101" y="22284"/>
                        <a:pt x="23121" y="22326"/>
                      </a:cubicBezTo>
                      <a:lnTo>
                        <a:pt x="23080" y="22473"/>
                      </a:lnTo>
                      <a:lnTo>
                        <a:pt x="23080" y="22556"/>
                      </a:lnTo>
                      <a:lnTo>
                        <a:pt x="23038" y="22640"/>
                      </a:lnTo>
                      <a:lnTo>
                        <a:pt x="22933" y="22682"/>
                      </a:lnTo>
                      <a:lnTo>
                        <a:pt x="22912" y="22724"/>
                      </a:lnTo>
                      <a:lnTo>
                        <a:pt x="22933" y="22786"/>
                      </a:lnTo>
                      <a:lnTo>
                        <a:pt x="23017" y="22745"/>
                      </a:lnTo>
                      <a:lnTo>
                        <a:pt x="23101" y="22786"/>
                      </a:lnTo>
                      <a:lnTo>
                        <a:pt x="23101" y="22828"/>
                      </a:lnTo>
                      <a:lnTo>
                        <a:pt x="22996" y="22912"/>
                      </a:lnTo>
                      <a:lnTo>
                        <a:pt x="22996" y="22954"/>
                      </a:lnTo>
                      <a:lnTo>
                        <a:pt x="22975" y="23038"/>
                      </a:lnTo>
                      <a:lnTo>
                        <a:pt x="22912" y="23038"/>
                      </a:lnTo>
                      <a:lnTo>
                        <a:pt x="22870" y="23100"/>
                      </a:lnTo>
                      <a:lnTo>
                        <a:pt x="22891" y="23142"/>
                      </a:lnTo>
                      <a:lnTo>
                        <a:pt x="22975" y="23142"/>
                      </a:lnTo>
                      <a:lnTo>
                        <a:pt x="23017" y="23205"/>
                      </a:lnTo>
                      <a:lnTo>
                        <a:pt x="23038" y="23142"/>
                      </a:lnTo>
                      <a:lnTo>
                        <a:pt x="23121" y="23121"/>
                      </a:lnTo>
                      <a:lnTo>
                        <a:pt x="23184" y="23163"/>
                      </a:lnTo>
                      <a:lnTo>
                        <a:pt x="23101" y="23226"/>
                      </a:lnTo>
                      <a:lnTo>
                        <a:pt x="23080" y="23268"/>
                      </a:lnTo>
                      <a:lnTo>
                        <a:pt x="23121" y="23351"/>
                      </a:lnTo>
                      <a:lnTo>
                        <a:pt x="23038" y="23435"/>
                      </a:lnTo>
                      <a:lnTo>
                        <a:pt x="23017" y="23519"/>
                      </a:lnTo>
                      <a:lnTo>
                        <a:pt x="23121" y="23582"/>
                      </a:lnTo>
                      <a:lnTo>
                        <a:pt x="23101" y="23686"/>
                      </a:lnTo>
                      <a:lnTo>
                        <a:pt x="23142" y="23749"/>
                      </a:lnTo>
                      <a:lnTo>
                        <a:pt x="23247" y="23749"/>
                      </a:lnTo>
                      <a:lnTo>
                        <a:pt x="23310" y="23686"/>
                      </a:lnTo>
                      <a:lnTo>
                        <a:pt x="23247" y="23623"/>
                      </a:lnTo>
                      <a:lnTo>
                        <a:pt x="23310" y="23561"/>
                      </a:lnTo>
                      <a:lnTo>
                        <a:pt x="23247" y="23519"/>
                      </a:lnTo>
                      <a:lnTo>
                        <a:pt x="23205" y="23519"/>
                      </a:lnTo>
                      <a:lnTo>
                        <a:pt x="23247" y="23435"/>
                      </a:lnTo>
                      <a:lnTo>
                        <a:pt x="23331" y="23414"/>
                      </a:lnTo>
                      <a:lnTo>
                        <a:pt x="23435" y="23331"/>
                      </a:lnTo>
                      <a:lnTo>
                        <a:pt x="23435" y="23247"/>
                      </a:lnTo>
                      <a:lnTo>
                        <a:pt x="23393" y="23226"/>
                      </a:lnTo>
                      <a:lnTo>
                        <a:pt x="23310" y="23226"/>
                      </a:lnTo>
                      <a:lnTo>
                        <a:pt x="23310" y="23205"/>
                      </a:lnTo>
                      <a:lnTo>
                        <a:pt x="23414" y="23121"/>
                      </a:lnTo>
                      <a:lnTo>
                        <a:pt x="23393" y="23017"/>
                      </a:lnTo>
                      <a:lnTo>
                        <a:pt x="23247" y="22912"/>
                      </a:lnTo>
                      <a:lnTo>
                        <a:pt x="23310" y="22807"/>
                      </a:lnTo>
                      <a:lnTo>
                        <a:pt x="23331" y="22828"/>
                      </a:lnTo>
                      <a:lnTo>
                        <a:pt x="23414" y="22828"/>
                      </a:lnTo>
                      <a:lnTo>
                        <a:pt x="23414" y="22766"/>
                      </a:lnTo>
                      <a:lnTo>
                        <a:pt x="23310" y="22661"/>
                      </a:lnTo>
                      <a:lnTo>
                        <a:pt x="23373" y="22661"/>
                      </a:lnTo>
                      <a:lnTo>
                        <a:pt x="23373" y="22473"/>
                      </a:lnTo>
                      <a:lnTo>
                        <a:pt x="23247" y="22389"/>
                      </a:lnTo>
                      <a:lnTo>
                        <a:pt x="23226" y="22410"/>
                      </a:lnTo>
                      <a:lnTo>
                        <a:pt x="23142" y="22347"/>
                      </a:lnTo>
                      <a:lnTo>
                        <a:pt x="23163" y="22305"/>
                      </a:lnTo>
                      <a:lnTo>
                        <a:pt x="23163" y="22284"/>
                      </a:lnTo>
                      <a:lnTo>
                        <a:pt x="23247" y="22180"/>
                      </a:lnTo>
                      <a:lnTo>
                        <a:pt x="23205" y="22096"/>
                      </a:lnTo>
                      <a:cubicBezTo>
                        <a:pt x="23205" y="22054"/>
                        <a:pt x="23226" y="21991"/>
                        <a:pt x="23226" y="21950"/>
                      </a:cubicBezTo>
                      <a:lnTo>
                        <a:pt x="23226" y="21887"/>
                      </a:lnTo>
                      <a:lnTo>
                        <a:pt x="23268" y="21929"/>
                      </a:lnTo>
                      <a:lnTo>
                        <a:pt x="23352" y="21866"/>
                      </a:lnTo>
                      <a:lnTo>
                        <a:pt x="23310" y="21761"/>
                      </a:lnTo>
                      <a:lnTo>
                        <a:pt x="23352" y="21719"/>
                      </a:lnTo>
                      <a:lnTo>
                        <a:pt x="23352" y="21573"/>
                      </a:lnTo>
                      <a:lnTo>
                        <a:pt x="23414" y="21552"/>
                      </a:lnTo>
                      <a:lnTo>
                        <a:pt x="23435" y="21719"/>
                      </a:lnTo>
                      <a:lnTo>
                        <a:pt x="23477" y="21678"/>
                      </a:lnTo>
                      <a:lnTo>
                        <a:pt x="23519" y="21657"/>
                      </a:lnTo>
                      <a:lnTo>
                        <a:pt x="23519" y="21678"/>
                      </a:lnTo>
                      <a:lnTo>
                        <a:pt x="23519" y="21719"/>
                      </a:lnTo>
                      <a:lnTo>
                        <a:pt x="23477" y="21761"/>
                      </a:lnTo>
                      <a:lnTo>
                        <a:pt x="23477" y="21845"/>
                      </a:lnTo>
                      <a:lnTo>
                        <a:pt x="23540" y="21887"/>
                      </a:lnTo>
                      <a:lnTo>
                        <a:pt x="23665" y="21866"/>
                      </a:lnTo>
                      <a:lnTo>
                        <a:pt x="23749" y="21761"/>
                      </a:lnTo>
                      <a:lnTo>
                        <a:pt x="23728" y="21719"/>
                      </a:lnTo>
                      <a:cubicBezTo>
                        <a:pt x="23749" y="21657"/>
                        <a:pt x="23770" y="21573"/>
                        <a:pt x="23791" y="21510"/>
                      </a:cubicBezTo>
                      <a:lnTo>
                        <a:pt x="23833" y="21531"/>
                      </a:lnTo>
                      <a:lnTo>
                        <a:pt x="23854" y="21636"/>
                      </a:lnTo>
                      <a:lnTo>
                        <a:pt x="23958" y="21719"/>
                      </a:lnTo>
                      <a:lnTo>
                        <a:pt x="24000" y="21719"/>
                      </a:lnTo>
                      <a:lnTo>
                        <a:pt x="23937" y="21740"/>
                      </a:lnTo>
                      <a:lnTo>
                        <a:pt x="23854" y="21740"/>
                      </a:lnTo>
                      <a:lnTo>
                        <a:pt x="23833" y="21782"/>
                      </a:lnTo>
                      <a:cubicBezTo>
                        <a:pt x="23749" y="21824"/>
                        <a:pt x="23665" y="21866"/>
                        <a:pt x="23665" y="21970"/>
                      </a:cubicBezTo>
                      <a:cubicBezTo>
                        <a:pt x="23665" y="22054"/>
                        <a:pt x="23665" y="22096"/>
                        <a:pt x="23686" y="22180"/>
                      </a:cubicBezTo>
                      <a:lnTo>
                        <a:pt x="23665" y="22159"/>
                      </a:lnTo>
                      <a:lnTo>
                        <a:pt x="23665" y="22138"/>
                      </a:lnTo>
                      <a:lnTo>
                        <a:pt x="23645" y="22159"/>
                      </a:lnTo>
                      <a:cubicBezTo>
                        <a:pt x="23624" y="22159"/>
                        <a:pt x="23603" y="22138"/>
                        <a:pt x="23561" y="22138"/>
                      </a:cubicBezTo>
                      <a:lnTo>
                        <a:pt x="23624" y="22075"/>
                      </a:lnTo>
                      <a:lnTo>
                        <a:pt x="23645" y="21991"/>
                      </a:lnTo>
                      <a:lnTo>
                        <a:pt x="23456" y="21970"/>
                      </a:lnTo>
                      <a:lnTo>
                        <a:pt x="23352" y="22075"/>
                      </a:lnTo>
                      <a:lnTo>
                        <a:pt x="23414" y="22180"/>
                      </a:lnTo>
                      <a:lnTo>
                        <a:pt x="23435" y="22180"/>
                      </a:lnTo>
                      <a:cubicBezTo>
                        <a:pt x="23414" y="22201"/>
                        <a:pt x="23414" y="22222"/>
                        <a:pt x="23414" y="22263"/>
                      </a:cubicBezTo>
                      <a:cubicBezTo>
                        <a:pt x="23435" y="22284"/>
                        <a:pt x="23435" y="22326"/>
                        <a:pt x="23456" y="22368"/>
                      </a:cubicBezTo>
                      <a:cubicBezTo>
                        <a:pt x="23498" y="22389"/>
                        <a:pt x="23519" y="22431"/>
                        <a:pt x="23540" y="22494"/>
                      </a:cubicBezTo>
                      <a:lnTo>
                        <a:pt x="23561" y="22494"/>
                      </a:lnTo>
                      <a:cubicBezTo>
                        <a:pt x="23561" y="22494"/>
                        <a:pt x="23561" y="22514"/>
                        <a:pt x="23582" y="22514"/>
                      </a:cubicBezTo>
                      <a:cubicBezTo>
                        <a:pt x="23624" y="22577"/>
                        <a:pt x="23665" y="22577"/>
                        <a:pt x="23686" y="22598"/>
                      </a:cubicBezTo>
                      <a:lnTo>
                        <a:pt x="23665" y="22619"/>
                      </a:lnTo>
                      <a:lnTo>
                        <a:pt x="23540" y="22724"/>
                      </a:lnTo>
                      <a:lnTo>
                        <a:pt x="23540" y="22828"/>
                      </a:lnTo>
                      <a:lnTo>
                        <a:pt x="23603" y="22933"/>
                      </a:lnTo>
                      <a:lnTo>
                        <a:pt x="23728" y="22828"/>
                      </a:lnTo>
                      <a:lnTo>
                        <a:pt x="23812" y="22682"/>
                      </a:lnTo>
                      <a:lnTo>
                        <a:pt x="23812" y="22619"/>
                      </a:lnTo>
                      <a:lnTo>
                        <a:pt x="23875" y="22598"/>
                      </a:lnTo>
                      <a:lnTo>
                        <a:pt x="24021" y="22473"/>
                      </a:lnTo>
                      <a:lnTo>
                        <a:pt x="24042" y="22514"/>
                      </a:lnTo>
                      <a:lnTo>
                        <a:pt x="24251" y="22514"/>
                      </a:lnTo>
                      <a:lnTo>
                        <a:pt x="24168" y="22619"/>
                      </a:lnTo>
                      <a:lnTo>
                        <a:pt x="24189" y="22640"/>
                      </a:lnTo>
                      <a:lnTo>
                        <a:pt x="24314" y="22640"/>
                      </a:lnTo>
                      <a:lnTo>
                        <a:pt x="24314" y="22703"/>
                      </a:lnTo>
                      <a:lnTo>
                        <a:pt x="24209" y="22807"/>
                      </a:lnTo>
                      <a:cubicBezTo>
                        <a:pt x="24189" y="22807"/>
                        <a:pt x="24168" y="22828"/>
                        <a:pt x="24147" y="22828"/>
                      </a:cubicBezTo>
                      <a:lnTo>
                        <a:pt x="24168" y="22724"/>
                      </a:lnTo>
                      <a:lnTo>
                        <a:pt x="24105" y="22598"/>
                      </a:lnTo>
                      <a:lnTo>
                        <a:pt x="23979" y="22598"/>
                      </a:lnTo>
                      <a:lnTo>
                        <a:pt x="23979" y="22640"/>
                      </a:lnTo>
                      <a:lnTo>
                        <a:pt x="23875" y="22703"/>
                      </a:lnTo>
                      <a:lnTo>
                        <a:pt x="23833" y="22849"/>
                      </a:lnTo>
                      <a:lnTo>
                        <a:pt x="23833" y="22912"/>
                      </a:lnTo>
                      <a:lnTo>
                        <a:pt x="23728" y="23017"/>
                      </a:lnTo>
                      <a:lnTo>
                        <a:pt x="23749" y="23100"/>
                      </a:lnTo>
                      <a:lnTo>
                        <a:pt x="23937" y="23017"/>
                      </a:lnTo>
                      <a:cubicBezTo>
                        <a:pt x="23937" y="23038"/>
                        <a:pt x="23958" y="23038"/>
                        <a:pt x="23958" y="23038"/>
                      </a:cubicBezTo>
                      <a:lnTo>
                        <a:pt x="23854" y="23121"/>
                      </a:lnTo>
                      <a:lnTo>
                        <a:pt x="23770" y="23247"/>
                      </a:lnTo>
                      <a:lnTo>
                        <a:pt x="23833" y="23310"/>
                      </a:lnTo>
                      <a:lnTo>
                        <a:pt x="24000" y="23163"/>
                      </a:lnTo>
                      <a:lnTo>
                        <a:pt x="24063" y="23100"/>
                      </a:lnTo>
                      <a:cubicBezTo>
                        <a:pt x="24084" y="23121"/>
                        <a:pt x="24105" y="23121"/>
                        <a:pt x="24147" y="23142"/>
                      </a:cubicBezTo>
                      <a:lnTo>
                        <a:pt x="24147" y="23163"/>
                      </a:lnTo>
                      <a:lnTo>
                        <a:pt x="24168" y="23226"/>
                      </a:lnTo>
                      <a:lnTo>
                        <a:pt x="24189" y="23268"/>
                      </a:lnTo>
                      <a:lnTo>
                        <a:pt x="24000" y="23268"/>
                      </a:lnTo>
                      <a:lnTo>
                        <a:pt x="23937" y="23351"/>
                      </a:lnTo>
                      <a:lnTo>
                        <a:pt x="23937" y="23414"/>
                      </a:lnTo>
                      <a:lnTo>
                        <a:pt x="24000" y="23414"/>
                      </a:lnTo>
                      <a:lnTo>
                        <a:pt x="24063" y="23372"/>
                      </a:lnTo>
                      <a:lnTo>
                        <a:pt x="24168" y="23372"/>
                      </a:lnTo>
                      <a:lnTo>
                        <a:pt x="24168" y="23414"/>
                      </a:lnTo>
                      <a:lnTo>
                        <a:pt x="24063" y="23477"/>
                      </a:lnTo>
                      <a:lnTo>
                        <a:pt x="23937" y="23477"/>
                      </a:lnTo>
                      <a:lnTo>
                        <a:pt x="23875" y="23540"/>
                      </a:lnTo>
                      <a:lnTo>
                        <a:pt x="23854" y="23665"/>
                      </a:lnTo>
                      <a:lnTo>
                        <a:pt x="23896" y="23770"/>
                      </a:lnTo>
                      <a:lnTo>
                        <a:pt x="23979" y="23728"/>
                      </a:lnTo>
                      <a:lnTo>
                        <a:pt x="24000" y="23644"/>
                      </a:lnTo>
                      <a:lnTo>
                        <a:pt x="24084" y="23644"/>
                      </a:lnTo>
                      <a:lnTo>
                        <a:pt x="24189" y="23582"/>
                      </a:lnTo>
                      <a:lnTo>
                        <a:pt x="24314" y="23435"/>
                      </a:lnTo>
                      <a:lnTo>
                        <a:pt x="24461" y="23247"/>
                      </a:lnTo>
                      <a:lnTo>
                        <a:pt x="24502" y="23017"/>
                      </a:lnTo>
                      <a:lnTo>
                        <a:pt x="24628" y="22745"/>
                      </a:lnTo>
                      <a:lnTo>
                        <a:pt x="24691" y="22724"/>
                      </a:lnTo>
                      <a:lnTo>
                        <a:pt x="24691" y="22703"/>
                      </a:lnTo>
                      <a:lnTo>
                        <a:pt x="24691" y="22661"/>
                      </a:lnTo>
                      <a:lnTo>
                        <a:pt x="24670" y="22661"/>
                      </a:lnTo>
                      <a:lnTo>
                        <a:pt x="24712" y="22619"/>
                      </a:lnTo>
                      <a:lnTo>
                        <a:pt x="24712" y="22577"/>
                      </a:lnTo>
                      <a:lnTo>
                        <a:pt x="24753" y="22514"/>
                      </a:lnTo>
                      <a:lnTo>
                        <a:pt x="24712" y="22473"/>
                      </a:lnTo>
                      <a:lnTo>
                        <a:pt x="24670" y="22452"/>
                      </a:lnTo>
                      <a:lnTo>
                        <a:pt x="24670" y="22347"/>
                      </a:lnTo>
                      <a:lnTo>
                        <a:pt x="24607" y="22242"/>
                      </a:lnTo>
                      <a:lnTo>
                        <a:pt x="24481" y="22159"/>
                      </a:lnTo>
                      <a:lnTo>
                        <a:pt x="24398" y="22096"/>
                      </a:lnTo>
                      <a:lnTo>
                        <a:pt x="24377" y="22033"/>
                      </a:lnTo>
                      <a:lnTo>
                        <a:pt x="24272" y="21866"/>
                      </a:lnTo>
                      <a:lnTo>
                        <a:pt x="24189" y="21845"/>
                      </a:lnTo>
                      <a:lnTo>
                        <a:pt x="24084" y="21845"/>
                      </a:lnTo>
                      <a:lnTo>
                        <a:pt x="24084" y="21782"/>
                      </a:lnTo>
                      <a:lnTo>
                        <a:pt x="24126" y="21740"/>
                      </a:lnTo>
                      <a:lnTo>
                        <a:pt x="24084" y="21657"/>
                      </a:lnTo>
                      <a:lnTo>
                        <a:pt x="24042" y="21615"/>
                      </a:lnTo>
                      <a:lnTo>
                        <a:pt x="24021" y="21531"/>
                      </a:lnTo>
                      <a:lnTo>
                        <a:pt x="24063" y="21468"/>
                      </a:lnTo>
                      <a:lnTo>
                        <a:pt x="24126" y="21447"/>
                      </a:lnTo>
                      <a:lnTo>
                        <a:pt x="24084" y="21406"/>
                      </a:lnTo>
                      <a:lnTo>
                        <a:pt x="24021" y="21343"/>
                      </a:lnTo>
                      <a:lnTo>
                        <a:pt x="23958" y="21343"/>
                      </a:lnTo>
                      <a:lnTo>
                        <a:pt x="23958" y="21259"/>
                      </a:lnTo>
                      <a:lnTo>
                        <a:pt x="24063" y="21217"/>
                      </a:lnTo>
                      <a:lnTo>
                        <a:pt x="24042" y="20799"/>
                      </a:lnTo>
                      <a:lnTo>
                        <a:pt x="24042" y="20380"/>
                      </a:lnTo>
                      <a:lnTo>
                        <a:pt x="24084" y="20025"/>
                      </a:lnTo>
                      <a:lnTo>
                        <a:pt x="24063" y="19941"/>
                      </a:lnTo>
                      <a:lnTo>
                        <a:pt x="24063" y="19836"/>
                      </a:lnTo>
                      <a:lnTo>
                        <a:pt x="24126" y="19732"/>
                      </a:lnTo>
                      <a:lnTo>
                        <a:pt x="24084" y="19627"/>
                      </a:lnTo>
                      <a:lnTo>
                        <a:pt x="24042" y="19543"/>
                      </a:lnTo>
                      <a:lnTo>
                        <a:pt x="24021" y="19334"/>
                      </a:lnTo>
                      <a:lnTo>
                        <a:pt x="23875" y="19167"/>
                      </a:lnTo>
                      <a:lnTo>
                        <a:pt x="23833" y="18957"/>
                      </a:lnTo>
                      <a:lnTo>
                        <a:pt x="23854" y="18853"/>
                      </a:lnTo>
                      <a:lnTo>
                        <a:pt x="23728" y="18518"/>
                      </a:lnTo>
                      <a:lnTo>
                        <a:pt x="23749" y="18434"/>
                      </a:lnTo>
                      <a:lnTo>
                        <a:pt x="23833" y="18288"/>
                      </a:lnTo>
                      <a:lnTo>
                        <a:pt x="23812" y="18204"/>
                      </a:lnTo>
                      <a:lnTo>
                        <a:pt x="23812" y="18100"/>
                      </a:lnTo>
                      <a:lnTo>
                        <a:pt x="23665" y="17995"/>
                      </a:lnTo>
                      <a:lnTo>
                        <a:pt x="23498" y="17995"/>
                      </a:lnTo>
                      <a:lnTo>
                        <a:pt x="23289" y="18058"/>
                      </a:lnTo>
                      <a:lnTo>
                        <a:pt x="23226" y="18079"/>
                      </a:lnTo>
                      <a:lnTo>
                        <a:pt x="23017" y="18162"/>
                      </a:lnTo>
                      <a:lnTo>
                        <a:pt x="22891" y="18288"/>
                      </a:lnTo>
                      <a:lnTo>
                        <a:pt x="22724" y="18518"/>
                      </a:lnTo>
                      <a:lnTo>
                        <a:pt x="22598" y="18602"/>
                      </a:lnTo>
                      <a:lnTo>
                        <a:pt x="22410" y="18623"/>
                      </a:lnTo>
                      <a:lnTo>
                        <a:pt x="22201" y="18644"/>
                      </a:lnTo>
                      <a:lnTo>
                        <a:pt x="22159" y="18644"/>
                      </a:lnTo>
                      <a:lnTo>
                        <a:pt x="22159" y="18581"/>
                      </a:lnTo>
                      <a:lnTo>
                        <a:pt x="22264" y="18413"/>
                      </a:lnTo>
                      <a:lnTo>
                        <a:pt x="22201" y="18267"/>
                      </a:lnTo>
                      <a:lnTo>
                        <a:pt x="22054" y="17597"/>
                      </a:lnTo>
                      <a:lnTo>
                        <a:pt x="21950" y="17325"/>
                      </a:lnTo>
                      <a:lnTo>
                        <a:pt x="21887" y="17179"/>
                      </a:lnTo>
                      <a:lnTo>
                        <a:pt x="22033" y="16928"/>
                      </a:lnTo>
                      <a:lnTo>
                        <a:pt x="21740" y="16886"/>
                      </a:lnTo>
                      <a:lnTo>
                        <a:pt x="21531" y="17032"/>
                      </a:lnTo>
                      <a:lnTo>
                        <a:pt x="21406" y="16970"/>
                      </a:lnTo>
                      <a:lnTo>
                        <a:pt x="21029" y="16970"/>
                      </a:lnTo>
                      <a:lnTo>
                        <a:pt x="27704" y="4792"/>
                      </a:lnTo>
                      <a:lnTo>
                        <a:pt x="27683" y="4729"/>
                      </a:lnTo>
                      <a:lnTo>
                        <a:pt x="27536" y="4708"/>
                      </a:lnTo>
                      <a:lnTo>
                        <a:pt x="27474" y="4729"/>
                      </a:lnTo>
                      <a:lnTo>
                        <a:pt x="27411" y="4667"/>
                      </a:lnTo>
                      <a:lnTo>
                        <a:pt x="27369" y="4416"/>
                      </a:lnTo>
                      <a:lnTo>
                        <a:pt x="27306" y="4290"/>
                      </a:lnTo>
                      <a:lnTo>
                        <a:pt x="27222" y="4248"/>
                      </a:lnTo>
                      <a:lnTo>
                        <a:pt x="27202" y="4102"/>
                      </a:lnTo>
                      <a:lnTo>
                        <a:pt x="27118" y="3955"/>
                      </a:lnTo>
                      <a:lnTo>
                        <a:pt x="27076" y="3892"/>
                      </a:lnTo>
                      <a:lnTo>
                        <a:pt x="26867" y="3892"/>
                      </a:lnTo>
                      <a:lnTo>
                        <a:pt x="26846" y="3934"/>
                      </a:lnTo>
                      <a:lnTo>
                        <a:pt x="26678" y="3892"/>
                      </a:lnTo>
                      <a:lnTo>
                        <a:pt x="26532" y="3934"/>
                      </a:lnTo>
                      <a:lnTo>
                        <a:pt x="26448" y="3872"/>
                      </a:lnTo>
                      <a:lnTo>
                        <a:pt x="26386" y="3892"/>
                      </a:lnTo>
                      <a:lnTo>
                        <a:pt x="26344" y="3872"/>
                      </a:lnTo>
                      <a:lnTo>
                        <a:pt x="26323" y="3892"/>
                      </a:lnTo>
                      <a:lnTo>
                        <a:pt x="26239" y="3892"/>
                      </a:lnTo>
                      <a:lnTo>
                        <a:pt x="26239" y="3872"/>
                      </a:lnTo>
                      <a:lnTo>
                        <a:pt x="26281" y="3872"/>
                      </a:lnTo>
                      <a:lnTo>
                        <a:pt x="26281" y="3830"/>
                      </a:lnTo>
                      <a:lnTo>
                        <a:pt x="26176" y="3746"/>
                      </a:lnTo>
                      <a:lnTo>
                        <a:pt x="26114" y="3767"/>
                      </a:lnTo>
                      <a:lnTo>
                        <a:pt x="26030" y="3746"/>
                      </a:lnTo>
                      <a:lnTo>
                        <a:pt x="26051" y="3725"/>
                      </a:lnTo>
                      <a:lnTo>
                        <a:pt x="26114" y="3683"/>
                      </a:lnTo>
                      <a:lnTo>
                        <a:pt x="26051" y="3641"/>
                      </a:lnTo>
                      <a:lnTo>
                        <a:pt x="25967" y="3641"/>
                      </a:lnTo>
                      <a:lnTo>
                        <a:pt x="25904" y="3620"/>
                      </a:lnTo>
                      <a:lnTo>
                        <a:pt x="25904" y="3558"/>
                      </a:lnTo>
                      <a:lnTo>
                        <a:pt x="25821" y="3474"/>
                      </a:lnTo>
                      <a:lnTo>
                        <a:pt x="25737" y="3411"/>
                      </a:lnTo>
                      <a:lnTo>
                        <a:pt x="25716" y="3411"/>
                      </a:lnTo>
                      <a:lnTo>
                        <a:pt x="25653" y="3369"/>
                      </a:lnTo>
                      <a:lnTo>
                        <a:pt x="25611" y="3369"/>
                      </a:lnTo>
                      <a:lnTo>
                        <a:pt x="25549" y="3432"/>
                      </a:lnTo>
                      <a:lnTo>
                        <a:pt x="25549" y="3369"/>
                      </a:lnTo>
                      <a:lnTo>
                        <a:pt x="25528" y="3328"/>
                      </a:lnTo>
                      <a:lnTo>
                        <a:pt x="25444" y="3265"/>
                      </a:lnTo>
                      <a:lnTo>
                        <a:pt x="25381" y="3369"/>
                      </a:lnTo>
                      <a:lnTo>
                        <a:pt x="25318" y="3328"/>
                      </a:lnTo>
                      <a:lnTo>
                        <a:pt x="25318" y="3244"/>
                      </a:lnTo>
                      <a:lnTo>
                        <a:pt x="25381" y="3223"/>
                      </a:lnTo>
                      <a:lnTo>
                        <a:pt x="25339" y="3160"/>
                      </a:lnTo>
                      <a:lnTo>
                        <a:pt x="25277" y="3139"/>
                      </a:lnTo>
                      <a:lnTo>
                        <a:pt x="25193" y="3160"/>
                      </a:lnTo>
                      <a:lnTo>
                        <a:pt x="25193" y="3160"/>
                      </a:lnTo>
                      <a:lnTo>
                        <a:pt x="25214" y="3118"/>
                      </a:lnTo>
                      <a:lnTo>
                        <a:pt x="25214" y="3056"/>
                      </a:lnTo>
                      <a:lnTo>
                        <a:pt x="25109" y="3014"/>
                      </a:lnTo>
                      <a:lnTo>
                        <a:pt x="25025" y="2909"/>
                      </a:lnTo>
                      <a:lnTo>
                        <a:pt x="25067" y="2888"/>
                      </a:lnTo>
                      <a:lnTo>
                        <a:pt x="25025" y="2825"/>
                      </a:lnTo>
                      <a:lnTo>
                        <a:pt x="24963" y="2804"/>
                      </a:lnTo>
                      <a:lnTo>
                        <a:pt x="24900" y="2846"/>
                      </a:lnTo>
                      <a:lnTo>
                        <a:pt x="24691" y="3056"/>
                      </a:lnTo>
                      <a:lnTo>
                        <a:pt x="24461" y="3202"/>
                      </a:lnTo>
                      <a:lnTo>
                        <a:pt x="24670" y="3035"/>
                      </a:lnTo>
                      <a:lnTo>
                        <a:pt x="24795" y="2846"/>
                      </a:lnTo>
                      <a:lnTo>
                        <a:pt x="24921" y="2721"/>
                      </a:lnTo>
                      <a:lnTo>
                        <a:pt x="24963" y="2595"/>
                      </a:lnTo>
                      <a:lnTo>
                        <a:pt x="24879" y="2532"/>
                      </a:lnTo>
                      <a:lnTo>
                        <a:pt x="24712" y="2428"/>
                      </a:lnTo>
                      <a:lnTo>
                        <a:pt x="24586" y="2428"/>
                      </a:lnTo>
                      <a:lnTo>
                        <a:pt x="24440" y="2491"/>
                      </a:lnTo>
                      <a:lnTo>
                        <a:pt x="24356" y="2491"/>
                      </a:lnTo>
                      <a:lnTo>
                        <a:pt x="24293" y="2512"/>
                      </a:lnTo>
                      <a:lnTo>
                        <a:pt x="24147" y="2532"/>
                      </a:lnTo>
                      <a:lnTo>
                        <a:pt x="23979" y="2721"/>
                      </a:lnTo>
                      <a:lnTo>
                        <a:pt x="23854" y="2825"/>
                      </a:lnTo>
                      <a:lnTo>
                        <a:pt x="23854" y="2825"/>
                      </a:lnTo>
                      <a:lnTo>
                        <a:pt x="23958" y="2700"/>
                      </a:lnTo>
                      <a:lnTo>
                        <a:pt x="23937" y="2532"/>
                      </a:lnTo>
                      <a:lnTo>
                        <a:pt x="23958" y="2407"/>
                      </a:lnTo>
                      <a:lnTo>
                        <a:pt x="23958" y="2302"/>
                      </a:lnTo>
                      <a:lnTo>
                        <a:pt x="23770" y="2198"/>
                      </a:lnTo>
                      <a:lnTo>
                        <a:pt x="23770" y="2156"/>
                      </a:lnTo>
                      <a:lnTo>
                        <a:pt x="23875" y="2093"/>
                      </a:lnTo>
                      <a:lnTo>
                        <a:pt x="23979" y="2093"/>
                      </a:lnTo>
                      <a:lnTo>
                        <a:pt x="23979" y="2051"/>
                      </a:lnTo>
                      <a:lnTo>
                        <a:pt x="23707" y="1884"/>
                      </a:lnTo>
                      <a:lnTo>
                        <a:pt x="23665" y="1800"/>
                      </a:lnTo>
                      <a:lnTo>
                        <a:pt x="23728" y="1737"/>
                      </a:lnTo>
                      <a:lnTo>
                        <a:pt x="23875" y="1654"/>
                      </a:lnTo>
                      <a:lnTo>
                        <a:pt x="23958" y="1570"/>
                      </a:lnTo>
                      <a:lnTo>
                        <a:pt x="23917" y="1486"/>
                      </a:lnTo>
                      <a:lnTo>
                        <a:pt x="23854" y="1361"/>
                      </a:lnTo>
                      <a:lnTo>
                        <a:pt x="23812" y="1361"/>
                      </a:lnTo>
                      <a:lnTo>
                        <a:pt x="23749" y="1382"/>
                      </a:lnTo>
                      <a:lnTo>
                        <a:pt x="23707" y="1319"/>
                      </a:lnTo>
                      <a:lnTo>
                        <a:pt x="23624" y="1256"/>
                      </a:lnTo>
                      <a:lnTo>
                        <a:pt x="23519" y="1256"/>
                      </a:lnTo>
                      <a:lnTo>
                        <a:pt x="23393" y="1214"/>
                      </a:lnTo>
                      <a:lnTo>
                        <a:pt x="23331" y="1172"/>
                      </a:lnTo>
                      <a:lnTo>
                        <a:pt x="23247" y="1214"/>
                      </a:lnTo>
                      <a:lnTo>
                        <a:pt x="23121" y="1214"/>
                      </a:lnTo>
                      <a:lnTo>
                        <a:pt x="23080" y="1319"/>
                      </a:lnTo>
                      <a:lnTo>
                        <a:pt x="23080" y="1361"/>
                      </a:lnTo>
                      <a:lnTo>
                        <a:pt x="22996" y="1256"/>
                      </a:lnTo>
                      <a:lnTo>
                        <a:pt x="23038" y="1151"/>
                      </a:lnTo>
                      <a:lnTo>
                        <a:pt x="23101" y="1131"/>
                      </a:lnTo>
                      <a:lnTo>
                        <a:pt x="23101" y="1026"/>
                      </a:lnTo>
                      <a:lnTo>
                        <a:pt x="23142" y="942"/>
                      </a:lnTo>
                      <a:lnTo>
                        <a:pt x="23205" y="921"/>
                      </a:lnTo>
                      <a:lnTo>
                        <a:pt x="23205" y="817"/>
                      </a:lnTo>
                      <a:lnTo>
                        <a:pt x="23226" y="712"/>
                      </a:lnTo>
                      <a:lnTo>
                        <a:pt x="23205" y="649"/>
                      </a:lnTo>
                      <a:lnTo>
                        <a:pt x="23184" y="649"/>
                      </a:lnTo>
                      <a:lnTo>
                        <a:pt x="23038" y="796"/>
                      </a:lnTo>
                      <a:lnTo>
                        <a:pt x="23017" y="900"/>
                      </a:lnTo>
                      <a:lnTo>
                        <a:pt x="22996" y="900"/>
                      </a:lnTo>
                      <a:lnTo>
                        <a:pt x="22912" y="838"/>
                      </a:lnTo>
                      <a:lnTo>
                        <a:pt x="22808" y="900"/>
                      </a:lnTo>
                      <a:lnTo>
                        <a:pt x="22787" y="942"/>
                      </a:lnTo>
                      <a:lnTo>
                        <a:pt x="22808" y="1047"/>
                      </a:lnTo>
                      <a:lnTo>
                        <a:pt x="22724" y="1131"/>
                      </a:lnTo>
                      <a:lnTo>
                        <a:pt x="22682" y="1131"/>
                      </a:lnTo>
                      <a:lnTo>
                        <a:pt x="22661" y="1068"/>
                      </a:lnTo>
                      <a:lnTo>
                        <a:pt x="22598" y="1214"/>
                      </a:lnTo>
                      <a:lnTo>
                        <a:pt x="22598" y="1319"/>
                      </a:lnTo>
                      <a:lnTo>
                        <a:pt x="22556" y="1172"/>
                      </a:lnTo>
                      <a:lnTo>
                        <a:pt x="22556" y="1047"/>
                      </a:lnTo>
                      <a:lnTo>
                        <a:pt x="22598" y="942"/>
                      </a:lnTo>
                      <a:lnTo>
                        <a:pt x="22556" y="921"/>
                      </a:lnTo>
                      <a:lnTo>
                        <a:pt x="22473" y="1005"/>
                      </a:lnTo>
                      <a:lnTo>
                        <a:pt x="22452" y="1068"/>
                      </a:lnTo>
                      <a:lnTo>
                        <a:pt x="22368" y="1110"/>
                      </a:lnTo>
                      <a:lnTo>
                        <a:pt x="22410" y="921"/>
                      </a:lnTo>
                      <a:lnTo>
                        <a:pt x="22368" y="817"/>
                      </a:lnTo>
                      <a:lnTo>
                        <a:pt x="22264" y="817"/>
                      </a:lnTo>
                      <a:lnTo>
                        <a:pt x="22284" y="733"/>
                      </a:lnTo>
                      <a:lnTo>
                        <a:pt x="22410" y="628"/>
                      </a:lnTo>
                      <a:lnTo>
                        <a:pt x="22515" y="607"/>
                      </a:lnTo>
                      <a:lnTo>
                        <a:pt x="22661" y="712"/>
                      </a:lnTo>
                      <a:lnTo>
                        <a:pt x="22808" y="628"/>
                      </a:lnTo>
                      <a:lnTo>
                        <a:pt x="22912" y="607"/>
                      </a:lnTo>
                      <a:lnTo>
                        <a:pt x="23017" y="503"/>
                      </a:lnTo>
                      <a:lnTo>
                        <a:pt x="23017" y="440"/>
                      </a:lnTo>
                      <a:lnTo>
                        <a:pt x="23038" y="398"/>
                      </a:lnTo>
                      <a:lnTo>
                        <a:pt x="23017" y="335"/>
                      </a:lnTo>
                      <a:lnTo>
                        <a:pt x="22891" y="294"/>
                      </a:lnTo>
                      <a:lnTo>
                        <a:pt x="22828" y="294"/>
                      </a:lnTo>
                      <a:lnTo>
                        <a:pt x="22828" y="189"/>
                      </a:lnTo>
                      <a:lnTo>
                        <a:pt x="22787" y="126"/>
                      </a:lnTo>
                      <a:lnTo>
                        <a:pt x="22766" y="105"/>
                      </a:lnTo>
                      <a:lnTo>
                        <a:pt x="22787" y="84"/>
                      </a:lnTo>
                      <a:lnTo>
                        <a:pt x="22828" y="63"/>
                      </a:lnTo>
                      <a:lnTo>
                        <a:pt x="22870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2" name="Google Shape;6772;p54"/>
                <p:cNvSpPr/>
                <p:nvPr/>
              </p:nvSpPr>
              <p:spPr>
                <a:xfrm>
                  <a:off x="1979950" y="2384350"/>
                  <a:ext cx="816050" cy="48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42" h="19251" extrusionOk="0">
                      <a:moveTo>
                        <a:pt x="2846" y="1"/>
                      </a:moveTo>
                      <a:lnTo>
                        <a:pt x="2909" y="210"/>
                      </a:lnTo>
                      <a:lnTo>
                        <a:pt x="3035" y="273"/>
                      </a:lnTo>
                      <a:lnTo>
                        <a:pt x="2993" y="356"/>
                      </a:lnTo>
                      <a:lnTo>
                        <a:pt x="2909" y="440"/>
                      </a:lnTo>
                      <a:lnTo>
                        <a:pt x="2930" y="545"/>
                      </a:lnTo>
                      <a:lnTo>
                        <a:pt x="2993" y="586"/>
                      </a:lnTo>
                      <a:lnTo>
                        <a:pt x="2972" y="649"/>
                      </a:lnTo>
                      <a:lnTo>
                        <a:pt x="2909" y="733"/>
                      </a:lnTo>
                      <a:lnTo>
                        <a:pt x="2951" y="775"/>
                      </a:lnTo>
                      <a:lnTo>
                        <a:pt x="2951" y="858"/>
                      </a:lnTo>
                      <a:lnTo>
                        <a:pt x="2993" y="900"/>
                      </a:lnTo>
                      <a:lnTo>
                        <a:pt x="2909" y="1047"/>
                      </a:lnTo>
                      <a:lnTo>
                        <a:pt x="2825" y="1089"/>
                      </a:lnTo>
                      <a:lnTo>
                        <a:pt x="2763" y="1256"/>
                      </a:lnTo>
                      <a:lnTo>
                        <a:pt x="2721" y="1298"/>
                      </a:lnTo>
                      <a:lnTo>
                        <a:pt x="2721" y="1423"/>
                      </a:lnTo>
                      <a:lnTo>
                        <a:pt x="2637" y="1486"/>
                      </a:lnTo>
                      <a:lnTo>
                        <a:pt x="2616" y="1591"/>
                      </a:lnTo>
                      <a:lnTo>
                        <a:pt x="2470" y="1674"/>
                      </a:lnTo>
                      <a:lnTo>
                        <a:pt x="2386" y="1633"/>
                      </a:lnTo>
                      <a:lnTo>
                        <a:pt x="2344" y="1570"/>
                      </a:lnTo>
                      <a:lnTo>
                        <a:pt x="2428" y="1465"/>
                      </a:lnTo>
                      <a:lnTo>
                        <a:pt x="2449" y="1507"/>
                      </a:lnTo>
                      <a:lnTo>
                        <a:pt x="2532" y="1465"/>
                      </a:lnTo>
                      <a:lnTo>
                        <a:pt x="2553" y="1528"/>
                      </a:lnTo>
                      <a:lnTo>
                        <a:pt x="2595" y="1486"/>
                      </a:lnTo>
                      <a:lnTo>
                        <a:pt x="2595" y="1361"/>
                      </a:lnTo>
                      <a:lnTo>
                        <a:pt x="2658" y="1214"/>
                      </a:lnTo>
                      <a:lnTo>
                        <a:pt x="2742" y="1151"/>
                      </a:lnTo>
                      <a:lnTo>
                        <a:pt x="2742" y="1047"/>
                      </a:lnTo>
                      <a:lnTo>
                        <a:pt x="2700" y="1068"/>
                      </a:lnTo>
                      <a:lnTo>
                        <a:pt x="2553" y="1172"/>
                      </a:lnTo>
                      <a:lnTo>
                        <a:pt x="2512" y="1214"/>
                      </a:lnTo>
                      <a:lnTo>
                        <a:pt x="2428" y="1214"/>
                      </a:lnTo>
                      <a:lnTo>
                        <a:pt x="2428" y="1172"/>
                      </a:lnTo>
                      <a:lnTo>
                        <a:pt x="2532" y="1068"/>
                      </a:lnTo>
                      <a:lnTo>
                        <a:pt x="2658" y="1005"/>
                      </a:lnTo>
                      <a:lnTo>
                        <a:pt x="2700" y="963"/>
                      </a:lnTo>
                      <a:lnTo>
                        <a:pt x="2658" y="879"/>
                      </a:lnTo>
                      <a:lnTo>
                        <a:pt x="2616" y="879"/>
                      </a:lnTo>
                      <a:lnTo>
                        <a:pt x="2532" y="900"/>
                      </a:lnTo>
                      <a:lnTo>
                        <a:pt x="2470" y="796"/>
                      </a:lnTo>
                      <a:lnTo>
                        <a:pt x="2407" y="754"/>
                      </a:lnTo>
                      <a:lnTo>
                        <a:pt x="2135" y="754"/>
                      </a:lnTo>
                      <a:lnTo>
                        <a:pt x="2009" y="649"/>
                      </a:lnTo>
                      <a:lnTo>
                        <a:pt x="1716" y="419"/>
                      </a:lnTo>
                      <a:lnTo>
                        <a:pt x="1696" y="440"/>
                      </a:lnTo>
                      <a:lnTo>
                        <a:pt x="1675" y="545"/>
                      </a:lnTo>
                      <a:lnTo>
                        <a:pt x="1591" y="754"/>
                      </a:lnTo>
                      <a:lnTo>
                        <a:pt x="1591" y="858"/>
                      </a:lnTo>
                      <a:lnTo>
                        <a:pt x="1654" y="1068"/>
                      </a:lnTo>
                      <a:lnTo>
                        <a:pt x="1591" y="1382"/>
                      </a:lnTo>
                      <a:lnTo>
                        <a:pt x="1612" y="1507"/>
                      </a:lnTo>
                      <a:lnTo>
                        <a:pt x="1591" y="1674"/>
                      </a:lnTo>
                      <a:lnTo>
                        <a:pt x="1612" y="1737"/>
                      </a:lnTo>
                      <a:lnTo>
                        <a:pt x="1675" y="1737"/>
                      </a:lnTo>
                      <a:lnTo>
                        <a:pt x="1696" y="1800"/>
                      </a:lnTo>
                      <a:lnTo>
                        <a:pt x="1654" y="1884"/>
                      </a:lnTo>
                      <a:lnTo>
                        <a:pt x="1591" y="1884"/>
                      </a:lnTo>
                      <a:lnTo>
                        <a:pt x="1570" y="1946"/>
                      </a:lnTo>
                      <a:lnTo>
                        <a:pt x="1591" y="2009"/>
                      </a:lnTo>
                      <a:lnTo>
                        <a:pt x="1696" y="2030"/>
                      </a:lnTo>
                      <a:lnTo>
                        <a:pt x="1654" y="2135"/>
                      </a:lnTo>
                      <a:lnTo>
                        <a:pt x="1654" y="2239"/>
                      </a:lnTo>
                      <a:lnTo>
                        <a:pt x="1591" y="2323"/>
                      </a:lnTo>
                      <a:lnTo>
                        <a:pt x="1549" y="2302"/>
                      </a:lnTo>
                      <a:lnTo>
                        <a:pt x="1507" y="2344"/>
                      </a:lnTo>
                      <a:lnTo>
                        <a:pt x="1507" y="2428"/>
                      </a:lnTo>
                      <a:lnTo>
                        <a:pt x="1675" y="2449"/>
                      </a:lnTo>
                      <a:lnTo>
                        <a:pt x="1821" y="2470"/>
                      </a:lnTo>
                      <a:lnTo>
                        <a:pt x="1926" y="2553"/>
                      </a:lnTo>
                      <a:lnTo>
                        <a:pt x="2072" y="2553"/>
                      </a:lnTo>
                      <a:lnTo>
                        <a:pt x="2114" y="2637"/>
                      </a:lnTo>
                      <a:lnTo>
                        <a:pt x="2135" y="2783"/>
                      </a:lnTo>
                      <a:lnTo>
                        <a:pt x="2093" y="2658"/>
                      </a:lnTo>
                      <a:lnTo>
                        <a:pt x="1988" y="2574"/>
                      </a:lnTo>
                      <a:lnTo>
                        <a:pt x="1905" y="2616"/>
                      </a:lnTo>
                      <a:lnTo>
                        <a:pt x="1821" y="2553"/>
                      </a:lnTo>
                      <a:lnTo>
                        <a:pt x="1612" y="2532"/>
                      </a:lnTo>
                      <a:lnTo>
                        <a:pt x="1570" y="2470"/>
                      </a:lnTo>
                      <a:lnTo>
                        <a:pt x="1507" y="2511"/>
                      </a:lnTo>
                      <a:lnTo>
                        <a:pt x="1507" y="2616"/>
                      </a:lnTo>
                      <a:lnTo>
                        <a:pt x="1403" y="2763"/>
                      </a:lnTo>
                      <a:lnTo>
                        <a:pt x="1403" y="2846"/>
                      </a:lnTo>
                      <a:lnTo>
                        <a:pt x="1403" y="2930"/>
                      </a:lnTo>
                      <a:lnTo>
                        <a:pt x="1340" y="3076"/>
                      </a:lnTo>
                      <a:lnTo>
                        <a:pt x="1277" y="3202"/>
                      </a:lnTo>
                      <a:lnTo>
                        <a:pt x="1131" y="3558"/>
                      </a:lnTo>
                      <a:lnTo>
                        <a:pt x="1089" y="3809"/>
                      </a:lnTo>
                      <a:lnTo>
                        <a:pt x="942" y="4102"/>
                      </a:lnTo>
                      <a:lnTo>
                        <a:pt x="921" y="4415"/>
                      </a:lnTo>
                      <a:lnTo>
                        <a:pt x="838" y="4541"/>
                      </a:lnTo>
                      <a:lnTo>
                        <a:pt x="733" y="4667"/>
                      </a:lnTo>
                      <a:lnTo>
                        <a:pt x="649" y="4855"/>
                      </a:lnTo>
                      <a:lnTo>
                        <a:pt x="608" y="4939"/>
                      </a:lnTo>
                      <a:lnTo>
                        <a:pt x="566" y="5043"/>
                      </a:lnTo>
                      <a:lnTo>
                        <a:pt x="419" y="5231"/>
                      </a:lnTo>
                      <a:lnTo>
                        <a:pt x="356" y="5336"/>
                      </a:lnTo>
                      <a:lnTo>
                        <a:pt x="398" y="5566"/>
                      </a:lnTo>
                      <a:lnTo>
                        <a:pt x="336" y="5776"/>
                      </a:lnTo>
                      <a:lnTo>
                        <a:pt x="336" y="5922"/>
                      </a:lnTo>
                      <a:lnTo>
                        <a:pt x="419" y="6027"/>
                      </a:lnTo>
                      <a:lnTo>
                        <a:pt x="356" y="6110"/>
                      </a:lnTo>
                      <a:lnTo>
                        <a:pt x="336" y="6194"/>
                      </a:lnTo>
                      <a:lnTo>
                        <a:pt x="398" y="6340"/>
                      </a:lnTo>
                      <a:lnTo>
                        <a:pt x="356" y="6592"/>
                      </a:lnTo>
                      <a:lnTo>
                        <a:pt x="315" y="6717"/>
                      </a:lnTo>
                      <a:lnTo>
                        <a:pt x="231" y="6759"/>
                      </a:lnTo>
                      <a:lnTo>
                        <a:pt x="252" y="6843"/>
                      </a:lnTo>
                      <a:lnTo>
                        <a:pt x="294" y="6864"/>
                      </a:lnTo>
                      <a:lnTo>
                        <a:pt x="231" y="7031"/>
                      </a:lnTo>
                      <a:lnTo>
                        <a:pt x="84" y="7136"/>
                      </a:lnTo>
                      <a:lnTo>
                        <a:pt x="1" y="7261"/>
                      </a:lnTo>
                      <a:lnTo>
                        <a:pt x="1" y="7387"/>
                      </a:lnTo>
                      <a:lnTo>
                        <a:pt x="105" y="7554"/>
                      </a:lnTo>
                      <a:lnTo>
                        <a:pt x="210" y="7763"/>
                      </a:lnTo>
                      <a:lnTo>
                        <a:pt x="210" y="7993"/>
                      </a:lnTo>
                      <a:lnTo>
                        <a:pt x="189" y="8119"/>
                      </a:lnTo>
                      <a:lnTo>
                        <a:pt x="126" y="8203"/>
                      </a:lnTo>
                      <a:lnTo>
                        <a:pt x="126" y="8286"/>
                      </a:lnTo>
                      <a:lnTo>
                        <a:pt x="147" y="8370"/>
                      </a:lnTo>
                      <a:lnTo>
                        <a:pt x="189" y="8496"/>
                      </a:lnTo>
                      <a:lnTo>
                        <a:pt x="126" y="8579"/>
                      </a:lnTo>
                      <a:lnTo>
                        <a:pt x="105" y="8642"/>
                      </a:lnTo>
                      <a:lnTo>
                        <a:pt x="126" y="8726"/>
                      </a:lnTo>
                      <a:lnTo>
                        <a:pt x="356" y="9102"/>
                      </a:lnTo>
                      <a:lnTo>
                        <a:pt x="398" y="9207"/>
                      </a:lnTo>
                      <a:lnTo>
                        <a:pt x="356" y="9270"/>
                      </a:lnTo>
                      <a:lnTo>
                        <a:pt x="398" y="9353"/>
                      </a:lnTo>
                      <a:lnTo>
                        <a:pt x="524" y="9479"/>
                      </a:lnTo>
                      <a:lnTo>
                        <a:pt x="545" y="9542"/>
                      </a:lnTo>
                      <a:lnTo>
                        <a:pt x="628" y="9542"/>
                      </a:lnTo>
                      <a:lnTo>
                        <a:pt x="628" y="9437"/>
                      </a:lnTo>
                      <a:lnTo>
                        <a:pt x="628" y="9312"/>
                      </a:lnTo>
                      <a:lnTo>
                        <a:pt x="712" y="9333"/>
                      </a:lnTo>
                      <a:lnTo>
                        <a:pt x="733" y="9312"/>
                      </a:lnTo>
                      <a:lnTo>
                        <a:pt x="733" y="9353"/>
                      </a:lnTo>
                      <a:lnTo>
                        <a:pt x="838" y="9353"/>
                      </a:lnTo>
                      <a:lnTo>
                        <a:pt x="859" y="9416"/>
                      </a:lnTo>
                      <a:lnTo>
                        <a:pt x="984" y="9437"/>
                      </a:lnTo>
                      <a:lnTo>
                        <a:pt x="880" y="9437"/>
                      </a:lnTo>
                      <a:lnTo>
                        <a:pt x="817" y="9479"/>
                      </a:lnTo>
                      <a:lnTo>
                        <a:pt x="754" y="9437"/>
                      </a:lnTo>
                      <a:lnTo>
                        <a:pt x="712" y="9437"/>
                      </a:lnTo>
                      <a:lnTo>
                        <a:pt x="712" y="9521"/>
                      </a:lnTo>
                      <a:lnTo>
                        <a:pt x="754" y="9542"/>
                      </a:lnTo>
                      <a:lnTo>
                        <a:pt x="754" y="9688"/>
                      </a:lnTo>
                      <a:lnTo>
                        <a:pt x="817" y="9793"/>
                      </a:lnTo>
                      <a:lnTo>
                        <a:pt x="838" y="9835"/>
                      </a:lnTo>
                      <a:lnTo>
                        <a:pt x="733" y="9793"/>
                      </a:lnTo>
                      <a:lnTo>
                        <a:pt x="670" y="9688"/>
                      </a:lnTo>
                      <a:lnTo>
                        <a:pt x="649" y="9646"/>
                      </a:lnTo>
                      <a:lnTo>
                        <a:pt x="608" y="9688"/>
                      </a:lnTo>
                      <a:lnTo>
                        <a:pt x="608" y="9772"/>
                      </a:lnTo>
                      <a:lnTo>
                        <a:pt x="545" y="9835"/>
                      </a:lnTo>
                      <a:lnTo>
                        <a:pt x="566" y="9877"/>
                      </a:lnTo>
                      <a:lnTo>
                        <a:pt x="545" y="9981"/>
                      </a:lnTo>
                      <a:lnTo>
                        <a:pt x="545" y="10086"/>
                      </a:lnTo>
                      <a:lnTo>
                        <a:pt x="608" y="10107"/>
                      </a:lnTo>
                      <a:lnTo>
                        <a:pt x="628" y="10211"/>
                      </a:lnTo>
                      <a:lnTo>
                        <a:pt x="733" y="10274"/>
                      </a:lnTo>
                      <a:lnTo>
                        <a:pt x="775" y="10358"/>
                      </a:lnTo>
                      <a:lnTo>
                        <a:pt x="775" y="10421"/>
                      </a:lnTo>
                      <a:lnTo>
                        <a:pt x="712" y="10504"/>
                      </a:lnTo>
                      <a:lnTo>
                        <a:pt x="649" y="10504"/>
                      </a:lnTo>
                      <a:lnTo>
                        <a:pt x="649" y="10567"/>
                      </a:lnTo>
                      <a:lnTo>
                        <a:pt x="670" y="10672"/>
                      </a:lnTo>
                      <a:lnTo>
                        <a:pt x="670" y="10797"/>
                      </a:lnTo>
                      <a:lnTo>
                        <a:pt x="712" y="10839"/>
                      </a:lnTo>
                      <a:lnTo>
                        <a:pt x="775" y="10923"/>
                      </a:lnTo>
                      <a:lnTo>
                        <a:pt x="817" y="11111"/>
                      </a:lnTo>
                      <a:lnTo>
                        <a:pt x="942" y="11362"/>
                      </a:lnTo>
                      <a:lnTo>
                        <a:pt x="1026" y="11509"/>
                      </a:lnTo>
                      <a:lnTo>
                        <a:pt x="1068" y="11530"/>
                      </a:lnTo>
                      <a:lnTo>
                        <a:pt x="1047" y="11571"/>
                      </a:lnTo>
                      <a:lnTo>
                        <a:pt x="1047" y="11613"/>
                      </a:lnTo>
                      <a:lnTo>
                        <a:pt x="1152" y="11718"/>
                      </a:lnTo>
                      <a:lnTo>
                        <a:pt x="1172" y="11843"/>
                      </a:lnTo>
                      <a:lnTo>
                        <a:pt x="1152" y="11990"/>
                      </a:lnTo>
                      <a:lnTo>
                        <a:pt x="1131" y="12094"/>
                      </a:lnTo>
                      <a:lnTo>
                        <a:pt x="1089" y="12136"/>
                      </a:lnTo>
                      <a:lnTo>
                        <a:pt x="1131" y="12199"/>
                      </a:lnTo>
                      <a:lnTo>
                        <a:pt x="1172" y="12262"/>
                      </a:lnTo>
                      <a:lnTo>
                        <a:pt x="1382" y="12262"/>
                      </a:lnTo>
                      <a:lnTo>
                        <a:pt x="1486" y="12283"/>
                      </a:lnTo>
                      <a:lnTo>
                        <a:pt x="1591" y="12346"/>
                      </a:lnTo>
                      <a:lnTo>
                        <a:pt x="1675" y="12366"/>
                      </a:lnTo>
                      <a:lnTo>
                        <a:pt x="1821" y="12366"/>
                      </a:lnTo>
                      <a:lnTo>
                        <a:pt x="1884" y="12450"/>
                      </a:lnTo>
                      <a:lnTo>
                        <a:pt x="1884" y="12555"/>
                      </a:lnTo>
                      <a:lnTo>
                        <a:pt x="2030" y="12618"/>
                      </a:lnTo>
                      <a:lnTo>
                        <a:pt x="2135" y="12618"/>
                      </a:lnTo>
                      <a:lnTo>
                        <a:pt x="2281" y="12680"/>
                      </a:lnTo>
                      <a:lnTo>
                        <a:pt x="2302" y="12722"/>
                      </a:lnTo>
                      <a:lnTo>
                        <a:pt x="2302" y="12827"/>
                      </a:lnTo>
                      <a:lnTo>
                        <a:pt x="2344" y="12869"/>
                      </a:lnTo>
                      <a:lnTo>
                        <a:pt x="2407" y="12827"/>
                      </a:lnTo>
                      <a:lnTo>
                        <a:pt x="2470" y="12827"/>
                      </a:lnTo>
                      <a:lnTo>
                        <a:pt x="2616" y="12973"/>
                      </a:lnTo>
                      <a:lnTo>
                        <a:pt x="2805" y="13245"/>
                      </a:lnTo>
                      <a:lnTo>
                        <a:pt x="2825" y="13434"/>
                      </a:lnTo>
                      <a:lnTo>
                        <a:pt x="2805" y="13559"/>
                      </a:lnTo>
                      <a:lnTo>
                        <a:pt x="2805" y="13664"/>
                      </a:lnTo>
                      <a:lnTo>
                        <a:pt x="4185" y="13643"/>
                      </a:lnTo>
                      <a:lnTo>
                        <a:pt x="4206" y="13706"/>
                      </a:lnTo>
                      <a:lnTo>
                        <a:pt x="4206" y="13747"/>
                      </a:lnTo>
                      <a:lnTo>
                        <a:pt x="6131" y="14647"/>
                      </a:lnTo>
                      <a:lnTo>
                        <a:pt x="7784" y="14689"/>
                      </a:lnTo>
                      <a:lnTo>
                        <a:pt x="7826" y="14480"/>
                      </a:lnTo>
                      <a:lnTo>
                        <a:pt x="8747" y="14501"/>
                      </a:lnTo>
                      <a:lnTo>
                        <a:pt x="8872" y="14584"/>
                      </a:lnTo>
                      <a:lnTo>
                        <a:pt x="8935" y="14710"/>
                      </a:lnTo>
                      <a:lnTo>
                        <a:pt x="8998" y="14773"/>
                      </a:lnTo>
                      <a:lnTo>
                        <a:pt x="9019" y="14815"/>
                      </a:lnTo>
                      <a:lnTo>
                        <a:pt x="9082" y="14815"/>
                      </a:lnTo>
                      <a:lnTo>
                        <a:pt x="9123" y="14898"/>
                      </a:lnTo>
                      <a:lnTo>
                        <a:pt x="9103" y="14961"/>
                      </a:lnTo>
                      <a:lnTo>
                        <a:pt x="9207" y="14982"/>
                      </a:lnTo>
                      <a:lnTo>
                        <a:pt x="9270" y="15066"/>
                      </a:lnTo>
                      <a:lnTo>
                        <a:pt x="9270" y="15107"/>
                      </a:lnTo>
                      <a:lnTo>
                        <a:pt x="9228" y="15170"/>
                      </a:lnTo>
                      <a:lnTo>
                        <a:pt x="9312" y="15191"/>
                      </a:lnTo>
                      <a:lnTo>
                        <a:pt x="9395" y="15233"/>
                      </a:lnTo>
                      <a:lnTo>
                        <a:pt x="9437" y="15317"/>
                      </a:lnTo>
                      <a:lnTo>
                        <a:pt x="9458" y="15442"/>
                      </a:lnTo>
                      <a:lnTo>
                        <a:pt x="9500" y="15484"/>
                      </a:lnTo>
                      <a:lnTo>
                        <a:pt x="9521" y="15505"/>
                      </a:lnTo>
                      <a:lnTo>
                        <a:pt x="9542" y="15526"/>
                      </a:lnTo>
                      <a:lnTo>
                        <a:pt x="9626" y="15610"/>
                      </a:lnTo>
                      <a:lnTo>
                        <a:pt x="9626" y="15693"/>
                      </a:lnTo>
                      <a:lnTo>
                        <a:pt x="9605" y="15714"/>
                      </a:lnTo>
                      <a:lnTo>
                        <a:pt x="9521" y="15735"/>
                      </a:lnTo>
                      <a:lnTo>
                        <a:pt x="9521" y="15756"/>
                      </a:lnTo>
                      <a:lnTo>
                        <a:pt x="9626" y="15903"/>
                      </a:lnTo>
                      <a:lnTo>
                        <a:pt x="9709" y="15965"/>
                      </a:lnTo>
                      <a:lnTo>
                        <a:pt x="9730" y="16070"/>
                      </a:lnTo>
                      <a:lnTo>
                        <a:pt x="9730" y="16112"/>
                      </a:lnTo>
                      <a:lnTo>
                        <a:pt x="9751" y="16112"/>
                      </a:lnTo>
                      <a:lnTo>
                        <a:pt x="9793" y="16133"/>
                      </a:lnTo>
                      <a:lnTo>
                        <a:pt x="9835" y="16133"/>
                      </a:lnTo>
                      <a:lnTo>
                        <a:pt x="9877" y="16154"/>
                      </a:lnTo>
                      <a:lnTo>
                        <a:pt x="9919" y="16216"/>
                      </a:lnTo>
                      <a:lnTo>
                        <a:pt x="9919" y="16237"/>
                      </a:lnTo>
                      <a:lnTo>
                        <a:pt x="9960" y="16279"/>
                      </a:lnTo>
                      <a:lnTo>
                        <a:pt x="10023" y="16279"/>
                      </a:lnTo>
                      <a:lnTo>
                        <a:pt x="10149" y="16342"/>
                      </a:lnTo>
                      <a:lnTo>
                        <a:pt x="10170" y="16384"/>
                      </a:lnTo>
                      <a:lnTo>
                        <a:pt x="10253" y="16426"/>
                      </a:lnTo>
                      <a:lnTo>
                        <a:pt x="10379" y="16467"/>
                      </a:lnTo>
                      <a:lnTo>
                        <a:pt x="10400" y="16530"/>
                      </a:lnTo>
                      <a:lnTo>
                        <a:pt x="10463" y="16530"/>
                      </a:lnTo>
                      <a:lnTo>
                        <a:pt x="10504" y="16488"/>
                      </a:lnTo>
                      <a:lnTo>
                        <a:pt x="10504" y="16467"/>
                      </a:lnTo>
                      <a:lnTo>
                        <a:pt x="10609" y="16384"/>
                      </a:lnTo>
                      <a:lnTo>
                        <a:pt x="10672" y="16384"/>
                      </a:lnTo>
                      <a:lnTo>
                        <a:pt x="10672" y="16342"/>
                      </a:lnTo>
                      <a:lnTo>
                        <a:pt x="10672" y="16321"/>
                      </a:lnTo>
                      <a:lnTo>
                        <a:pt x="10714" y="16237"/>
                      </a:lnTo>
                      <a:lnTo>
                        <a:pt x="10797" y="16070"/>
                      </a:lnTo>
                      <a:lnTo>
                        <a:pt x="10839" y="16028"/>
                      </a:lnTo>
                      <a:lnTo>
                        <a:pt x="10923" y="16007"/>
                      </a:lnTo>
                      <a:lnTo>
                        <a:pt x="10965" y="16007"/>
                      </a:lnTo>
                      <a:lnTo>
                        <a:pt x="10986" y="16028"/>
                      </a:lnTo>
                      <a:lnTo>
                        <a:pt x="11027" y="16028"/>
                      </a:lnTo>
                      <a:lnTo>
                        <a:pt x="11069" y="15944"/>
                      </a:lnTo>
                      <a:lnTo>
                        <a:pt x="11174" y="15944"/>
                      </a:lnTo>
                      <a:lnTo>
                        <a:pt x="11279" y="15965"/>
                      </a:lnTo>
                      <a:lnTo>
                        <a:pt x="11383" y="15944"/>
                      </a:lnTo>
                      <a:lnTo>
                        <a:pt x="11404" y="15965"/>
                      </a:lnTo>
                      <a:lnTo>
                        <a:pt x="11425" y="16007"/>
                      </a:lnTo>
                      <a:lnTo>
                        <a:pt x="11509" y="16007"/>
                      </a:lnTo>
                      <a:lnTo>
                        <a:pt x="11592" y="16028"/>
                      </a:lnTo>
                      <a:lnTo>
                        <a:pt x="11634" y="16133"/>
                      </a:lnTo>
                      <a:lnTo>
                        <a:pt x="11739" y="16216"/>
                      </a:lnTo>
                      <a:lnTo>
                        <a:pt x="11844" y="16363"/>
                      </a:lnTo>
                      <a:lnTo>
                        <a:pt x="11864" y="16467"/>
                      </a:lnTo>
                      <a:lnTo>
                        <a:pt x="11927" y="16530"/>
                      </a:lnTo>
                      <a:lnTo>
                        <a:pt x="11927" y="16593"/>
                      </a:lnTo>
                      <a:lnTo>
                        <a:pt x="11927" y="16760"/>
                      </a:lnTo>
                      <a:lnTo>
                        <a:pt x="12011" y="16781"/>
                      </a:lnTo>
                      <a:lnTo>
                        <a:pt x="12032" y="16865"/>
                      </a:lnTo>
                      <a:lnTo>
                        <a:pt x="12116" y="17074"/>
                      </a:lnTo>
                      <a:lnTo>
                        <a:pt x="12157" y="17095"/>
                      </a:lnTo>
                      <a:lnTo>
                        <a:pt x="12178" y="17179"/>
                      </a:lnTo>
                      <a:lnTo>
                        <a:pt x="12262" y="17221"/>
                      </a:lnTo>
                      <a:lnTo>
                        <a:pt x="12283" y="17325"/>
                      </a:lnTo>
                      <a:lnTo>
                        <a:pt x="12346" y="17430"/>
                      </a:lnTo>
                      <a:lnTo>
                        <a:pt x="12450" y="17514"/>
                      </a:lnTo>
                      <a:lnTo>
                        <a:pt x="12429" y="17618"/>
                      </a:lnTo>
                      <a:lnTo>
                        <a:pt x="12429" y="17723"/>
                      </a:lnTo>
                      <a:lnTo>
                        <a:pt x="12429" y="17786"/>
                      </a:lnTo>
                      <a:lnTo>
                        <a:pt x="12429" y="17807"/>
                      </a:lnTo>
                      <a:lnTo>
                        <a:pt x="12555" y="18141"/>
                      </a:lnTo>
                      <a:lnTo>
                        <a:pt x="12534" y="18309"/>
                      </a:lnTo>
                      <a:lnTo>
                        <a:pt x="12576" y="18351"/>
                      </a:lnTo>
                      <a:lnTo>
                        <a:pt x="12597" y="18351"/>
                      </a:lnTo>
                      <a:lnTo>
                        <a:pt x="12660" y="18372"/>
                      </a:lnTo>
                      <a:lnTo>
                        <a:pt x="12743" y="18372"/>
                      </a:lnTo>
                      <a:lnTo>
                        <a:pt x="12806" y="18413"/>
                      </a:lnTo>
                      <a:lnTo>
                        <a:pt x="12911" y="18518"/>
                      </a:lnTo>
                      <a:lnTo>
                        <a:pt x="13099" y="18560"/>
                      </a:lnTo>
                      <a:lnTo>
                        <a:pt x="13204" y="18644"/>
                      </a:lnTo>
                      <a:lnTo>
                        <a:pt x="13308" y="18644"/>
                      </a:lnTo>
                      <a:lnTo>
                        <a:pt x="13329" y="18727"/>
                      </a:lnTo>
                      <a:lnTo>
                        <a:pt x="13392" y="18748"/>
                      </a:lnTo>
                      <a:lnTo>
                        <a:pt x="13476" y="18581"/>
                      </a:lnTo>
                      <a:lnTo>
                        <a:pt x="13496" y="18455"/>
                      </a:lnTo>
                      <a:lnTo>
                        <a:pt x="13476" y="18372"/>
                      </a:lnTo>
                      <a:lnTo>
                        <a:pt x="13476" y="18120"/>
                      </a:lnTo>
                      <a:lnTo>
                        <a:pt x="13413" y="18037"/>
                      </a:lnTo>
                      <a:lnTo>
                        <a:pt x="13496" y="17911"/>
                      </a:lnTo>
                      <a:lnTo>
                        <a:pt x="13538" y="17723"/>
                      </a:lnTo>
                      <a:lnTo>
                        <a:pt x="13622" y="17618"/>
                      </a:lnTo>
                      <a:lnTo>
                        <a:pt x="13580" y="17409"/>
                      </a:lnTo>
                      <a:lnTo>
                        <a:pt x="13685" y="17367"/>
                      </a:lnTo>
                      <a:lnTo>
                        <a:pt x="13789" y="17284"/>
                      </a:lnTo>
                      <a:lnTo>
                        <a:pt x="13727" y="17200"/>
                      </a:lnTo>
                      <a:lnTo>
                        <a:pt x="13831" y="17074"/>
                      </a:lnTo>
                      <a:lnTo>
                        <a:pt x="13894" y="17095"/>
                      </a:lnTo>
                      <a:lnTo>
                        <a:pt x="13999" y="17053"/>
                      </a:lnTo>
                      <a:lnTo>
                        <a:pt x="13957" y="16907"/>
                      </a:lnTo>
                      <a:lnTo>
                        <a:pt x="13957" y="16907"/>
                      </a:lnTo>
                      <a:lnTo>
                        <a:pt x="14040" y="16970"/>
                      </a:lnTo>
                      <a:lnTo>
                        <a:pt x="14145" y="16907"/>
                      </a:lnTo>
                      <a:lnTo>
                        <a:pt x="14103" y="16865"/>
                      </a:lnTo>
                      <a:lnTo>
                        <a:pt x="14208" y="16781"/>
                      </a:lnTo>
                      <a:lnTo>
                        <a:pt x="14250" y="16802"/>
                      </a:lnTo>
                      <a:lnTo>
                        <a:pt x="14312" y="16781"/>
                      </a:lnTo>
                      <a:lnTo>
                        <a:pt x="14375" y="16865"/>
                      </a:lnTo>
                      <a:lnTo>
                        <a:pt x="14271" y="16949"/>
                      </a:lnTo>
                      <a:lnTo>
                        <a:pt x="14354" y="16949"/>
                      </a:lnTo>
                      <a:lnTo>
                        <a:pt x="14459" y="16844"/>
                      </a:lnTo>
                      <a:lnTo>
                        <a:pt x="14543" y="16844"/>
                      </a:lnTo>
                      <a:lnTo>
                        <a:pt x="14794" y="16739"/>
                      </a:lnTo>
                      <a:lnTo>
                        <a:pt x="14982" y="16551"/>
                      </a:lnTo>
                      <a:lnTo>
                        <a:pt x="15066" y="16551"/>
                      </a:lnTo>
                      <a:lnTo>
                        <a:pt x="15108" y="16488"/>
                      </a:lnTo>
                      <a:lnTo>
                        <a:pt x="15087" y="16384"/>
                      </a:lnTo>
                      <a:lnTo>
                        <a:pt x="15108" y="16258"/>
                      </a:lnTo>
                      <a:lnTo>
                        <a:pt x="15045" y="16112"/>
                      </a:lnTo>
                      <a:lnTo>
                        <a:pt x="15087" y="16175"/>
                      </a:lnTo>
                      <a:lnTo>
                        <a:pt x="15170" y="16175"/>
                      </a:lnTo>
                      <a:lnTo>
                        <a:pt x="15275" y="16070"/>
                      </a:lnTo>
                      <a:lnTo>
                        <a:pt x="15275" y="16028"/>
                      </a:lnTo>
                      <a:lnTo>
                        <a:pt x="15317" y="16133"/>
                      </a:lnTo>
                      <a:lnTo>
                        <a:pt x="15254" y="16237"/>
                      </a:lnTo>
                      <a:lnTo>
                        <a:pt x="15275" y="16321"/>
                      </a:lnTo>
                      <a:lnTo>
                        <a:pt x="15275" y="16426"/>
                      </a:lnTo>
                      <a:lnTo>
                        <a:pt x="15401" y="16384"/>
                      </a:lnTo>
                      <a:lnTo>
                        <a:pt x="15484" y="16258"/>
                      </a:lnTo>
                      <a:lnTo>
                        <a:pt x="15568" y="16258"/>
                      </a:lnTo>
                      <a:lnTo>
                        <a:pt x="15631" y="16216"/>
                      </a:lnTo>
                      <a:lnTo>
                        <a:pt x="15840" y="16154"/>
                      </a:lnTo>
                      <a:lnTo>
                        <a:pt x="16007" y="16154"/>
                      </a:lnTo>
                      <a:lnTo>
                        <a:pt x="16258" y="16237"/>
                      </a:lnTo>
                      <a:lnTo>
                        <a:pt x="16321" y="16279"/>
                      </a:lnTo>
                      <a:lnTo>
                        <a:pt x="16635" y="16321"/>
                      </a:lnTo>
                      <a:lnTo>
                        <a:pt x="16740" y="16279"/>
                      </a:lnTo>
                      <a:lnTo>
                        <a:pt x="16740" y="16237"/>
                      </a:lnTo>
                      <a:lnTo>
                        <a:pt x="16740" y="16154"/>
                      </a:lnTo>
                      <a:lnTo>
                        <a:pt x="16844" y="16133"/>
                      </a:lnTo>
                      <a:lnTo>
                        <a:pt x="16928" y="16154"/>
                      </a:lnTo>
                      <a:lnTo>
                        <a:pt x="16865" y="16216"/>
                      </a:lnTo>
                      <a:lnTo>
                        <a:pt x="16928" y="16237"/>
                      </a:lnTo>
                      <a:lnTo>
                        <a:pt x="16991" y="16216"/>
                      </a:lnTo>
                      <a:lnTo>
                        <a:pt x="17053" y="16258"/>
                      </a:lnTo>
                      <a:lnTo>
                        <a:pt x="17053" y="16342"/>
                      </a:lnTo>
                      <a:lnTo>
                        <a:pt x="17074" y="16384"/>
                      </a:lnTo>
                      <a:lnTo>
                        <a:pt x="17200" y="16363"/>
                      </a:lnTo>
                      <a:lnTo>
                        <a:pt x="17242" y="16426"/>
                      </a:lnTo>
                      <a:lnTo>
                        <a:pt x="17158" y="16488"/>
                      </a:lnTo>
                      <a:lnTo>
                        <a:pt x="17095" y="16551"/>
                      </a:lnTo>
                      <a:lnTo>
                        <a:pt x="17179" y="16572"/>
                      </a:lnTo>
                      <a:lnTo>
                        <a:pt x="17263" y="16551"/>
                      </a:lnTo>
                      <a:lnTo>
                        <a:pt x="17346" y="16593"/>
                      </a:lnTo>
                      <a:lnTo>
                        <a:pt x="17493" y="16656"/>
                      </a:lnTo>
                      <a:lnTo>
                        <a:pt x="17556" y="16572"/>
                      </a:lnTo>
                      <a:lnTo>
                        <a:pt x="17618" y="16530"/>
                      </a:lnTo>
                      <a:lnTo>
                        <a:pt x="17723" y="16593"/>
                      </a:lnTo>
                      <a:lnTo>
                        <a:pt x="17786" y="16656"/>
                      </a:lnTo>
                      <a:lnTo>
                        <a:pt x="17870" y="16635"/>
                      </a:lnTo>
                      <a:lnTo>
                        <a:pt x="17870" y="16467"/>
                      </a:lnTo>
                      <a:lnTo>
                        <a:pt x="17807" y="16363"/>
                      </a:lnTo>
                      <a:lnTo>
                        <a:pt x="17911" y="16363"/>
                      </a:lnTo>
                      <a:lnTo>
                        <a:pt x="18016" y="16488"/>
                      </a:lnTo>
                      <a:lnTo>
                        <a:pt x="18100" y="16530"/>
                      </a:lnTo>
                      <a:lnTo>
                        <a:pt x="18142" y="16593"/>
                      </a:lnTo>
                      <a:lnTo>
                        <a:pt x="18204" y="16593"/>
                      </a:lnTo>
                      <a:lnTo>
                        <a:pt x="18288" y="16635"/>
                      </a:lnTo>
                      <a:lnTo>
                        <a:pt x="18288" y="16760"/>
                      </a:lnTo>
                      <a:lnTo>
                        <a:pt x="18309" y="16677"/>
                      </a:lnTo>
                      <a:lnTo>
                        <a:pt x="18414" y="16656"/>
                      </a:lnTo>
                      <a:lnTo>
                        <a:pt x="18414" y="16635"/>
                      </a:lnTo>
                      <a:lnTo>
                        <a:pt x="18288" y="16530"/>
                      </a:lnTo>
                      <a:lnTo>
                        <a:pt x="18100" y="16447"/>
                      </a:lnTo>
                      <a:lnTo>
                        <a:pt x="18037" y="16363"/>
                      </a:lnTo>
                      <a:lnTo>
                        <a:pt x="18037" y="16258"/>
                      </a:lnTo>
                      <a:lnTo>
                        <a:pt x="18225" y="16175"/>
                      </a:lnTo>
                      <a:lnTo>
                        <a:pt x="18288" y="16154"/>
                      </a:lnTo>
                      <a:lnTo>
                        <a:pt x="18183" y="16112"/>
                      </a:lnTo>
                      <a:lnTo>
                        <a:pt x="18121" y="16049"/>
                      </a:lnTo>
                      <a:lnTo>
                        <a:pt x="18100" y="16049"/>
                      </a:lnTo>
                      <a:lnTo>
                        <a:pt x="18016" y="16112"/>
                      </a:lnTo>
                      <a:lnTo>
                        <a:pt x="17932" y="16154"/>
                      </a:lnTo>
                      <a:lnTo>
                        <a:pt x="17932" y="16070"/>
                      </a:lnTo>
                      <a:lnTo>
                        <a:pt x="18037" y="15944"/>
                      </a:lnTo>
                      <a:lnTo>
                        <a:pt x="18246" y="15861"/>
                      </a:lnTo>
                      <a:lnTo>
                        <a:pt x="18330" y="15798"/>
                      </a:lnTo>
                      <a:lnTo>
                        <a:pt x="18665" y="15735"/>
                      </a:lnTo>
                      <a:lnTo>
                        <a:pt x="18811" y="15756"/>
                      </a:lnTo>
                      <a:lnTo>
                        <a:pt x="18874" y="15735"/>
                      </a:lnTo>
                      <a:lnTo>
                        <a:pt x="18958" y="15735"/>
                      </a:lnTo>
                      <a:lnTo>
                        <a:pt x="19020" y="15651"/>
                      </a:lnTo>
                      <a:lnTo>
                        <a:pt x="19062" y="15547"/>
                      </a:lnTo>
                      <a:lnTo>
                        <a:pt x="19146" y="15547"/>
                      </a:lnTo>
                      <a:lnTo>
                        <a:pt x="19125" y="15631"/>
                      </a:lnTo>
                      <a:lnTo>
                        <a:pt x="19125" y="15714"/>
                      </a:lnTo>
                      <a:lnTo>
                        <a:pt x="19250" y="15819"/>
                      </a:lnTo>
                      <a:lnTo>
                        <a:pt x="19334" y="15756"/>
                      </a:lnTo>
                      <a:lnTo>
                        <a:pt x="19481" y="15756"/>
                      </a:lnTo>
                      <a:lnTo>
                        <a:pt x="19585" y="15735"/>
                      </a:lnTo>
                      <a:lnTo>
                        <a:pt x="19648" y="15798"/>
                      </a:lnTo>
                      <a:lnTo>
                        <a:pt x="19815" y="15756"/>
                      </a:lnTo>
                      <a:lnTo>
                        <a:pt x="19878" y="15798"/>
                      </a:lnTo>
                      <a:lnTo>
                        <a:pt x="20004" y="15714"/>
                      </a:lnTo>
                      <a:lnTo>
                        <a:pt x="20108" y="15714"/>
                      </a:lnTo>
                      <a:lnTo>
                        <a:pt x="20129" y="15735"/>
                      </a:lnTo>
                      <a:lnTo>
                        <a:pt x="20087" y="15756"/>
                      </a:lnTo>
                      <a:lnTo>
                        <a:pt x="19962" y="15756"/>
                      </a:lnTo>
                      <a:lnTo>
                        <a:pt x="19920" y="15798"/>
                      </a:lnTo>
                      <a:lnTo>
                        <a:pt x="20087" y="15819"/>
                      </a:lnTo>
                      <a:lnTo>
                        <a:pt x="20213" y="15819"/>
                      </a:lnTo>
                      <a:lnTo>
                        <a:pt x="20318" y="15903"/>
                      </a:lnTo>
                      <a:lnTo>
                        <a:pt x="20401" y="15944"/>
                      </a:lnTo>
                      <a:lnTo>
                        <a:pt x="20338" y="15861"/>
                      </a:lnTo>
                      <a:lnTo>
                        <a:pt x="20338" y="15819"/>
                      </a:lnTo>
                      <a:lnTo>
                        <a:pt x="20401" y="15819"/>
                      </a:lnTo>
                      <a:lnTo>
                        <a:pt x="20422" y="15861"/>
                      </a:lnTo>
                      <a:lnTo>
                        <a:pt x="20527" y="15944"/>
                      </a:lnTo>
                      <a:lnTo>
                        <a:pt x="20506" y="16007"/>
                      </a:lnTo>
                      <a:lnTo>
                        <a:pt x="20443" y="15944"/>
                      </a:lnTo>
                      <a:lnTo>
                        <a:pt x="20422" y="15965"/>
                      </a:lnTo>
                      <a:lnTo>
                        <a:pt x="20548" y="16049"/>
                      </a:lnTo>
                      <a:lnTo>
                        <a:pt x="20610" y="16133"/>
                      </a:lnTo>
                      <a:lnTo>
                        <a:pt x="20652" y="16175"/>
                      </a:lnTo>
                      <a:lnTo>
                        <a:pt x="20631" y="16216"/>
                      </a:lnTo>
                      <a:lnTo>
                        <a:pt x="20610" y="16154"/>
                      </a:lnTo>
                      <a:lnTo>
                        <a:pt x="20590" y="16216"/>
                      </a:lnTo>
                      <a:lnTo>
                        <a:pt x="20610" y="16258"/>
                      </a:lnTo>
                      <a:lnTo>
                        <a:pt x="20799" y="16237"/>
                      </a:lnTo>
                      <a:lnTo>
                        <a:pt x="20903" y="16216"/>
                      </a:lnTo>
                      <a:lnTo>
                        <a:pt x="21029" y="16070"/>
                      </a:lnTo>
                      <a:lnTo>
                        <a:pt x="21113" y="16070"/>
                      </a:lnTo>
                      <a:lnTo>
                        <a:pt x="21113" y="16049"/>
                      </a:lnTo>
                      <a:lnTo>
                        <a:pt x="21175" y="15965"/>
                      </a:lnTo>
                      <a:lnTo>
                        <a:pt x="21280" y="15965"/>
                      </a:lnTo>
                      <a:lnTo>
                        <a:pt x="21364" y="16007"/>
                      </a:lnTo>
                      <a:lnTo>
                        <a:pt x="21489" y="16049"/>
                      </a:lnTo>
                      <a:lnTo>
                        <a:pt x="21552" y="16258"/>
                      </a:lnTo>
                      <a:lnTo>
                        <a:pt x="21636" y="16321"/>
                      </a:lnTo>
                      <a:lnTo>
                        <a:pt x="21657" y="16321"/>
                      </a:lnTo>
                      <a:lnTo>
                        <a:pt x="21678" y="16447"/>
                      </a:lnTo>
                      <a:lnTo>
                        <a:pt x="21761" y="16488"/>
                      </a:lnTo>
                      <a:lnTo>
                        <a:pt x="21803" y="16488"/>
                      </a:lnTo>
                      <a:lnTo>
                        <a:pt x="21803" y="16551"/>
                      </a:lnTo>
                      <a:lnTo>
                        <a:pt x="21866" y="16635"/>
                      </a:lnTo>
                      <a:lnTo>
                        <a:pt x="21950" y="16656"/>
                      </a:lnTo>
                      <a:lnTo>
                        <a:pt x="22012" y="16781"/>
                      </a:lnTo>
                      <a:lnTo>
                        <a:pt x="21991" y="16907"/>
                      </a:lnTo>
                      <a:lnTo>
                        <a:pt x="21908" y="17179"/>
                      </a:lnTo>
                      <a:lnTo>
                        <a:pt x="21803" y="17409"/>
                      </a:lnTo>
                      <a:lnTo>
                        <a:pt x="21803" y="17493"/>
                      </a:lnTo>
                      <a:lnTo>
                        <a:pt x="21887" y="17597"/>
                      </a:lnTo>
                      <a:lnTo>
                        <a:pt x="21908" y="17576"/>
                      </a:lnTo>
                      <a:lnTo>
                        <a:pt x="21971" y="17493"/>
                      </a:lnTo>
                      <a:lnTo>
                        <a:pt x="21971" y="17430"/>
                      </a:lnTo>
                      <a:lnTo>
                        <a:pt x="21991" y="17388"/>
                      </a:lnTo>
                      <a:lnTo>
                        <a:pt x="22075" y="17430"/>
                      </a:lnTo>
                      <a:lnTo>
                        <a:pt x="22096" y="17535"/>
                      </a:lnTo>
                      <a:lnTo>
                        <a:pt x="21950" y="17744"/>
                      </a:lnTo>
                      <a:lnTo>
                        <a:pt x="21971" y="17807"/>
                      </a:lnTo>
                      <a:lnTo>
                        <a:pt x="21991" y="17911"/>
                      </a:lnTo>
                      <a:lnTo>
                        <a:pt x="22054" y="18016"/>
                      </a:lnTo>
                      <a:lnTo>
                        <a:pt x="22075" y="18058"/>
                      </a:lnTo>
                      <a:lnTo>
                        <a:pt x="22117" y="18037"/>
                      </a:lnTo>
                      <a:lnTo>
                        <a:pt x="22159" y="18141"/>
                      </a:lnTo>
                      <a:lnTo>
                        <a:pt x="22201" y="18100"/>
                      </a:lnTo>
                      <a:lnTo>
                        <a:pt x="22201" y="18058"/>
                      </a:lnTo>
                      <a:lnTo>
                        <a:pt x="22222" y="18100"/>
                      </a:lnTo>
                      <a:lnTo>
                        <a:pt x="22368" y="18058"/>
                      </a:lnTo>
                      <a:lnTo>
                        <a:pt x="22368" y="18058"/>
                      </a:lnTo>
                      <a:lnTo>
                        <a:pt x="22263" y="18141"/>
                      </a:lnTo>
                      <a:lnTo>
                        <a:pt x="22222" y="18246"/>
                      </a:lnTo>
                      <a:lnTo>
                        <a:pt x="22201" y="18309"/>
                      </a:lnTo>
                      <a:lnTo>
                        <a:pt x="22201" y="18351"/>
                      </a:lnTo>
                      <a:lnTo>
                        <a:pt x="22368" y="18455"/>
                      </a:lnTo>
                      <a:lnTo>
                        <a:pt x="22368" y="18581"/>
                      </a:lnTo>
                      <a:lnTo>
                        <a:pt x="22368" y="18748"/>
                      </a:lnTo>
                      <a:lnTo>
                        <a:pt x="22410" y="18769"/>
                      </a:lnTo>
                      <a:lnTo>
                        <a:pt x="22494" y="18769"/>
                      </a:lnTo>
                      <a:lnTo>
                        <a:pt x="22535" y="18853"/>
                      </a:lnTo>
                      <a:lnTo>
                        <a:pt x="22515" y="18957"/>
                      </a:lnTo>
                      <a:lnTo>
                        <a:pt x="22682" y="19062"/>
                      </a:lnTo>
                      <a:lnTo>
                        <a:pt x="22598" y="19083"/>
                      </a:lnTo>
                      <a:lnTo>
                        <a:pt x="22724" y="19146"/>
                      </a:lnTo>
                      <a:lnTo>
                        <a:pt x="22787" y="19188"/>
                      </a:lnTo>
                      <a:lnTo>
                        <a:pt x="22891" y="19250"/>
                      </a:lnTo>
                      <a:lnTo>
                        <a:pt x="22996" y="19188"/>
                      </a:lnTo>
                      <a:lnTo>
                        <a:pt x="23100" y="19167"/>
                      </a:lnTo>
                      <a:lnTo>
                        <a:pt x="23100" y="18999"/>
                      </a:lnTo>
                      <a:lnTo>
                        <a:pt x="23163" y="18895"/>
                      </a:lnTo>
                      <a:lnTo>
                        <a:pt x="23226" y="18769"/>
                      </a:lnTo>
                      <a:lnTo>
                        <a:pt x="23331" y="18560"/>
                      </a:lnTo>
                      <a:lnTo>
                        <a:pt x="23310" y="18455"/>
                      </a:lnTo>
                      <a:lnTo>
                        <a:pt x="23351" y="18413"/>
                      </a:lnTo>
                      <a:lnTo>
                        <a:pt x="23351" y="18225"/>
                      </a:lnTo>
                      <a:lnTo>
                        <a:pt x="23331" y="18162"/>
                      </a:lnTo>
                      <a:lnTo>
                        <a:pt x="23414" y="18120"/>
                      </a:lnTo>
                      <a:lnTo>
                        <a:pt x="23351" y="17932"/>
                      </a:lnTo>
                      <a:lnTo>
                        <a:pt x="23247" y="17848"/>
                      </a:lnTo>
                      <a:lnTo>
                        <a:pt x="23205" y="17493"/>
                      </a:lnTo>
                      <a:lnTo>
                        <a:pt x="23142" y="17430"/>
                      </a:lnTo>
                      <a:lnTo>
                        <a:pt x="23163" y="17263"/>
                      </a:lnTo>
                      <a:lnTo>
                        <a:pt x="23205" y="17116"/>
                      </a:lnTo>
                      <a:lnTo>
                        <a:pt x="23163" y="17011"/>
                      </a:lnTo>
                      <a:lnTo>
                        <a:pt x="23100" y="16907"/>
                      </a:lnTo>
                      <a:lnTo>
                        <a:pt x="23038" y="16656"/>
                      </a:lnTo>
                      <a:lnTo>
                        <a:pt x="22996" y="16551"/>
                      </a:lnTo>
                      <a:lnTo>
                        <a:pt x="22954" y="16279"/>
                      </a:lnTo>
                      <a:lnTo>
                        <a:pt x="22912" y="16133"/>
                      </a:lnTo>
                      <a:lnTo>
                        <a:pt x="22933" y="15903"/>
                      </a:lnTo>
                      <a:lnTo>
                        <a:pt x="22912" y="15714"/>
                      </a:lnTo>
                      <a:lnTo>
                        <a:pt x="22933" y="15379"/>
                      </a:lnTo>
                      <a:lnTo>
                        <a:pt x="22933" y="15170"/>
                      </a:lnTo>
                      <a:lnTo>
                        <a:pt x="23038" y="15003"/>
                      </a:lnTo>
                      <a:lnTo>
                        <a:pt x="23121" y="14856"/>
                      </a:lnTo>
                      <a:lnTo>
                        <a:pt x="23226" y="14815"/>
                      </a:lnTo>
                      <a:lnTo>
                        <a:pt x="23268" y="14752"/>
                      </a:lnTo>
                      <a:lnTo>
                        <a:pt x="23331" y="14752"/>
                      </a:lnTo>
                      <a:lnTo>
                        <a:pt x="23414" y="14605"/>
                      </a:lnTo>
                      <a:lnTo>
                        <a:pt x="23414" y="14543"/>
                      </a:lnTo>
                      <a:lnTo>
                        <a:pt x="23372" y="14501"/>
                      </a:lnTo>
                      <a:lnTo>
                        <a:pt x="23414" y="14480"/>
                      </a:lnTo>
                      <a:lnTo>
                        <a:pt x="23540" y="14480"/>
                      </a:lnTo>
                      <a:lnTo>
                        <a:pt x="23561" y="14396"/>
                      </a:lnTo>
                      <a:lnTo>
                        <a:pt x="23665" y="14396"/>
                      </a:lnTo>
                      <a:lnTo>
                        <a:pt x="23686" y="14354"/>
                      </a:lnTo>
                      <a:lnTo>
                        <a:pt x="23875" y="14333"/>
                      </a:lnTo>
                      <a:lnTo>
                        <a:pt x="23937" y="14250"/>
                      </a:lnTo>
                      <a:lnTo>
                        <a:pt x="24063" y="14250"/>
                      </a:lnTo>
                      <a:lnTo>
                        <a:pt x="24084" y="14187"/>
                      </a:lnTo>
                      <a:lnTo>
                        <a:pt x="24168" y="14187"/>
                      </a:lnTo>
                      <a:lnTo>
                        <a:pt x="24209" y="14229"/>
                      </a:lnTo>
                      <a:lnTo>
                        <a:pt x="24314" y="14082"/>
                      </a:lnTo>
                      <a:lnTo>
                        <a:pt x="24314" y="14040"/>
                      </a:lnTo>
                      <a:lnTo>
                        <a:pt x="24377" y="14040"/>
                      </a:lnTo>
                      <a:lnTo>
                        <a:pt x="24481" y="13957"/>
                      </a:lnTo>
                      <a:lnTo>
                        <a:pt x="24481" y="13873"/>
                      </a:lnTo>
                      <a:lnTo>
                        <a:pt x="24691" y="13601"/>
                      </a:lnTo>
                      <a:lnTo>
                        <a:pt x="24795" y="13496"/>
                      </a:lnTo>
                      <a:lnTo>
                        <a:pt x="24984" y="13496"/>
                      </a:lnTo>
                      <a:lnTo>
                        <a:pt x="25025" y="13517"/>
                      </a:lnTo>
                      <a:lnTo>
                        <a:pt x="25088" y="13517"/>
                      </a:lnTo>
                      <a:lnTo>
                        <a:pt x="25193" y="13329"/>
                      </a:lnTo>
                      <a:lnTo>
                        <a:pt x="25465" y="13099"/>
                      </a:lnTo>
                      <a:lnTo>
                        <a:pt x="25737" y="12931"/>
                      </a:lnTo>
                      <a:lnTo>
                        <a:pt x="25862" y="12910"/>
                      </a:lnTo>
                      <a:lnTo>
                        <a:pt x="25925" y="12890"/>
                      </a:lnTo>
                      <a:lnTo>
                        <a:pt x="25988" y="12890"/>
                      </a:lnTo>
                      <a:lnTo>
                        <a:pt x="25988" y="12910"/>
                      </a:lnTo>
                      <a:lnTo>
                        <a:pt x="26092" y="12910"/>
                      </a:lnTo>
                      <a:lnTo>
                        <a:pt x="26197" y="12785"/>
                      </a:lnTo>
                      <a:lnTo>
                        <a:pt x="26155" y="12785"/>
                      </a:lnTo>
                      <a:lnTo>
                        <a:pt x="26134" y="12722"/>
                      </a:lnTo>
                      <a:lnTo>
                        <a:pt x="26030" y="12827"/>
                      </a:lnTo>
                      <a:lnTo>
                        <a:pt x="25883" y="12806"/>
                      </a:lnTo>
                      <a:lnTo>
                        <a:pt x="25820" y="12722"/>
                      </a:lnTo>
                      <a:lnTo>
                        <a:pt x="25925" y="12785"/>
                      </a:lnTo>
                      <a:lnTo>
                        <a:pt x="26051" y="12701"/>
                      </a:lnTo>
                      <a:lnTo>
                        <a:pt x="26030" y="12680"/>
                      </a:lnTo>
                      <a:lnTo>
                        <a:pt x="26092" y="12618"/>
                      </a:lnTo>
                      <a:lnTo>
                        <a:pt x="26051" y="12555"/>
                      </a:lnTo>
                      <a:lnTo>
                        <a:pt x="25925" y="12513"/>
                      </a:lnTo>
                      <a:lnTo>
                        <a:pt x="25862" y="12471"/>
                      </a:lnTo>
                      <a:lnTo>
                        <a:pt x="25946" y="12471"/>
                      </a:lnTo>
                      <a:lnTo>
                        <a:pt x="26030" y="12492"/>
                      </a:lnTo>
                      <a:lnTo>
                        <a:pt x="26092" y="12471"/>
                      </a:lnTo>
                      <a:lnTo>
                        <a:pt x="26092" y="12387"/>
                      </a:lnTo>
                      <a:lnTo>
                        <a:pt x="26155" y="12513"/>
                      </a:lnTo>
                      <a:lnTo>
                        <a:pt x="26239" y="12492"/>
                      </a:lnTo>
                      <a:lnTo>
                        <a:pt x="26302" y="12555"/>
                      </a:lnTo>
                      <a:lnTo>
                        <a:pt x="26364" y="12513"/>
                      </a:lnTo>
                      <a:lnTo>
                        <a:pt x="26385" y="12408"/>
                      </a:lnTo>
                      <a:lnTo>
                        <a:pt x="26511" y="12304"/>
                      </a:lnTo>
                      <a:lnTo>
                        <a:pt x="26553" y="12304"/>
                      </a:lnTo>
                      <a:lnTo>
                        <a:pt x="26574" y="12199"/>
                      </a:lnTo>
                      <a:lnTo>
                        <a:pt x="26553" y="12094"/>
                      </a:lnTo>
                      <a:lnTo>
                        <a:pt x="26511" y="12094"/>
                      </a:lnTo>
                      <a:lnTo>
                        <a:pt x="26448" y="12241"/>
                      </a:lnTo>
                      <a:lnTo>
                        <a:pt x="26448" y="12283"/>
                      </a:lnTo>
                      <a:lnTo>
                        <a:pt x="26385" y="12262"/>
                      </a:lnTo>
                      <a:lnTo>
                        <a:pt x="26364" y="12094"/>
                      </a:lnTo>
                      <a:lnTo>
                        <a:pt x="26344" y="12074"/>
                      </a:lnTo>
                      <a:lnTo>
                        <a:pt x="26092" y="12094"/>
                      </a:lnTo>
                      <a:lnTo>
                        <a:pt x="25967" y="12157"/>
                      </a:lnTo>
                      <a:lnTo>
                        <a:pt x="25988" y="12074"/>
                      </a:lnTo>
                      <a:lnTo>
                        <a:pt x="25988" y="11927"/>
                      </a:lnTo>
                      <a:lnTo>
                        <a:pt x="26051" y="11885"/>
                      </a:lnTo>
                      <a:lnTo>
                        <a:pt x="26092" y="11990"/>
                      </a:lnTo>
                      <a:lnTo>
                        <a:pt x="26176" y="12032"/>
                      </a:lnTo>
                      <a:lnTo>
                        <a:pt x="26239" y="11969"/>
                      </a:lnTo>
                      <a:lnTo>
                        <a:pt x="26385" y="11948"/>
                      </a:lnTo>
                      <a:lnTo>
                        <a:pt x="26406" y="11885"/>
                      </a:lnTo>
                      <a:lnTo>
                        <a:pt x="26490" y="11885"/>
                      </a:lnTo>
                      <a:lnTo>
                        <a:pt x="26511" y="11843"/>
                      </a:lnTo>
                      <a:lnTo>
                        <a:pt x="26490" y="11718"/>
                      </a:lnTo>
                      <a:lnTo>
                        <a:pt x="26448" y="11655"/>
                      </a:lnTo>
                      <a:lnTo>
                        <a:pt x="26469" y="11613"/>
                      </a:lnTo>
                      <a:lnTo>
                        <a:pt x="26511" y="11634"/>
                      </a:lnTo>
                      <a:lnTo>
                        <a:pt x="26574" y="11530"/>
                      </a:lnTo>
                      <a:lnTo>
                        <a:pt x="26511" y="11425"/>
                      </a:lnTo>
                      <a:lnTo>
                        <a:pt x="26469" y="11362"/>
                      </a:lnTo>
                      <a:lnTo>
                        <a:pt x="26385" y="11404"/>
                      </a:lnTo>
                      <a:lnTo>
                        <a:pt x="26302" y="11362"/>
                      </a:lnTo>
                      <a:lnTo>
                        <a:pt x="26260" y="11237"/>
                      </a:lnTo>
                      <a:lnTo>
                        <a:pt x="26176" y="11237"/>
                      </a:lnTo>
                      <a:lnTo>
                        <a:pt x="26092" y="11195"/>
                      </a:lnTo>
                      <a:lnTo>
                        <a:pt x="26030" y="11111"/>
                      </a:lnTo>
                      <a:lnTo>
                        <a:pt x="26030" y="11111"/>
                      </a:lnTo>
                      <a:lnTo>
                        <a:pt x="26092" y="11153"/>
                      </a:lnTo>
                      <a:lnTo>
                        <a:pt x="26260" y="11153"/>
                      </a:lnTo>
                      <a:lnTo>
                        <a:pt x="26302" y="11257"/>
                      </a:lnTo>
                      <a:lnTo>
                        <a:pt x="26385" y="11299"/>
                      </a:lnTo>
                      <a:lnTo>
                        <a:pt x="26406" y="11216"/>
                      </a:lnTo>
                      <a:lnTo>
                        <a:pt x="26281" y="11090"/>
                      </a:lnTo>
                      <a:lnTo>
                        <a:pt x="26385" y="11111"/>
                      </a:lnTo>
                      <a:lnTo>
                        <a:pt x="26406" y="11048"/>
                      </a:lnTo>
                      <a:lnTo>
                        <a:pt x="26448" y="11027"/>
                      </a:lnTo>
                      <a:lnTo>
                        <a:pt x="26406" y="10944"/>
                      </a:lnTo>
                      <a:lnTo>
                        <a:pt x="26281" y="10881"/>
                      </a:lnTo>
                      <a:lnTo>
                        <a:pt x="26239" y="10713"/>
                      </a:lnTo>
                      <a:lnTo>
                        <a:pt x="26281" y="10734"/>
                      </a:lnTo>
                      <a:lnTo>
                        <a:pt x="26344" y="10839"/>
                      </a:lnTo>
                      <a:lnTo>
                        <a:pt x="26406" y="10839"/>
                      </a:lnTo>
                      <a:lnTo>
                        <a:pt x="26448" y="10734"/>
                      </a:lnTo>
                      <a:lnTo>
                        <a:pt x="26448" y="10630"/>
                      </a:lnTo>
                      <a:lnTo>
                        <a:pt x="26344" y="10588"/>
                      </a:lnTo>
                      <a:lnTo>
                        <a:pt x="26197" y="10421"/>
                      </a:lnTo>
                      <a:lnTo>
                        <a:pt x="26092" y="10379"/>
                      </a:lnTo>
                      <a:lnTo>
                        <a:pt x="26030" y="10274"/>
                      </a:lnTo>
                      <a:lnTo>
                        <a:pt x="25946" y="10253"/>
                      </a:lnTo>
                      <a:lnTo>
                        <a:pt x="25946" y="10149"/>
                      </a:lnTo>
                      <a:lnTo>
                        <a:pt x="26030" y="10044"/>
                      </a:lnTo>
                      <a:lnTo>
                        <a:pt x="25967" y="10149"/>
                      </a:lnTo>
                      <a:lnTo>
                        <a:pt x="25988" y="10190"/>
                      </a:lnTo>
                      <a:lnTo>
                        <a:pt x="26051" y="10211"/>
                      </a:lnTo>
                      <a:lnTo>
                        <a:pt x="26134" y="10316"/>
                      </a:lnTo>
                      <a:lnTo>
                        <a:pt x="26239" y="10358"/>
                      </a:lnTo>
                      <a:lnTo>
                        <a:pt x="26364" y="10504"/>
                      </a:lnTo>
                      <a:lnTo>
                        <a:pt x="26385" y="10504"/>
                      </a:lnTo>
                      <a:lnTo>
                        <a:pt x="26406" y="10274"/>
                      </a:lnTo>
                      <a:lnTo>
                        <a:pt x="26406" y="10169"/>
                      </a:lnTo>
                      <a:lnTo>
                        <a:pt x="26406" y="10086"/>
                      </a:lnTo>
                      <a:lnTo>
                        <a:pt x="26385" y="10044"/>
                      </a:lnTo>
                      <a:lnTo>
                        <a:pt x="26406" y="9856"/>
                      </a:lnTo>
                      <a:lnTo>
                        <a:pt x="26448" y="9793"/>
                      </a:lnTo>
                      <a:lnTo>
                        <a:pt x="26409" y="9728"/>
                      </a:lnTo>
                      <a:lnTo>
                        <a:pt x="26409" y="9728"/>
                      </a:lnTo>
                      <a:lnTo>
                        <a:pt x="26490" y="9667"/>
                      </a:lnTo>
                      <a:lnTo>
                        <a:pt x="26616" y="9563"/>
                      </a:lnTo>
                      <a:lnTo>
                        <a:pt x="26657" y="9458"/>
                      </a:lnTo>
                      <a:lnTo>
                        <a:pt x="26657" y="9437"/>
                      </a:lnTo>
                      <a:lnTo>
                        <a:pt x="26678" y="9458"/>
                      </a:lnTo>
                      <a:lnTo>
                        <a:pt x="26657" y="9584"/>
                      </a:lnTo>
                      <a:lnTo>
                        <a:pt x="26678" y="9625"/>
                      </a:lnTo>
                      <a:lnTo>
                        <a:pt x="26574" y="9667"/>
                      </a:lnTo>
                      <a:lnTo>
                        <a:pt x="26511" y="9793"/>
                      </a:lnTo>
                      <a:lnTo>
                        <a:pt x="26595" y="9960"/>
                      </a:lnTo>
                      <a:lnTo>
                        <a:pt x="26574" y="10107"/>
                      </a:lnTo>
                      <a:lnTo>
                        <a:pt x="26490" y="10253"/>
                      </a:lnTo>
                      <a:lnTo>
                        <a:pt x="26490" y="10358"/>
                      </a:lnTo>
                      <a:lnTo>
                        <a:pt x="26595" y="10462"/>
                      </a:lnTo>
                      <a:lnTo>
                        <a:pt x="26616" y="10400"/>
                      </a:lnTo>
                      <a:lnTo>
                        <a:pt x="26657" y="10462"/>
                      </a:lnTo>
                      <a:lnTo>
                        <a:pt x="26699" y="10462"/>
                      </a:lnTo>
                      <a:lnTo>
                        <a:pt x="26699" y="10483"/>
                      </a:lnTo>
                      <a:lnTo>
                        <a:pt x="26678" y="10525"/>
                      </a:lnTo>
                      <a:lnTo>
                        <a:pt x="26699" y="10609"/>
                      </a:lnTo>
                      <a:lnTo>
                        <a:pt x="26825" y="10609"/>
                      </a:lnTo>
                      <a:lnTo>
                        <a:pt x="26762" y="10672"/>
                      </a:lnTo>
                      <a:lnTo>
                        <a:pt x="26762" y="10693"/>
                      </a:lnTo>
                      <a:lnTo>
                        <a:pt x="26699" y="10797"/>
                      </a:lnTo>
                      <a:lnTo>
                        <a:pt x="26699" y="10881"/>
                      </a:lnTo>
                      <a:lnTo>
                        <a:pt x="26657" y="10985"/>
                      </a:lnTo>
                      <a:lnTo>
                        <a:pt x="26616" y="11111"/>
                      </a:lnTo>
                      <a:lnTo>
                        <a:pt x="26616" y="11216"/>
                      </a:lnTo>
                      <a:lnTo>
                        <a:pt x="26657" y="11153"/>
                      </a:lnTo>
                      <a:lnTo>
                        <a:pt x="26678" y="11111"/>
                      </a:lnTo>
                      <a:lnTo>
                        <a:pt x="26783" y="10902"/>
                      </a:lnTo>
                      <a:lnTo>
                        <a:pt x="26804" y="10944"/>
                      </a:lnTo>
                      <a:lnTo>
                        <a:pt x="26804" y="11006"/>
                      </a:lnTo>
                      <a:lnTo>
                        <a:pt x="26825" y="10944"/>
                      </a:lnTo>
                      <a:lnTo>
                        <a:pt x="26825" y="10881"/>
                      </a:lnTo>
                      <a:lnTo>
                        <a:pt x="26909" y="10776"/>
                      </a:lnTo>
                      <a:lnTo>
                        <a:pt x="26992" y="10525"/>
                      </a:lnTo>
                      <a:lnTo>
                        <a:pt x="27118" y="10462"/>
                      </a:lnTo>
                      <a:lnTo>
                        <a:pt x="27222" y="10253"/>
                      </a:lnTo>
                      <a:lnTo>
                        <a:pt x="27222" y="10086"/>
                      </a:lnTo>
                      <a:lnTo>
                        <a:pt x="27139" y="9897"/>
                      </a:lnTo>
                      <a:lnTo>
                        <a:pt x="27097" y="9856"/>
                      </a:lnTo>
                      <a:lnTo>
                        <a:pt x="27076" y="9688"/>
                      </a:lnTo>
                      <a:lnTo>
                        <a:pt x="27013" y="9625"/>
                      </a:lnTo>
                      <a:lnTo>
                        <a:pt x="27013" y="9521"/>
                      </a:lnTo>
                      <a:lnTo>
                        <a:pt x="27076" y="9416"/>
                      </a:lnTo>
                      <a:lnTo>
                        <a:pt x="27181" y="9312"/>
                      </a:lnTo>
                      <a:lnTo>
                        <a:pt x="27306" y="9249"/>
                      </a:lnTo>
                      <a:lnTo>
                        <a:pt x="27118" y="9458"/>
                      </a:lnTo>
                      <a:lnTo>
                        <a:pt x="27076" y="9542"/>
                      </a:lnTo>
                      <a:lnTo>
                        <a:pt x="27118" y="9625"/>
                      </a:lnTo>
                      <a:lnTo>
                        <a:pt x="27243" y="9751"/>
                      </a:lnTo>
                      <a:lnTo>
                        <a:pt x="27327" y="9730"/>
                      </a:lnTo>
                      <a:lnTo>
                        <a:pt x="27390" y="9772"/>
                      </a:lnTo>
                      <a:lnTo>
                        <a:pt x="27327" y="9939"/>
                      </a:lnTo>
                      <a:lnTo>
                        <a:pt x="27327" y="9939"/>
                      </a:lnTo>
                      <a:lnTo>
                        <a:pt x="27411" y="9877"/>
                      </a:lnTo>
                      <a:lnTo>
                        <a:pt x="27432" y="9897"/>
                      </a:lnTo>
                      <a:lnTo>
                        <a:pt x="27515" y="9793"/>
                      </a:lnTo>
                      <a:lnTo>
                        <a:pt x="27515" y="9730"/>
                      </a:lnTo>
                      <a:lnTo>
                        <a:pt x="27557" y="9730"/>
                      </a:lnTo>
                      <a:lnTo>
                        <a:pt x="27620" y="9646"/>
                      </a:lnTo>
                      <a:lnTo>
                        <a:pt x="27704" y="9625"/>
                      </a:lnTo>
                      <a:lnTo>
                        <a:pt x="27745" y="9458"/>
                      </a:lnTo>
                      <a:lnTo>
                        <a:pt x="27808" y="9374"/>
                      </a:lnTo>
                      <a:lnTo>
                        <a:pt x="27850" y="9374"/>
                      </a:lnTo>
                      <a:lnTo>
                        <a:pt x="27913" y="9270"/>
                      </a:lnTo>
                      <a:lnTo>
                        <a:pt x="27934" y="9207"/>
                      </a:lnTo>
                      <a:lnTo>
                        <a:pt x="27934" y="9144"/>
                      </a:lnTo>
                      <a:lnTo>
                        <a:pt x="27976" y="9040"/>
                      </a:lnTo>
                      <a:lnTo>
                        <a:pt x="27976" y="8998"/>
                      </a:lnTo>
                      <a:lnTo>
                        <a:pt x="28038" y="8914"/>
                      </a:lnTo>
                      <a:lnTo>
                        <a:pt x="28017" y="8830"/>
                      </a:lnTo>
                      <a:lnTo>
                        <a:pt x="27955" y="8789"/>
                      </a:lnTo>
                      <a:lnTo>
                        <a:pt x="27913" y="8705"/>
                      </a:lnTo>
                      <a:lnTo>
                        <a:pt x="28059" y="8621"/>
                      </a:lnTo>
                      <a:lnTo>
                        <a:pt x="28059" y="8537"/>
                      </a:lnTo>
                      <a:lnTo>
                        <a:pt x="28164" y="8475"/>
                      </a:lnTo>
                      <a:lnTo>
                        <a:pt x="28248" y="8433"/>
                      </a:lnTo>
                      <a:lnTo>
                        <a:pt x="28436" y="8328"/>
                      </a:lnTo>
                      <a:lnTo>
                        <a:pt x="28561" y="8328"/>
                      </a:lnTo>
                      <a:lnTo>
                        <a:pt x="28750" y="8203"/>
                      </a:lnTo>
                      <a:lnTo>
                        <a:pt x="28813" y="8203"/>
                      </a:lnTo>
                      <a:lnTo>
                        <a:pt x="28854" y="8224"/>
                      </a:lnTo>
                      <a:lnTo>
                        <a:pt x="29085" y="8203"/>
                      </a:lnTo>
                      <a:lnTo>
                        <a:pt x="29189" y="8265"/>
                      </a:lnTo>
                      <a:lnTo>
                        <a:pt x="29336" y="8203"/>
                      </a:lnTo>
                      <a:lnTo>
                        <a:pt x="29587" y="8203"/>
                      </a:lnTo>
                      <a:lnTo>
                        <a:pt x="29629" y="8182"/>
                      </a:lnTo>
                      <a:lnTo>
                        <a:pt x="29608" y="8119"/>
                      </a:lnTo>
                      <a:lnTo>
                        <a:pt x="29608" y="7972"/>
                      </a:lnTo>
                      <a:lnTo>
                        <a:pt x="29608" y="7847"/>
                      </a:lnTo>
                      <a:lnTo>
                        <a:pt x="29733" y="7952"/>
                      </a:lnTo>
                      <a:lnTo>
                        <a:pt x="29733" y="8077"/>
                      </a:lnTo>
                      <a:lnTo>
                        <a:pt x="29712" y="8161"/>
                      </a:lnTo>
                      <a:lnTo>
                        <a:pt x="29796" y="8161"/>
                      </a:lnTo>
                      <a:lnTo>
                        <a:pt x="29901" y="8056"/>
                      </a:lnTo>
                      <a:lnTo>
                        <a:pt x="30005" y="7868"/>
                      </a:lnTo>
                      <a:lnTo>
                        <a:pt x="30047" y="7972"/>
                      </a:lnTo>
                      <a:lnTo>
                        <a:pt x="30047" y="8056"/>
                      </a:lnTo>
                      <a:lnTo>
                        <a:pt x="30131" y="8077"/>
                      </a:lnTo>
                      <a:lnTo>
                        <a:pt x="30382" y="7952"/>
                      </a:lnTo>
                      <a:lnTo>
                        <a:pt x="30466" y="7805"/>
                      </a:lnTo>
                      <a:lnTo>
                        <a:pt x="30424" y="7596"/>
                      </a:lnTo>
                      <a:lnTo>
                        <a:pt x="30361" y="7638"/>
                      </a:lnTo>
                      <a:lnTo>
                        <a:pt x="30361" y="7742"/>
                      </a:lnTo>
                      <a:lnTo>
                        <a:pt x="30319" y="7868"/>
                      </a:lnTo>
                      <a:lnTo>
                        <a:pt x="30152" y="7868"/>
                      </a:lnTo>
                      <a:lnTo>
                        <a:pt x="30131" y="7763"/>
                      </a:lnTo>
                      <a:lnTo>
                        <a:pt x="30068" y="7575"/>
                      </a:lnTo>
                      <a:lnTo>
                        <a:pt x="29922" y="7491"/>
                      </a:lnTo>
                      <a:lnTo>
                        <a:pt x="29922" y="7449"/>
                      </a:lnTo>
                      <a:lnTo>
                        <a:pt x="30131" y="7261"/>
                      </a:lnTo>
                      <a:lnTo>
                        <a:pt x="30131" y="7177"/>
                      </a:lnTo>
                      <a:lnTo>
                        <a:pt x="30047" y="7177"/>
                      </a:lnTo>
                      <a:lnTo>
                        <a:pt x="30047" y="7115"/>
                      </a:lnTo>
                      <a:lnTo>
                        <a:pt x="30131" y="7052"/>
                      </a:lnTo>
                      <a:lnTo>
                        <a:pt x="30152" y="6968"/>
                      </a:lnTo>
                      <a:lnTo>
                        <a:pt x="30214" y="6905"/>
                      </a:lnTo>
                      <a:lnTo>
                        <a:pt x="30277" y="6696"/>
                      </a:lnTo>
                      <a:lnTo>
                        <a:pt x="30486" y="6529"/>
                      </a:lnTo>
                      <a:lnTo>
                        <a:pt x="30570" y="6382"/>
                      </a:lnTo>
                      <a:lnTo>
                        <a:pt x="30633" y="6382"/>
                      </a:lnTo>
                      <a:lnTo>
                        <a:pt x="30696" y="6278"/>
                      </a:lnTo>
                      <a:lnTo>
                        <a:pt x="30696" y="6340"/>
                      </a:lnTo>
                      <a:lnTo>
                        <a:pt x="30779" y="6382"/>
                      </a:lnTo>
                      <a:lnTo>
                        <a:pt x="30842" y="6299"/>
                      </a:lnTo>
                      <a:lnTo>
                        <a:pt x="30905" y="6173"/>
                      </a:lnTo>
                      <a:lnTo>
                        <a:pt x="30905" y="6299"/>
                      </a:lnTo>
                      <a:lnTo>
                        <a:pt x="30989" y="6299"/>
                      </a:lnTo>
                      <a:lnTo>
                        <a:pt x="31051" y="6173"/>
                      </a:lnTo>
                      <a:lnTo>
                        <a:pt x="31093" y="6215"/>
                      </a:lnTo>
                      <a:lnTo>
                        <a:pt x="31156" y="6173"/>
                      </a:lnTo>
                      <a:lnTo>
                        <a:pt x="31261" y="6006"/>
                      </a:lnTo>
                      <a:lnTo>
                        <a:pt x="31407" y="5796"/>
                      </a:lnTo>
                      <a:lnTo>
                        <a:pt x="31386" y="5922"/>
                      </a:lnTo>
                      <a:lnTo>
                        <a:pt x="31407" y="6006"/>
                      </a:lnTo>
                      <a:lnTo>
                        <a:pt x="31512" y="6006"/>
                      </a:lnTo>
                      <a:lnTo>
                        <a:pt x="31616" y="5880"/>
                      </a:lnTo>
                      <a:lnTo>
                        <a:pt x="31742" y="5880"/>
                      </a:lnTo>
                      <a:lnTo>
                        <a:pt x="31784" y="6006"/>
                      </a:lnTo>
                      <a:lnTo>
                        <a:pt x="31846" y="6006"/>
                      </a:lnTo>
                      <a:lnTo>
                        <a:pt x="31951" y="5880"/>
                      </a:lnTo>
                      <a:lnTo>
                        <a:pt x="32035" y="5922"/>
                      </a:lnTo>
                      <a:lnTo>
                        <a:pt x="32098" y="5901"/>
                      </a:lnTo>
                      <a:lnTo>
                        <a:pt x="32202" y="5817"/>
                      </a:lnTo>
                      <a:lnTo>
                        <a:pt x="32307" y="5817"/>
                      </a:lnTo>
                      <a:lnTo>
                        <a:pt x="32432" y="5755"/>
                      </a:lnTo>
                      <a:lnTo>
                        <a:pt x="32474" y="5817"/>
                      </a:lnTo>
                      <a:lnTo>
                        <a:pt x="32558" y="5796"/>
                      </a:lnTo>
                      <a:lnTo>
                        <a:pt x="32642" y="5713"/>
                      </a:lnTo>
                      <a:lnTo>
                        <a:pt x="32537" y="5650"/>
                      </a:lnTo>
                      <a:lnTo>
                        <a:pt x="32474" y="5713"/>
                      </a:lnTo>
                      <a:lnTo>
                        <a:pt x="32411" y="5650"/>
                      </a:lnTo>
                      <a:lnTo>
                        <a:pt x="32453" y="5504"/>
                      </a:lnTo>
                      <a:lnTo>
                        <a:pt x="32223" y="5378"/>
                      </a:lnTo>
                      <a:lnTo>
                        <a:pt x="32202" y="5357"/>
                      </a:lnTo>
                      <a:lnTo>
                        <a:pt x="32223" y="5294"/>
                      </a:lnTo>
                      <a:lnTo>
                        <a:pt x="32223" y="5252"/>
                      </a:lnTo>
                      <a:lnTo>
                        <a:pt x="32223" y="5169"/>
                      </a:lnTo>
                      <a:lnTo>
                        <a:pt x="32244" y="5085"/>
                      </a:lnTo>
                      <a:lnTo>
                        <a:pt x="32202" y="5022"/>
                      </a:lnTo>
                      <a:lnTo>
                        <a:pt x="32139" y="4959"/>
                      </a:lnTo>
                      <a:lnTo>
                        <a:pt x="32098" y="4939"/>
                      </a:lnTo>
                      <a:lnTo>
                        <a:pt x="32118" y="4855"/>
                      </a:lnTo>
                      <a:lnTo>
                        <a:pt x="32244" y="4123"/>
                      </a:lnTo>
                      <a:lnTo>
                        <a:pt x="32244" y="3934"/>
                      </a:lnTo>
                      <a:lnTo>
                        <a:pt x="32014" y="3725"/>
                      </a:lnTo>
                      <a:lnTo>
                        <a:pt x="31951" y="3788"/>
                      </a:lnTo>
                      <a:lnTo>
                        <a:pt x="31805" y="3725"/>
                      </a:lnTo>
                      <a:lnTo>
                        <a:pt x="31700" y="3767"/>
                      </a:lnTo>
                      <a:lnTo>
                        <a:pt x="31616" y="3683"/>
                      </a:lnTo>
                      <a:lnTo>
                        <a:pt x="31533" y="3662"/>
                      </a:lnTo>
                      <a:lnTo>
                        <a:pt x="31512" y="3662"/>
                      </a:lnTo>
                      <a:lnTo>
                        <a:pt x="31407" y="3767"/>
                      </a:lnTo>
                      <a:lnTo>
                        <a:pt x="31365" y="3830"/>
                      </a:lnTo>
                      <a:lnTo>
                        <a:pt x="31156" y="4081"/>
                      </a:lnTo>
                      <a:lnTo>
                        <a:pt x="31072" y="4206"/>
                      </a:lnTo>
                      <a:lnTo>
                        <a:pt x="31072" y="4311"/>
                      </a:lnTo>
                      <a:lnTo>
                        <a:pt x="30905" y="4395"/>
                      </a:lnTo>
                      <a:lnTo>
                        <a:pt x="30905" y="4520"/>
                      </a:lnTo>
                      <a:lnTo>
                        <a:pt x="30863" y="4625"/>
                      </a:lnTo>
                      <a:lnTo>
                        <a:pt x="30696" y="4813"/>
                      </a:lnTo>
                      <a:lnTo>
                        <a:pt x="30633" y="4834"/>
                      </a:lnTo>
                      <a:lnTo>
                        <a:pt x="30445" y="5043"/>
                      </a:lnTo>
                      <a:lnTo>
                        <a:pt x="30424" y="5127"/>
                      </a:lnTo>
                      <a:lnTo>
                        <a:pt x="30340" y="5169"/>
                      </a:lnTo>
                      <a:lnTo>
                        <a:pt x="30235" y="5148"/>
                      </a:lnTo>
                      <a:lnTo>
                        <a:pt x="30173" y="5148"/>
                      </a:lnTo>
                      <a:lnTo>
                        <a:pt x="30131" y="5190"/>
                      </a:lnTo>
                      <a:lnTo>
                        <a:pt x="30068" y="5190"/>
                      </a:lnTo>
                      <a:lnTo>
                        <a:pt x="29942" y="5336"/>
                      </a:lnTo>
                      <a:lnTo>
                        <a:pt x="28269" y="5294"/>
                      </a:lnTo>
                      <a:lnTo>
                        <a:pt x="28059" y="5336"/>
                      </a:lnTo>
                      <a:lnTo>
                        <a:pt x="27955" y="5441"/>
                      </a:lnTo>
                      <a:lnTo>
                        <a:pt x="27829" y="5483"/>
                      </a:lnTo>
                      <a:lnTo>
                        <a:pt x="27704" y="5566"/>
                      </a:lnTo>
                      <a:lnTo>
                        <a:pt x="27453" y="5817"/>
                      </a:lnTo>
                      <a:lnTo>
                        <a:pt x="27285" y="5859"/>
                      </a:lnTo>
                      <a:lnTo>
                        <a:pt x="27181" y="5922"/>
                      </a:lnTo>
                      <a:lnTo>
                        <a:pt x="26699" y="6299"/>
                      </a:lnTo>
                      <a:lnTo>
                        <a:pt x="25611" y="6612"/>
                      </a:lnTo>
                      <a:lnTo>
                        <a:pt x="25569" y="6864"/>
                      </a:lnTo>
                      <a:lnTo>
                        <a:pt x="25318" y="6968"/>
                      </a:lnTo>
                      <a:lnTo>
                        <a:pt x="23331" y="7491"/>
                      </a:lnTo>
                      <a:lnTo>
                        <a:pt x="23247" y="7324"/>
                      </a:lnTo>
                      <a:lnTo>
                        <a:pt x="23351" y="7177"/>
                      </a:lnTo>
                      <a:lnTo>
                        <a:pt x="23561" y="7073"/>
                      </a:lnTo>
                      <a:lnTo>
                        <a:pt x="23665" y="6947"/>
                      </a:lnTo>
                      <a:lnTo>
                        <a:pt x="23728" y="6822"/>
                      </a:lnTo>
                      <a:lnTo>
                        <a:pt x="23770" y="6696"/>
                      </a:lnTo>
                      <a:lnTo>
                        <a:pt x="23833" y="5922"/>
                      </a:lnTo>
                      <a:lnTo>
                        <a:pt x="23456" y="4143"/>
                      </a:lnTo>
                      <a:lnTo>
                        <a:pt x="23100" y="3871"/>
                      </a:lnTo>
                      <a:lnTo>
                        <a:pt x="22954" y="3683"/>
                      </a:lnTo>
                      <a:lnTo>
                        <a:pt x="20652" y="2616"/>
                      </a:lnTo>
                      <a:lnTo>
                        <a:pt x="20548" y="2553"/>
                      </a:lnTo>
                      <a:lnTo>
                        <a:pt x="20422" y="2511"/>
                      </a:lnTo>
                      <a:lnTo>
                        <a:pt x="20380" y="2449"/>
                      </a:lnTo>
                      <a:lnTo>
                        <a:pt x="20087" y="2449"/>
                      </a:lnTo>
                      <a:lnTo>
                        <a:pt x="20066" y="2344"/>
                      </a:lnTo>
                      <a:lnTo>
                        <a:pt x="19983" y="2302"/>
                      </a:lnTo>
                      <a:lnTo>
                        <a:pt x="19899" y="2344"/>
                      </a:lnTo>
                      <a:lnTo>
                        <a:pt x="19711" y="2344"/>
                      </a:lnTo>
                      <a:lnTo>
                        <a:pt x="19606" y="2323"/>
                      </a:lnTo>
                      <a:lnTo>
                        <a:pt x="19543" y="2239"/>
                      </a:lnTo>
                      <a:lnTo>
                        <a:pt x="19439" y="2198"/>
                      </a:lnTo>
                      <a:lnTo>
                        <a:pt x="19230" y="2135"/>
                      </a:lnTo>
                      <a:lnTo>
                        <a:pt x="19167" y="2009"/>
                      </a:lnTo>
                      <a:lnTo>
                        <a:pt x="19083" y="2009"/>
                      </a:lnTo>
                      <a:lnTo>
                        <a:pt x="18958" y="1905"/>
                      </a:lnTo>
                      <a:lnTo>
                        <a:pt x="18853" y="1905"/>
                      </a:lnTo>
                      <a:lnTo>
                        <a:pt x="18769" y="1884"/>
                      </a:lnTo>
                      <a:lnTo>
                        <a:pt x="18644" y="1905"/>
                      </a:lnTo>
                      <a:lnTo>
                        <a:pt x="18623" y="1926"/>
                      </a:lnTo>
                      <a:lnTo>
                        <a:pt x="18560" y="1842"/>
                      </a:lnTo>
                      <a:lnTo>
                        <a:pt x="18434" y="1821"/>
                      </a:lnTo>
                      <a:lnTo>
                        <a:pt x="18414" y="1800"/>
                      </a:lnTo>
                      <a:lnTo>
                        <a:pt x="18309" y="1737"/>
                      </a:lnTo>
                      <a:lnTo>
                        <a:pt x="18288" y="1716"/>
                      </a:lnTo>
                      <a:lnTo>
                        <a:pt x="18204" y="1633"/>
                      </a:lnTo>
                      <a:lnTo>
                        <a:pt x="18204" y="1612"/>
                      </a:lnTo>
                      <a:lnTo>
                        <a:pt x="18079" y="1507"/>
                      </a:lnTo>
                      <a:lnTo>
                        <a:pt x="17932" y="1507"/>
                      </a:lnTo>
                      <a:lnTo>
                        <a:pt x="17807" y="1486"/>
                      </a:lnTo>
                      <a:lnTo>
                        <a:pt x="284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773" name="Google Shape;6773;p54"/>
            <p:cNvGrpSpPr/>
            <p:nvPr/>
          </p:nvGrpSpPr>
          <p:grpSpPr>
            <a:xfrm>
              <a:off x="3230417" y="3103734"/>
              <a:ext cx="282982" cy="280332"/>
              <a:chOff x="2605700" y="3152850"/>
              <a:chExt cx="594125" cy="616250"/>
            </a:xfrm>
          </p:grpSpPr>
          <p:sp>
            <p:nvSpPr>
              <p:cNvPr id="6774" name="Google Shape;6774;p54"/>
              <p:cNvSpPr/>
              <p:nvPr/>
            </p:nvSpPr>
            <p:spPr>
              <a:xfrm>
                <a:off x="2605700" y="3152850"/>
                <a:ext cx="379825" cy="616250"/>
              </a:xfrm>
              <a:custGeom>
                <a:avLst/>
                <a:gdLst/>
                <a:ahLst/>
                <a:cxnLst/>
                <a:rect l="l" t="t" r="r" b="b"/>
                <a:pathLst>
                  <a:path w="15193" h="24650" extrusionOk="0">
                    <a:moveTo>
                      <a:pt x="14024" y="2338"/>
                    </a:moveTo>
                    <a:lnTo>
                      <a:pt x="8818" y="0"/>
                    </a:lnTo>
                    <a:lnTo>
                      <a:pt x="4037" y="1594"/>
                    </a:lnTo>
                    <a:lnTo>
                      <a:pt x="0" y="7225"/>
                    </a:lnTo>
                    <a:lnTo>
                      <a:pt x="2018" y="11156"/>
                    </a:lnTo>
                    <a:lnTo>
                      <a:pt x="7331" y="12325"/>
                    </a:lnTo>
                    <a:lnTo>
                      <a:pt x="10518" y="17531"/>
                    </a:lnTo>
                    <a:lnTo>
                      <a:pt x="11049" y="22843"/>
                    </a:lnTo>
                    <a:lnTo>
                      <a:pt x="13705" y="24650"/>
                    </a:lnTo>
                    <a:lnTo>
                      <a:pt x="15193" y="18700"/>
                    </a:lnTo>
                    <a:lnTo>
                      <a:pt x="12218" y="58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6775" name="Google Shape;6775;p54"/>
              <p:cNvSpPr/>
              <p:nvPr/>
            </p:nvSpPr>
            <p:spPr>
              <a:xfrm>
                <a:off x="2632775" y="3168475"/>
                <a:ext cx="567050" cy="590050"/>
              </a:xfrm>
              <a:custGeom>
                <a:avLst/>
                <a:gdLst/>
                <a:ahLst/>
                <a:cxnLst/>
                <a:rect l="l" t="t" r="r" b="b"/>
                <a:pathLst>
                  <a:path w="22682" h="23602" extrusionOk="0">
                    <a:moveTo>
                      <a:pt x="13852" y="21070"/>
                    </a:moveTo>
                    <a:lnTo>
                      <a:pt x="13894" y="21091"/>
                    </a:lnTo>
                    <a:lnTo>
                      <a:pt x="13977" y="21217"/>
                    </a:lnTo>
                    <a:lnTo>
                      <a:pt x="14103" y="21384"/>
                    </a:lnTo>
                    <a:lnTo>
                      <a:pt x="14166" y="21384"/>
                    </a:lnTo>
                    <a:lnTo>
                      <a:pt x="14208" y="21342"/>
                    </a:lnTo>
                    <a:lnTo>
                      <a:pt x="14228" y="21384"/>
                    </a:lnTo>
                    <a:lnTo>
                      <a:pt x="14228" y="21489"/>
                    </a:lnTo>
                    <a:lnTo>
                      <a:pt x="14187" y="21489"/>
                    </a:lnTo>
                    <a:lnTo>
                      <a:pt x="14124" y="21698"/>
                    </a:lnTo>
                    <a:lnTo>
                      <a:pt x="13998" y="21928"/>
                    </a:lnTo>
                    <a:lnTo>
                      <a:pt x="13873" y="21928"/>
                    </a:lnTo>
                    <a:lnTo>
                      <a:pt x="13852" y="22075"/>
                    </a:lnTo>
                    <a:lnTo>
                      <a:pt x="13789" y="22158"/>
                    </a:lnTo>
                    <a:lnTo>
                      <a:pt x="13768" y="22158"/>
                    </a:lnTo>
                    <a:lnTo>
                      <a:pt x="13643" y="22242"/>
                    </a:lnTo>
                    <a:lnTo>
                      <a:pt x="13559" y="22326"/>
                    </a:lnTo>
                    <a:lnTo>
                      <a:pt x="13559" y="22367"/>
                    </a:lnTo>
                    <a:lnTo>
                      <a:pt x="13454" y="22388"/>
                    </a:lnTo>
                    <a:lnTo>
                      <a:pt x="13392" y="22451"/>
                    </a:lnTo>
                    <a:lnTo>
                      <a:pt x="13392" y="22472"/>
                    </a:lnTo>
                    <a:lnTo>
                      <a:pt x="13329" y="22347"/>
                    </a:lnTo>
                    <a:lnTo>
                      <a:pt x="13371" y="22242"/>
                    </a:lnTo>
                    <a:lnTo>
                      <a:pt x="13454" y="22179"/>
                    </a:lnTo>
                    <a:lnTo>
                      <a:pt x="13454" y="22116"/>
                    </a:lnTo>
                    <a:lnTo>
                      <a:pt x="13559" y="22012"/>
                    </a:lnTo>
                    <a:lnTo>
                      <a:pt x="13559" y="21928"/>
                    </a:lnTo>
                    <a:lnTo>
                      <a:pt x="13601" y="21970"/>
                    </a:lnTo>
                    <a:lnTo>
                      <a:pt x="13684" y="21970"/>
                    </a:lnTo>
                    <a:lnTo>
                      <a:pt x="13789" y="21865"/>
                    </a:lnTo>
                    <a:lnTo>
                      <a:pt x="13789" y="21761"/>
                    </a:lnTo>
                    <a:lnTo>
                      <a:pt x="13810" y="21740"/>
                    </a:lnTo>
                    <a:lnTo>
                      <a:pt x="13810" y="21614"/>
                    </a:lnTo>
                    <a:lnTo>
                      <a:pt x="13873" y="21551"/>
                    </a:lnTo>
                    <a:lnTo>
                      <a:pt x="13915" y="21551"/>
                    </a:lnTo>
                    <a:lnTo>
                      <a:pt x="13977" y="21447"/>
                    </a:lnTo>
                    <a:lnTo>
                      <a:pt x="13956" y="21384"/>
                    </a:lnTo>
                    <a:lnTo>
                      <a:pt x="13894" y="21300"/>
                    </a:lnTo>
                    <a:lnTo>
                      <a:pt x="13894" y="21112"/>
                    </a:lnTo>
                    <a:lnTo>
                      <a:pt x="13852" y="21070"/>
                    </a:lnTo>
                    <a:close/>
                    <a:moveTo>
                      <a:pt x="7617" y="0"/>
                    </a:moveTo>
                    <a:lnTo>
                      <a:pt x="7617" y="147"/>
                    </a:lnTo>
                    <a:lnTo>
                      <a:pt x="7575" y="272"/>
                    </a:lnTo>
                    <a:lnTo>
                      <a:pt x="7282" y="481"/>
                    </a:lnTo>
                    <a:lnTo>
                      <a:pt x="7094" y="502"/>
                    </a:lnTo>
                    <a:lnTo>
                      <a:pt x="6842" y="607"/>
                    </a:lnTo>
                    <a:lnTo>
                      <a:pt x="6738" y="565"/>
                    </a:lnTo>
                    <a:lnTo>
                      <a:pt x="6570" y="586"/>
                    </a:lnTo>
                    <a:lnTo>
                      <a:pt x="6382" y="732"/>
                    </a:lnTo>
                    <a:lnTo>
                      <a:pt x="6215" y="795"/>
                    </a:lnTo>
                    <a:lnTo>
                      <a:pt x="6152" y="732"/>
                    </a:lnTo>
                    <a:lnTo>
                      <a:pt x="5901" y="774"/>
                    </a:lnTo>
                    <a:lnTo>
                      <a:pt x="5692" y="774"/>
                    </a:lnTo>
                    <a:lnTo>
                      <a:pt x="5503" y="670"/>
                    </a:lnTo>
                    <a:lnTo>
                      <a:pt x="5315" y="628"/>
                    </a:lnTo>
                    <a:lnTo>
                      <a:pt x="5169" y="586"/>
                    </a:lnTo>
                    <a:lnTo>
                      <a:pt x="5169" y="586"/>
                    </a:lnTo>
                    <a:lnTo>
                      <a:pt x="5231" y="711"/>
                    </a:lnTo>
                    <a:lnTo>
                      <a:pt x="5378" y="774"/>
                    </a:lnTo>
                    <a:lnTo>
                      <a:pt x="5503" y="879"/>
                    </a:lnTo>
                    <a:lnTo>
                      <a:pt x="5545" y="984"/>
                    </a:lnTo>
                    <a:lnTo>
                      <a:pt x="5399" y="1235"/>
                    </a:lnTo>
                    <a:lnTo>
                      <a:pt x="5420" y="1297"/>
                    </a:lnTo>
                    <a:lnTo>
                      <a:pt x="5441" y="1339"/>
                    </a:lnTo>
                    <a:lnTo>
                      <a:pt x="5420" y="1528"/>
                    </a:lnTo>
                    <a:lnTo>
                      <a:pt x="5692" y="1611"/>
                    </a:lnTo>
                    <a:lnTo>
                      <a:pt x="5859" y="1569"/>
                    </a:lnTo>
                    <a:lnTo>
                      <a:pt x="6047" y="1611"/>
                    </a:lnTo>
                    <a:lnTo>
                      <a:pt x="6047" y="1716"/>
                    </a:lnTo>
                    <a:lnTo>
                      <a:pt x="5922" y="1758"/>
                    </a:lnTo>
                    <a:lnTo>
                      <a:pt x="5650" y="1820"/>
                    </a:lnTo>
                    <a:lnTo>
                      <a:pt x="5608" y="1862"/>
                    </a:lnTo>
                    <a:lnTo>
                      <a:pt x="5545" y="1925"/>
                    </a:lnTo>
                    <a:lnTo>
                      <a:pt x="5503" y="2072"/>
                    </a:lnTo>
                    <a:lnTo>
                      <a:pt x="5210" y="2239"/>
                    </a:lnTo>
                    <a:lnTo>
                      <a:pt x="5106" y="2344"/>
                    </a:lnTo>
                    <a:lnTo>
                      <a:pt x="4897" y="2469"/>
                    </a:lnTo>
                    <a:lnTo>
                      <a:pt x="4771" y="2616"/>
                    </a:lnTo>
                    <a:lnTo>
                      <a:pt x="4541" y="2616"/>
                    </a:lnTo>
                    <a:lnTo>
                      <a:pt x="4394" y="2595"/>
                    </a:lnTo>
                    <a:lnTo>
                      <a:pt x="4164" y="2406"/>
                    </a:lnTo>
                    <a:lnTo>
                      <a:pt x="3955" y="2260"/>
                    </a:lnTo>
                    <a:lnTo>
                      <a:pt x="3809" y="2281"/>
                    </a:lnTo>
                    <a:lnTo>
                      <a:pt x="3809" y="2134"/>
                    </a:lnTo>
                    <a:lnTo>
                      <a:pt x="3767" y="1988"/>
                    </a:lnTo>
                    <a:lnTo>
                      <a:pt x="3662" y="1883"/>
                    </a:lnTo>
                    <a:lnTo>
                      <a:pt x="3641" y="1820"/>
                    </a:lnTo>
                    <a:lnTo>
                      <a:pt x="3495" y="1862"/>
                    </a:lnTo>
                    <a:lnTo>
                      <a:pt x="3390" y="1988"/>
                    </a:lnTo>
                    <a:lnTo>
                      <a:pt x="3306" y="1988"/>
                    </a:lnTo>
                    <a:lnTo>
                      <a:pt x="3244" y="1946"/>
                    </a:lnTo>
                    <a:lnTo>
                      <a:pt x="3139" y="1946"/>
                    </a:lnTo>
                    <a:lnTo>
                      <a:pt x="3076" y="2030"/>
                    </a:lnTo>
                    <a:lnTo>
                      <a:pt x="2407" y="2030"/>
                    </a:lnTo>
                    <a:lnTo>
                      <a:pt x="2386" y="2197"/>
                    </a:lnTo>
                    <a:lnTo>
                      <a:pt x="2448" y="2344"/>
                    </a:lnTo>
                    <a:lnTo>
                      <a:pt x="2658" y="2385"/>
                    </a:lnTo>
                    <a:lnTo>
                      <a:pt x="2720" y="2553"/>
                    </a:lnTo>
                    <a:lnTo>
                      <a:pt x="2679" y="2616"/>
                    </a:lnTo>
                    <a:lnTo>
                      <a:pt x="2762" y="2699"/>
                    </a:lnTo>
                    <a:lnTo>
                      <a:pt x="2720" y="2804"/>
                    </a:lnTo>
                    <a:lnTo>
                      <a:pt x="2595" y="2720"/>
                    </a:lnTo>
                    <a:lnTo>
                      <a:pt x="2197" y="2867"/>
                    </a:lnTo>
                    <a:lnTo>
                      <a:pt x="2239" y="3180"/>
                    </a:lnTo>
                    <a:lnTo>
                      <a:pt x="2344" y="3306"/>
                    </a:lnTo>
                    <a:lnTo>
                      <a:pt x="2553" y="3452"/>
                    </a:lnTo>
                    <a:lnTo>
                      <a:pt x="2679" y="3724"/>
                    </a:lnTo>
                    <a:lnTo>
                      <a:pt x="2679" y="3913"/>
                    </a:lnTo>
                    <a:lnTo>
                      <a:pt x="2679" y="3976"/>
                    </a:lnTo>
                    <a:lnTo>
                      <a:pt x="2365" y="5189"/>
                    </a:lnTo>
                    <a:lnTo>
                      <a:pt x="2260" y="5503"/>
                    </a:lnTo>
                    <a:lnTo>
                      <a:pt x="2281" y="5545"/>
                    </a:lnTo>
                    <a:lnTo>
                      <a:pt x="2239" y="5629"/>
                    </a:lnTo>
                    <a:lnTo>
                      <a:pt x="2093" y="5608"/>
                    </a:lnTo>
                    <a:lnTo>
                      <a:pt x="2093" y="5587"/>
                    </a:lnTo>
                    <a:lnTo>
                      <a:pt x="1967" y="5503"/>
                    </a:lnTo>
                    <a:lnTo>
                      <a:pt x="1821" y="5503"/>
                    </a:lnTo>
                    <a:lnTo>
                      <a:pt x="1758" y="5482"/>
                    </a:lnTo>
                    <a:lnTo>
                      <a:pt x="1716" y="5545"/>
                    </a:lnTo>
                    <a:lnTo>
                      <a:pt x="1319" y="5691"/>
                    </a:lnTo>
                    <a:lnTo>
                      <a:pt x="1026" y="5733"/>
                    </a:lnTo>
                    <a:lnTo>
                      <a:pt x="942" y="5817"/>
                    </a:lnTo>
                    <a:lnTo>
                      <a:pt x="879" y="5838"/>
                    </a:lnTo>
                    <a:lnTo>
                      <a:pt x="733" y="5963"/>
                    </a:lnTo>
                    <a:lnTo>
                      <a:pt x="607" y="6026"/>
                    </a:lnTo>
                    <a:lnTo>
                      <a:pt x="503" y="6110"/>
                    </a:lnTo>
                    <a:lnTo>
                      <a:pt x="523" y="6256"/>
                    </a:lnTo>
                    <a:lnTo>
                      <a:pt x="482" y="6340"/>
                    </a:lnTo>
                    <a:lnTo>
                      <a:pt x="503" y="6424"/>
                    </a:lnTo>
                    <a:lnTo>
                      <a:pt x="356" y="6570"/>
                    </a:lnTo>
                    <a:lnTo>
                      <a:pt x="398" y="6779"/>
                    </a:lnTo>
                    <a:lnTo>
                      <a:pt x="461" y="6884"/>
                    </a:lnTo>
                    <a:lnTo>
                      <a:pt x="356" y="6968"/>
                    </a:lnTo>
                    <a:lnTo>
                      <a:pt x="272" y="6947"/>
                    </a:lnTo>
                    <a:lnTo>
                      <a:pt x="105" y="7051"/>
                    </a:lnTo>
                    <a:lnTo>
                      <a:pt x="105" y="7156"/>
                    </a:lnTo>
                    <a:lnTo>
                      <a:pt x="63" y="7198"/>
                    </a:lnTo>
                    <a:lnTo>
                      <a:pt x="84" y="7282"/>
                    </a:lnTo>
                    <a:lnTo>
                      <a:pt x="63" y="7407"/>
                    </a:lnTo>
                    <a:lnTo>
                      <a:pt x="0" y="7512"/>
                    </a:lnTo>
                    <a:lnTo>
                      <a:pt x="63" y="7616"/>
                    </a:lnTo>
                    <a:lnTo>
                      <a:pt x="42" y="7700"/>
                    </a:lnTo>
                    <a:lnTo>
                      <a:pt x="189" y="7846"/>
                    </a:lnTo>
                    <a:lnTo>
                      <a:pt x="482" y="8307"/>
                    </a:lnTo>
                    <a:lnTo>
                      <a:pt x="314" y="8474"/>
                    </a:lnTo>
                    <a:lnTo>
                      <a:pt x="691" y="8453"/>
                    </a:lnTo>
                    <a:lnTo>
                      <a:pt x="879" y="8474"/>
                    </a:lnTo>
                    <a:lnTo>
                      <a:pt x="1005" y="8662"/>
                    </a:lnTo>
                    <a:lnTo>
                      <a:pt x="1026" y="8830"/>
                    </a:lnTo>
                    <a:lnTo>
                      <a:pt x="1256" y="8830"/>
                    </a:lnTo>
                    <a:lnTo>
                      <a:pt x="1549" y="8851"/>
                    </a:lnTo>
                    <a:lnTo>
                      <a:pt x="1779" y="8621"/>
                    </a:lnTo>
                    <a:lnTo>
                      <a:pt x="1988" y="8474"/>
                    </a:lnTo>
                    <a:lnTo>
                      <a:pt x="2051" y="8537"/>
                    </a:lnTo>
                    <a:lnTo>
                      <a:pt x="2030" y="8662"/>
                    </a:lnTo>
                    <a:lnTo>
                      <a:pt x="1967" y="8725"/>
                    </a:lnTo>
                    <a:lnTo>
                      <a:pt x="1967" y="8934"/>
                    </a:lnTo>
                    <a:lnTo>
                      <a:pt x="1988" y="9269"/>
                    </a:lnTo>
                    <a:lnTo>
                      <a:pt x="1988" y="9395"/>
                    </a:lnTo>
                    <a:lnTo>
                      <a:pt x="2072" y="9478"/>
                    </a:lnTo>
                    <a:lnTo>
                      <a:pt x="2176" y="9458"/>
                    </a:lnTo>
                    <a:lnTo>
                      <a:pt x="2281" y="9416"/>
                    </a:lnTo>
                    <a:lnTo>
                      <a:pt x="2469" y="9416"/>
                    </a:lnTo>
                    <a:lnTo>
                      <a:pt x="2511" y="9458"/>
                    </a:lnTo>
                    <a:lnTo>
                      <a:pt x="3076" y="9458"/>
                    </a:lnTo>
                    <a:lnTo>
                      <a:pt x="3223" y="9353"/>
                    </a:lnTo>
                    <a:lnTo>
                      <a:pt x="3306" y="9353"/>
                    </a:lnTo>
                    <a:lnTo>
                      <a:pt x="3432" y="9248"/>
                    </a:lnTo>
                    <a:lnTo>
                      <a:pt x="3557" y="9248"/>
                    </a:lnTo>
                    <a:lnTo>
                      <a:pt x="3725" y="9186"/>
                    </a:lnTo>
                    <a:lnTo>
                      <a:pt x="3829" y="8934"/>
                    </a:lnTo>
                    <a:lnTo>
                      <a:pt x="4081" y="8746"/>
                    </a:lnTo>
                    <a:lnTo>
                      <a:pt x="4269" y="8725"/>
                    </a:lnTo>
                    <a:lnTo>
                      <a:pt x="4457" y="8621"/>
                    </a:lnTo>
                    <a:lnTo>
                      <a:pt x="4583" y="8621"/>
                    </a:lnTo>
                    <a:lnTo>
                      <a:pt x="4687" y="8683"/>
                    </a:lnTo>
                    <a:lnTo>
                      <a:pt x="4813" y="8621"/>
                    </a:lnTo>
                    <a:lnTo>
                      <a:pt x="4897" y="8662"/>
                    </a:lnTo>
                    <a:lnTo>
                      <a:pt x="4876" y="8788"/>
                    </a:lnTo>
                    <a:lnTo>
                      <a:pt x="4959" y="8997"/>
                    </a:lnTo>
                    <a:lnTo>
                      <a:pt x="5085" y="9374"/>
                    </a:lnTo>
                    <a:lnTo>
                      <a:pt x="5169" y="9646"/>
                    </a:lnTo>
                    <a:lnTo>
                      <a:pt x="5106" y="9751"/>
                    </a:lnTo>
                    <a:lnTo>
                      <a:pt x="5210" y="9960"/>
                    </a:lnTo>
                    <a:lnTo>
                      <a:pt x="5357" y="10002"/>
                    </a:lnTo>
                    <a:lnTo>
                      <a:pt x="5399" y="10190"/>
                    </a:lnTo>
                    <a:lnTo>
                      <a:pt x="5524" y="10274"/>
                    </a:lnTo>
                    <a:lnTo>
                      <a:pt x="5713" y="10357"/>
                    </a:lnTo>
                    <a:lnTo>
                      <a:pt x="5838" y="10462"/>
                    </a:lnTo>
                    <a:lnTo>
                      <a:pt x="5901" y="10420"/>
                    </a:lnTo>
                    <a:lnTo>
                      <a:pt x="6131" y="10357"/>
                    </a:lnTo>
                    <a:lnTo>
                      <a:pt x="6340" y="10587"/>
                    </a:lnTo>
                    <a:lnTo>
                      <a:pt x="6508" y="10525"/>
                    </a:lnTo>
                    <a:lnTo>
                      <a:pt x="6717" y="10755"/>
                    </a:lnTo>
                    <a:lnTo>
                      <a:pt x="6822" y="10755"/>
                    </a:lnTo>
                    <a:lnTo>
                      <a:pt x="7073" y="10839"/>
                    </a:lnTo>
                    <a:lnTo>
                      <a:pt x="7240" y="10880"/>
                    </a:lnTo>
                    <a:lnTo>
                      <a:pt x="7261" y="11048"/>
                    </a:lnTo>
                    <a:lnTo>
                      <a:pt x="7366" y="11069"/>
                    </a:lnTo>
                    <a:lnTo>
                      <a:pt x="7512" y="11152"/>
                    </a:lnTo>
                    <a:lnTo>
                      <a:pt x="7868" y="11131"/>
                    </a:lnTo>
                    <a:lnTo>
                      <a:pt x="8098" y="11257"/>
                    </a:lnTo>
                    <a:lnTo>
                      <a:pt x="8140" y="11362"/>
                    </a:lnTo>
                    <a:lnTo>
                      <a:pt x="8119" y="11634"/>
                    </a:lnTo>
                    <a:lnTo>
                      <a:pt x="8182" y="11843"/>
                    </a:lnTo>
                    <a:lnTo>
                      <a:pt x="8098" y="11968"/>
                    </a:lnTo>
                    <a:lnTo>
                      <a:pt x="8307" y="12324"/>
                    </a:lnTo>
                    <a:lnTo>
                      <a:pt x="8286" y="12596"/>
                    </a:lnTo>
                    <a:lnTo>
                      <a:pt x="9290" y="12617"/>
                    </a:lnTo>
                    <a:lnTo>
                      <a:pt x="9353" y="12973"/>
                    </a:lnTo>
                    <a:lnTo>
                      <a:pt x="9332" y="13224"/>
                    </a:lnTo>
                    <a:lnTo>
                      <a:pt x="9604" y="13287"/>
                    </a:lnTo>
                    <a:lnTo>
                      <a:pt x="9897" y="13810"/>
                    </a:lnTo>
                    <a:lnTo>
                      <a:pt x="9918" y="14103"/>
                    </a:lnTo>
                    <a:lnTo>
                      <a:pt x="9646" y="14688"/>
                    </a:lnTo>
                    <a:lnTo>
                      <a:pt x="9667" y="14772"/>
                    </a:lnTo>
                    <a:lnTo>
                      <a:pt x="9583" y="14856"/>
                    </a:lnTo>
                    <a:lnTo>
                      <a:pt x="9646" y="14919"/>
                    </a:lnTo>
                    <a:lnTo>
                      <a:pt x="9604" y="15044"/>
                    </a:lnTo>
                    <a:lnTo>
                      <a:pt x="9751" y="15149"/>
                    </a:lnTo>
                    <a:lnTo>
                      <a:pt x="9751" y="15337"/>
                    </a:lnTo>
                    <a:lnTo>
                      <a:pt x="9855" y="15525"/>
                    </a:lnTo>
                    <a:lnTo>
                      <a:pt x="9793" y="15860"/>
                    </a:lnTo>
                    <a:lnTo>
                      <a:pt x="9814" y="15986"/>
                    </a:lnTo>
                    <a:lnTo>
                      <a:pt x="9772" y="16111"/>
                    </a:lnTo>
                    <a:lnTo>
                      <a:pt x="9814" y="16258"/>
                    </a:lnTo>
                    <a:lnTo>
                      <a:pt x="10023" y="16216"/>
                    </a:lnTo>
                    <a:lnTo>
                      <a:pt x="10107" y="16279"/>
                    </a:lnTo>
                    <a:lnTo>
                      <a:pt x="10379" y="16258"/>
                    </a:lnTo>
                    <a:lnTo>
                      <a:pt x="10525" y="16300"/>
                    </a:lnTo>
                    <a:lnTo>
                      <a:pt x="10797" y="16195"/>
                    </a:lnTo>
                    <a:lnTo>
                      <a:pt x="10923" y="16300"/>
                    </a:lnTo>
                    <a:lnTo>
                      <a:pt x="11027" y="16321"/>
                    </a:lnTo>
                    <a:lnTo>
                      <a:pt x="11069" y="16467"/>
                    </a:lnTo>
                    <a:lnTo>
                      <a:pt x="11236" y="17095"/>
                    </a:lnTo>
                    <a:lnTo>
                      <a:pt x="11341" y="17304"/>
                    </a:lnTo>
                    <a:lnTo>
                      <a:pt x="11446" y="17325"/>
                    </a:lnTo>
                    <a:lnTo>
                      <a:pt x="11676" y="17199"/>
                    </a:lnTo>
                    <a:lnTo>
                      <a:pt x="11801" y="17241"/>
                    </a:lnTo>
                    <a:lnTo>
                      <a:pt x="11885" y="17325"/>
                    </a:lnTo>
                    <a:lnTo>
                      <a:pt x="11969" y="17346"/>
                    </a:lnTo>
                    <a:lnTo>
                      <a:pt x="11906" y="17450"/>
                    </a:lnTo>
                    <a:lnTo>
                      <a:pt x="11885" y="17994"/>
                    </a:lnTo>
                    <a:lnTo>
                      <a:pt x="11864" y="18057"/>
                    </a:lnTo>
                    <a:lnTo>
                      <a:pt x="11822" y="18078"/>
                    </a:lnTo>
                    <a:lnTo>
                      <a:pt x="11822" y="18162"/>
                    </a:lnTo>
                    <a:lnTo>
                      <a:pt x="11801" y="18204"/>
                    </a:lnTo>
                    <a:lnTo>
                      <a:pt x="11801" y="18287"/>
                    </a:lnTo>
                    <a:lnTo>
                      <a:pt x="11906" y="18204"/>
                    </a:lnTo>
                    <a:lnTo>
                      <a:pt x="12178" y="18245"/>
                    </a:lnTo>
                    <a:lnTo>
                      <a:pt x="12178" y="18350"/>
                    </a:lnTo>
                    <a:lnTo>
                      <a:pt x="12283" y="18580"/>
                    </a:lnTo>
                    <a:lnTo>
                      <a:pt x="12283" y="18769"/>
                    </a:lnTo>
                    <a:lnTo>
                      <a:pt x="12303" y="18999"/>
                    </a:lnTo>
                    <a:lnTo>
                      <a:pt x="12324" y="19208"/>
                    </a:lnTo>
                    <a:lnTo>
                      <a:pt x="12303" y="19292"/>
                    </a:lnTo>
                    <a:lnTo>
                      <a:pt x="12199" y="19292"/>
                    </a:lnTo>
                    <a:lnTo>
                      <a:pt x="12073" y="19354"/>
                    </a:lnTo>
                    <a:lnTo>
                      <a:pt x="12031" y="19417"/>
                    </a:lnTo>
                    <a:lnTo>
                      <a:pt x="11969" y="19501"/>
                    </a:lnTo>
                    <a:lnTo>
                      <a:pt x="11927" y="19459"/>
                    </a:lnTo>
                    <a:lnTo>
                      <a:pt x="11697" y="19626"/>
                    </a:lnTo>
                    <a:lnTo>
                      <a:pt x="11655" y="19710"/>
                    </a:lnTo>
                    <a:lnTo>
                      <a:pt x="11571" y="19731"/>
                    </a:lnTo>
                    <a:lnTo>
                      <a:pt x="11362" y="19919"/>
                    </a:lnTo>
                    <a:lnTo>
                      <a:pt x="11278" y="19940"/>
                    </a:lnTo>
                    <a:lnTo>
                      <a:pt x="11278" y="20066"/>
                    </a:lnTo>
                    <a:lnTo>
                      <a:pt x="11195" y="20087"/>
                    </a:lnTo>
                    <a:lnTo>
                      <a:pt x="11132" y="20087"/>
                    </a:lnTo>
                    <a:lnTo>
                      <a:pt x="10943" y="20338"/>
                    </a:lnTo>
                    <a:lnTo>
                      <a:pt x="10923" y="20401"/>
                    </a:lnTo>
                    <a:lnTo>
                      <a:pt x="10923" y="20547"/>
                    </a:lnTo>
                    <a:lnTo>
                      <a:pt x="10839" y="20568"/>
                    </a:lnTo>
                    <a:lnTo>
                      <a:pt x="10776" y="20652"/>
                    </a:lnTo>
                    <a:lnTo>
                      <a:pt x="10671" y="20861"/>
                    </a:lnTo>
                    <a:lnTo>
                      <a:pt x="10609" y="20924"/>
                    </a:lnTo>
                    <a:lnTo>
                      <a:pt x="10504" y="21091"/>
                    </a:lnTo>
                    <a:lnTo>
                      <a:pt x="10504" y="21133"/>
                    </a:lnTo>
                    <a:lnTo>
                      <a:pt x="10399" y="21217"/>
                    </a:lnTo>
                    <a:lnTo>
                      <a:pt x="10358" y="21279"/>
                    </a:lnTo>
                    <a:lnTo>
                      <a:pt x="10441" y="21279"/>
                    </a:lnTo>
                    <a:lnTo>
                      <a:pt x="10504" y="21300"/>
                    </a:lnTo>
                    <a:lnTo>
                      <a:pt x="10776" y="21217"/>
                    </a:lnTo>
                    <a:lnTo>
                      <a:pt x="10923" y="21300"/>
                    </a:lnTo>
                    <a:lnTo>
                      <a:pt x="11048" y="21489"/>
                    </a:lnTo>
                    <a:lnTo>
                      <a:pt x="11153" y="21530"/>
                    </a:lnTo>
                    <a:lnTo>
                      <a:pt x="11236" y="21698"/>
                    </a:lnTo>
                    <a:lnTo>
                      <a:pt x="11362" y="21928"/>
                    </a:lnTo>
                    <a:lnTo>
                      <a:pt x="11446" y="21928"/>
                    </a:lnTo>
                    <a:lnTo>
                      <a:pt x="11550" y="21803"/>
                    </a:lnTo>
                    <a:lnTo>
                      <a:pt x="11592" y="21803"/>
                    </a:lnTo>
                    <a:lnTo>
                      <a:pt x="11718" y="22012"/>
                    </a:lnTo>
                    <a:lnTo>
                      <a:pt x="11885" y="22075"/>
                    </a:lnTo>
                    <a:lnTo>
                      <a:pt x="12011" y="22116"/>
                    </a:lnTo>
                    <a:lnTo>
                      <a:pt x="12136" y="22242"/>
                    </a:lnTo>
                    <a:lnTo>
                      <a:pt x="12136" y="22388"/>
                    </a:lnTo>
                    <a:lnTo>
                      <a:pt x="12241" y="22367"/>
                    </a:lnTo>
                    <a:lnTo>
                      <a:pt x="12492" y="22472"/>
                    </a:lnTo>
                    <a:lnTo>
                      <a:pt x="12617" y="22639"/>
                    </a:lnTo>
                    <a:lnTo>
                      <a:pt x="12743" y="22849"/>
                    </a:lnTo>
                    <a:lnTo>
                      <a:pt x="12868" y="22911"/>
                    </a:lnTo>
                    <a:lnTo>
                      <a:pt x="12848" y="23079"/>
                    </a:lnTo>
                    <a:lnTo>
                      <a:pt x="12743" y="23225"/>
                    </a:lnTo>
                    <a:lnTo>
                      <a:pt x="12806" y="23414"/>
                    </a:lnTo>
                    <a:lnTo>
                      <a:pt x="12827" y="23476"/>
                    </a:lnTo>
                    <a:lnTo>
                      <a:pt x="12848" y="23497"/>
                    </a:lnTo>
                    <a:lnTo>
                      <a:pt x="12931" y="23581"/>
                    </a:lnTo>
                    <a:lnTo>
                      <a:pt x="12952" y="23602"/>
                    </a:lnTo>
                    <a:lnTo>
                      <a:pt x="13161" y="23414"/>
                    </a:lnTo>
                    <a:lnTo>
                      <a:pt x="13245" y="23225"/>
                    </a:lnTo>
                    <a:lnTo>
                      <a:pt x="13350" y="22849"/>
                    </a:lnTo>
                    <a:lnTo>
                      <a:pt x="13433" y="22577"/>
                    </a:lnTo>
                    <a:lnTo>
                      <a:pt x="13454" y="22535"/>
                    </a:lnTo>
                    <a:lnTo>
                      <a:pt x="13426" y="22507"/>
                    </a:lnTo>
                    <a:lnTo>
                      <a:pt x="13426" y="22507"/>
                    </a:lnTo>
                    <a:lnTo>
                      <a:pt x="13496" y="22535"/>
                    </a:lnTo>
                    <a:lnTo>
                      <a:pt x="13873" y="22242"/>
                    </a:lnTo>
                    <a:lnTo>
                      <a:pt x="14061" y="22033"/>
                    </a:lnTo>
                    <a:lnTo>
                      <a:pt x="14312" y="21551"/>
                    </a:lnTo>
                    <a:lnTo>
                      <a:pt x="14417" y="21321"/>
                    </a:lnTo>
                    <a:lnTo>
                      <a:pt x="14521" y="21028"/>
                    </a:lnTo>
                    <a:lnTo>
                      <a:pt x="14793" y="20547"/>
                    </a:lnTo>
                    <a:lnTo>
                      <a:pt x="15044" y="20233"/>
                    </a:lnTo>
                    <a:lnTo>
                      <a:pt x="15107" y="20129"/>
                    </a:lnTo>
                    <a:lnTo>
                      <a:pt x="15065" y="20087"/>
                    </a:lnTo>
                    <a:lnTo>
                      <a:pt x="15065" y="20024"/>
                    </a:lnTo>
                    <a:lnTo>
                      <a:pt x="15128" y="19982"/>
                    </a:lnTo>
                    <a:lnTo>
                      <a:pt x="15170" y="19857"/>
                    </a:lnTo>
                    <a:lnTo>
                      <a:pt x="15254" y="19815"/>
                    </a:lnTo>
                    <a:lnTo>
                      <a:pt x="15233" y="19710"/>
                    </a:lnTo>
                    <a:lnTo>
                      <a:pt x="15254" y="19626"/>
                    </a:lnTo>
                    <a:lnTo>
                      <a:pt x="15233" y="19606"/>
                    </a:lnTo>
                    <a:lnTo>
                      <a:pt x="15296" y="19585"/>
                    </a:lnTo>
                    <a:lnTo>
                      <a:pt x="15296" y="19480"/>
                    </a:lnTo>
                    <a:lnTo>
                      <a:pt x="15191" y="19313"/>
                    </a:lnTo>
                    <a:lnTo>
                      <a:pt x="15191" y="19229"/>
                    </a:lnTo>
                    <a:lnTo>
                      <a:pt x="15212" y="19166"/>
                    </a:lnTo>
                    <a:lnTo>
                      <a:pt x="15191" y="19082"/>
                    </a:lnTo>
                    <a:lnTo>
                      <a:pt x="15149" y="18915"/>
                    </a:lnTo>
                    <a:lnTo>
                      <a:pt x="15107" y="18748"/>
                    </a:lnTo>
                    <a:lnTo>
                      <a:pt x="15149" y="18685"/>
                    </a:lnTo>
                    <a:lnTo>
                      <a:pt x="15316" y="18664"/>
                    </a:lnTo>
                    <a:lnTo>
                      <a:pt x="15296" y="18559"/>
                    </a:lnTo>
                    <a:lnTo>
                      <a:pt x="15212" y="18497"/>
                    </a:lnTo>
                    <a:lnTo>
                      <a:pt x="15337" y="18476"/>
                    </a:lnTo>
                    <a:lnTo>
                      <a:pt x="15337" y="18371"/>
                    </a:lnTo>
                    <a:lnTo>
                      <a:pt x="15212" y="18308"/>
                    </a:lnTo>
                    <a:lnTo>
                      <a:pt x="15316" y="18287"/>
                    </a:lnTo>
                    <a:lnTo>
                      <a:pt x="15379" y="18183"/>
                    </a:lnTo>
                    <a:lnTo>
                      <a:pt x="15442" y="18245"/>
                    </a:lnTo>
                    <a:lnTo>
                      <a:pt x="15630" y="18057"/>
                    </a:lnTo>
                    <a:lnTo>
                      <a:pt x="15735" y="17973"/>
                    </a:lnTo>
                    <a:lnTo>
                      <a:pt x="15735" y="17932"/>
                    </a:lnTo>
                    <a:lnTo>
                      <a:pt x="15881" y="17785"/>
                    </a:lnTo>
                    <a:lnTo>
                      <a:pt x="16070" y="17681"/>
                    </a:lnTo>
                    <a:lnTo>
                      <a:pt x="16300" y="17429"/>
                    </a:lnTo>
                    <a:lnTo>
                      <a:pt x="16509" y="17409"/>
                    </a:lnTo>
                    <a:lnTo>
                      <a:pt x="16614" y="17304"/>
                    </a:lnTo>
                    <a:lnTo>
                      <a:pt x="16739" y="17199"/>
                    </a:lnTo>
                    <a:lnTo>
                      <a:pt x="16844" y="17199"/>
                    </a:lnTo>
                    <a:lnTo>
                      <a:pt x="16928" y="17241"/>
                    </a:lnTo>
                    <a:lnTo>
                      <a:pt x="17011" y="17283"/>
                    </a:lnTo>
                    <a:lnTo>
                      <a:pt x="17011" y="17199"/>
                    </a:lnTo>
                    <a:lnTo>
                      <a:pt x="17095" y="17032"/>
                    </a:lnTo>
                    <a:lnTo>
                      <a:pt x="17325" y="16885"/>
                    </a:lnTo>
                    <a:lnTo>
                      <a:pt x="17430" y="16865"/>
                    </a:lnTo>
                    <a:lnTo>
                      <a:pt x="17430" y="16802"/>
                    </a:lnTo>
                    <a:lnTo>
                      <a:pt x="17367" y="16781"/>
                    </a:lnTo>
                    <a:lnTo>
                      <a:pt x="17304" y="16739"/>
                    </a:lnTo>
                    <a:lnTo>
                      <a:pt x="17262" y="16676"/>
                    </a:lnTo>
                    <a:lnTo>
                      <a:pt x="17346" y="16634"/>
                    </a:lnTo>
                    <a:lnTo>
                      <a:pt x="17513" y="16572"/>
                    </a:lnTo>
                    <a:lnTo>
                      <a:pt x="17576" y="16593"/>
                    </a:lnTo>
                    <a:lnTo>
                      <a:pt x="17681" y="16593"/>
                    </a:lnTo>
                    <a:lnTo>
                      <a:pt x="17765" y="16530"/>
                    </a:lnTo>
                    <a:lnTo>
                      <a:pt x="17869" y="16530"/>
                    </a:lnTo>
                    <a:lnTo>
                      <a:pt x="17869" y="16593"/>
                    </a:lnTo>
                    <a:lnTo>
                      <a:pt x="17744" y="16676"/>
                    </a:lnTo>
                    <a:lnTo>
                      <a:pt x="17576" y="16697"/>
                    </a:lnTo>
                    <a:lnTo>
                      <a:pt x="17555" y="16718"/>
                    </a:lnTo>
                    <a:lnTo>
                      <a:pt x="17618" y="16739"/>
                    </a:lnTo>
                    <a:lnTo>
                      <a:pt x="17848" y="16676"/>
                    </a:lnTo>
                    <a:lnTo>
                      <a:pt x="18099" y="16572"/>
                    </a:lnTo>
                    <a:lnTo>
                      <a:pt x="18078" y="16509"/>
                    </a:lnTo>
                    <a:lnTo>
                      <a:pt x="18162" y="16467"/>
                    </a:lnTo>
                    <a:lnTo>
                      <a:pt x="18246" y="16467"/>
                    </a:lnTo>
                    <a:lnTo>
                      <a:pt x="18204" y="16509"/>
                    </a:lnTo>
                    <a:cubicBezTo>
                      <a:pt x="18204" y="16509"/>
                      <a:pt x="18204" y="16613"/>
                      <a:pt x="18246" y="16613"/>
                    </a:cubicBezTo>
                    <a:lnTo>
                      <a:pt x="18392" y="16634"/>
                    </a:lnTo>
                    <a:lnTo>
                      <a:pt x="18497" y="16593"/>
                    </a:lnTo>
                    <a:lnTo>
                      <a:pt x="18664" y="16593"/>
                    </a:lnTo>
                    <a:lnTo>
                      <a:pt x="18832" y="16613"/>
                    </a:lnTo>
                    <a:lnTo>
                      <a:pt x="18936" y="16551"/>
                    </a:lnTo>
                    <a:lnTo>
                      <a:pt x="18936" y="16488"/>
                    </a:lnTo>
                    <a:lnTo>
                      <a:pt x="18915" y="16467"/>
                    </a:lnTo>
                    <a:lnTo>
                      <a:pt x="18936" y="16404"/>
                    </a:lnTo>
                    <a:lnTo>
                      <a:pt x="19208" y="16237"/>
                    </a:lnTo>
                    <a:lnTo>
                      <a:pt x="19418" y="16153"/>
                    </a:lnTo>
                    <a:lnTo>
                      <a:pt x="19522" y="16069"/>
                    </a:lnTo>
                    <a:lnTo>
                      <a:pt x="19543" y="15986"/>
                    </a:lnTo>
                    <a:lnTo>
                      <a:pt x="19522" y="15944"/>
                    </a:lnTo>
                    <a:lnTo>
                      <a:pt x="19418" y="15735"/>
                    </a:lnTo>
                    <a:lnTo>
                      <a:pt x="19501" y="15567"/>
                    </a:lnTo>
                    <a:lnTo>
                      <a:pt x="19564" y="15463"/>
                    </a:lnTo>
                    <a:lnTo>
                      <a:pt x="19564" y="15358"/>
                    </a:lnTo>
                    <a:lnTo>
                      <a:pt x="19627" y="15316"/>
                    </a:lnTo>
                    <a:lnTo>
                      <a:pt x="19731" y="15232"/>
                    </a:lnTo>
                    <a:lnTo>
                      <a:pt x="19752" y="15128"/>
                    </a:lnTo>
                    <a:lnTo>
                      <a:pt x="19731" y="15107"/>
                    </a:lnTo>
                    <a:lnTo>
                      <a:pt x="19878" y="14835"/>
                    </a:lnTo>
                    <a:lnTo>
                      <a:pt x="20087" y="14584"/>
                    </a:lnTo>
                    <a:lnTo>
                      <a:pt x="20087" y="14479"/>
                    </a:lnTo>
                    <a:lnTo>
                      <a:pt x="20045" y="14103"/>
                    </a:lnTo>
                    <a:lnTo>
                      <a:pt x="20003" y="14082"/>
                    </a:lnTo>
                    <a:lnTo>
                      <a:pt x="20066" y="13872"/>
                    </a:lnTo>
                    <a:lnTo>
                      <a:pt x="20129" y="13789"/>
                    </a:lnTo>
                    <a:lnTo>
                      <a:pt x="20129" y="13726"/>
                    </a:lnTo>
                    <a:lnTo>
                      <a:pt x="20317" y="13580"/>
                    </a:lnTo>
                    <a:lnTo>
                      <a:pt x="20338" y="13496"/>
                    </a:lnTo>
                    <a:lnTo>
                      <a:pt x="20275" y="13287"/>
                    </a:lnTo>
                    <a:lnTo>
                      <a:pt x="20359" y="13036"/>
                    </a:lnTo>
                    <a:lnTo>
                      <a:pt x="20338" y="12826"/>
                    </a:lnTo>
                    <a:lnTo>
                      <a:pt x="20359" y="12659"/>
                    </a:lnTo>
                    <a:lnTo>
                      <a:pt x="20359" y="12596"/>
                    </a:lnTo>
                    <a:lnTo>
                      <a:pt x="20422" y="12387"/>
                    </a:lnTo>
                    <a:lnTo>
                      <a:pt x="20359" y="11592"/>
                    </a:lnTo>
                    <a:lnTo>
                      <a:pt x="20359" y="11445"/>
                    </a:lnTo>
                    <a:lnTo>
                      <a:pt x="20422" y="11341"/>
                    </a:lnTo>
                    <a:lnTo>
                      <a:pt x="20422" y="11236"/>
                    </a:lnTo>
                    <a:lnTo>
                      <a:pt x="20359" y="11278"/>
                    </a:lnTo>
                    <a:lnTo>
                      <a:pt x="20275" y="11194"/>
                    </a:lnTo>
                    <a:lnTo>
                      <a:pt x="20275" y="11131"/>
                    </a:lnTo>
                    <a:lnTo>
                      <a:pt x="20359" y="10985"/>
                    </a:lnTo>
                    <a:lnTo>
                      <a:pt x="20338" y="10859"/>
                    </a:lnTo>
                    <a:lnTo>
                      <a:pt x="20359" y="10776"/>
                    </a:lnTo>
                    <a:lnTo>
                      <a:pt x="20443" y="10755"/>
                    </a:lnTo>
                    <a:lnTo>
                      <a:pt x="20464" y="10629"/>
                    </a:lnTo>
                    <a:lnTo>
                      <a:pt x="20380" y="10504"/>
                    </a:lnTo>
                    <a:lnTo>
                      <a:pt x="20234" y="10420"/>
                    </a:lnTo>
                    <a:lnTo>
                      <a:pt x="20275" y="10399"/>
                    </a:lnTo>
                    <a:lnTo>
                      <a:pt x="20317" y="10336"/>
                    </a:lnTo>
                    <a:lnTo>
                      <a:pt x="20338" y="10399"/>
                    </a:lnTo>
                    <a:lnTo>
                      <a:pt x="20422" y="10441"/>
                    </a:lnTo>
                    <a:lnTo>
                      <a:pt x="20485" y="10462"/>
                    </a:lnTo>
                    <a:lnTo>
                      <a:pt x="20526" y="10336"/>
                    </a:lnTo>
                    <a:lnTo>
                      <a:pt x="20589" y="10336"/>
                    </a:lnTo>
                    <a:lnTo>
                      <a:pt x="20631" y="10420"/>
                    </a:lnTo>
                    <a:lnTo>
                      <a:pt x="20673" y="10441"/>
                    </a:lnTo>
                    <a:lnTo>
                      <a:pt x="20631" y="10525"/>
                    </a:lnTo>
                    <a:lnTo>
                      <a:pt x="20547" y="10567"/>
                    </a:lnTo>
                    <a:lnTo>
                      <a:pt x="20526" y="10650"/>
                    </a:lnTo>
                    <a:lnTo>
                      <a:pt x="20568" y="10650"/>
                    </a:lnTo>
                    <a:lnTo>
                      <a:pt x="20673" y="10546"/>
                    </a:lnTo>
                    <a:lnTo>
                      <a:pt x="20840" y="10462"/>
                    </a:lnTo>
                    <a:lnTo>
                      <a:pt x="21008" y="10190"/>
                    </a:lnTo>
                    <a:lnTo>
                      <a:pt x="21091" y="9981"/>
                    </a:lnTo>
                    <a:lnTo>
                      <a:pt x="21112" y="9834"/>
                    </a:lnTo>
                    <a:lnTo>
                      <a:pt x="21196" y="9771"/>
                    </a:lnTo>
                    <a:lnTo>
                      <a:pt x="21280" y="9562"/>
                    </a:lnTo>
                    <a:lnTo>
                      <a:pt x="21363" y="9374"/>
                    </a:lnTo>
                    <a:lnTo>
                      <a:pt x="21677" y="9165"/>
                    </a:lnTo>
                    <a:lnTo>
                      <a:pt x="21698" y="9060"/>
                    </a:lnTo>
                    <a:lnTo>
                      <a:pt x="21803" y="9039"/>
                    </a:lnTo>
                    <a:lnTo>
                      <a:pt x="21887" y="8934"/>
                    </a:lnTo>
                    <a:lnTo>
                      <a:pt x="22138" y="8683"/>
                    </a:lnTo>
                    <a:lnTo>
                      <a:pt x="22368" y="8370"/>
                    </a:lnTo>
                    <a:lnTo>
                      <a:pt x="22431" y="8307"/>
                    </a:lnTo>
                    <a:lnTo>
                      <a:pt x="22556" y="7993"/>
                    </a:lnTo>
                    <a:lnTo>
                      <a:pt x="22577" y="7846"/>
                    </a:lnTo>
                    <a:lnTo>
                      <a:pt x="22661" y="7742"/>
                    </a:lnTo>
                    <a:lnTo>
                      <a:pt x="22661" y="7637"/>
                    </a:lnTo>
                    <a:lnTo>
                      <a:pt x="22577" y="7533"/>
                    </a:lnTo>
                    <a:lnTo>
                      <a:pt x="22619" y="7449"/>
                    </a:lnTo>
                    <a:lnTo>
                      <a:pt x="22682" y="7449"/>
                    </a:lnTo>
                    <a:lnTo>
                      <a:pt x="22661" y="7156"/>
                    </a:lnTo>
                    <a:lnTo>
                      <a:pt x="22577" y="7093"/>
                    </a:lnTo>
                    <a:lnTo>
                      <a:pt x="22556" y="6968"/>
                    </a:lnTo>
                    <a:lnTo>
                      <a:pt x="22347" y="6528"/>
                    </a:lnTo>
                    <a:lnTo>
                      <a:pt x="22347" y="6361"/>
                    </a:lnTo>
                    <a:lnTo>
                      <a:pt x="22326" y="6193"/>
                    </a:lnTo>
                    <a:lnTo>
                      <a:pt x="21949" y="6026"/>
                    </a:lnTo>
                    <a:lnTo>
                      <a:pt x="21740" y="6026"/>
                    </a:lnTo>
                    <a:lnTo>
                      <a:pt x="21594" y="6110"/>
                    </a:lnTo>
                    <a:lnTo>
                      <a:pt x="21489" y="5942"/>
                    </a:lnTo>
                    <a:lnTo>
                      <a:pt x="21342" y="5921"/>
                    </a:lnTo>
                    <a:lnTo>
                      <a:pt x="21217" y="5796"/>
                    </a:lnTo>
                    <a:lnTo>
                      <a:pt x="21070" y="5712"/>
                    </a:lnTo>
                    <a:lnTo>
                      <a:pt x="20966" y="5691"/>
                    </a:lnTo>
                    <a:lnTo>
                      <a:pt x="20694" y="5398"/>
                    </a:lnTo>
                    <a:lnTo>
                      <a:pt x="20485" y="5105"/>
                    </a:lnTo>
                    <a:lnTo>
                      <a:pt x="20380" y="5085"/>
                    </a:lnTo>
                    <a:lnTo>
                      <a:pt x="20254" y="4959"/>
                    </a:lnTo>
                    <a:lnTo>
                      <a:pt x="20129" y="4959"/>
                    </a:lnTo>
                    <a:lnTo>
                      <a:pt x="19773" y="4687"/>
                    </a:lnTo>
                    <a:lnTo>
                      <a:pt x="19627" y="4687"/>
                    </a:lnTo>
                    <a:lnTo>
                      <a:pt x="19438" y="4603"/>
                    </a:lnTo>
                    <a:lnTo>
                      <a:pt x="19334" y="4666"/>
                    </a:lnTo>
                    <a:lnTo>
                      <a:pt x="19187" y="4666"/>
                    </a:lnTo>
                    <a:lnTo>
                      <a:pt x="19083" y="4603"/>
                    </a:lnTo>
                    <a:lnTo>
                      <a:pt x="18978" y="4666"/>
                    </a:lnTo>
                    <a:lnTo>
                      <a:pt x="18915" y="4750"/>
                    </a:lnTo>
                    <a:lnTo>
                      <a:pt x="18832" y="4666"/>
                    </a:lnTo>
                    <a:lnTo>
                      <a:pt x="18685" y="4561"/>
                    </a:lnTo>
                    <a:lnTo>
                      <a:pt x="18685" y="4666"/>
                    </a:lnTo>
                    <a:lnTo>
                      <a:pt x="18602" y="4624"/>
                    </a:lnTo>
                    <a:lnTo>
                      <a:pt x="18581" y="4687"/>
                    </a:lnTo>
                    <a:lnTo>
                      <a:pt x="18581" y="4750"/>
                    </a:lnTo>
                    <a:lnTo>
                      <a:pt x="18476" y="4666"/>
                    </a:lnTo>
                    <a:lnTo>
                      <a:pt x="18455" y="4624"/>
                    </a:lnTo>
                    <a:lnTo>
                      <a:pt x="18371" y="4582"/>
                    </a:lnTo>
                    <a:lnTo>
                      <a:pt x="18371" y="4582"/>
                    </a:lnTo>
                    <a:lnTo>
                      <a:pt x="18392" y="4645"/>
                    </a:lnTo>
                    <a:lnTo>
                      <a:pt x="18371" y="4666"/>
                    </a:lnTo>
                    <a:lnTo>
                      <a:pt x="18183" y="4582"/>
                    </a:lnTo>
                    <a:lnTo>
                      <a:pt x="18141" y="4582"/>
                    </a:lnTo>
                    <a:lnTo>
                      <a:pt x="17995" y="4561"/>
                    </a:lnTo>
                    <a:lnTo>
                      <a:pt x="17702" y="4394"/>
                    </a:lnTo>
                    <a:lnTo>
                      <a:pt x="17555" y="4394"/>
                    </a:lnTo>
                    <a:lnTo>
                      <a:pt x="17555" y="4436"/>
                    </a:lnTo>
                    <a:lnTo>
                      <a:pt x="17597" y="4478"/>
                    </a:lnTo>
                    <a:lnTo>
                      <a:pt x="17555" y="4520"/>
                    </a:lnTo>
                    <a:lnTo>
                      <a:pt x="17472" y="4478"/>
                    </a:lnTo>
                    <a:lnTo>
                      <a:pt x="17451" y="4520"/>
                    </a:lnTo>
                    <a:lnTo>
                      <a:pt x="17430" y="4561"/>
                    </a:lnTo>
                    <a:lnTo>
                      <a:pt x="17325" y="4603"/>
                    </a:lnTo>
                    <a:lnTo>
                      <a:pt x="17262" y="4666"/>
                    </a:lnTo>
                    <a:lnTo>
                      <a:pt x="17241" y="4792"/>
                    </a:lnTo>
                    <a:lnTo>
                      <a:pt x="17200" y="4687"/>
                    </a:lnTo>
                    <a:lnTo>
                      <a:pt x="17158" y="4603"/>
                    </a:lnTo>
                    <a:lnTo>
                      <a:pt x="17116" y="4645"/>
                    </a:lnTo>
                    <a:lnTo>
                      <a:pt x="17116" y="4750"/>
                    </a:lnTo>
                    <a:lnTo>
                      <a:pt x="17011" y="4917"/>
                    </a:lnTo>
                    <a:lnTo>
                      <a:pt x="17011" y="5085"/>
                    </a:lnTo>
                    <a:lnTo>
                      <a:pt x="16990" y="4917"/>
                    </a:lnTo>
                    <a:lnTo>
                      <a:pt x="17011" y="4771"/>
                    </a:lnTo>
                    <a:lnTo>
                      <a:pt x="16990" y="4645"/>
                    </a:lnTo>
                    <a:lnTo>
                      <a:pt x="17032" y="4457"/>
                    </a:lnTo>
                    <a:lnTo>
                      <a:pt x="17095" y="4394"/>
                    </a:lnTo>
                    <a:lnTo>
                      <a:pt x="17032" y="4373"/>
                    </a:lnTo>
                    <a:lnTo>
                      <a:pt x="16928" y="4373"/>
                    </a:lnTo>
                    <a:lnTo>
                      <a:pt x="17053" y="4248"/>
                    </a:lnTo>
                    <a:lnTo>
                      <a:pt x="16907" y="4059"/>
                    </a:lnTo>
                    <a:lnTo>
                      <a:pt x="16823" y="3913"/>
                    </a:lnTo>
                    <a:lnTo>
                      <a:pt x="16739" y="3913"/>
                    </a:lnTo>
                    <a:lnTo>
                      <a:pt x="16614" y="3871"/>
                    </a:lnTo>
                    <a:lnTo>
                      <a:pt x="16530" y="3976"/>
                    </a:lnTo>
                    <a:lnTo>
                      <a:pt x="16467" y="4017"/>
                    </a:lnTo>
                    <a:lnTo>
                      <a:pt x="16425" y="3934"/>
                    </a:lnTo>
                    <a:lnTo>
                      <a:pt x="16384" y="3913"/>
                    </a:lnTo>
                    <a:lnTo>
                      <a:pt x="16363" y="3829"/>
                    </a:lnTo>
                    <a:lnTo>
                      <a:pt x="16279" y="3766"/>
                    </a:lnTo>
                    <a:lnTo>
                      <a:pt x="16195" y="3766"/>
                    </a:lnTo>
                    <a:lnTo>
                      <a:pt x="16153" y="3724"/>
                    </a:lnTo>
                    <a:lnTo>
                      <a:pt x="16070" y="3704"/>
                    </a:lnTo>
                    <a:lnTo>
                      <a:pt x="16007" y="3745"/>
                    </a:lnTo>
                    <a:lnTo>
                      <a:pt x="16007" y="3704"/>
                    </a:lnTo>
                    <a:lnTo>
                      <a:pt x="15965" y="3662"/>
                    </a:lnTo>
                    <a:lnTo>
                      <a:pt x="15902" y="3599"/>
                    </a:lnTo>
                    <a:lnTo>
                      <a:pt x="15840" y="3620"/>
                    </a:lnTo>
                    <a:lnTo>
                      <a:pt x="15693" y="3599"/>
                    </a:lnTo>
                    <a:lnTo>
                      <a:pt x="15526" y="3494"/>
                    </a:lnTo>
                    <a:lnTo>
                      <a:pt x="15463" y="3494"/>
                    </a:lnTo>
                    <a:lnTo>
                      <a:pt x="15442" y="3536"/>
                    </a:lnTo>
                    <a:lnTo>
                      <a:pt x="15337" y="3452"/>
                    </a:lnTo>
                    <a:lnTo>
                      <a:pt x="15254" y="3452"/>
                    </a:lnTo>
                    <a:lnTo>
                      <a:pt x="15233" y="3536"/>
                    </a:lnTo>
                    <a:lnTo>
                      <a:pt x="15170" y="3536"/>
                    </a:lnTo>
                    <a:lnTo>
                      <a:pt x="15149" y="3452"/>
                    </a:lnTo>
                    <a:lnTo>
                      <a:pt x="15024" y="3452"/>
                    </a:lnTo>
                    <a:lnTo>
                      <a:pt x="14919" y="3515"/>
                    </a:lnTo>
                    <a:lnTo>
                      <a:pt x="14856" y="3620"/>
                    </a:lnTo>
                    <a:lnTo>
                      <a:pt x="14856" y="3704"/>
                    </a:lnTo>
                    <a:lnTo>
                      <a:pt x="14731" y="3829"/>
                    </a:lnTo>
                    <a:lnTo>
                      <a:pt x="14584" y="3934"/>
                    </a:lnTo>
                    <a:lnTo>
                      <a:pt x="14375" y="4059"/>
                    </a:lnTo>
                    <a:lnTo>
                      <a:pt x="14270" y="4185"/>
                    </a:lnTo>
                    <a:lnTo>
                      <a:pt x="14208" y="4352"/>
                    </a:lnTo>
                    <a:lnTo>
                      <a:pt x="14187" y="4499"/>
                    </a:lnTo>
                    <a:lnTo>
                      <a:pt x="14124" y="4582"/>
                    </a:lnTo>
                    <a:lnTo>
                      <a:pt x="14019" y="4687"/>
                    </a:lnTo>
                    <a:lnTo>
                      <a:pt x="14019" y="4771"/>
                    </a:lnTo>
                    <a:lnTo>
                      <a:pt x="14061" y="4896"/>
                    </a:lnTo>
                    <a:lnTo>
                      <a:pt x="14019" y="5105"/>
                    </a:lnTo>
                    <a:lnTo>
                      <a:pt x="13998" y="4980"/>
                    </a:lnTo>
                    <a:lnTo>
                      <a:pt x="13915" y="4854"/>
                    </a:lnTo>
                    <a:lnTo>
                      <a:pt x="13915" y="4750"/>
                    </a:lnTo>
                    <a:lnTo>
                      <a:pt x="13998" y="4645"/>
                    </a:lnTo>
                    <a:lnTo>
                      <a:pt x="14103" y="4561"/>
                    </a:lnTo>
                    <a:lnTo>
                      <a:pt x="14082" y="4394"/>
                    </a:lnTo>
                    <a:lnTo>
                      <a:pt x="14124" y="4269"/>
                    </a:lnTo>
                    <a:lnTo>
                      <a:pt x="14124" y="4185"/>
                    </a:lnTo>
                    <a:lnTo>
                      <a:pt x="14061" y="4185"/>
                    </a:lnTo>
                    <a:lnTo>
                      <a:pt x="13915" y="4248"/>
                    </a:lnTo>
                    <a:lnTo>
                      <a:pt x="13768" y="4185"/>
                    </a:lnTo>
                    <a:lnTo>
                      <a:pt x="13643" y="4185"/>
                    </a:lnTo>
                    <a:lnTo>
                      <a:pt x="13538" y="4227"/>
                    </a:lnTo>
                    <a:lnTo>
                      <a:pt x="13454" y="4164"/>
                    </a:lnTo>
                    <a:lnTo>
                      <a:pt x="13538" y="4164"/>
                    </a:lnTo>
                    <a:lnTo>
                      <a:pt x="13643" y="4080"/>
                    </a:lnTo>
                    <a:lnTo>
                      <a:pt x="13747" y="4059"/>
                    </a:lnTo>
                    <a:lnTo>
                      <a:pt x="13915" y="4080"/>
                    </a:lnTo>
                    <a:lnTo>
                      <a:pt x="14019" y="4059"/>
                    </a:lnTo>
                    <a:lnTo>
                      <a:pt x="14103" y="3955"/>
                    </a:lnTo>
                    <a:lnTo>
                      <a:pt x="14166" y="3955"/>
                    </a:lnTo>
                    <a:lnTo>
                      <a:pt x="14208" y="4017"/>
                    </a:lnTo>
                    <a:lnTo>
                      <a:pt x="14270" y="3976"/>
                    </a:lnTo>
                    <a:lnTo>
                      <a:pt x="14375" y="3934"/>
                    </a:lnTo>
                    <a:lnTo>
                      <a:pt x="14521" y="3871"/>
                    </a:lnTo>
                    <a:lnTo>
                      <a:pt x="14521" y="3745"/>
                    </a:lnTo>
                    <a:lnTo>
                      <a:pt x="14689" y="3557"/>
                    </a:lnTo>
                    <a:lnTo>
                      <a:pt x="14689" y="3432"/>
                    </a:lnTo>
                    <a:lnTo>
                      <a:pt x="14731" y="3348"/>
                    </a:lnTo>
                    <a:lnTo>
                      <a:pt x="14731" y="3243"/>
                    </a:lnTo>
                    <a:lnTo>
                      <a:pt x="14584" y="3222"/>
                    </a:lnTo>
                    <a:lnTo>
                      <a:pt x="14438" y="3118"/>
                    </a:lnTo>
                    <a:lnTo>
                      <a:pt x="14333" y="3118"/>
                    </a:lnTo>
                    <a:lnTo>
                      <a:pt x="14187" y="3222"/>
                    </a:lnTo>
                    <a:lnTo>
                      <a:pt x="14061" y="3222"/>
                    </a:lnTo>
                    <a:lnTo>
                      <a:pt x="13852" y="3139"/>
                    </a:lnTo>
                    <a:lnTo>
                      <a:pt x="13643" y="3118"/>
                    </a:lnTo>
                    <a:lnTo>
                      <a:pt x="13475" y="3285"/>
                    </a:lnTo>
                    <a:lnTo>
                      <a:pt x="13475" y="3348"/>
                    </a:lnTo>
                    <a:lnTo>
                      <a:pt x="13538" y="3390"/>
                    </a:lnTo>
                    <a:lnTo>
                      <a:pt x="13559" y="3432"/>
                    </a:lnTo>
                    <a:lnTo>
                      <a:pt x="13475" y="3432"/>
                    </a:lnTo>
                    <a:lnTo>
                      <a:pt x="13433" y="3452"/>
                    </a:lnTo>
                    <a:lnTo>
                      <a:pt x="13371" y="3557"/>
                    </a:lnTo>
                    <a:lnTo>
                      <a:pt x="13350" y="3494"/>
                    </a:lnTo>
                    <a:lnTo>
                      <a:pt x="13287" y="3452"/>
                    </a:lnTo>
                    <a:lnTo>
                      <a:pt x="13161" y="3515"/>
                    </a:lnTo>
                    <a:lnTo>
                      <a:pt x="13036" y="3704"/>
                    </a:lnTo>
                    <a:lnTo>
                      <a:pt x="12848" y="3913"/>
                    </a:lnTo>
                    <a:lnTo>
                      <a:pt x="12973" y="3724"/>
                    </a:lnTo>
                    <a:lnTo>
                      <a:pt x="12973" y="3599"/>
                    </a:lnTo>
                    <a:lnTo>
                      <a:pt x="13015" y="3515"/>
                    </a:lnTo>
                    <a:lnTo>
                      <a:pt x="13015" y="3432"/>
                    </a:lnTo>
                    <a:lnTo>
                      <a:pt x="12952" y="3432"/>
                    </a:lnTo>
                    <a:lnTo>
                      <a:pt x="12848" y="3536"/>
                    </a:lnTo>
                    <a:lnTo>
                      <a:pt x="12806" y="3662"/>
                    </a:lnTo>
                    <a:lnTo>
                      <a:pt x="12743" y="3829"/>
                    </a:lnTo>
                    <a:lnTo>
                      <a:pt x="12638" y="3871"/>
                    </a:lnTo>
                    <a:lnTo>
                      <a:pt x="12722" y="3704"/>
                    </a:lnTo>
                    <a:lnTo>
                      <a:pt x="12743" y="3557"/>
                    </a:lnTo>
                    <a:lnTo>
                      <a:pt x="12952" y="3306"/>
                    </a:lnTo>
                    <a:lnTo>
                      <a:pt x="13015" y="3118"/>
                    </a:lnTo>
                    <a:lnTo>
                      <a:pt x="13078" y="3013"/>
                    </a:lnTo>
                    <a:lnTo>
                      <a:pt x="13182" y="2971"/>
                    </a:lnTo>
                    <a:lnTo>
                      <a:pt x="13329" y="2888"/>
                    </a:lnTo>
                    <a:lnTo>
                      <a:pt x="13392" y="2867"/>
                    </a:lnTo>
                    <a:lnTo>
                      <a:pt x="13496" y="2699"/>
                    </a:lnTo>
                    <a:lnTo>
                      <a:pt x="13768" y="2448"/>
                    </a:lnTo>
                    <a:lnTo>
                      <a:pt x="13789" y="2364"/>
                    </a:lnTo>
                    <a:lnTo>
                      <a:pt x="13852" y="2302"/>
                    </a:lnTo>
                    <a:lnTo>
                      <a:pt x="13789" y="2239"/>
                    </a:lnTo>
                    <a:lnTo>
                      <a:pt x="13810" y="2155"/>
                    </a:lnTo>
                    <a:lnTo>
                      <a:pt x="13852" y="2134"/>
                    </a:lnTo>
                    <a:lnTo>
                      <a:pt x="13852" y="2030"/>
                    </a:lnTo>
                    <a:lnTo>
                      <a:pt x="13747" y="1946"/>
                    </a:lnTo>
                    <a:lnTo>
                      <a:pt x="13601" y="1946"/>
                    </a:lnTo>
                    <a:lnTo>
                      <a:pt x="13580" y="1988"/>
                    </a:lnTo>
                    <a:lnTo>
                      <a:pt x="13538" y="1883"/>
                    </a:lnTo>
                    <a:lnTo>
                      <a:pt x="13454" y="1674"/>
                    </a:lnTo>
                    <a:lnTo>
                      <a:pt x="13329" y="1360"/>
                    </a:lnTo>
                    <a:lnTo>
                      <a:pt x="13224" y="1214"/>
                    </a:lnTo>
                    <a:lnTo>
                      <a:pt x="13140" y="1004"/>
                    </a:lnTo>
                    <a:lnTo>
                      <a:pt x="13140" y="879"/>
                    </a:lnTo>
                    <a:lnTo>
                      <a:pt x="13120" y="732"/>
                    </a:lnTo>
                    <a:lnTo>
                      <a:pt x="13057" y="691"/>
                    </a:lnTo>
                    <a:lnTo>
                      <a:pt x="13036" y="586"/>
                    </a:lnTo>
                    <a:lnTo>
                      <a:pt x="12952" y="460"/>
                    </a:lnTo>
                    <a:lnTo>
                      <a:pt x="12931" y="481"/>
                    </a:lnTo>
                    <a:lnTo>
                      <a:pt x="12931" y="565"/>
                    </a:lnTo>
                    <a:lnTo>
                      <a:pt x="12868" y="628"/>
                    </a:lnTo>
                    <a:lnTo>
                      <a:pt x="12743" y="711"/>
                    </a:lnTo>
                    <a:lnTo>
                      <a:pt x="12701" y="795"/>
                    </a:lnTo>
                    <a:lnTo>
                      <a:pt x="12555" y="984"/>
                    </a:lnTo>
                    <a:lnTo>
                      <a:pt x="12408" y="1151"/>
                    </a:lnTo>
                    <a:lnTo>
                      <a:pt x="12408" y="1256"/>
                    </a:lnTo>
                    <a:lnTo>
                      <a:pt x="12303" y="1507"/>
                    </a:lnTo>
                    <a:lnTo>
                      <a:pt x="12199" y="1653"/>
                    </a:lnTo>
                    <a:lnTo>
                      <a:pt x="12115" y="1779"/>
                    </a:lnTo>
                    <a:lnTo>
                      <a:pt x="12011" y="1820"/>
                    </a:lnTo>
                    <a:lnTo>
                      <a:pt x="11969" y="1862"/>
                    </a:lnTo>
                    <a:lnTo>
                      <a:pt x="11927" y="1967"/>
                    </a:lnTo>
                    <a:lnTo>
                      <a:pt x="11822" y="2051"/>
                    </a:lnTo>
                    <a:lnTo>
                      <a:pt x="11759" y="2030"/>
                    </a:lnTo>
                    <a:lnTo>
                      <a:pt x="11759" y="1862"/>
                    </a:lnTo>
                    <a:lnTo>
                      <a:pt x="11697" y="1841"/>
                    </a:lnTo>
                    <a:lnTo>
                      <a:pt x="11676" y="1779"/>
                    </a:lnTo>
                    <a:lnTo>
                      <a:pt x="11613" y="1779"/>
                    </a:lnTo>
                    <a:lnTo>
                      <a:pt x="11550" y="1820"/>
                    </a:lnTo>
                    <a:lnTo>
                      <a:pt x="11487" y="1883"/>
                    </a:lnTo>
                    <a:lnTo>
                      <a:pt x="11383" y="1862"/>
                    </a:lnTo>
                    <a:lnTo>
                      <a:pt x="11299" y="1779"/>
                    </a:lnTo>
                    <a:lnTo>
                      <a:pt x="11299" y="1737"/>
                    </a:lnTo>
                    <a:lnTo>
                      <a:pt x="11278" y="1716"/>
                    </a:lnTo>
                    <a:lnTo>
                      <a:pt x="11257" y="1611"/>
                    </a:lnTo>
                    <a:lnTo>
                      <a:pt x="11236" y="1548"/>
                    </a:lnTo>
                    <a:lnTo>
                      <a:pt x="11153" y="1528"/>
                    </a:lnTo>
                    <a:lnTo>
                      <a:pt x="11048" y="1423"/>
                    </a:lnTo>
                    <a:lnTo>
                      <a:pt x="10881" y="1423"/>
                    </a:lnTo>
                    <a:lnTo>
                      <a:pt x="10776" y="1465"/>
                    </a:lnTo>
                    <a:lnTo>
                      <a:pt x="10546" y="1465"/>
                    </a:lnTo>
                    <a:lnTo>
                      <a:pt x="10420" y="1444"/>
                    </a:lnTo>
                    <a:lnTo>
                      <a:pt x="10316" y="1528"/>
                    </a:lnTo>
                    <a:lnTo>
                      <a:pt x="10295" y="1632"/>
                    </a:lnTo>
                    <a:lnTo>
                      <a:pt x="10399" y="1737"/>
                    </a:lnTo>
                    <a:lnTo>
                      <a:pt x="10420" y="1820"/>
                    </a:lnTo>
                    <a:lnTo>
                      <a:pt x="10462" y="1946"/>
                    </a:lnTo>
                    <a:lnTo>
                      <a:pt x="10441" y="1988"/>
                    </a:lnTo>
                    <a:lnTo>
                      <a:pt x="10337" y="1988"/>
                    </a:lnTo>
                    <a:lnTo>
                      <a:pt x="10190" y="1946"/>
                    </a:lnTo>
                    <a:lnTo>
                      <a:pt x="10148" y="1925"/>
                    </a:lnTo>
                    <a:lnTo>
                      <a:pt x="9918" y="1925"/>
                    </a:lnTo>
                    <a:lnTo>
                      <a:pt x="9814" y="1946"/>
                    </a:lnTo>
                    <a:lnTo>
                      <a:pt x="9772" y="1883"/>
                    </a:lnTo>
                    <a:lnTo>
                      <a:pt x="9604" y="1883"/>
                    </a:lnTo>
                    <a:lnTo>
                      <a:pt x="9479" y="1946"/>
                    </a:lnTo>
                    <a:lnTo>
                      <a:pt x="9395" y="2134"/>
                    </a:lnTo>
                    <a:lnTo>
                      <a:pt x="9165" y="2134"/>
                    </a:lnTo>
                    <a:lnTo>
                      <a:pt x="9039" y="2155"/>
                    </a:lnTo>
                    <a:lnTo>
                      <a:pt x="8998" y="2197"/>
                    </a:lnTo>
                    <a:lnTo>
                      <a:pt x="8935" y="2302"/>
                    </a:lnTo>
                    <a:lnTo>
                      <a:pt x="8788" y="2302"/>
                    </a:lnTo>
                    <a:lnTo>
                      <a:pt x="8767" y="2281"/>
                    </a:lnTo>
                    <a:lnTo>
                      <a:pt x="8684" y="2302"/>
                    </a:lnTo>
                    <a:lnTo>
                      <a:pt x="8621" y="2385"/>
                    </a:lnTo>
                    <a:lnTo>
                      <a:pt x="8537" y="2364"/>
                    </a:lnTo>
                    <a:lnTo>
                      <a:pt x="8307" y="2176"/>
                    </a:lnTo>
                    <a:lnTo>
                      <a:pt x="8223" y="2072"/>
                    </a:lnTo>
                    <a:lnTo>
                      <a:pt x="8223" y="1988"/>
                    </a:lnTo>
                    <a:lnTo>
                      <a:pt x="8098" y="1862"/>
                    </a:lnTo>
                    <a:lnTo>
                      <a:pt x="7993" y="1758"/>
                    </a:lnTo>
                    <a:lnTo>
                      <a:pt x="7993" y="1653"/>
                    </a:lnTo>
                    <a:lnTo>
                      <a:pt x="8014" y="1569"/>
                    </a:lnTo>
                    <a:lnTo>
                      <a:pt x="7993" y="1528"/>
                    </a:lnTo>
                    <a:lnTo>
                      <a:pt x="8014" y="1423"/>
                    </a:lnTo>
                    <a:lnTo>
                      <a:pt x="8056" y="1339"/>
                    </a:lnTo>
                    <a:lnTo>
                      <a:pt x="8056" y="1214"/>
                    </a:lnTo>
                    <a:lnTo>
                      <a:pt x="8161" y="1025"/>
                    </a:lnTo>
                    <a:lnTo>
                      <a:pt x="8202" y="879"/>
                    </a:lnTo>
                    <a:lnTo>
                      <a:pt x="8307" y="732"/>
                    </a:lnTo>
                    <a:lnTo>
                      <a:pt x="8307" y="691"/>
                    </a:lnTo>
                    <a:lnTo>
                      <a:pt x="8202" y="691"/>
                    </a:lnTo>
                    <a:lnTo>
                      <a:pt x="8140" y="607"/>
                    </a:lnTo>
                    <a:lnTo>
                      <a:pt x="8119" y="523"/>
                    </a:lnTo>
                    <a:lnTo>
                      <a:pt x="7993" y="523"/>
                    </a:lnTo>
                    <a:lnTo>
                      <a:pt x="7889" y="481"/>
                    </a:lnTo>
                    <a:lnTo>
                      <a:pt x="7930" y="398"/>
                    </a:lnTo>
                    <a:lnTo>
                      <a:pt x="8014" y="293"/>
                    </a:lnTo>
                    <a:lnTo>
                      <a:pt x="8014" y="147"/>
                    </a:lnTo>
                    <a:lnTo>
                      <a:pt x="7910" y="0"/>
                    </a:lnTo>
                    <a:lnTo>
                      <a:pt x="7784" y="0"/>
                    </a:lnTo>
                    <a:lnTo>
                      <a:pt x="7721" y="63"/>
                    </a:lnTo>
                    <a:lnTo>
                      <a:pt x="767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6B65"/>
                  </a:solidFill>
                </a:endParaRPr>
              </a:p>
            </p:txBody>
          </p:sp>
        </p:grpSp>
        <p:grpSp>
          <p:nvGrpSpPr>
            <p:cNvPr id="6776" name="Google Shape;6776;p54"/>
            <p:cNvGrpSpPr/>
            <p:nvPr/>
          </p:nvGrpSpPr>
          <p:grpSpPr>
            <a:xfrm>
              <a:off x="3265985" y="3226989"/>
              <a:ext cx="87151" cy="346202"/>
              <a:chOff x="2680375" y="3423800"/>
              <a:chExt cx="182975" cy="761050"/>
            </a:xfrm>
          </p:grpSpPr>
          <p:sp>
            <p:nvSpPr>
              <p:cNvPr id="6777" name="Google Shape;6777;p54"/>
              <p:cNvSpPr/>
              <p:nvPr/>
            </p:nvSpPr>
            <p:spPr>
              <a:xfrm>
                <a:off x="2698650" y="3423800"/>
                <a:ext cx="164700" cy="703875"/>
              </a:xfrm>
              <a:custGeom>
                <a:avLst/>
                <a:gdLst/>
                <a:ahLst/>
                <a:cxnLst/>
                <a:rect l="l" t="t" r="r" b="b"/>
                <a:pathLst>
                  <a:path w="6588" h="28155" extrusionOk="0">
                    <a:moveTo>
                      <a:pt x="319" y="4568"/>
                    </a:moveTo>
                    <a:lnTo>
                      <a:pt x="107" y="1274"/>
                    </a:lnTo>
                    <a:lnTo>
                      <a:pt x="319" y="0"/>
                    </a:lnTo>
                    <a:lnTo>
                      <a:pt x="6588" y="4356"/>
                    </a:lnTo>
                    <a:lnTo>
                      <a:pt x="4994" y="7331"/>
                    </a:lnTo>
                    <a:lnTo>
                      <a:pt x="1913" y="16149"/>
                    </a:lnTo>
                    <a:lnTo>
                      <a:pt x="2656" y="24330"/>
                    </a:lnTo>
                    <a:lnTo>
                      <a:pt x="4144" y="28155"/>
                    </a:lnTo>
                    <a:lnTo>
                      <a:pt x="1700" y="27836"/>
                    </a:lnTo>
                    <a:lnTo>
                      <a:pt x="532" y="25605"/>
                    </a:lnTo>
                    <a:lnTo>
                      <a:pt x="1063" y="22736"/>
                    </a:lnTo>
                    <a:lnTo>
                      <a:pt x="0" y="17530"/>
                    </a:lnTo>
                    <a:lnTo>
                      <a:pt x="638" y="14024"/>
                    </a:lnTo>
                    <a:lnTo>
                      <a:pt x="213" y="11793"/>
                    </a:lnTo>
                    <a:lnTo>
                      <a:pt x="744" y="775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6778" name="Google Shape;6778;p54"/>
              <p:cNvSpPr/>
              <p:nvPr/>
            </p:nvSpPr>
            <p:spPr>
              <a:xfrm>
                <a:off x="2680375" y="3510050"/>
                <a:ext cx="137075" cy="67480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6992" extrusionOk="0">
                    <a:moveTo>
                      <a:pt x="984" y="23016"/>
                    </a:moveTo>
                    <a:lnTo>
                      <a:pt x="984" y="23121"/>
                    </a:lnTo>
                    <a:lnTo>
                      <a:pt x="1026" y="23058"/>
                    </a:lnTo>
                    <a:lnTo>
                      <a:pt x="1088" y="23016"/>
                    </a:lnTo>
                    <a:close/>
                    <a:moveTo>
                      <a:pt x="1047" y="0"/>
                    </a:moveTo>
                    <a:lnTo>
                      <a:pt x="984" y="105"/>
                    </a:lnTo>
                    <a:lnTo>
                      <a:pt x="963" y="209"/>
                    </a:lnTo>
                    <a:lnTo>
                      <a:pt x="1068" y="314"/>
                    </a:lnTo>
                    <a:lnTo>
                      <a:pt x="1005" y="419"/>
                    </a:lnTo>
                    <a:lnTo>
                      <a:pt x="900" y="502"/>
                    </a:lnTo>
                    <a:lnTo>
                      <a:pt x="837" y="461"/>
                    </a:lnTo>
                    <a:lnTo>
                      <a:pt x="691" y="544"/>
                    </a:lnTo>
                    <a:lnTo>
                      <a:pt x="565" y="628"/>
                    </a:lnTo>
                    <a:lnTo>
                      <a:pt x="628" y="670"/>
                    </a:lnTo>
                    <a:lnTo>
                      <a:pt x="628" y="837"/>
                    </a:lnTo>
                    <a:lnTo>
                      <a:pt x="586" y="963"/>
                    </a:lnTo>
                    <a:lnTo>
                      <a:pt x="628" y="1130"/>
                    </a:lnTo>
                    <a:lnTo>
                      <a:pt x="733" y="1549"/>
                    </a:lnTo>
                    <a:lnTo>
                      <a:pt x="733" y="1695"/>
                    </a:lnTo>
                    <a:lnTo>
                      <a:pt x="691" y="1800"/>
                    </a:lnTo>
                    <a:lnTo>
                      <a:pt x="649" y="1883"/>
                    </a:lnTo>
                    <a:lnTo>
                      <a:pt x="691" y="2093"/>
                    </a:lnTo>
                    <a:lnTo>
                      <a:pt x="775" y="2302"/>
                    </a:lnTo>
                    <a:lnTo>
                      <a:pt x="858" y="2490"/>
                    </a:lnTo>
                    <a:lnTo>
                      <a:pt x="858" y="2762"/>
                    </a:lnTo>
                    <a:lnTo>
                      <a:pt x="837" y="2846"/>
                    </a:lnTo>
                    <a:lnTo>
                      <a:pt x="796" y="2909"/>
                    </a:lnTo>
                    <a:lnTo>
                      <a:pt x="837" y="3327"/>
                    </a:lnTo>
                    <a:lnTo>
                      <a:pt x="837" y="3432"/>
                    </a:lnTo>
                    <a:lnTo>
                      <a:pt x="754" y="3474"/>
                    </a:lnTo>
                    <a:lnTo>
                      <a:pt x="670" y="3536"/>
                    </a:lnTo>
                    <a:lnTo>
                      <a:pt x="670" y="3766"/>
                    </a:lnTo>
                    <a:lnTo>
                      <a:pt x="691" y="3829"/>
                    </a:lnTo>
                    <a:lnTo>
                      <a:pt x="775" y="3766"/>
                    </a:lnTo>
                    <a:lnTo>
                      <a:pt x="837" y="3829"/>
                    </a:lnTo>
                    <a:lnTo>
                      <a:pt x="754" y="3892"/>
                    </a:lnTo>
                    <a:lnTo>
                      <a:pt x="754" y="4499"/>
                    </a:lnTo>
                    <a:lnTo>
                      <a:pt x="837" y="4729"/>
                    </a:lnTo>
                    <a:lnTo>
                      <a:pt x="858" y="4917"/>
                    </a:lnTo>
                    <a:lnTo>
                      <a:pt x="837" y="5064"/>
                    </a:lnTo>
                    <a:lnTo>
                      <a:pt x="733" y="5231"/>
                    </a:lnTo>
                    <a:lnTo>
                      <a:pt x="733" y="5399"/>
                    </a:lnTo>
                    <a:lnTo>
                      <a:pt x="837" y="5566"/>
                    </a:lnTo>
                    <a:lnTo>
                      <a:pt x="796" y="5712"/>
                    </a:lnTo>
                    <a:lnTo>
                      <a:pt x="796" y="5984"/>
                    </a:lnTo>
                    <a:lnTo>
                      <a:pt x="754" y="6089"/>
                    </a:lnTo>
                    <a:lnTo>
                      <a:pt x="754" y="6256"/>
                    </a:lnTo>
                    <a:lnTo>
                      <a:pt x="775" y="6340"/>
                    </a:lnTo>
                    <a:lnTo>
                      <a:pt x="775" y="6403"/>
                    </a:lnTo>
                    <a:lnTo>
                      <a:pt x="670" y="6570"/>
                    </a:lnTo>
                    <a:lnTo>
                      <a:pt x="670" y="6717"/>
                    </a:lnTo>
                    <a:lnTo>
                      <a:pt x="628" y="6821"/>
                    </a:lnTo>
                    <a:lnTo>
                      <a:pt x="649" y="7010"/>
                    </a:lnTo>
                    <a:lnTo>
                      <a:pt x="628" y="7093"/>
                    </a:lnTo>
                    <a:lnTo>
                      <a:pt x="524" y="7303"/>
                    </a:lnTo>
                    <a:lnTo>
                      <a:pt x="524" y="7407"/>
                    </a:lnTo>
                    <a:lnTo>
                      <a:pt x="628" y="7554"/>
                    </a:lnTo>
                    <a:lnTo>
                      <a:pt x="649" y="7721"/>
                    </a:lnTo>
                    <a:lnTo>
                      <a:pt x="733" y="7826"/>
                    </a:lnTo>
                    <a:lnTo>
                      <a:pt x="649" y="7867"/>
                    </a:lnTo>
                    <a:lnTo>
                      <a:pt x="586" y="8014"/>
                    </a:lnTo>
                    <a:lnTo>
                      <a:pt x="670" y="8119"/>
                    </a:lnTo>
                    <a:lnTo>
                      <a:pt x="586" y="8202"/>
                    </a:lnTo>
                    <a:lnTo>
                      <a:pt x="524" y="8244"/>
                    </a:lnTo>
                    <a:lnTo>
                      <a:pt x="524" y="8391"/>
                    </a:lnTo>
                    <a:lnTo>
                      <a:pt x="544" y="8537"/>
                    </a:lnTo>
                    <a:lnTo>
                      <a:pt x="544" y="8663"/>
                    </a:lnTo>
                    <a:lnTo>
                      <a:pt x="670" y="8997"/>
                    </a:lnTo>
                    <a:lnTo>
                      <a:pt x="670" y="9186"/>
                    </a:lnTo>
                    <a:lnTo>
                      <a:pt x="628" y="9228"/>
                    </a:lnTo>
                    <a:lnTo>
                      <a:pt x="628" y="9332"/>
                    </a:lnTo>
                    <a:lnTo>
                      <a:pt x="754" y="9520"/>
                    </a:lnTo>
                    <a:lnTo>
                      <a:pt x="754" y="9730"/>
                    </a:lnTo>
                    <a:lnTo>
                      <a:pt x="733" y="9855"/>
                    </a:lnTo>
                    <a:lnTo>
                      <a:pt x="733" y="9918"/>
                    </a:lnTo>
                    <a:lnTo>
                      <a:pt x="754" y="10023"/>
                    </a:lnTo>
                    <a:lnTo>
                      <a:pt x="733" y="10106"/>
                    </a:lnTo>
                    <a:lnTo>
                      <a:pt x="691" y="10211"/>
                    </a:lnTo>
                    <a:lnTo>
                      <a:pt x="733" y="10253"/>
                    </a:lnTo>
                    <a:lnTo>
                      <a:pt x="858" y="10441"/>
                    </a:lnTo>
                    <a:lnTo>
                      <a:pt x="879" y="10546"/>
                    </a:lnTo>
                    <a:lnTo>
                      <a:pt x="837" y="10650"/>
                    </a:lnTo>
                    <a:lnTo>
                      <a:pt x="754" y="10692"/>
                    </a:lnTo>
                    <a:lnTo>
                      <a:pt x="670" y="10860"/>
                    </a:lnTo>
                    <a:lnTo>
                      <a:pt x="670" y="10901"/>
                    </a:lnTo>
                    <a:lnTo>
                      <a:pt x="733" y="10964"/>
                    </a:lnTo>
                    <a:lnTo>
                      <a:pt x="670" y="11090"/>
                    </a:lnTo>
                    <a:lnTo>
                      <a:pt x="586" y="11173"/>
                    </a:lnTo>
                    <a:lnTo>
                      <a:pt x="586" y="11278"/>
                    </a:lnTo>
                    <a:lnTo>
                      <a:pt x="565" y="11466"/>
                    </a:lnTo>
                    <a:lnTo>
                      <a:pt x="524" y="11571"/>
                    </a:lnTo>
                    <a:lnTo>
                      <a:pt x="524" y="11676"/>
                    </a:lnTo>
                    <a:lnTo>
                      <a:pt x="482" y="11717"/>
                    </a:lnTo>
                    <a:lnTo>
                      <a:pt x="482" y="11843"/>
                    </a:lnTo>
                    <a:lnTo>
                      <a:pt x="419" y="11927"/>
                    </a:lnTo>
                    <a:lnTo>
                      <a:pt x="419" y="11989"/>
                    </a:lnTo>
                    <a:lnTo>
                      <a:pt x="461" y="12052"/>
                    </a:lnTo>
                    <a:lnTo>
                      <a:pt x="377" y="12157"/>
                    </a:lnTo>
                    <a:lnTo>
                      <a:pt x="377" y="12324"/>
                    </a:lnTo>
                    <a:lnTo>
                      <a:pt x="377" y="12429"/>
                    </a:lnTo>
                    <a:lnTo>
                      <a:pt x="314" y="12471"/>
                    </a:lnTo>
                    <a:lnTo>
                      <a:pt x="314" y="12575"/>
                    </a:lnTo>
                    <a:lnTo>
                      <a:pt x="272" y="12659"/>
                    </a:lnTo>
                    <a:lnTo>
                      <a:pt x="272" y="12743"/>
                    </a:lnTo>
                    <a:lnTo>
                      <a:pt x="314" y="12847"/>
                    </a:lnTo>
                    <a:lnTo>
                      <a:pt x="314" y="12952"/>
                    </a:lnTo>
                    <a:lnTo>
                      <a:pt x="231" y="13057"/>
                    </a:lnTo>
                    <a:lnTo>
                      <a:pt x="147" y="13057"/>
                    </a:lnTo>
                    <a:lnTo>
                      <a:pt x="63" y="12994"/>
                    </a:lnTo>
                    <a:lnTo>
                      <a:pt x="0" y="13015"/>
                    </a:lnTo>
                    <a:lnTo>
                      <a:pt x="0" y="13098"/>
                    </a:lnTo>
                    <a:lnTo>
                      <a:pt x="21" y="13224"/>
                    </a:lnTo>
                    <a:lnTo>
                      <a:pt x="21" y="13412"/>
                    </a:lnTo>
                    <a:lnTo>
                      <a:pt x="105" y="13517"/>
                    </a:lnTo>
                    <a:lnTo>
                      <a:pt x="231" y="13621"/>
                    </a:lnTo>
                    <a:lnTo>
                      <a:pt x="252" y="13747"/>
                    </a:lnTo>
                    <a:lnTo>
                      <a:pt x="231" y="13914"/>
                    </a:lnTo>
                    <a:lnTo>
                      <a:pt x="398" y="14228"/>
                    </a:lnTo>
                    <a:lnTo>
                      <a:pt x="440" y="14312"/>
                    </a:lnTo>
                    <a:lnTo>
                      <a:pt x="524" y="14375"/>
                    </a:lnTo>
                    <a:lnTo>
                      <a:pt x="524" y="14563"/>
                    </a:lnTo>
                    <a:lnTo>
                      <a:pt x="461" y="14835"/>
                    </a:lnTo>
                    <a:lnTo>
                      <a:pt x="419" y="14856"/>
                    </a:lnTo>
                    <a:lnTo>
                      <a:pt x="440" y="14940"/>
                    </a:lnTo>
                    <a:lnTo>
                      <a:pt x="419" y="15002"/>
                    </a:lnTo>
                    <a:lnTo>
                      <a:pt x="356" y="14982"/>
                    </a:lnTo>
                    <a:lnTo>
                      <a:pt x="314" y="14982"/>
                    </a:lnTo>
                    <a:lnTo>
                      <a:pt x="272" y="15086"/>
                    </a:lnTo>
                    <a:lnTo>
                      <a:pt x="314" y="15191"/>
                    </a:lnTo>
                    <a:lnTo>
                      <a:pt x="377" y="15254"/>
                    </a:lnTo>
                    <a:lnTo>
                      <a:pt x="335" y="15484"/>
                    </a:lnTo>
                    <a:lnTo>
                      <a:pt x="356" y="15588"/>
                    </a:lnTo>
                    <a:lnTo>
                      <a:pt x="314" y="15672"/>
                    </a:lnTo>
                    <a:lnTo>
                      <a:pt x="356" y="15714"/>
                    </a:lnTo>
                    <a:lnTo>
                      <a:pt x="335" y="15798"/>
                    </a:lnTo>
                    <a:lnTo>
                      <a:pt x="314" y="15818"/>
                    </a:lnTo>
                    <a:lnTo>
                      <a:pt x="335" y="15881"/>
                    </a:lnTo>
                    <a:lnTo>
                      <a:pt x="524" y="16153"/>
                    </a:lnTo>
                    <a:lnTo>
                      <a:pt x="565" y="16216"/>
                    </a:lnTo>
                    <a:lnTo>
                      <a:pt x="565" y="16362"/>
                    </a:lnTo>
                    <a:lnTo>
                      <a:pt x="524" y="16342"/>
                    </a:lnTo>
                    <a:lnTo>
                      <a:pt x="377" y="16342"/>
                    </a:lnTo>
                    <a:lnTo>
                      <a:pt x="314" y="16425"/>
                    </a:lnTo>
                    <a:lnTo>
                      <a:pt x="314" y="16467"/>
                    </a:lnTo>
                    <a:lnTo>
                      <a:pt x="356" y="16530"/>
                    </a:lnTo>
                    <a:lnTo>
                      <a:pt x="356" y="16614"/>
                    </a:lnTo>
                    <a:lnTo>
                      <a:pt x="314" y="16655"/>
                    </a:lnTo>
                    <a:lnTo>
                      <a:pt x="272" y="16739"/>
                    </a:lnTo>
                    <a:lnTo>
                      <a:pt x="314" y="16823"/>
                    </a:lnTo>
                    <a:lnTo>
                      <a:pt x="335" y="16844"/>
                    </a:lnTo>
                    <a:lnTo>
                      <a:pt x="377" y="16969"/>
                    </a:lnTo>
                    <a:lnTo>
                      <a:pt x="419" y="17304"/>
                    </a:lnTo>
                    <a:lnTo>
                      <a:pt x="356" y="17451"/>
                    </a:lnTo>
                    <a:lnTo>
                      <a:pt x="482" y="17492"/>
                    </a:lnTo>
                    <a:lnTo>
                      <a:pt x="670" y="17471"/>
                    </a:lnTo>
                    <a:lnTo>
                      <a:pt x="670" y="17409"/>
                    </a:lnTo>
                    <a:lnTo>
                      <a:pt x="670" y="17283"/>
                    </a:lnTo>
                    <a:lnTo>
                      <a:pt x="733" y="17199"/>
                    </a:lnTo>
                    <a:lnTo>
                      <a:pt x="837" y="17241"/>
                    </a:lnTo>
                    <a:lnTo>
                      <a:pt x="858" y="17199"/>
                    </a:lnTo>
                    <a:lnTo>
                      <a:pt x="733" y="17095"/>
                    </a:lnTo>
                    <a:lnTo>
                      <a:pt x="775" y="17053"/>
                    </a:lnTo>
                    <a:lnTo>
                      <a:pt x="649" y="16927"/>
                    </a:lnTo>
                    <a:lnTo>
                      <a:pt x="649" y="16844"/>
                    </a:lnTo>
                    <a:lnTo>
                      <a:pt x="733" y="16844"/>
                    </a:lnTo>
                    <a:lnTo>
                      <a:pt x="837" y="16886"/>
                    </a:lnTo>
                    <a:lnTo>
                      <a:pt x="837" y="16865"/>
                    </a:lnTo>
                    <a:lnTo>
                      <a:pt x="775" y="16823"/>
                    </a:lnTo>
                    <a:lnTo>
                      <a:pt x="649" y="16718"/>
                    </a:lnTo>
                    <a:lnTo>
                      <a:pt x="775" y="16739"/>
                    </a:lnTo>
                    <a:lnTo>
                      <a:pt x="775" y="16634"/>
                    </a:lnTo>
                    <a:lnTo>
                      <a:pt x="754" y="16572"/>
                    </a:lnTo>
                    <a:lnTo>
                      <a:pt x="754" y="16425"/>
                    </a:lnTo>
                    <a:lnTo>
                      <a:pt x="733" y="16362"/>
                    </a:lnTo>
                    <a:cubicBezTo>
                      <a:pt x="733" y="16321"/>
                      <a:pt x="754" y="16258"/>
                      <a:pt x="775" y="16237"/>
                    </a:cubicBezTo>
                    <a:lnTo>
                      <a:pt x="837" y="16258"/>
                    </a:lnTo>
                    <a:lnTo>
                      <a:pt x="879" y="16237"/>
                    </a:lnTo>
                    <a:cubicBezTo>
                      <a:pt x="879" y="16342"/>
                      <a:pt x="900" y="16467"/>
                      <a:pt x="900" y="16572"/>
                    </a:cubicBezTo>
                    <a:lnTo>
                      <a:pt x="1068" y="17764"/>
                    </a:lnTo>
                    <a:lnTo>
                      <a:pt x="1047" y="17785"/>
                    </a:lnTo>
                    <a:lnTo>
                      <a:pt x="1068" y="17869"/>
                    </a:lnTo>
                    <a:lnTo>
                      <a:pt x="1068" y="18036"/>
                    </a:lnTo>
                    <a:lnTo>
                      <a:pt x="1005" y="18078"/>
                    </a:lnTo>
                    <a:lnTo>
                      <a:pt x="1047" y="18120"/>
                    </a:lnTo>
                    <a:lnTo>
                      <a:pt x="1047" y="18287"/>
                    </a:lnTo>
                    <a:lnTo>
                      <a:pt x="1005" y="18350"/>
                    </a:lnTo>
                    <a:lnTo>
                      <a:pt x="1047" y="18434"/>
                    </a:lnTo>
                    <a:lnTo>
                      <a:pt x="1047" y="18455"/>
                    </a:lnTo>
                    <a:cubicBezTo>
                      <a:pt x="1047" y="18643"/>
                      <a:pt x="1005" y="18852"/>
                      <a:pt x="963" y="19041"/>
                    </a:cubicBezTo>
                    <a:cubicBezTo>
                      <a:pt x="921" y="19187"/>
                      <a:pt x="900" y="19334"/>
                      <a:pt x="858" y="19459"/>
                    </a:cubicBezTo>
                    <a:lnTo>
                      <a:pt x="796" y="19480"/>
                    </a:lnTo>
                    <a:lnTo>
                      <a:pt x="691" y="19564"/>
                    </a:lnTo>
                    <a:lnTo>
                      <a:pt x="649" y="19564"/>
                    </a:lnTo>
                    <a:lnTo>
                      <a:pt x="649" y="19501"/>
                    </a:lnTo>
                    <a:lnTo>
                      <a:pt x="754" y="19480"/>
                    </a:lnTo>
                    <a:lnTo>
                      <a:pt x="837" y="19438"/>
                    </a:lnTo>
                    <a:lnTo>
                      <a:pt x="837" y="19271"/>
                    </a:lnTo>
                    <a:lnTo>
                      <a:pt x="775" y="19250"/>
                    </a:lnTo>
                    <a:lnTo>
                      <a:pt x="670" y="19292"/>
                    </a:lnTo>
                    <a:lnTo>
                      <a:pt x="461" y="19292"/>
                    </a:lnTo>
                    <a:lnTo>
                      <a:pt x="377" y="19271"/>
                    </a:lnTo>
                    <a:lnTo>
                      <a:pt x="293" y="19292"/>
                    </a:lnTo>
                    <a:lnTo>
                      <a:pt x="293" y="19375"/>
                    </a:lnTo>
                    <a:lnTo>
                      <a:pt x="356" y="19501"/>
                    </a:lnTo>
                    <a:lnTo>
                      <a:pt x="398" y="19501"/>
                    </a:lnTo>
                    <a:lnTo>
                      <a:pt x="440" y="19585"/>
                    </a:lnTo>
                    <a:lnTo>
                      <a:pt x="356" y="19585"/>
                    </a:lnTo>
                    <a:lnTo>
                      <a:pt x="335" y="19689"/>
                    </a:lnTo>
                    <a:lnTo>
                      <a:pt x="252" y="19752"/>
                    </a:lnTo>
                    <a:lnTo>
                      <a:pt x="189" y="19857"/>
                    </a:lnTo>
                    <a:lnTo>
                      <a:pt x="42" y="19919"/>
                    </a:lnTo>
                    <a:lnTo>
                      <a:pt x="42" y="20003"/>
                    </a:lnTo>
                    <a:lnTo>
                      <a:pt x="189" y="20192"/>
                    </a:lnTo>
                    <a:lnTo>
                      <a:pt x="272" y="20192"/>
                    </a:lnTo>
                    <a:lnTo>
                      <a:pt x="335" y="20129"/>
                    </a:lnTo>
                    <a:lnTo>
                      <a:pt x="335" y="20066"/>
                    </a:lnTo>
                    <a:lnTo>
                      <a:pt x="231" y="20024"/>
                    </a:lnTo>
                    <a:lnTo>
                      <a:pt x="231" y="19982"/>
                    </a:lnTo>
                    <a:lnTo>
                      <a:pt x="272" y="19878"/>
                    </a:lnTo>
                    <a:lnTo>
                      <a:pt x="440" y="19878"/>
                    </a:lnTo>
                    <a:lnTo>
                      <a:pt x="461" y="19857"/>
                    </a:lnTo>
                    <a:lnTo>
                      <a:pt x="482" y="19982"/>
                    </a:lnTo>
                    <a:lnTo>
                      <a:pt x="586" y="20066"/>
                    </a:lnTo>
                    <a:lnTo>
                      <a:pt x="712" y="20066"/>
                    </a:lnTo>
                    <a:lnTo>
                      <a:pt x="754" y="20003"/>
                    </a:lnTo>
                    <a:lnTo>
                      <a:pt x="754" y="20003"/>
                    </a:lnTo>
                    <a:cubicBezTo>
                      <a:pt x="670" y="20317"/>
                      <a:pt x="649" y="20631"/>
                      <a:pt x="649" y="20924"/>
                    </a:cubicBezTo>
                    <a:lnTo>
                      <a:pt x="586" y="20966"/>
                    </a:lnTo>
                    <a:lnTo>
                      <a:pt x="649" y="21008"/>
                    </a:lnTo>
                    <a:lnTo>
                      <a:pt x="649" y="21154"/>
                    </a:lnTo>
                    <a:lnTo>
                      <a:pt x="565" y="21028"/>
                    </a:lnTo>
                    <a:lnTo>
                      <a:pt x="461" y="21008"/>
                    </a:lnTo>
                    <a:lnTo>
                      <a:pt x="440" y="21049"/>
                    </a:lnTo>
                    <a:lnTo>
                      <a:pt x="440" y="21133"/>
                    </a:lnTo>
                    <a:lnTo>
                      <a:pt x="461" y="21259"/>
                    </a:lnTo>
                    <a:lnTo>
                      <a:pt x="565" y="21280"/>
                    </a:lnTo>
                    <a:lnTo>
                      <a:pt x="649" y="21342"/>
                    </a:lnTo>
                    <a:lnTo>
                      <a:pt x="649" y="21384"/>
                    </a:lnTo>
                    <a:lnTo>
                      <a:pt x="691" y="21552"/>
                    </a:lnTo>
                    <a:lnTo>
                      <a:pt x="754" y="21572"/>
                    </a:lnTo>
                    <a:cubicBezTo>
                      <a:pt x="754" y="21635"/>
                      <a:pt x="775" y="21656"/>
                      <a:pt x="796" y="21698"/>
                    </a:cubicBezTo>
                    <a:lnTo>
                      <a:pt x="670" y="21656"/>
                    </a:lnTo>
                    <a:lnTo>
                      <a:pt x="649" y="21635"/>
                    </a:lnTo>
                    <a:lnTo>
                      <a:pt x="586" y="21677"/>
                    </a:lnTo>
                    <a:lnTo>
                      <a:pt x="649" y="21865"/>
                    </a:lnTo>
                    <a:lnTo>
                      <a:pt x="649" y="21949"/>
                    </a:lnTo>
                    <a:lnTo>
                      <a:pt x="691" y="21970"/>
                    </a:lnTo>
                    <a:lnTo>
                      <a:pt x="796" y="21803"/>
                    </a:lnTo>
                    <a:lnTo>
                      <a:pt x="858" y="21782"/>
                    </a:lnTo>
                    <a:cubicBezTo>
                      <a:pt x="879" y="21844"/>
                      <a:pt x="900" y="21886"/>
                      <a:pt x="921" y="21970"/>
                    </a:cubicBezTo>
                    <a:lnTo>
                      <a:pt x="921" y="22012"/>
                    </a:lnTo>
                    <a:lnTo>
                      <a:pt x="816" y="22054"/>
                    </a:lnTo>
                    <a:lnTo>
                      <a:pt x="921" y="22284"/>
                    </a:lnTo>
                    <a:lnTo>
                      <a:pt x="963" y="22409"/>
                    </a:lnTo>
                    <a:cubicBezTo>
                      <a:pt x="963" y="22493"/>
                      <a:pt x="984" y="22577"/>
                      <a:pt x="1005" y="22640"/>
                    </a:cubicBezTo>
                    <a:lnTo>
                      <a:pt x="984" y="22681"/>
                    </a:lnTo>
                    <a:lnTo>
                      <a:pt x="984" y="22744"/>
                    </a:lnTo>
                    <a:lnTo>
                      <a:pt x="921" y="22807"/>
                    </a:lnTo>
                    <a:lnTo>
                      <a:pt x="1005" y="22849"/>
                    </a:lnTo>
                    <a:lnTo>
                      <a:pt x="1026" y="22932"/>
                    </a:lnTo>
                    <a:lnTo>
                      <a:pt x="1068" y="22932"/>
                    </a:lnTo>
                    <a:cubicBezTo>
                      <a:pt x="1068" y="22953"/>
                      <a:pt x="1068" y="22995"/>
                      <a:pt x="1088" y="23016"/>
                    </a:cubicBezTo>
                    <a:cubicBezTo>
                      <a:pt x="1130" y="23163"/>
                      <a:pt x="1193" y="23330"/>
                      <a:pt x="1235" y="23456"/>
                    </a:cubicBezTo>
                    <a:lnTo>
                      <a:pt x="1277" y="23518"/>
                    </a:lnTo>
                    <a:cubicBezTo>
                      <a:pt x="1277" y="23539"/>
                      <a:pt x="1277" y="23539"/>
                      <a:pt x="1298" y="23560"/>
                    </a:cubicBezTo>
                    <a:lnTo>
                      <a:pt x="1235" y="23665"/>
                    </a:lnTo>
                    <a:lnTo>
                      <a:pt x="1193" y="23728"/>
                    </a:lnTo>
                    <a:lnTo>
                      <a:pt x="1235" y="23749"/>
                    </a:lnTo>
                    <a:lnTo>
                      <a:pt x="1381" y="23728"/>
                    </a:lnTo>
                    <a:lnTo>
                      <a:pt x="1444" y="23874"/>
                    </a:lnTo>
                    <a:lnTo>
                      <a:pt x="1423" y="23874"/>
                    </a:lnTo>
                    <a:lnTo>
                      <a:pt x="1444" y="23937"/>
                    </a:lnTo>
                    <a:lnTo>
                      <a:pt x="1486" y="23958"/>
                    </a:lnTo>
                    <a:lnTo>
                      <a:pt x="1423" y="24000"/>
                    </a:lnTo>
                    <a:lnTo>
                      <a:pt x="1402" y="24062"/>
                    </a:lnTo>
                    <a:lnTo>
                      <a:pt x="1423" y="24146"/>
                    </a:lnTo>
                    <a:lnTo>
                      <a:pt x="1486" y="24167"/>
                    </a:lnTo>
                    <a:lnTo>
                      <a:pt x="1549" y="24188"/>
                    </a:lnTo>
                    <a:lnTo>
                      <a:pt x="1507" y="24104"/>
                    </a:lnTo>
                    <a:lnTo>
                      <a:pt x="1549" y="24083"/>
                    </a:lnTo>
                    <a:cubicBezTo>
                      <a:pt x="1612" y="24167"/>
                      <a:pt x="1653" y="24272"/>
                      <a:pt x="1716" y="24355"/>
                    </a:cubicBezTo>
                    <a:lnTo>
                      <a:pt x="1716" y="24397"/>
                    </a:lnTo>
                    <a:lnTo>
                      <a:pt x="1653" y="24460"/>
                    </a:lnTo>
                    <a:lnTo>
                      <a:pt x="1695" y="24481"/>
                    </a:lnTo>
                    <a:lnTo>
                      <a:pt x="1737" y="24460"/>
                    </a:lnTo>
                    <a:lnTo>
                      <a:pt x="1758" y="24418"/>
                    </a:lnTo>
                    <a:cubicBezTo>
                      <a:pt x="1967" y="24753"/>
                      <a:pt x="2218" y="25004"/>
                      <a:pt x="2469" y="25234"/>
                    </a:cubicBezTo>
                    <a:lnTo>
                      <a:pt x="2449" y="25234"/>
                    </a:lnTo>
                    <a:lnTo>
                      <a:pt x="2365" y="25192"/>
                    </a:lnTo>
                    <a:lnTo>
                      <a:pt x="2260" y="25150"/>
                    </a:lnTo>
                    <a:lnTo>
                      <a:pt x="2156" y="25150"/>
                    </a:lnTo>
                    <a:lnTo>
                      <a:pt x="2072" y="25109"/>
                    </a:lnTo>
                    <a:lnTo>
                      <a:pt x="1946" y="24983"/>
                    </a:lnTo>
                    <a:lnTo>
                      <a:pt x="1863" y="24920"/>
                    </a:lnTo>
                    <a:lnTo>
                      <a:pt x="1842" y="24983"/>
                    </a:lnTo>
                    <a:lnTo>
                      <a:pt x="1863" y="25088"/>
                    </a:lnTo>
                    <a:lnTo>
                      <a:pt x="1946" y="25213"/>
                    </a:lnTo>
                    <a:lnTo>
                      <a:pt x="2072" y="25234"/>
                    </a:lnTo>
                    <a:lnTo>
                      <a:pt x="2239" y="25318"/>
                    </a:lnTo>
                    <a:lnTo>
                      <a:pt x="2281" y="25401"/>
                    </a:lnTo>
                    <a:lnTo>
                      <a:pt x="2365" y="25401"/>
                    </a:lnTo>
                    <a:lnTo>
                      <a:pt x="2428" y="25360"/>
                    </a:lnTo>
                    <a:lnTo>
                      <a:pt x="2574" y="25422"/>
                    </a:lnTo>
                    <a:lnTo>
                      <a:pt x="2679" y="25464"/>
                    </a:lnTo>
                    <a:lnTo>
                      <a:pt x="2783" y="25464"/>
                    </a:lnTo>
                    <a:cubicBezTo>
                      <a:pt x="2804" y="25464"/>
                      <a:pt x="2846" y="25506"/>
                      <a:pt x="2846" y="25527"/>
                    </a:cubicBezTo>
                    <a:lnTo>
                      <a:pt x="2804" y="25527"/>
                    </a:lnTo>
                    <a:lnTo>
                      <a:pt x="2700" y="25569"/>
                    </a:lnTo>
                    <a:lnTo>
                      <a:pt x="2658" y="25548"/>
                    </a:lnTo>
                    <a:lnTo>
                      <a:pt x="2595" y="25506"/>
                    </a:lnTo>
                    <a:lnTo>
                      <a:pt x="2532" y="25506"/>
                    </a:lnTo>
                    <a:lnTo>
                      <a:pt x="2490" y="25548"/>
                    </a:lnTo>
                    <a:lnTo>
                      <a:pt x="2490" y="25611"/>
                    </a:lnTo>
                    <a:lnTo>
                      <a:pt x="2595" y="25653"/>
                    </a:lnTo>
                    <a:lnTo>
                      <a:pt x="2658" y="25757"/>
                    </a:lnTo>
                    <a:lnTo>
                      <a:pt x="2762" y="25799"/>
                    </a:lnTo>
                    <a:lnTo>
                      <a:pt x="2867" y="25925"/>
                    </a:lnTo>
                    <a:lnTo>
                      <a:pt x="2951" y="25945"/>
                    </a:lnTo>
                    <a:lnTo>
                      <a:pt x="3076" y="25925"/>
                    </a:lnTo>
                    <a:lnTo>
                      <a:pt x="3118" y="25945"/>
                    </a:lnTo>
                    <a:lnTo>
                      <a:pt x="3118" y="26029"/>
                    </a:lnTo>
                    <a:lnTo>
                      <a:pt x="3202" y="26092"/>
                    </a:lnTo>
                    <a:lnTo>
                      <a:pt x="3285" y="26071"/>
                    </a:lnTo>
                    <a:lnTo>
                      <a:pt x="3265" y="26029"/>
                    </a:lnTo>
                    <a:lnTo>
                      <a:pt x="3327" y="25945"/>
                    </a:lnTo>
                    <a:lnTo>
                      <a:pt x="3327" y="25883"/>
                    </a:lnTo>
                    <a:lnTo>
                      <a:pt x="3285" y="25862"/>
                    </a:lnTo>
                    <a:lnTo>
                      <a:pt x="3327" y="25841"/>
                    </a:lnTo>
                    <a:lnTo>
                      <a:pt x="3411" y="25841"/>
                    </a:lnTo>
                    <a:lnTo>
                      <a:pt x="3369" y="25757"/>
                    </a:lnTo>
                    <a:lnTo>
                      <a:pt x="3285" y="25736"/>
                    </a:lnTo>
                    <a:lnTo>
                      <a:pt x="3160" y="25757"/>
                    </a:lnTo>
                    <a:lnTo>
                      <a:pt x="3118" y="25715"/>
                    </a:lnTo>
                    <a:lnTo>
                      <a:pt x="3118" y="25715"/>
                    </a:lnTo>
                    <a:cubicBezTo>
                      <a:pt x="3141" y="25721"/>
                      <a:pt x="3164" y="25724"/>
                      <a:pt x="3189" y="25724"/>
                    </a:cubicBezTo>
                    <a:cubicBezTo>
                      <a:pt x="3256" y="25724"/>
                      <a:pt x="3329" y="25704"/>
                      <a:pt x="3390" y="25673"/>
                    </a:cubicBezTo>
                    <a:lnTo>
                      <a:pt x="3411" y="25715"/>
                    </a:lnTo>
                    <a:lnTo>
                      <a:pt x="3578" y="25736"/>
                    </a:lnTo>
                    <a:lnTo>
                      <a:pt x="3683" y="25778"/>
                    </a:lnTo>
                    <a:lnTo>
                      <a:pt x="3746" y="25778"/>
                    </a:lnTo>
                    <a:lnTo>
                      <a:pt x="3829" y="25841"/>
                    </a:lnTo>
                    <a:lnTo>
                      <a:pt x="3892" y="25778"/>
                    </a:lnTo>
                    <a:lnTo>
                      <a:pt x="3955" y="25653"/>
                    </a:lnTo>
                    <a:lnTo>
                      <a:pt x="3913" y="25464"/>
                    </a:lnTo>
                    <a:lnTo>
                      <a:pt x="3934" y="25401"/>
                    </a:lnTo>
                    <a:lnTo>
                      <a:pt x="3934" y="25318"/>
                    </a:lnTo>
                    <a:lnTo>
                      <a:pt x="3955" y="25150"/>
                    </a:lnTo>
                    <a:lnTo>
                      <a:pt x="3955" y="25109"/>
                    </a:lnTo>
                    <a:cubicBezTo>
                      <a:pt x="4018" y="25213"/>
                      <a:pt x="4060" y="25318"/>
                      <a:pt x="4143" y="25422"/>
                    </a:cubicBezTo>
                    <a:lnTo>
                      <a:pt x="4122" y="25527"/>
                    </a:lnTo>
                    <a:lnTo>
                      <a:pt x="4060" y="25632"/>
                    </a:lnTo>
                    <a:lnTo>
                      <a:pt x="4122" y="25736"/>
                    </a:lnTo>
                    <a:lnTo>
                      <a:pt x="4060" y="25820"/>
                    </a:lnTo>
                    <a:lnTo>
                      <a:pt x="4060" y="25883"/>
                    </a:lnTo>
                    <a:lnTo>
                      <a:pt x="4164" y="25945"/>
                    </a:lnTo>
                    <a:lnTo>
                      <a:pt x="4269" y="25966"/>
                    </a:lnTo>
                    <a:lnTo>
                      <a:pt x="4332" y="25987"/>
                    </a:lnTo>
                    <a:lnTo>
                      <a:pt x="4373" y="25945"/>
                    </a:lnTo>
                    <a:lnTo>
                      <a:pt x="4248" y="25841"/>
                    </a:lnTo>
                    <a:lnTo>
                      <a:pt x="4332" y="25757"/>
                    </a:lnTo>
                    <a:lnTo>
                      <a:pt x="4562" y="26155"/>
                    </a:lnTo>
                    <a:lnTo>
                      <a:pt x="4562" y="26155"/>
                    </a:lnTo>
                    <a:lnTo>
                      <a:pt x="4520" y="26134"/>
                    </a:lnTo>
                    <a:lnTo>
                      <a:pt x="4332" y="26050"/>
                    </a:lnTo>
                    <a:lnTo>
                      <a:pt x="4227" y="25987"/>
                    </a:lnTo>
                    <a:lnTo>
                      <a:pt x="4206" y="26029"/>
                    </a:lnTo>
                    <a:lnTo>
                      <a:pt x="4248" y="26071"/>
                    </a:lnTo>
                    <a:lnTo>
                      <a:pt x="4520" y="26197"/>
                    </a:lnTo>
                    <a:lnTo>
                      <a:pt x="4541" y="26259"/>
                    </a:lnTo>
                    <a:lnTo>
                      <a:pt x="4436" y="26259"/>
                    </a:lnTo>
                    <a:lnTo>
                      <a:pt x="4436" y="26322"/>
                    </a:lnTo>
                    <a:lnTo>
                      <a:pt x="4373" y="26322"/>
                    </a:lnTo>
                    <a:lnTo>
                      <a:pt x="4353" y="26238"/>
                    </a:lnTo>
                    <a:lnTo>
                      <a:pt x="4227" y="26155"/>
                    </a:lnTo>
                    <a:lnTo>
                      <a:pt x="4206" y="26176"/>
                    </a:lnTo>
                    <a:lnTo>
                      <a:pt x="4206" y="26259"/>
                    </a:lnTo>
                    <a:lnTo>
                      <a:pt x="4122" y="26259"/>
                    </a:lnTo>
                    <a:lnTo>
                      <a:pt x="3934" y="26280"/>
                    </a:lnTo>
                    <a:lnTo>
                      <a:pt x="3892" y="26322"/>
                    </a:lnTo>
                    <a:lnTo>
                      <a:pt x="3934" y="26364"/>
                    </a:lnTo>
                    <a:lnTo>
                      <a:pt x="3913" y="26385"/>
                    </a:lnTo>
                    <a:lnTo>
                      <a:pt x="3809" y="26364"/>
                    </a:lnTo>
                    <a:lnTo>
                      <a:pt x="3704" y="26385"/>
                    </a:lnTo>
                    <a:lnTo>
                      <a:pt x="3725" y="26448"/>
                    </a:lnTo>
                    <a:lnTo>
                      <a:pt x="3850" y="26469"/>
                    </a:lnTo>
                    <a:lnTo>
                      <a:pt x="3955" y="26469"/>
                    </a:lnTo>
                    <a:lnTo>
                      <a:pt x="3997" y="26427"/>
                    </a:lnTo>
                    <a:lnTo>
                      <a:pt x="4018" y="26385"/>
                    </a:lnTo>
                    <a:lnTo>
                      <a:pt x="4101" y="26427"/>
                    </a:lnTo>
                    <a:lnTo>
                      <a:pt x="4206" y="26490"/>
                    </a:lnTo>
                    <a:lnTo>
                      <a:pt x="4248" y="26469"/>
                    </a:lnTo>
                    <a:lnTo>
                      <a:pt x="4269" y="26531"/>
                    </a:lnTo>
                    <a:lnTo>
                      <a:pt x="4269" y="26573"/>
                    </a:lnTo>
                    <a:lnTo>
                      <a:pt x="4353" y="26636"/>
                    </a:lnTo>
                    <a:lnTo>
                      <a:pt x="4269" y="26678"/>
                    </a:lnTo>
                    <a:lnTo>
                      <a:pt x="4227" y="26782"/>
                    </a:lnTo>
                    <a:lnTo>
                      <a:pt x="4269" y="26866"/>
                    </a:lnTo>
                    <a:lnTo>
                      <a:pt x="4353" y="26866"/>
                    </a:lnTo>
                    <a:lnTo>
                      <a:pt x="4436" y="26887"/>
                    </a:lnTo>
                    <a:lnTo>
                      <a:pt x="4541" y="26992"/>
                    </a:lnTo>
                    <a:lnTo>
                      <a:pt x="4625" y="26992"/>
                    </a:lnTo>
                    <a:lnTo>
                      <a:pt x="4646" y="26971"/>
                    </a:lnTo>
                    <a:lnTo>
                      <a:pt x="4562" y="26908"/>
                    </a:lnTo>
                    <a:lnTo>
                      <a:pt x="4457" y="26845"/>
                    </a:lnTo>
                    <a:lnTo>
                      <a:pt x="4436" y="26782"/>
                    </a:lnTo>
                    <a:lnTo>
                      <a:pt x="4457" y="26782"/>
                    </a:lnTo>
                    <a:lnTo>
                      <a:pt x="4541" y="26803"/>
                    </a:lnTo>
                    <a:lnTo>
                      <a:pt x="4625" y="26762"/>
                    </a:lnTo>
                    <a:lnTo>
                      <a:pt x="4646" y="26699"/>
                    </a:lnTo>
                    <a:lnTo>
                      <a:pt x="4562" y="26678"/>
                    </a:lnTo>
                    <a:lnTo>
                      <a:pt x="4520" y="26636"/>
                    </a:lnTo>
                    <a:lnTo>
                      <a:pt x="4750" y="26531"/>
                    </a:lnTo>
                    <a:lnTo>
                      <a:pt x="4855" y="26469"/>
                    </a:lnTo>
                    <a:lnTo>
                      <a:pt x="4938" y="26490"/>
                    </a:lnTo>
                    <a:cubicBezTo>
                      <a:pt x="4959" y="26531"/>
                      <a:pt x="4959" y="26552"/>
                      <a:pt x="4980" y="26552"/>
                    </a:cubicBezTo>
                    <a:lnTo>
                      <a:pt x="5001" y="26552"/>
                    </a:lnTo>
                    <a:lnTo>
                      <a:pt x="5001" y="26531"/>
                    </a:lnTo>
                    <a:lnTo>
                      <a:pt x="5294" y="26594"/>
                    </a:lnTo>
                    <a:lnTo>
                      <a:pt x="5357" y="26573"/>
                    </a:lnTo>
                    <a:lnTo>
                      <a:pt x="5357" y="26510"/>
                    </a:lnTo>
                    <a:lnTo>
                      <a:pt x="5482" y="26510"/>
                    </a:lnTo>
                    <a:lnTo>
                      <a:pt x="5420" y="26322"/>
                    </a:lnTo>
                    <a:lnTo>
                      <a:pt x="5357" y="26322"/>
                    </a:lnTo>
                    <a:lnTo>
                      <a:pt x="5252" y="26238"/>
                    </a:lnTo>
                    <a:lnTo>
                      <a:pt x="5106" y="26176"/>
                    </a:lnTo>
                    <a:lnTo>
                      <a:pt x="5106" y="26113"/>
                    </a:lnTo>
                    <a:lnTo>
                      <a:pt x="5273" y="26218"/>
                    </a:lnTo>
                    <a:lnTo>
                      <a:pt x="5399" y="26238"/>
                    </a:lnTo>
                    <a:lnTo>
                      <a:pt x="5148" y="25171"/>
                    </a:lnTo>
                    <a:lnTo>
                      <a:pt x="5106" y="25171"/>
                    </a:lnTo>
                    <a:lnTo>
                      <a:pt x="5106" y="25129"/>
                    </a:lnTo>
                    <a:lnTo>
                      <a:pt x="4959" y="24481"/>
                    </a:lnTo>
                    <a:lnTo>
                      <a:pt x="4792" y="24544"/>
                    </a:lnTo>
                    <a:lnTo>
                      <a:pt x="4750" y="24585"/>
                    </a:lnTo>
                    <a:lnTo>
                      <a:pt x="4666" y="24502"/>
                    </a:lnTo>
                    <a:lnTo>
                      <a:pt x="4583" y="24481"/>
                    </a:lnTo>
                    <a:lnTo>
                      <a:pt x="4562" y="24544"/>
                    </a:lnTo>
                    <a:cubicBezTo>
                      <a:pt x="4562" y="24502"/>
                      <a:pt x="4541" y="24502"/>
                      <a:pt x="4541" y="24481"/>
                    </a:cubicBezTo>
                    <a:lnTo>
                      <a:pt x="4541" y="24334"/>
                    </a:lnTo>
                    <a:lnTo>
                      <a:pt x="4625" y="24272"/>
                    </a:lnTo>
                    <a:lnTo>
                      <a:pt x="4750" y="24251"/>
                    </a:lnTo>
                    <a:lnTo>
                      <a:pt x="4897" y="24334"/>
                    </a:lnTo>
                    <a:lnTo>
                      <a:pt x="4980" y="24272"/>
                    </a:lnTo>
                    <a:lnTo>
                      <a:pt x="5001" y="24272"/>
                    </a:lnTo>
                    <a:lnTo>
                      <a:pt x="4855" y="24146"/>
                    </a:lnTo>
                    <a:lnTo>
                      <a:pt x="4520" y="23937"/>
                    </a:lnTo>
                    <a:lnTo>
                      <a:pt x="4457" y="23874"/>
                    </a:lnTo>
                    <a:lnTo>
                      <a:pt x="3725" y="23874"/>
                    </a:lnTo>
                    <a:lnTo>
                      <a:pt x="3306" y="23958"/>
                    </a:lnTo>
                    <a:lnTo>
                      <a:pt x="3202" y="23895"/>
                    </a:lnTo>
                    <a:lnTo>
                      <a:pt x="2930" y="23874"/>
                    </a:lnTo>
                    <a:lnTo>
                      <a:pt x="2846" y="23644"/>
                    </a:lnTo>
                    <a:lnTo>
                      <a:pt x="2783" y="23435"/>
                    </a:lnTo>
                    <a:lnTo>
                      <a:pt x="2658" y="23330"/>
                    </a:lnTo>
                    <a:lnTo>
                      <a:pt x="2637" y="22995"/>
                    </a:lnTo>
                    <a:lnTo>
                      <a:pt x="2637" y="22828"/>
                    </a:lnTo>
                    <a:lnTo>
                      <a:pt x="2511" y="22828"/>
                    </a:lnTo>
                    <a:lnTo>
                      <a:pt x="2323" y="22912"/>
                    </a:lnTo>
                    <a:lnTo>
                      <a:pt x="2218" y="23016"/>
                    </a:lnTo>
                    <a:lnTo>
                      <a:pt x="2093" y="23016"/>
                    </a:lnTo>
                    <a:lnTo>
                      <a:pt x="1842" y="22577"/>
                    </a:lnTo>
                    <a:cubicBezTo>
                      <a:pt x="1821" y="22493"/>
                      <a:pt x="1800" y="22409"/>
                      <a:pt x="1800" y="22326"/>
                    </a:cubicBezTo>
                    <a:lnTo>
                      <a:pt x="1884" y="21844"/>
                    </a:lnTo>
                    <a:lnTo>
                      <a:pt x="2009" y="21656"/>
                    </a:lnTo>
                    <a:lnTo>
                      <a:pt x="2218" y="21447"/>
                    </a:lnTo>
                    <a:lnTo>
                      <a:pt x="2260" y="21154"/>
                    </a:lnTo>
                    <a:lnTo>
                      <a:pt x="2218" y="20840"/>
                    </a:lnTo>
                    <a:lnTo>
                      <a:pt x="2135" y="20610"/>
                    </a:lnTo>
                    <a:lnTo>
                      <a:pt x="2197" y="20338"/>
                    </a:lnTo>
                    <a:lnTo>
                      <a:pt x="2302" y="20212"/>
                    </a:lnTo>
                    <a:lnTo>
                      <a:pt x="2197" y="19961"/>
                    </a:lnTo>
                    <a:lnTo>
                      <a:pt x="2218" y="19815"/>
                    </a:lnTo>
                    <a:lnTo>
                      <a:pt x="2323" y="19710"/>
                    </a:lnTo>
                    <a:lnTo>
                      <a:pt x="2239" y="19480"/>
                    </a:lnTo>
                    <a:lnTo>
                      <a:pt x="2197" y="19166"/>
                    </a:lnTo>
                    <a:lnTo>
                      <a:pt x="2114" y="19020"/>
                    </a:lnTo>
                    <a:lnTo>
                      <a:pt x="2114" y="18915"/>
                    </a:lnTo>
                    <a:lnTo>
                      <a:pt x="2260" y="18769"/>
                    </a:lnTo>
                    <a:lnTo>
                      <a:pt x="2260" y="18643"/>
                    </a:lnTo>
                    <a:lnTo>
                      <a:pt x="2135" y="18434"/>
                    </a:lnTo>
                    <a:lnTo>
                      <a:pt x="1946" y="18308"/>
                    </a:lnTo>
                    <a:lnTo>
                      <a:pt x="1821" y="18308"/>
                    </a:lnTo>
                    <a:lnTo>
                      <a:pt x="1800" y="18329"/>
                    </a:lnTo>
                    <a:lnTo>
                      <a:pt x="1716" y="18246"/>
                    </a:lnTo>
                    <a:lnTo>
                      <a:pt x="1779" y="18141"/>
                    </a:lnTo>
                    <a:lnTo>
                      <a:pt x="2030" y="18141"/>
                    </a:lnTo>
                    <a:lnTo>
                      <a:pt x="2156" y="17995"/>
                    </a:lnTo>
                    <a:lnTo>
                      <a:pt x="2156" y="17869"/>
                    </a:lnTo>
                    <a:lnTo>
                      <a:pt x="2093" y="17827"/>
                    </a:lnTo>
                    <a:lnTo>
                      <a:pt x="2009" y="17890"/>
                    </a:lnTo>
                    <a:lnTo>
                      <a:pt x="1905" y="17869"/>
                    </a:lnTo>
                    <a:lnTo>
                      <a:pt x="1842" y="17597"/>
                    </a:lnTo>
                    <a:lnTo>
                      <a:pt x="1737" y="17367"/>
                    </a:lnTo>
                    <a:lnTo>
                      <a:pt x="1737" y="17199"/>
                    </a:lnTo>
                    <a:lnTo>
                      <a:pt x="1737" y="17032"/>
                    </a:lnTo>
                    <a:lnTo>
                      <a:pt x="1570" y="16969"/>
                    </a:lnTo>
                    <a:lnTo>
                      <a:pt x="1570" y="16948"/>
                    </a:lnTo>
                    <a:cubicBezTo>
                      <a:pt x="1528" y="16865"/>
                      <a:pt x="1528" y="16760"/>
                      <a:pt x="1507" y="16676"/>
                    </a:cubicBezTo>
                    <a:lnTo>
                      <a:pt x="1486" y="16362"/>
                    </a:lnTo>
                    <a:lnTo>
                      <a:pt x="1612" y="16300"/>
                    </a:lnTo>
                    <a:lnTo>
                      <a:pt x="1633" y="16132"/>
                    </a:lnTo>
                    <a:lnTo>
                      <a:pt x="1591" y="16028"/>
                    </a:lnTo>
                    <a:lnTo>
                      <a:pt x="1486" y="15986"/>
                    </a:lnTo>
                    <a:lnTo>
                      <a:pt x="1423" y="15714"/>
                    </a:lnTo>
                    <a:lnTo>
                      <a:pt x="1402" y="15358"/>
                    </a:lnTo>
                    <a:lnTo>
                      <a:pt x="1423" y="14940"/>
                    </a:lnTo>
                    <a:lnTo>
                      <a:pt x="1319" y="14751"/>
                    </a:lnTo>
                    <a:lnTo>
                      <a:pt x="1298" y="14542"/>
                    </a:lnTo>
                    <a:lnTo>
                      <a:pt x="1507" y="14249"/>
                    </a:lnTo>
                    <a:lnTo>
                      <a:pt x="1528" y="13935"/>
                    </a:lnTo>
                    <a:lnTo>
                      <a:pt x="1695" y="13852"/>
                    </a:lnTo>
                    <a:lnTo>
                      <a:pt x="1779" y="13747"/>
                    </a:lnTo>
                    <a:lnTo>
                      <a:pt x="1423" y="13077"/>
                    </a:lnTo>
                    <a:lnTo>
                      <a:pt x="1486" y="12847"/>
                    </a:lnTo>
                    <a:lnTo>
                      <a:pt x="1486" y="12680"/>
                    </a:lnTo>
                    <a:lnTo>
                      <a:pt x="1486" y="12282"/>
                    </a:lnTo>
                    <a:lnTo>
                      <a:pt x="1612" y="12052"/>
                    </a:lnTo>
                    <a:lnTo>
                      <a:pt x="1737" y="11927"/>
                    </a:lnTo>
                    <a:lnTo>
                      <a:pt x="1716" y="11717"/>
                    </a:lnTo>
                    <a:lnTo>
                      <a:pt x="1612" y="11529"/>
                    </a:lnTo>
                    <a:lnTo>
                      <a:pt x="1528" y="11445"/>
                    </a:lnTo>
                    <a:lnTo>
                      <a:pt x="1674" y="11278"/>
                    </a:lnTo>
                    <a:lnTo>
                      <a:pt x="1633" y="11027"/>
                    </a:lnTo>
                    <a:lnTo>
                      <a:pt x="1737" y="10797"/>
                    </a:lnTo>
                    <a:lnTo>
                      <a:pt x="1842" y="10776"/>
                    </a:lnTo>
                    <a:lnTo>
                      <a:pt x="1884" y="10504"/>
                    </a:lnTo>
                    <a:lnTo>
                      <a:pt x="1821" y="10064"/>
                    </a:lnTo>
                    <a:lnTo>
                      <a:pt x="1737" y="9981"/>
                    </a:lnTo>
                    <a:lnTo>
                      <a:pt x="1674" y="9646"/>
                    </a:lnTo>
                    <a:lnTo>
                      <a:pt x="1591" y="9458"/>
                    </a:lnTo>
                    <a:lnTo>
                      <a:pt x="1444" y="9248"/>
                    </a:lnTo>
                    <a:lnTo>
                      <a:pt x="1423" y="9144"/>
                    </a:lnTo>
                    <a:lnTo>
                      <a:pt x="1319" y="9018"/>
                    </a:lnTo>
                    <a:lnTo>
                      <a:pt x="1277" y="8725"/>
                    </a:lnTo>
                    <a:lnTo>
                      <a:pt x="1298" y="8516"/>
                    </a:lnTo>
                    <a:lnTo>
                      <a:pt x="1444" y="8453"/>
                    </a:lnTo>
                    <a:lnTo>
                      <a:pt x="1444" y="8160"/>
                    </a:lnTo>
                    <a:lnTo>
                      <a:pt x="1528" y="8056"/>
                    </a:lnTo>
                    <a:lnTo>
                      <a:pt x="1528" y="7784"/>
                    </a:lnTo>
                    <a:lnTo>
                      <a:pt x="1423" y="7616"/>
                    </a:lnTo>
                    <a:lnTo>
                      <a:pt x="1402" y="7240"/>
                    </a:lnTo>
                    <a:lnTo>
                      <a:pt x="1486" y="7156"/>
                    </a:lnTo>
                    <a:lnTo>
                      <a:pt x="1528" y="6738"/>
                    </a:lnTo>
                    <a:lnTo>
                      <a:pt x="1633" y="6591"/>
                    </a:lnTo>
                    <a:lnTo>
                      <a:pt x="1800" y="6194"/>
                    </a:lnTo>
                    <a:lnTo>
                      <a:pt x="1946" y="6047"/>
                    </a:lnTo>
                    <a:lnTo>
                      <a:pt x="2051" y="5984"/>
                    </a:lnTo>
                    <a:lnTo>
                      <a:pt x="2135" y="5880"/>
                    </a:lnTo>
                    <a:lnTo>
                      <a:pt x="2093" y="5838"/>
                    </a:lnTo>
                    <a:lnTo>
                      <a:pt x="2093" y="5671"/>
                    </a:lnTo>
                    <a:lnTo>
                      <a:pt x="2030" y="5587"/>
                    </a:lnTo>
                    <a:lnTo>
                      <a:pt x="1946" y="5545"/>
                    </a:lnTo>
                    <a:lnTo>
                      <a:pt x="1988" y="5440"/>
                    </a:lnTo>
                    <a:lnTo>
                      <a:pt x="2093" y="5357"/>
                    </a:lnTo>
                    <a:lnTo>
                      <a:pt x="2093" y="5210"/>
                    </a:lnTo>
                    <a:lnTo>
                      <a:pt x="1946" y="5043"/>
                    </a:lnTo>
                    <a:lnTo>
                      <a:pt x="1925" y="4854"/>
                    </a:lnTo>
                    <a:lnTo>
                      <a:pt x="2009" y="4729"/>
                    </a:lnTo>
                    <a:lnTo>
                      <a:pt x="1988" y="4624"/>
                    </a:lnTo>
                    <a:lnTo>
                      <a:pt x="1842" y="4520"/>
                    </a:lnTo>
                    <a:lnTo>
                      <a:pt x="1905" y="4373"/>
                    </a:lnTo>
                    <a:lnTo>
                      <a:pt x="2574" y="3997"/>
                    </a:lnTo>
                    <a:lnTo>
                      <a:pt x="2741" y="3348"/>
                    </a:lnTo>
                    <a:lnTo>
                      <a:pt x="2658" y="3181"/>
                    </a:lnTo>
                    <a:lnTo>
                      <a:pt x="2553" y="3222"/>
                    </a:lnTo>
                    <a:lnTo>
                      <a:pt x="2511" y="3285"/>
                    </a:lnTo>
                    <a:lnTo>
                      <a:pt x="2344" y="3285"/>
                    </a:lnTo>
                    <a:lnTo>
                      <a:pt x="1925" y="2134"/>
                    </a:lnTo>
                    <a:lnTo>
                      <a:pt x="1633" y="1883"/>
                    </a:lnTo>
                    <a:lnTo>
                      <a:pt x="1570" y="1779"/>
                    </a:lnTo>
                    <a:lnTo>
                      <a:pt x="1695" y="1465"/>
                    </a:lnTo>
                    <a:lnTo>
                      <a:pt x="1633" y="1360"/>
                    </a:lnTo>
                    <a:lnTo>
                      <a:pt x="1716" y="1193"/>
                    </a:lnTo>
                    <a:lnTo>
                      <a:pt x="1695" y="1130"/>
                    </a:lnTo>
                    <a:lnTo>
                      <a:pt x="1423" y="921"/>
                    </a:lnTo>
                    <a:lnTo>
                      <a:pt x="1360" y="774"/>
                    </a:lnTo>
                    <a:lnTo>
                      <a:pt x="1319" y="607"/>
                    </a:lnTo>
                    <a:lnTo>
                      <a:pt x="1298" y="544"/>
                    </a:lnTo>
                    <a:lnTo>
                      <a:pt x="1319" y="440"/>
                    </a:lnTo>
                    <a:lnTo>
                      <a:pt x="1298" y="335"/>
                    </a:lnTo>
                    <a:lnTo>
                      <a:pt x="1256" y="293"/>
                    </a:lnTo>
                    <a:lnTo>
                      <a:pt x="1151" y="189"/>
                    </a:lnTo>
                    <a:lnTo>
                      <a:pt x="1151" y="21"/>
                    </a:lnTo>
                    <a:lnTo>
                      <a:pt x="1109" y="21"/>
                    </a:lnTo>
                    <a:lnTo>
                      <a:pt x="104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79" name="Google Shape;6779;p54"/>
            <p:cNvGrpSpPr/>
            <p:nvPr/>
          </p:nvGrpSpPr>
          <p:grpSpPr>
            <a:xfrm>
              <a:off x="3855466" y="3289811"/>
              <a:ext cx="112514" cy="94210"/>
              <a:chOff x="3918000" y="3561900"/>
              <a:chExt cx="236225" cy="207100"/>
            </a:xfrm>
          </p:grpSpPr>
          <p:sp>
            <p:nvSpPr>
              <p:cNvPr id="6780" name="Google Shape;6780;p54"/>
              <p:cNvSpPr/>
              <p:nvPr/>
            </p:nvSpPr>
            <p:spPr>
              <a:xfrm>
                <a:off x="3925800" y="3561900"/>
                <a:ext cx="228425" cy="170000"/>
              </a:xfrm>
              <a:custGeom>
                <a:avLst/>
                <a:gdLst/>
                <a:ahLst/>
                <a:cxnLst/>
                <a:rect l="l" t="t" r="r" b="b"/>
                <a:pathLst>
                  <a:path w="9137" h="6800" extrusionOk="0">
                    <a:moveTo>
                      <a:pt x="0" y="4356"/>
                    </a:moveTo>
                    <a:lnTo>
                      <a:pt x="1381" y="1594"/>
                    </a:lnTo>
                    <a:lnTo>
                      <a:pt x="7012" y="0"/>
                    </a:lnTo>
                    <a:lnTo>
                      <a:pt x="9137" y="532"/>
                    </a:lnTo>
                    <a:lnTo>
                      <a:pt x="8500" y="2444"/>
                    </a:lnTo>
                    <a:lnTo>
                      <a:pt x="6906" y="5206"/>
                    </a:lnTo>
                    <a:lnTo>
                      <a:pt x="3719" y="68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6781" name="Google Shape;6781;p54"/>
              <p:cNvSpPr/>
              <p:nvPr/>
            </p:nvSpPr>
            <p:spPr>
              <a:xfrm>
                <a:off x="3918000" y="3569675"/>
                <a:ext cx="229150" cy="199325"/>
              </a:xfrm>
              <a:custGeom>
                <a:avLst/>
                <a:gdLst/>
                <a:ahLst/>
                <a:cxnLst/>
                <a:rect l="l" t="t" r="r" b="b"/>
                <a:pathLst>
                  <a:path w="9166" h="7973" extrusionOk="0">
                    <a:moveTo>
                      <a:pt x="6696" y="3976"/>
                    </a:moveTo>
                    <a:lnTo>
                      <a:pt x="6738" y="4018"/>
                    </a:lnTo>
                    <a:lnTo>
                      <a:pt x="6780" y="3997"/>
                    </a:lnTo>
                    <a:lnTo>
                      <a:pt x="6843" y="4039"/>
                    </a:lnTo>
                    <a:lnTo>
                      <a:pt x="6926" y="4018"/>
                    </a:lnTo>
                    <a:lnTo>
                      <a:pt x="7052" y="4122"/>
                    </a:lnTo>
                    <a:lnTo>
                      <a:pt x="7136" y="4353"/>
                    </a:lnTo>
                    <a:lnTo>
                      <a:pt x="7136" y="4499"/>
                    </a:lnTo>
                    <a:lnTo>
                      <a:pt x="7094" y="4583"/>
                    </a:lnTo>
                    <a:lnTo>
                      <a:pt x="6989" y="4625"/>
                    </a:lnTo>
                    <a:lnTo>
                      <a:pt x="6989" y="4708"/>
                    </a:lnTo>
                    <a:lnTo>
                      <a:pt x="7031" y="4750"/>
                    </a:lnTo>
                    <a:lnTo>
                      <a:pt x="7031" y="4834"/>
                    </a:lnTo>
                    <a:lnTo>
                      <a:pt x="6926" y="4918"/>
                    </a:lnTo>
                    <a:lnTo>
                      <a:pt x="6843" y="4876"/>
                    </a:lnTo>
                    <a:lnTo>
                      <a:pt x="6738" y="4918"/>
                    </a:lnTo>
                    <a:lnTo>
                      <a:pt x="6675" y="4959"/>
                    </a:lnTo>
                    <a:lnTo>
                      <a:pt x="6571" y="5001"/>
                    </a:lnTo>
                    <a:lnTo>
                      <a:pt x="6508" y="5127"/>
                    </a:lnTo>
                    <a:lnTo>
                      <a:pt x="6466" y="5169"/>
                    </a:lnTo>
                    <a:lnTo>
                      <a:pt x="6424" y="5231"/>
                    </a:lnTo>
                    <a:lnTo>
                      <a:pt x="6320" y="5231"/>
                    </a:lnTo>
                    <a:lnTo>
                      <a:pt x="6194" y="5169"/>
                    </a:lnTo>
                    <a:lnTo>
                      <a:pt x="6152" y="5106"/>
                    </a:lnTo>
                    <a:lnTo>
                      <a:pt x="6069" y="5022"/>
                    </a:lnTo>
                    <a:lnTo>
                      <a:pt x="6069" y="4918"/>
                    </a:lnTo>
                    <a:lnTo>
                      <a:pt x="5985" y="4834"/>
                    </a:lnTo>
                    <a:lnTo>
                      <a:pt x="5964" y="4771"/>
                    </a:lnTo>
                    <a:lnTo>
                      <a:pt x="5880" y="4708"/>
                    </a:lnTo>
                    <a:lnTo>
                      <a:pt x="5838" y="4604"/>
                    </a:lnTo>
                    <a:lnTo>
                      <a:pt x="5901" y="4541"/>
                    </a:lnTo>
                    <a:lnTo>
                      <a:pt x="6069" y="4415"/>
                    </a:lnTo>
                    <a:lnTo>
                      <a:pt x="6110" y="4248"/>
                    </a:lnTo>
                    <a:lnTo>
                      <a:pt x="6257" y="4164"/>
                    </a:lnTo>
                    <a:lnTo>
                      <a:pt x="6466" y="4122"/>
                    </a:lnTo>
                    <a:lnTo>
                      <a:pt x="6508" y="4081"/>
                    </a:lnTo>
                    <a:lnTo>
                      <a:pt x="6592" y="4018"/>
                    </a:lnTo>
                    <a:lnTo>
                      <a:pt x="6613" y="3976"/>
                    </a:lnTo>
                    <a:close/>
                    <a:moveTo>
                      <a:pt x="7659" y="1"/>
                    </a:moveTo>
                    <a:lnTo>
                      <a:pt x="7470" y="21"/>
                    </a:lnTo>
                    <a:lnTo>
                      <a:pt x="7387" y="21"/>
                    </a:lnTo>
                    <a:lnTo>
                      <a:pt x="7345" y="63"/>
                    </a:lnTo>
                    <a:lnTo>
                      <a:pt x="7240" y="63"/>
                    </a:lnTo>
                    <a:lnTo>
                      <a:pt x="7178" y="126"/>
                    </a:lnTo>
                    <a:lnTo>
                      <a:pt x="7178" y="168"/>
                    </a:lnTo>
                    <a:lnTo>
                      <a:pt x="7157" y="252"/>
                    </a:lnTo>
                    <a:lnTo>
                      <a:pt x="7073" y="273"/>
                    </a:lnTo>
                    <a:lnTo>
                      <a:pt x="7010" y="356"/>
                    </a:lnTo>
                    <a:lnTo>
                      <a:pt x="6843" y="356"/>
                    </a:lnTo>
                    <a:lnTo>
                      <a:pt x="6822" y="335"/>
                    </a:lnTo>
                    <a:lnTo>
                      <a:pt x="6717" y="356"/>
                    </a:lnTo>
                    <a:lnTo>
                      <a:pt x="6592" y="461"/>
                    </a:lnTo>
                    <a:lnTo>
                      <a:pt x="6529" y="524"/>
                    </a:lnTo>
                    <a:lnTo>
                      <a:pt x="6445" y="565"/>
                    </a:lnTo>
                    <a:lnTo>
                      <a:pt x="6424" y="628"/>
                    </a:lnTo>
                    <a:lnTo>
                      <a:pt x="6341" y="649"/>
                    </a:lnTo>
                    <a:lnTo>
                      <a:pt x="6299" y="691"/>
                    </a:lnTo>
                    <a:lnTo>
                      <a:pt x="6236" y="733"/>
                    </a:lnTo>
                    <a:lnTo>
                      <a:pt x="6173" y="754"/>
                    </a:lnTo>
                    <a:lnTo>
                      <a:pt x="6006" y="963"/>
                    </a:lnTo>
                    <a:lnTo>
                      <a:pt x="5985" y="1089"/>
                    </a:lnTo>
                    <a:lnTo>
                      <a:pt x="6006" y="1151"/>
                    </a:lnTo>
                    <a:lnTo>
                      <a:pt x="6006" y="1214"/>
                    </a:lnTo>
                    <a:lnTo>
                      <a:pt x="5922" y="1256"/>
                    </a:lnTo>
                    <a:lnTo>
                      <a:pt x="5901" y="1298"/>
                    </a:lnTo>
                    <a:lnTo>
                      <a:pt x="5859" y="1319"/>
                    </a:lnTo>
                    <a:lnTo>
                      <a:pt x="5776" y="1402"/>
                    </a:lnTo>
                    <a:lnTo>
                      <a:pt x="5755" y="1486"/>
                    </a:lnTo>
                    <a:lnTo>
                      <a:pt x="5713" y="1507"/>
                    </a:lnTo>
                    <a:lnTo>
                      <a:pt x="5692" y="1570"/>
                    </a:lnTo>
                    <a:lnTo>
                      <a:pt x="5608" y="1570"/>
                    </a:lnTo>
                    <a:lnTo>
                      <a:pt x="5545" y="1612"/>
                    </a:lnTo>
                    <a:lnTo>
                      <a:pt x="5399" y="1633"/>
                    </a:lnTo>
                    <a:lnTo>
                      <a:pt x="5357" y="1737"/>
                    </a:lnTo>
                    <a:lnTo>
                      <a:pt x="5357" y="1905"/>
                    </a:lnTo>
                    <a:lnTo>
                      <a:pt x="5294" y="1967"/>
                    </a:lnTo>
                    <a:lnTo>
                      <a:pt x="5294" y="2030"/>
                    </a:lnTo>
                    <a:lnTo>
                      <a:pt x="5273" y="2135"/>
                    </a:lnTo>
                    <a:lnTo>
                      <a:pt x="5294" y="2197"/>
                    </a:lnTo>
                    <a:lnTo>
                      <a:pt x="5169" y="2260"/>
                    </a:lnTo>
                    <a:lnTo>
                      <a:pt x="5085" y="2239"/>
                    </a:lnTo>
                    <a:lnTo>
                      <a:pt x="5043" y="2197"/>
                    </a:lnTo>
                    <a:lnTo>
                      <a:pt x="4834" y="2197"/>
                    </a:lnTo>
                    <a:lnTo>
                      <a:pt x="4709" y="2218"/>
                    </a:lnTo>
                    <a:lnTo>
                      <a:pt x="4604" y="2197"/>
                    </a:lnTo>
                    <a:lnTo>
                      <a:pt x="4520" y="2218"/>
                    </a:lnTo>
                    <a:lnTo>
                      <a:pt x="4311" y="2093"/>
                    </a:lnTo>
                    <a:lnTo>
                      <a:pt x="4227" y="2093"/>
                    </a:lnTo>
                    <a:lnTo>
                      <a:pt x="4185" y="2009"/>
                    </a:lnTo>
                    <a:lnTo>
                      <a:pt x="3997" y="1988"/>
                    </a:lnTo>
                    <a:lnTo>
                      <a:pt x="3872" y="2009"/>
                    </a:lnTo>
                    <a:lnTo>
                      <a:pt x="3704" y="2135"/>
                    </a:lnTo>
                    <a:lnTo>
                      <a:pt x="3621" y="2365"/>
                    </a:lnTo>
                    <a:lnTo>
                      <a:pt x="3516" y="2469"/>
                    </a:lnTo>
                    <a:lnTo>
                      <a:pt x="3349" y="2553"/>
                    </a:lnTo>
                    <a:lnTo>
                      <a:pt x="3286" y="2637"/>
                    </a:lnTo>
                    <a:lnTo>
                      <a:pt x="3181" y="2721"/>
                    </a:lnTo>
                    <a:lnTo>
                      <a:pt x="3056" y="2742"/>
                    </a:lnTo>
                    <a:lnTo>
                      <a:pt x="2972" y="2783"/>
                    </a:lnTo>
                    <a:lnTo>
                      <a:pt x="2846" y="2762"/>
                    </a:lnTo>
                    <a:lnTo>
                      <a:pt x="2763" y="2825"/>
                    </a:lnTo>
                    <a:lnTo>
                      <a:pt x="2616" y="2783"/>
                    </a:lnTo>
                    <a:lnTo>
                      <a:pt x="2449" y="2825"/>
                    </a:lnTo>
                    <a:lnTo>
                      <a:pt x="2449" y="2721"/>
                    </a:lnTo>
                    <a:lnTo>
                      <a:pt x="2532" y="2532"/>
                    </a:lnTo>
                    <a:lnTo>
                      <a:pt x="2532" y="2365"/>
                    </a:lnTo>
                    <a:lnTo>
                      <a:pt x="2365" y="2051"/>
                    </a:lnTo>
                    <a:lnTo>
                      <a:pt x="2323" y="1905"/>
                    </a:lnTo>
                    <a:lnTo>
                      <a:pt x="2135" y="1779"/>
                    </a:lnTo>
                    <a:lnTo>
                      <a:pt x="2051" y="3871"/>
                    </a:lnTo>
                    <a:lnTo>
                      <a:pt x="1821" y="3871"/>
                    </a:lnTo>
                    <a:lnTo>
                      <a:pt x="1675" y="3934"/>
                    </a:lnTo>
                    <a:lnTo>
                      <a:pt x="1612" y="4039"/>
                    </a:lnTo>
                    <a:lnTo>
                      <a:pt x="1528" y="4081"/>
                    </a:lnTo>
                    <a:lnTo>
                      <a:pt x="1486" y="4122"/>
                    </a:lnTo>
                    <a:lnTo>
                      <a:pt x="1486" y="4248"/>
                    </a:lnTo>
                    <a:lnTo>
                      <a:pt x="1403" y="4227"/>
                    </a:lnTo>
                    <a:lnTo>
                      <a:pt x="1319" y="4227"/>
                    </a:lnTo>
                    <a:lnTo>
                      <a:pt x="1277" y="4143"/>
                    </a:lnTo>
                    <a:lnTo>
                      <a:pt x="1193" y="4143"/>
                    </a:lnTo>
                    <a:lnTo>
                      <a:pt x="1152" y="4206"/>
                    </a:lnTo>
                    <a:lnTo>
                      <a:pt x="1047" y="4185"/>
                    </a:lnTo>
                    <a:lnTo>
                      <a:pt x="984" y="4143"/>
                    </a:lnTo>
                    <a:lnTo>
                      <a:pt x="880" y="4185"/>
                    </a:lnTo>
                    <a:lnTo>
                      <a:pt x="754" y="4102"/>
                    </a:lnTo>
                    <a:lnTo>
                      <a:pt x="566" y="4039"/>
                    </a:lnTo>
                    <a:lnTo>
                      <a:pt x="482" y="3871"/>
                    </a:lnTo>
                    <a:lnTo>
                      <a:pt x="545" y="3725"/>
                    </a:lnTo>
                    <a:lnTo>
                      <a:pt x="440" y="3725"/>
                    </a:lnTo>
                    <a:lnTo>
                      <a:pt x="356" y="3599"/>
                    </a:lnTo>
                    <a:lnTo>
                      <a:pt x="231" y="3662"/>
                    </a:lnTo>
                    <a:lnTo>
                      <a:pt x="168" y="3767"/>
                    </a:lnTo>
                    <a:lnTo>
                      <a:pt x="210" y="3788"/>
                    </a:lnTo>
                    <a:lnTo>
                      <a:pt x="210" y="3871"/>
                    </a:lnTo>
                    <a:lnTo>
                      <a:pt x="64" y="3892"/>
                    </a:lnTo>
                    <a:lnTo>
                      <a:pt x="1" y="3934"/>
                    </a:lnTo>
                    <a:lnTo>
                      <a:pt x="22" y="4122"/>
                    </a:lnTo>
                    <a:lnTo>
                      <a:pt x="210" y="4248"/>
                    </a:lnTo>
                    <a:lnTo>
                      <a:pt x="336" y="4625"/>
                    </a:lnTo>
                    <a:lnTo>
                      <a:pt x="336" y="4771"/>
                    </a:lnTo>
                    <a:lnTo>
                      <a:pt x="461" y="5085"/>
                    </a:lnTo>
                    <a:lnTo>
                      <a:pt x="545" y="5441"/>
                    </a:lnTo>
                    <a:lnTo>
                      <a:pt x="691" y="5650"/>
                    </a:lnTo>
                    <a:lnTo>
                      <a:pt x="691" y="5775"/>
                    </a:lnTo>
                    <a:lnTo>
                      <a:pt x="859" y="6027"/>
                    </a:lnTo>
                    <a:lnTo>
                      <a:pt x="859" y="6110"/>
                    </a:lnTo>
                    <a:lnTo>
                      <a:pt x="900" y="6299"/>
                    </a:lnTo>
                    <a:lnTo>
                      <a:pt x="880" y="6487"/>
                    </a:lnTo>
                    <a:lnTo>
                      <a:pt x="796" y="6550"/>
                    </a:lnTo>
                    <a:lnTo>
                      <a:pt x="754" y="6550"/>
                    </a:lnTo>
                    <a:lnTo>
                      <a:pt x="691" y="6508"/>
                    </a:lnTo>
                    <a:lnTo>
                      <a:pt x="649" y="6550"/>
                    </a:lnTo>
                    <a:lnTo>
                      <a:pt x="649" y="6717"/>
                    </a:lnTo>
                    <a:lnTo>
                      <a:pt x="733" y="6863"/>
                    </a:lnTo>
                    <a:lnTo>
                      <a:pt x="838" y="6968"/>
                    </a:lnTo>
                    <a:lnTo>
                      <a:pt x="942" y="7156"/>
                    </a:lnTo>
                    <a:lnTo>
                      <a:pt x="859" y="7282"/>
                    </a:lnTo>
                    <a:lnTo>
                      <a:pt x="880" y="7449"/>
                    </a:lnTo>
                    <a:lnTo>
                      <a:pt x="838" y="7554"/>
                    </a:lnTo>
                    <a:lnTo>
                      <a:pt x="838" y="7659"/>
                    </a:lnTo>
                    <a:lnTo>
                      <a:pt x="900" y="7700"/>
                    </a:lnTo>
                    <a:lnTo>
                      <a:pt x="900" y="7596"/>
                    </a:lnTo>
                    <a:lnTo>
                      <a:pt x="1005" y="7533"/>
                    </a:lnTo>
                    <a:lnTo>
                      <a:pt x="1152" y="7554"/>
                    </a:lnTo>
                    <a:lnTo>
                      <a:pt x="1172" y="7679"/>
                    </a:lnTo>
                    <a:lnTo>
                      <a:pt x="1110" y="7721"/>
                    </a:lnTo>
                    <a:lnTo>
                      <a:pt x="1172" y="7742"/>
                    </a:lnTo>
                    <a:lnTo>
                      <a:pt x="1256" y="7679"/>
                    </a:lnTo>
                    <a:lnTo>
                      <a:pt x="1361" y="7742"/>
                    </a:lnTo>
                    <a:lnTo>
                      <a:pt x="1361" y="7868"/>
                    </a:lnTo>
                    <a:lnTo>
                      <a:pt x="1403" y="7847"/>
                    </a:lnTo>
                    <a:lnTo>
                      <a:pt x="1696" y="7972"/>
                    </a:lnTo>
                    <a:lnTo>
                      <a:pt x="1737" y="7951"/>
                    </a:lnTo>
                    <a:lnTo>
                      <a:pt x="1800" y="7972"/>
                    </a:lnTo>
                    <a:lnTo>
                      <a:pt x="1821" y="7889"/>
                    </a:lnTo>
                    <a:lnTo>
                      <a:pt x="1926" y="7868"/>
                    </a:lnTo>
                    <a:lnTo>
                      <a:pt x="2051" y="7742"/>
                    </a:lnTo>
                    <a:lnTo>
                      <a:pt x="2198" y="7763"/>
                    </a:lnTo>
                    <a:lnTo>
                      <a:pt x="2219" y="7721"/>
                    </a:lnTo>
                    <a:lnTo>
                      <a:pt x="2344" y="7721"/>
                    </a:lnTo>
                    <a:lnTo>
                      <a:pt x="2512" y="7763"/>
                    </a:lnTo>
                    <a:lnTo>
                      <a:pt x="2574" y="7742"/>
                    </a:lnTo>
                    <a:lnTo>
                      <a:pt x="2721" y="7742"/>
                    </a:lnTo>
                    <a:lnTo>
                      <a:pt x="2742" y="7679"/>
                    </a:lnTo>
                    <a:lnTo>
                      <a:pt x="2784" y="7638"/>
                    </a:lnTo>
                    <a:lnTo>
                      <a:pt x="2867" y="7596"/>
                    </a:lnTo>
                    <a:lnTo>
                      <a:pt x="2930" y="7638"/>
                    </a:lnTo>
                    <a:lnTo>
                      <a:pt x="2951" y="7533"/>
                    </a:lnTo>
                    <a:lnTo>
                      <a:pt x="3035" y="7470"/>
                    </a:lnTo>
                    <a:lnTo>
                      <a:pt x="3349" y="7470"/>
                    </a:lnTo>
                    <a:lnTo>
                      <a:pt x="3474" y="7554"/>
                    </a:lnTo>
                    <a:lnTo>
                      <a:pt x="3558" y="7533"/>
                    </a:lnTo>
                    <a:lnTo>
                      <a:pt x="3558" y="7470"/>
                    </a:lnTo>
                    <a:lnTo>
                      <a:pt x="3725" y="7449"/>
                    </a:lnTo>
                    <a:lnTo>
                      <a:pt x="3997" y="7533"/>
                    </a:lnTo>
                    <a:lnTo>
                      <a:pt x="4081" y="7575"/>
                    </a:lnTo>
                    <a:lnTo>
                      <a:pt x="4353" y="7638"/>
                    </a:lnTo>
                    <a:lnTo>
                      <a:pt x="4395" y="7596"/>
                    </a:lnTo>
                    <a:lnTo>
                      <a:pt x="4353" y="7533"/>
                    </a:lnTo>
                    <a:lnTo>
                      <a:pt x="4437" y="7449"/>
                    </a:lnTo>
                    <a:lnTo>
                      <a:pt x="4541" y="7449"/>
                    </a:lnTo>
                    <a:lnTo>
                      <a:pt x="4667" y="7491"/>
                    </a:lnTo>
                    <a:lnTo>
                      <a:pt x="4876" y="7491"/>
                    </a:lnTo>
                    <a:lnTo>
                      <a:pt x="4876" y="7470"/>
                    </a:lnTo>
                    <a:lnTo>
                      <a:pt x="4813" y="7387"/>
                    </a:lnTo>
                    <a:lnTo>
                      <a:pt x="4855" y="7303"/>
                    </a:lnTo>
                    <a:lnTo>
                      <a:pt x="5022" y="7240"/>
                    </a:lnTo>
                    <a:lnTo>
                      <a:pt x="5190" y="7240"/>
                    </a:lnTo>
                    <a:lnTo>
                      <a:pt x="5253" y="7303"/>
                    </a:lnTo>
                    <a:lnTo>
                      <a:pt x="5378" y="7303"/>
                    </a:lnTo>
                    <a:lnTo>
                      <a:pt x="5504" y="7219"/>
                    </a:lnTo>
                    <a:lnTo>
                      <a:pt x="5713" y="7156"/>
                    </a:lnTo>
                    <a:lnTo>
                      <a:pt x="5713" y="7135"/>
                    </a:lnTo>
                    <a:lnTo>
                      <a:pt x="5859" y="7073"/>
                    </a:lnTo>
                    <a:lnTo>
                      <a:pt x="5922" y="6968"/>
                    </a:lnTo>
                    <a:lnTo>
                      <a:pt x="6320" y="6717"/>
                    </a:lnTo>
                    <a:lnTo>
                      <a:pt x="6424" y="6612"/>
                    </a:lnTo>
                    <a:lnTo>
                      <a:pt x="6424" y="6591"/>
                    </a:lnTo>
                    <a:lnTo>
                      <a:pt x="6508" y="6591"/>
                    </a:lnTo>
                    <a:lnTo>
                      <a:pt x="7115" y="5985"/>
                    </a:lnTo>
                    <a:lnTo>
                      <a:pt x="7136" y="5922"/>
                    </a:lnTo>
                    <a:lnTo>
                      <a:pt x="7198" y="5922"/>
                    </a:lnTo>
                    <a:lnTo>
                      <a:pt x="7282" y="5796"/>
                    </a:lnTo>
                    <a:lnTo>
                      <a:pt x="7387" y="5755"/>
                    </a:lnTo>
                    <a:lnTo>
                      <a:pt x="7429" y="5587"/>
                    </a:lnTo>
                    <a:lnTo>
                      <a:pt x="7596" y="5399"/>
                    </a:lnTo>
                    <a:lnTo>
                      <a:pt x="7847" y="5022"/>
                    </a:lnTo>
                    <a:lnTo>
                      <a:pt x="7910" y="4834"/>
                    </a:lnTo>
                    <a:lnTo>
                      <a:pt x="8014" y="4834"/>
                    </a:lnTo>
                    <a:lnTo>
                      <a:pt x="8077" y="4708"/>
                    </a:lnTo>
                    <a:lnTo>
                      <a:pt x="8077" y="4646"/>
                    </a:lnTo>
                    <a:lnTo>
                      <a:pt x="8182" y="4520"/>
                    </a:lnTo>
                    <a:lnTo>
                      <a:pt x="8266" y="4394"/>
                    </a:lnTo>
                    <a:lnTo>
                      <a:pt x="8391" y="4311"/>
                    </a:lnTo>
                    <a:lnTo>
                      <a:pt x="8433" y="4227"/>
                    </a:lnTo>
                    <a:lnTo>
                      <a:pt x="8538" y="4185"/>
                    </a:lnTo>
                    <a:lnTo>
                      <a:pt x="8579" y="4122"/>
                    </a:lnTo>
                    <a:lnTo>
                      <a:pt x="8621" y="4122"/>
                    </a:lnTo>
                    <a:lnTo>
                      <a:pt x="8789" y="3934"/>
                    </a:lnTo>
                    <a:lnTo>
                      <a:pt x="8810" y="3830"/>
                    </a:lnTo>
                    <a:lnTo>
                      <a:pt x="8893" y="3725"/>
                    </a:lnTo>
                    <a:lnTo>
                      <a:pt x="8935" y="3516"/>
                    </a:lnTo>
                    <a:lnTo>
                      <a:pt x="9019" y="3348"/>
                    </a:lnTo>
                    <a:lnTo>
                      <a:pt x="9040" y="3160"/>
                    </a:lnTo>
                    <a:lnTo>
                      <a:pt x="9123" y="2951"/>
                    </a:lnTo>
                    <a:lnTo>
                      <a:pt x="9103" y="2951"/>
                    </a:lnTo>
                    <a:lnTo>
                      <a:pt x="9165" y="2846"/>
                    </a:lnTo>
                    <a:lnTo>
                      <a:pt x="9165" y="2825"/>
                    </a:lnTo>
                    <a:lnTo>
                      <a:pt x="9061" y="2825"/>
                    </a:lnTo>
                    <a:lnTo>
                      <a:pt x="8935" y="2762"/>
                    </a:lnTo>
                    <a:lnTo>
                      <a:pt x="8830" y="2762"/>
                    </a:lnTo>
                    <a:lnTo>
                      <a:pt x="8768" y="2825"/>
                    </a:lnTo>
                    <a:lnTo>
                      <a:pt x="8768" y="2909"/>
                    </a:lnTo>
                    <a:lnTo>
                      <a:pt x="8726" y="3014"/>
                    </a:lnTo>
                    <a:lnTo>
                      <a:pt x="8663" y="3034"/>
                    </a:lnTo>
                    <a:lnTo>
                      <a:pt x="8454" y="3034"/>
                    </a:lnTo>
                    <a:lnTo>
                      <a:pt x="8266" y="2930"/>
                    </a:lnTo>
                    <a:lnTo>
                      <a:pt x="8182" y="2804"/>
                    </a:lnTo>
                    <a:lnTo>
                      <a:pt x="8140" y="2742"/>
                    </a:lnTo>
                    <a:lnTo>
                      <a:pt x="8098" y="2658"/>
                    </a:lnTo>
                    <a:lnTo>
                      <a:pt x="8161" y="2532"/>
                    </a:lnTo>
                    <a:lnTo>
                      <a:pt x="8286" y="2281"/>
                    </a:lnTo>
                    <a:lnTo>
                      <a:pt x="8307" y="2177"/>
                    </a:lnTo>
                    <a:lnTo>
                      <a:pt x="8412" y="2114"/>
                    </a:lnTo>
                    <a:lnTo>
                      <a:pt x="8579" y="2197"/>
                    </a:lnTo>
                    <a:lnTo>
                      <a:pt x="8663" y="2260"/>
                    </a:lnTo>
                    <a:lnTo>
                      <a:pt x="8768" y="2323"/>
                    </a:lnTo>
                    <a:lnTo>
                      <a:pt x="8768" y="2135"/>
                    </a:lnTo>
                    <a:lnTo>
                      <a:pt x="8768" y="1988"/>
                    </a:lnTo>
                    <a:lnTo>
                      <a:pt x="8810" y="1800"/>
                    </a:lnTo>
                    <a:lnTo>
                      <a:pt x="8810" y="1361"/>
                    </a:lnTo>
                    <a:lnTo>
                      <a:pt x="8789" y="1214"/>
                    </a:lnTo>
                    <a:lnTo>
                      <a:pt x="8747" y="1109"/>
                    </a:lnTo>
                    <a:lnTo>
                      <a:pt x="8747" y="1005"/>
                    </a:lnTo>
                    <a:lnTo>
                      <a:pt x="8747" y="984"/>
                    </a:lnTo>
                    <a:lnTo>
                      <a:pt x="8747" y="733"/>
                    </a:lnTo>
                    <a:lnTo>
                      <a:pt x="8684" y="586"/>
                    </a:lnTo>
                    <a:lnTo>
                      <a:pt x="8642" y="440"/>
                    </a:lnTo>
                    <a:lnTo>
                      <a:pt x="8621" y="273"/>
                    </a:lnTo>
                    <a:lnTo>
                      <a:pt x="8517" y="168"/>
                    </a:lnTo>
                    <a:lnTo>
                      <a:pt x="8328" y="126"/>
                    </a:lnTo>
                    <a:lnTo>
                      <a:pt x="8182" y="147"/>
                    </a:lnTo>
                    <a:lnTo>
                      <a:pt x="8098" y="168"/>
                    </a:lnTo>
                    <a:lnTo>
                      <a:pt x="8056" y="147"/>
                    </a:lnTo>
                    <a:lnTo>
                      <a:pt x="7910" y="105"/>
                    </a:lnTo>
                    <a:lnTo>
                      <a:pt x="7847" y="105"/>
                    </a:lnTo>
                    <a:lnTo>
                      <a:pt x="7784" y="21"/>
                    </a:lnTo>
                    <a:lnTo>
                      <a:pt x="765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782" name="Google Shape;6782;p54"/>
            <p:cNvSpPr/>
            <p:nvPr/>
          </p:nvSpPr>
          <p:spPr>
            <a:xfrm>
              <a:off x="3292646" y="3020419"/>
              <a:ext cx="18695" cy="5482"/>
            </a:xfrm>
            <a:custGeom>
              <a:avLst/>
              <a:gdLst/>
              <a:ahLst/>
              <a:cxnLst/>
              <a:rect l="l" t="t" r="r" b="b"/>
              <a:pathLst>
                <a:path w="1570" h="482" extrusionOk="0">
                  <a:moveTo>
                    <a:pt x="189" y="0"/>
                  </a:moveTo>
                  <a:lnTo>
                    <a:pt x="126" y="84"/>
                  </a:lnTo>
                  <a:lnTo>
                    <a:pt x="21" y="147"/>
                  </a:lnTo>
                  <a:lnTo>
                    <a:pt x="21" y="209"/>
                  </a:lnTo>
                  <a:lnTo>
                    <a:pt x="0" y="272"/>
                  </a:lnTo>
                  <a:lnTo>
                    <a:pt x="42" y="377"/>
                  </a:lnTo>
                  <a:lnTo>
                    <a:pt x="314" y="377"/>
                  </a:lnTo>
                  <a:lnTo>
                    <a:pt x="398" y="398"/>
                  </a:lnTo>
                  <a:lnTo>
                    <a:pt x="607" y="356"/>
                  </a:lnTo>
                  <a:lnTo>
                    <a:pt x="691" y="377"/>
                  </a:lnTo>
                  <a:lnTo>
                    <a:pt x="837" y="293"/>
                  </a:lnTo>
                  <a:cubicBezTo>
                    <a:pt x="1026" y="398"/>
                    <a:pt x="1235" y="356"/>
                    <a:pt x="1423" y="481"/>
                  </a:cubicBezTo>
                  <a:lnTo>
                    <a:pt x="1570" y="460"/>
                  </a:lnTo>
                  <a:lnTo>
                    <a:pt x="1528" y="398"/>
                  </a:lnTo>
                  <a:lnTo>
                    <a:pt x="1444" y="460"/>
                  </a:lnTo>
                  <a:lnTo>
                    <a:pt x="1444" y="440"/>
                  </a:lnTo>
                  <a:cubicBezTo>
                    <a:pt x="1360" y="377"/>
                    <a:pt x="1318" y="356"/>
                    <a:pt x="1235" y="335"/>
                  </a:cubicBezTo>
                  <a:lnTo>
                    <a:pt x="1277" y="293"/>
                  </a:lnTo>
                  <a:lnTo>
                    <a:pt x="1130" y="251"/>
                  </a:lnTo>
                  <a:lnTo>
                    <a:pt x="1046" y="335"/>
                  </a:lnTo>
                  <a:cubicBezTo>
                    <a:pt x="1005" y="335"/>
                    <a:pt x="942" y="335"/>
                    <a:pt x="921" y="293"/>
                  </a:cubicBezTo>
                  <a:lnTo>
                    <a:pt x="921" y="272"/>
                  </a:lnTo>
                  <a:lnTo>
                    <a:pt x="1046" y="147"/>
                  </a:lnTo>
                  <a:lnTo>
                    <a:pt x="942" y="105"/>
                  </a:lnTo>
                  <a:lnTo>
                    <a:pt x="921" y="42"/>
                  </a:lnTo>
                  <a:lnTo>
                    <a:pt x="837" y="0"/>
                  </a:lnTo>
                  <a:lnTo>
                    <a:pt x="607" y="42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3" name="Google Shape;6783;p54"/>
            <p:cNvSpPr/>
            <p:nvPr/>
          </p:nvSpPr>
          <p:spPr>
            <a:xfrm>
              <a:off x="3260258" y="3010662"/>
              <a:ext cx="26423" cy="16661"/>
            </a:xfrm>
            <a:custGeom>
              <a:avLst/>
              <a:gdLst/>
              <a:ahLst/>
              <a:cxnLst/>
              <a:rect l="l" t="t" r="r" b="b"/>
              <a:pathLst>
                <a:path w="2219" h="1465" extrusionOk="0">
                  <a:moveTo>
                    <a:pt x="481" y="0"/>
                  </a:moveTo>
                  <a:lnTo>
                    <a:pt x="293" y="42"/>
                  </a:lnTo>
                  <a:lnTo>
                    <a:pt x="230" y="147"/>
                  </a:lnTo>
                  <a:lnTo>
                    <a:pt x="230" y="209"/>
                  </a:lnTo>
                  <a:lnTo>
                    <a:pt x="189" y="314"/>
                  </a:lnTo>
                  <a:lnTo>
                    <a:pt x="230" y="398"/>
                  </a:lnTo>
                  <a:lnTo>
                    <a:pt x="189" y="523"/>
                  </a:lnTo>
                  <a:lnTo>
                    <a:pt x="105" y="586"/>
                  </a:lnTo>
                  <a:lnTo>
                    <a:pt x="84" y="607"/>
                  </a:lnTo>
                  <a:lnTo>
                    <a:pt x="126" y="733"/>
                  </a:lnTo>
                  <a:lnTo>
                    <a:pt x="126" y="837"/>
                  </a:lnTo>
                  <a:lnTo>
                    <a:pt x="126" y="900"/>
                  </a:lnTo>
                  <a:lnTo>
                    <a:pt x="0" y="1046"/>
                  </a:lnTo>
                  <a:lnTo>
                    <a:pt x="0" y="1109"/>
                  </a:lnTo>
                  <a:lnTo>
                    <a:pt x="63" y="1130"/>
                  </a:lnTo>
                  <a:lnTo>
                    <a:pt x="126" y="1256"/>
                  </a:lnTo>
                  <a:lnTo>
                    <a:pt x="84" y="1339"/>
                  </a:lnTo>
                  <a:lnTo>
                    <a:pt x="189" y="1402"/>
                  </a:lnTo>
                  <a:lnTo>
                    <a:pt x="230" y="1444"/>
                  </a:lnTo>
                  <a:lnTo>
                    <a:pt x="293" y="1465"/>
                  </a:lnTo>
                  <a:lnTo>
                    <a:pt x="377" y="1318"/>
                  </a:lnTo>
                  <a:lnTo>
                    <a:pt x="502" y="1130"/>
                  </a:lnTo>
                  <a:lnTo>
                    <a:pt x="502" y="1088"/>
                  </a:lnTo>
                  <a:lnTo>
                    <a:pt x="544" y="984"/>
                  </a:lnTo>
                  <a:lnTo>
                    <a:pt x="607" y="1046"/>
                  </a:lnTo>
                  <a:lnTo>
                    <a:pt x="691" y="1046"/>
                  </a:lnTo>
                  <a:lnTo>
                    <a:pt x="753" y="921"/>
                  </a:lnTo>
                  <a:lnTo>
                    <a:pt x="837" y="984"/>
                  </a:lnTo>
                  <a:lnTo>
                    <a:pt x="837" y="1088"/>
                  </a:lnTo>
                  <a:lnTo>
                    <a:pt x="921" y="1130"/>
                  </a:lnTo>
                  <a:lnTo>
                    <a:pt x="1067" y="1088"/>
                  </a:lnTo>
                  <a:lnTo>
                    <a:pt x="1235" y="942"/>
                  </a:lnTo>
                  <a:lnTo>
                    <a:pt x="1381" y="900"/>
                  </a:lnTo>
                  <a:lnTo>
                    <a:pt x="1569" y="921"/>
                  </a:lnTo>
                  <a:lnTo>
                    <a:pt x="1674" y="900"/>
                  </a:lnTo>
                  <a:lnTo>
                    <a:pt x="1758" y="942"/>
                  </a:lnTo>
                  <a:lnTo>
                    <a:pt x="1883" y="984"/>
                  </a:lnTo>
                  <a:lnTo>
                    <a:pt x="2072" y="1005"/>
                  </a:lnTo>
                  <a:lnTo>
                    <a:pt x="2093" y="921"/>
                  </a:lnTo>
                  <a:lnTo>
                    <a:pt x="2176" y="921"/>
                  </a:lnTo>
                  <a:lnTo>
                    <a:pt x="2218" y="816"/>
                  </a:lnTo>
                  <a:lnTo>
                    <a:pt x="2176" y="733"/>
                  </a:lnTo>
                  <a:lnTo>
                    <a:pt x="1946" y="607"/>
                  </a:lnTo>
                  <a:lnTo>
                    <a:pt x="1862" y="607"/>
                  </a:lnTo>
                  <a:lnTo>
                    <a:pt x="1695" y="565"/>
                  </a:lnTo>
                  <a:lnTo>
                    <a:pt x="1632" y="565"/>
                  </a:lnTo>
                  <a:lnTo>
                    <a:pt x="1465" y="502"/>
                  </a:lnTo>
                  <a:lnTo>
                    <a:pt x="1277" y="398"/>
                  </a:lnTo>
                  <a:lnTo>
                    <a:pt x="1172" y="398"/>
                  </a:lnTo>
                  <a:lnTo>
                    <a:pt x="1256" y="377"/>
                  </a:lnTo>
                  <a:lnTo>
                    <a:pt x="1423" y="419"/>
                  </a:lnTo>
                  <a:lnTo>
                    <a:pt x="1674" y="419"/>
                  </a:lnTo>
                  <a:lnTo>
                    <a:pt x="1779" y="398"/>
                  </a:lnTo>
                  <a:lnTo>
                    <a:pt x="1695" y="356"/>
                  </a:lnTo>
                  <a:lnTo>
                    <a:pt x="1632" y="356"/>
                  </a:lnTo>
                  <a:lnTo>
                    <a:pt x="1444" y="314"/>
                  </a:lnTo>
                  <a:lnTo>
                    <a:pt x="1360" y="147"/>
                  </a:lnTo>
                  <a:lnTo>
                    <a:pt x="1256" y="147"/>
                  </a:lnTo>
                  <a:lnTo>
                    <a:pt x="1214" y="168"/>
                  </a:lnTo>
                  <a:lnTo>
                    <a:pt x="1130" y="105"/>
                  </a:lnTo>
                  <a:lnTo>
                    <a:pt x="649" y="0"/>
                  </a:lnTo>
                  <a:lnTo>
                    <a:pt x="586" y="42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54"/>
            <p:cNvSpPr/>
            <p:nvPr/>
          </p:nvSpPr>
          <p:spPr>
            <a:xfrm>
              <a:off x="3408744" y="2329870"/>
              <a:ext cx="289769" cy="354333"/>
            </a:xfrm>
            <a:custGeom>
              <a:avLst/>
              <a:gdLst/>
              <a:ahLst/>
              <a:cxnLst/>
              <a:rect l="l" t="t" r="r" b="b"/>
              <a:pathLst>
                <a:path w="24335" h="31157" extrusionOk="0">
                  <a:moveTo>
                    <a:pt x="19167" y="16300"/>
                  </a:moveTo>
                  <a:lnTo>
                    <a:pt x="19161" y="16311"/>
                  </a:lnTo>
                  <a:lnTo>
                    <a:pt x="19167" y="16321"/>
                  </a:lnTo>
                  <a:lnTo>
                    <a:pt x="19167" y="16300"/>
                  </a:lnTo>
                  <a:close/>
                  <a:moveTo>
                    <a:pt x="16572" y="17849"/>
                  </a:moveTo>
                  <a:lnTo>
                    <a:pt x="16593" y="17870"/>
                  </a:lnTo>
                  <a:lnTo>
                    <a:pt x="16509" y="17870"/>
                  </a:lnTo>
                  <a:lnTo>
                    <a:pt x="16509" y="17849"/>
                  </a:lnTo>
                  <a:close/>
                  <a:moveTo>
                    <a:pt x="4771" y="22933"/>
                  </a:moveTo>
                  <a:lnTo>
                    <a:pt x="4813" y="22996"/>
                  </a:lnTo>
                  <a:lnTo>
                    <a:pt x="4792" y="23038"/>
                  </a:lnTo>
                  <a:lnTo>
                    <a:pt x="4750" y="23038"/>
                  </a:lnTo>
                  <a:lnTo>
                    <a:pt x="4688" y="23059"/>
                  </a:lnTo>
                  <a:lnTo>
                    <a:pt x="4709" y="23142"/>
                  </a:lnTo>
                  <a:lnTo>
                    <a:pt x="4792" y="23205"/>
                  </a:lnTo>
                  <a:lnTo>
                    <a:pt x="4960" y="23205"/>
                  </a:lnTo>
                  <a:lnTo>
                    <a:pt x="4981" y="23163"/>
                  </a:lnTo>
                  <a:lnTo>
                    <a:pt x="4960" y="23121"/>
                  </a:lnTo>
                  <a:lnTo>
                    <a:pt x="4960" y="23059"/>
                  </a:lnTo>
                  <a:lnTo>
                    <a:pt x="5001" y="23038"/>
                  </a:lnTo>
                  <a:lnTo>
                    <a:pt x="5127" y="23059"/>
                  </a:lnTo>
                  <a:lnTo>
                    <a:pt x="5169" y="23121"/>
                  </a:lnTo>
                  <a:lnTo>
                    <a:pt x="5106" y="23163"/>
                  </a:lnTo>
                  <a:lnTo>
                    <a:pt x="4960" y="23226"/>
                  </a:lnTo>
                  <a:lnTo>
                    <a:pt x="4750" y="23226"/>
                  </a:lnTo>
                  <a:lnTo>
                    <a:pt x="4750" y="23268"/>
                  </a:lnTo>
                  <a:lnTo>
                    <a:pt x="4855" y="23435"/>
                  </a:lnTo>
                  <a:lnTo>
                    <a:pt x="4981" y="23519"/>
                  </a:lnTo>
                  <a:lnTo>
                    <a:pt x="5064" y="23540"/>
                  </a:lnTo>
                  <a:lnTo>
                    <a:pt x="5085" y="23519"/>
                  </a:lnTo>
                  <a:lnTo>
                    <a:pt x="5190" y="23477"/>
                  </a:lnTo>
                  <a:lnTo>
                    <a:pt x="5211" y="23540"/>
                  </a:lnTo>
                  <a:lnTo>
                    <a:pt x="5190" y="23561"/>
                  </a:lnTo>
                  <a:lnTo>
                    <a:pt x="5127" y="23561"/>
                  </a:lnTo>
                  <a:lnTo>
                    <a:pt x="5064" y="23582"/>
                  </a:lnTo>
                  <a:lnTo>
                    <a:pt x="4897" y="23540"/>
                  </a:lnTo>
                  <a:lnTo>
                    <a:pt x="4771" y="23477"/>
                  </a:lnTo>
                  <a:lnTo>
                    <a:pt x="4646" y="23352"/>
                  </a:lnTo>
                  <a:lnTo>
                    <a:pt x="4541" y="23310"/>
                  </a:lnTo>
                  <a:lnTo>
                    <a:pt x="4436" y="23310"/>
                  </a:lnTo>
                  <a:lnTo>
                    <a:pt x="4332" y="23205"/>
                  </a:lnTo>
                  <a:lnTo>
                    <a:pt x="4185" y="23142"/>
                  </a:lnTo>
                  <a:lnTo>
                    <a:pt x="4164" y="23121"/>
                  </a:lnTo>
                  <a:lnTo>
                    <a:pt x="4081" y="23121"/>
                  </a:lnTo>
                  <a:lnTo>
                    <a:pt x="4018" y="23142"/>
                  </a:lnTo>
                  <a:lnTo>
                    <a:pt x="3913" y="23142"/>
                  </a:lnTo>
                  <a:lnTo>
                    <a:pt x="3892" y="23132"/>
                  </a:lnTo>
                  <a:lnTo>
                    <a:pt x="3892" y="23132"/>
                  </a:lnTo>
                  <a:lnTo>
                    <a:pt x="3913" y="23121"/>
                  </a:lnTo>
                  <a:lnTo>
                    <a:pt x="3976" y="23121"/>
                  </a:lnTo>
                  <a:lnTo>
                    <a:pt x="4123" y="23100"/>
                  </a:lnTo>
                  <a:lnTo>
                    <a:pt x="4164" y="23038"/>
                  </a:lnTo>
                  <a:lnTo>
                    <a:pt x="4185" y="23038"/>
                  </a:lnTo>
                  <a:lnTo>
                    <a:pt x="4185" y="23100"/>
                  </a:lnTo>
                  <a:lnTo>
                    <a:pt x="4248" y="23121"/>
                  </a:lnTo>
                  <a:lnTo>
                    <a:pt x="4332" y="23121"/>
                  </a:lnTo>
                  <a:lnTo>
                    <a:pt x="4436" y="23247"/>
                  </a:lnTo>
                  <a:lnTo>
                    <a:pt x="4478" y="23268"/>
                  </a:lnTo>
                  <a:lnTo>
                    <a:pt x="4562" y="23226"/>
                  </a:lnTo>
                  <a:lnTo>
                    <a:pt x="4604" y="23142"/>
                  </a:lnTo>
                  <a:lnTo>
                    <a:pt x="4604" y="23059"/>
                  </a:lnTo>
                  <a:lnTo>
                    <a:pt x="4583" y="23017"/>
                  </a:lnTo>
                  <a:lnTo>
                    <a:pt x="4583" y="22954"/>
                  </a:lnTo>
                  <a:lnTo>
                    <a:pt x="4688" y="22954"/>
                  </a:lnTo>
                  <a:lnTo>
                    <a:pt x="4709" y="22933"/>
                  </a:lnTo>
                  <a:close/>
                  <a:moveTo>
                    <a:pt x="4269" y="25193"/>
                  </a:moveTo>
                  <a:lnTo>
                    <a:pt x="4290" y="25277"/>
                  </a:lnTo>
                  <a:lnTo>
                    <a:pt x="4395" y="25297"/>
                  </a:lnTo>
                  <a:lnTo>
                    <a:pt x="4436" y="25339"/>
                  </a:lnTo>
                  <a:lnTo>
                    <a:pt x="4353" y="25339"/>
                  </a:lnTo>
                  <a:lnTo>
                    <a:pt x="4290" y="25318"/>
                  </a:lnTo>
                  <a:lnTo>
                    <a:pt x="4123" y="25318"/>
                  </a:lnTo>
                  <a:lnTo>
                    <a:pt x="4060" y="25381"/>
                  </a:lnTo>
                  <a:lnTo>
                    <a:pt x="4039" y="25318"/>
                  </a:lnTo>
                  <a:lnTo>
                    <a:pt x="3976" y="25339"/>
                  </a:lnTo>
                  <a:lnTo>
                    <a:pt x="3955" y="25444"/>
                  </a:lnTo>
                  <a:lnTo>
                    <a:pt x="3913" y="25486"/>
                  </a:lnTo>
                  <a:lnTo>
                    <a:pt x="3851" y="25528"/>
                  </a:lnTo>
                  <a:lnTo>
                    <a:pt x="3725" y="25549"/>
                  </a:lnTo>
                  <a:lnTo>
                    <a:pt x="3641" y="25611"/>
                  </a:lnTo>
                  <a:lnTo>
                    <a:pt x="3725" y="25528"/>
                  </a:lnTo>
                  <a:lnTo>
                    <a:pt x="3830" y="25507"/>
                  </a:lnTo>
                  <a:lnTo>
                    <a:pt x="3872" y="25444"/>
                  </a:lnTo>
                  <a:lnTo>
                    <a:pt x="3913" y="25381"/>
                  </a:lnTo>
                  <a:lnTo>
                    <a:pt x="3955" y="25318"/>
                  </a:lnTo>
                  <a:lnTo>
                    <a:pt x="4018" y="25318"/>
                  </a:lnTo>
                  <a:lnTo>
                    <a:pt x="4227" y="25193"/>
                  </a:lnTo>
                  <a:close/>
                  <a:moveTo>
                    <a:pt x="16614" y="1"/>
                  </a:moveTo>
                  <a:lnTo>
                    <a:pt x="16530" y="22"/>
                  </a:lnTo>
                  <a:lnTo>
                    <a:pt x="16489" y="84"/>
                  </a:lnTo>
                  <a:lnTo>
                    <a:pt x="16489" y="168"/>
                  </a:lnTo>
                  <a:lnTo>
                    <a:pt x="16509" y="273"/>
                  </a:lnTo>
                  <a:lnTo>
                    <a:pt x="16509" y="336"/>
                  </a:lnTo>
                  <a:lnTo>
                    <a:pt x="16468" y="398"/>
                  </a:lnTo>
                  <a:lnTo>
                    <a:pt x="16405" y="336"/>
                  </a:lnTo>
                  <a:lnTo>
                    <a:pt x="16384" y="210"/>
                  </a:lnTo>
                  <a:lnTo>
                    <a:pt x="16321" y="126"/>
                  </a:lnTo>
                  <a:lnTo>
                    <a:pt x="16279" y="126"/>
                  </a:lnTo>
                  <a:lnTo>
                    <a:pt x="16216" y="84"/>
                  </a:lnTo>
                  <a:lnTo>
                    <a:pt x="16175" y="64"/>
                  </a:lnTo>
                  <a:lnTo>
                    <a:pt x="16154" y="105"/>
                  </a:lnTo>
                  <a:lnTo>
                    <a:pt x="16112" y="210"/>
                  </a:lnTo>
                  <a:lnTo>
                    <a:pt x="16070" y="273"/>
                  </a:lnTo>
                  <a:lnTo>
                    <a:pt x="15986" y="231"/>
                  </a:lnTo>
                  <a:lnTo>
                    <a:pt x="15903" y="273"/>
                  </a:lnTo>
                  <a:lnTo>
                    <a:pt x="15882" y="377"/>
                  </a:lnTo>
                  <a:lnTo>
                    <a:pt x="15924" y="440"/>
                  </a:lnTo>
                  <a:lnTo>
                    <a:pt x="15965" y="503"/>
                  </a:lnTo>
                  <a:lnTo>
                    <a:pt x="15882" y="587"/>
                  </a:lnTo>
                  <a:lnTo>
                    <a:pt x="15777" y="712"/>
                  </a:lnTo>
                  <a:lnTo>
                    <a:pt x="15777" y="754"/>
                  </a:lnTo>
                  <a:lnTo>
                    <a:pt x="15861" y="796"/>
                  </a:lnTo>
                  <a:lnTo>
                    <a:pt x="15882" y="838"/>
                  </a:lnTo>
                  <a:lnTo>
                    <a:pt x="15840" y="901"/>
                  </a:lnTo>
                  <a:lnTo>
                    <a:pt x="15777" y="901"/>
                  </a:lnTo>
                  <a:lnTo>
                    <a:pt x="15631" y="817"/>
                  </a:lnTo>
                  <a:lnTo>
                    <a:pt x="15421" y="817"/>
                  </a:lnTo>
                  <a:lnTo>
                    <a:pt x="15380" y="963"/>
                  </a:lnTo>
                  <a:lnTo>
                    <a:pt x="15421" y="1131"/>
                  </a:lnTo>
                  <a:lnTo>
                    <a:pt x="15484" y="1277"/>
                  </a:lnTo>
                  <a:lnTo>
                    <a:pt x="15631" y="1340"/>
                  </a:lnTo>
                  <a:lnTo>
                    <a:pt x="15672" y="1382"/>
                  </a:lnTo>
                  <a:lnTo>
                    <a:pt x="15672" y="1445"/>
                  </a:lnTo>
                  <a:lnTo>
                    <a:pt x="15547" y="1403"/>
                  </a:lnTo>
                  <a:lnTo>
                    <a:pt x="15421" y="1340"/>
                  </a:lnTo>
                  <a:lnTo>
                    <a:pt x="15317" y="1152"/>
                  </a:lnTo>
                  <a:lnTo>
                    <a:pt x="15128" y="1026"/>
                  </a:lnTo>
                  <a:lnTo>
                    <a:pt x="15045" y="963"/>
                  </a:lnTo>
                  <a:lnTo>
                    <a:pt x="15024" y="1026"/>
                  </a:lnTo>
                  <a:lnTo>
                    <a:pt x="15045" y="1068"/>
                  </a:lnTo>
                  <a:lnTo>
                    <a:pt x="15045" y="1173"/>
                  </a:lnTo>
                  <a:lnTo>
                    <a:pt x="15066" y="1256"/>
                  </a:lnTo>
                  <a:lnTo>
                    <a:pt x="15128" y="1340"/>
                  </a:lnTo>
                  <a:lnTo>
                    <a:pt x="15128" y="1465"/>
                  </a:lnTo>
                  <a:lnTo>
                    <a:pt x="15045" y="1549"/>
                  </a:lnTo>
                  <a:lnTo>
                    <a:pt x="15045" y="1382"/>
                  </a:lnTo>
                  <a:lnTo>
                    <a:pt x="15003" y="1256"/>
                  </a:lnTo>
                  <a:lnTo>
                    <a:pt x="14919" y="1110"/>
                  </a:lnTo>
                  <a:lnTo>
                    <a:pt x="14919" y="1026"/>
                  </a:lnTo>
                  <a:lnTo>
                    <a:pt x="14836" y="921"/>
                  </a:lnTo>
                  <a:lnTo>
                    <a:pt x="14731" y="859"/>
                  </a:lnTo>
                  <a:lnTo>
                    <a:pt x="14647" y="984"/>
                  </a:lnTo>
                  <a:lnTo>
                    <a:pt x="14605" y="1068"/>
                  </a:lnTo>
                  <a:lnTo>
                    <a:pt x="14543" y="984"/>
                  </a:lnTo>
                  <a:lnTo>
                    <a:pt x="14605" y="921"/>
                  </a:lnTo>
                  <a:lnTo>
                    <a:pt x="14605" y="859"/>
                  </a:lnTo>
                  <a:lnTo>
                    <a:pt x="14522" y="817"/>
                  </a:lnTo>
                  <a:lnTo>
                    <a:pt x="14501" y="733"/>
                  </a:lnTo>
                  <a:lnTo>
                    <a:pt x="14480" y="691"/>
                  </a:lnTo>
                  <a:lnTo>
                    <a:pt x="14375" y="691"/>
                  </a:lnTo>
                  <a:lnTo>
                    <a:pt x="14292" y="733"/>
                  </a:lnTo>
                  <a:lnTo>
                    <a:pt x="14271" y="712"/>
                  </a:lnTo>
                  <a:lnTo>
                    <a:pt x="14292" y="628"/>
                  </a:lnTo>
                  <a:lnTo>
                    <a:pt x="14375" y="545"/>
                  </a:lnTo>
                  <a:lnTo>
                    <a:pt x="14271" y="566"/>
                  </a:lnTo>
                  <a:lnTo>
                    <a:pt x="14166" y="670"/>
                  </a:lnTo>
                  <a:lnTo>
                    <a:pt x="14124" y="754"/>
                  </a:lnTo>
                  <a:lnTo>
                    <a:pt x="14020" y="817"/>
                  </a:lnTo>
                  <a:lnTo>
                    <a:pt x="13957" y="838"/>
                  </a:lnTo>
                  <a:lnTo>
                    <a:pt x="13852" y="984"/>
                  </a:lnTo>
                  <a:lnTo>
                    <a:pt x="13810" y="984"/>
                  </a:lnTo>
                  <a:lnTo>
                    <a:pt x="13768" y="880"/>
                  </a:lnTo>
                  <a:lnTo>
                    <a:pt x="13685" y="817"/>
                  </a:lnTo>
                  <a:lnTo>
                    <a:pt x="13643" y="817"/>
                  </a:lnTo>
                  <a:lnTo>
                    <a:pt x="13601" y="880"/>
                  </a:lnTo>
                  <a:lnTo>
                    <a:pt x="13580" y="963"/>
                  </a:lnTo>
                  <a:lnTo>
                    <a:pt x="13601" y="1089"/>
                  </a:lnTo>
                  <a:lnTo>
                    <a:pt x="13768" y="1193"/>
                  </a:lnTo>
                  <a:lnTo>
                    <a:pt x="13768" y="1256"/>
                  </a:lnTo>
                  <a:lnTo>
                    <a:pt x="13685" y="1256"/>
                  </a:lnTo>
                  <a:lnTo>
                    <a:pt x="13643" y="1382"/>
                  </a:lnTo>
                  <a:lnTo>
                    <a:pt x="13643" y="1507"/>
                  </a:lnTo>
                  <a:lnTo>
                    <a:pt x="13768" y="1591"/>
                  </a:lnTo>
                  <a:lnTo>
                    <a:pt x="13852" y="1570"/>
                  </a:lnTo>
                  <a:lnTo>
                    <a:pt x="13915" y="1507"/>
                  </a:lnTo>
                  <a:lnTo>
                    <a:pt x="14103" y="1507"/>
                  </a:lnTo>
                  <a:lnTo>
                    <a:pt x="14229" y="1675"/>
                  </a:lnTo>
                  <a:lnTo>
                    <a:pt x="14333" y="1717"/>
                  </a:lnTo>
                  <a:lnTo>
                    <a:pt x="14396" y="1800"/>
                  </a:lnTo>
                  <a:lnTo>
                    <a:pt x="14375" y="1863"/>
                  </a:lnTo>
                  <a:lnTo>
                    <a:pt x="14375" y="1926"/>
                  </a:lnTo>
                  <a:lnTo>
                    <a:pt x="14396" y="2072"/>
                  </a:lnTo>
                  <a:lnTo>
                    <a:pt x="14333" y="2219"/>
                  </a:lnTo>
                  <a:lnTo>
                    <a:pt x="14333" y="2302"/>
                  </a:lnTo>
                  <a:lnTo>
                    <a:pt x="14417" y="2407"/>
                  </a:lnTo>
                  <a:lnTo>
                    <a:pt x="14417" y="2533"/>
                  </a:lnTo>
                  <a:lnTo>
                    <a:pt x="14438" y="2616"/>
                  </a:lnTo>
                  <a:lnTo>
                    <a:pt x="14543" y="2700"/>
                  </a:lnTo>
                  <a:lnTo>
                    <a:pt x="14626" y="2700"/>
                  </a:lnTo>
                  <a:lnTo>
                    <a:pt x="14710" y="2784"/>
                  </a:lnTo>
                  <a:lnTo>
                    <a:pt x="14836" y="2846"/>
                  </a:lnTo>
                  <a:lnTo>
                    <a:pt x="14836" y="2909"/>
                  </a:lnTo>
                  <a:lnTo>
                    <a:pt x="14856" y="2993"/>
                  </a:lnTo>
                  <a:lnTo>
                    <a:pt x="14731" y="2888"/>
                  </a:lnTo>
                  <a:lnTo>
                    <a:pt x="14584" y="2805"/>
                  </a:lnTo>
                  <a:lnTo>
                    <a:pt x="14417" y="2805"/>
                  </a:lnTo>
                  <a:lnTo>
                    <a:pt x="14333" y="2742"/>
                  </a:lnTo>
                  <a:lnTo>
                    <a:pt x="14312" y="2679"/>
                  </a:lnTo>
                  <a:lnTo>
                    <a:pt x="14312" y="2533"/>
                  </a:lnTo>
                  <a:lnTo>
                    <a:pt x="14271" y="2323"/>
                  </a:lnTo>
                  <a:lnTo>
                    <a:pt x="14312" y="2219"/>
                  </a:lnTo>
                  <a:lnTo>
                    <a:pt x="14312" y="2114"/>
                  </a:lnTo>
                  <a:lnTo>
                    <a:pt x="14208" y="2009"/>
                  </a:lnTo>
                  <a:lnTo>
                    <a:pt x="14208" y="1926"/>
                  </a:lnTo>
                  <a:lnTo>
                    <a:pt x="14166" y="1779"/>
                  </a:lnTo>
                  <a:lnTo>
                    <a:pt x="14103" y="1737"/>
                  </a:lnTo>
                  <a:lnTo>
                    <a:pt x="14020" y="1696"/>
                  </a:lnTo>
                  <a:lnTo>
                    <a:pt x="13957" y="1654"/>
                  </a:lnTo>
                  <a:lnTo>
                    <a:pt x="13852" y="1633"/>
                  </a:lnTo>
                  <a:lnTo>
                    <a:pt x="13748" y="1675"/>
                  </a:lnTo>
                  <a:lnTo>
                    <a:pt x="13601" y="1696"/>
                  </a:lnTo>
                  <a:lnTo>
                    <a:pt x="13538" y="1675"/>
                  </a:lnTo>
                  <a:lnTo>
                    <a:pt x="13476" y="1675"/>
                  </a:lnTo>
                  <a:lnTo>
                    <a:pt x="13434" y="1863"/>
                  </a:lnTo>
                  <a:lnTo>
                    <a:pt x="13476" y="1905"/>
                  </a:lnTo>
                  <a:lnTo>
                    <a:pt x="13476" y="2009"/>
                  </a:lnTo>
                  <a:lnTo>
                    <a:pt x="13434" y="2072"/>
                  </a:lnTo>
                  <a:lnTo>
                    <a:pt x="13266" y="1989"/>
                  </a:lnTo>
                  <a:lnTo>
                    <a:pt x="13078" y="1779"/>
                  </a:lnTo>
                  <a:lnTo>
                    <a:pt x="13036" y="1779"/>
                  </a:lnTo>
                  <a:lnTo>
                    <a:pt x="12973" y="1821"/>
                  </a:lnTo>
                  <a:lnTo>
                    <a:pt x="12931" y="1821"/>
                  </a:lnTo>
                  <a:lnTo>
                    <a:pt x="12869" y="1758"/>
                  </a:lnTo>
                  <a:lnTo>
                    <a:pt x="12701" y="1717"/>
                  </a:lnTo>
                  <a:lnTo>
                    <a:pt x="12639" y="1779"/>
                  </a:lnTo>
                  <a:lnTo>
                    <a:pt x="12639" y="1884"/>
                  </a:lnTo>
                  <a:lnTo>
                    <a:pt x="12701" y="2009"/>
                  </a:lnTo>
                  <a:lnTo>
                    <a:pt x="12639" y="2093"/>
                  </a:lnTo>
                  <a:lnTo>
                    <a:pt x="12701" y="2198"/>
                  </a:lnTo>
                  <a:lnTo>
                    <a:pt x="12743" y="2344"/>
                  </a:lnTo>
                  <a:lnTo>
                    <a:pt x="12722" y="2491"/>
                  </a:lnTo>
                  <a:lnTo>
                    <a:pt x="12743" y="2533"/>
                  </a:lnTo>
                  <a:lnTo>
                    <a:pt x="12764" y="2700"/>
                  </a:lnTo>
                  <a:lnTo>
                    <a:pt x="12743" y="2742"/>
                  </a:lnTo>
                  <a:lnTo>
                    <a:pt x="12743" y="2846"/>
                  </a:lnTo>
                  <a:lnTo>
                    <a:pt x="12827" y="3014"/>
                  </a:lnTo>
                  <a:lnTo>
                    <a:pt x="12848" y="3118"/>
                  </a:lnTo>
                  <a:lnTo>
                    <a:pt x="12827" y="3265"/>
                  </a:lnTo>
                  <a:lnTo>
                    <a:pt x="12827" y="3349"/>
                  </a:lnTo>
                  <a:lnTo>
                    <a:pt x="12911" y="3453"/>
                  </a:lnTo>
                  <a:lnTo>
                    <a:pt x="12931" y="3579"/>
                  </a:lnTo>
                  <a:lnTo>
                    <a:pt x="12931" y="3662"/>
                  </a:lnTo>
                  <a:lnTo>
                    <a:pt x="13057" y="3767"/>
                  </a:lnTo>
                  <a:lnTo>
                    <a:pt x="13120" y="3851"/>
                  </a:lnTo>
                  <a:lnTo>
                    <a:pt x="13120" y="3955"/>
                  </a:lnTo>
                  <a:lnTo>
                    <a:pt x="13162" y="3997"/>
                  </a:lnTo>
                  <a:lnTo>
                    <a:pt x="13245" y="3997"/>
                  </a:lnTo>
                  <a:lnTo>
                    <a:pt x="13245" y="4060"/>
                  </a:lnTo>
                  <a:lnTo>
                    <a:pt x="13266" y="4123"/>
                  </a:lnTo>
                  <a:lnTo>
                    <a:pt x="13371" y="4186"/>
                  </a:lnTo>
                  <a:lnTo>
                    <a:pt x="13392" y="4206"/>
                  </a:lnTo>
                  <a:lnTo>
                    <a:pt x="13371" y="4227"/>
                  </a:lnTo>
                  <a:lnTo>
                    <a:pt x="13266" y="4227"/>
                  </a:lnTo>
                  <a:lnTo>
                    <a:pt x="13224" y="4206"/>
                  </a:lnTo>
                  <a:lnTo>
                    <a:pt x="13141" y="4206"/>
                  </a:lnTo>
                  <a:lnTo>
                    <a:pt x="13078" y="4165"/>
                  </a:lnTo>
                  <a:lnTo>
                    <a:pt x="13078" y="4081"/>
                  </a:lnTo>
                  <a:lnTo>
                    <a:pt x="13057" y="4018"/>
                  </a:lnTo>
                  <a:lnTo>
                    <a:pt x="12973" y="3997"/>
                  </a:lnTo>
                  <a:lnTo>
                    <a:pt x="12911" y="4018"/>
                  </a:lnTo>
                  <a:lnTo>
                    <a:pt x="12848" y="4018"/>
                  </a:lnTo>
                  <a:lnTo>
                    <a:pt x="12827" y="3976"/>
                  </a:lnTo>
                  <a:lnTo>
                    <a:pt x="12827" y="3872"/>
                  </a:lnTo>
                  <a:lnTo>
                    <a:pt x="12806" y="3851"/>
                  </a:lnTo>
                  <a:lnTo>
                    <a:pt x="12743" y="3893"/>
                  </a:lnTo>
                  <a:lnTo>
                    <a:pt x="12659" y="4060"/>
                  </a:lnTo>
                  <a:lnTo>
                    <a:pt x="12534" y="4102"/>
                  </a:lnTo>
                  <a:lnTo>
                    <a:pt x="12450" y="4102"/>
                  </a:lnTo>
                  <a:lnTo>
                    <a:pt x="12325" y="3997"/>
                  </a:lnTo>
                  <a:lnTo>
                    <a:pt x="12220" y="3997"/>
                  </a:lnTo>
                  <a:lnTo>
                    <a:pt x="12178" y="3914"/>
                  </a:lnTo>
                  <a:lnTo>
                    <a:pt x="12178" y="3809"/>
                  </a:lnTo>
                  <a:lnTo>
                    <a:pt x="12199" y="3683"/>
                  </a:lnTo>
                  <a:lnTo>
                    <a:pt x="12115" y="3495"/>
                  </a:lnTo>
                  <a:lnTo>
                    <a:pt x="12074" y="3453"/>
                  </a:lnTo>
                  <a:lnTo>
                    <a:pt x="12032" y="3328"/>
                  </a:lnTo>
                  <a:lnTo>
                    <a:pt x="12032" y="3244"/>
                  </a:lnTo>
                  <a:lnTo>
                    <a:pt x="12095" y="3181"/>
                  </a:lnTo>
                  <a:lnTo>
                    <a:pt x="12115" y="3139"/>
                  </a:lnTo>
                  <a:lnTo>
                    <a:pt x="12095" y="2867"/>
                  </a:lnTo>
                  <a:lnTo>
                    <a:pt x="12011" y="2742"/>
                  </a:lnTo>
                  <a:lnTo>
                    <a:pt x="11906" y="2595"/>
                  </a:lnTo>
                  <a:lnTo>
                    <a:pt x="11906" y="2491"/>
                  </a:lnTo>
                  <a:lnTo>
                    <a:pt x="11802" y="2240"/>
                  </a:lnTo>
                  <a:lnTo>
                    <a:pt x="11760" y="2135"/>
                  </a:lnTo>
                  <a:lnTo>
                    <a:pt x="11676" y="2093"/>
                  </a:lnTo>
                  <a:lnTo>
                    <a:pt x="11655" y="2009"/>
                  </a:lnTo>
                  <a:lnTo>
                    <a:pt x="11571" y="1989"/>
                  </a:lnTo>
                  <a:lnTo>
                    <a:pt x="11467" y="1968"/>
                  </a:lnTo>
                  <a:lnTo>
                    <a:pt x="11383" y="1905"/>
                  </a:lnTo>
                  <a:lnTo>
                    <a:pt x="11279" y="1926"/>
                  </a:lnTo>
                  <a:lnTo>
                    <a:pt x="11237" y="1989"/>
                  </a:lnTo>
                  <a:lnTo>
                    <a:pt x="11237" y="2114"/>
                  </a:lnTo>
                  <a:lnTo>
                    <a:pt x="11195" y="2177"/>
                  </a:lnTo>
                  <a:lnTo>
                    <a:pt x="11237" y="2240"/>
                  </a:lnTo>
                  <a:lnTo>
                    <a:pt x="11195" y="2323"/>
                  </a:lnTo>
                  <a:lnTo>
                    <a:pt x="11132" y="2533"/>
                  </a:lnTo>
                  <a:lnTo>
                    <a:pt x="11132" y="2658"/>
                  </a:lnTo>
                  <a:lnTo>
                    <a:pt x="11153" y="2825"/>
                  </a:lnTo>
                  <a:lnTo>
                    <a:pt x="11195" y="2867"/>
                  </a:lnTo>
                  <a:lnTo>
                    <a:pt x="11174" y="3035"/>
                  </a:lnTo>
                  <a:lnTo>
                    <a:pt x="11132" y="3181"/>
                  </a:lnTo>
                  <a:lnTo>
                    <a:pt x="11153" y="3286"/>
                  </a:lnTo>
                  <a:lnTo>
                    <a:pt x="11153" y="3495"/>
                  </a:lnTo>
                  <a:lnTo>
                    <a:pt x="11090" y="3537"/>
                  </a:lnTo>
                  <a:lnTo>
                    <a:pt x="11048" y="3474"/>
                  </a:lnTo>
                  <a:lnTo>
                    <a:pt x="10986" y="3453"/>
                  </a:lnTo>
                  <a:lnTo>
                    <a:pt x="10944" y="3495"/>
                  </a:lnTo>
                  <a:lnTo>
                    <a:pt x="10860" y="3474"/>
                  </a:lnTo>
                  <a:lnTo>
                    <a:pt x="10839" y="3453"/>
                  </a:lnTo>
                  <a:lnTo>
                    <a:pt x="10755" y="3432"/>
                  </a:lnTo>
                  <a:lnTo>
                    <a:pt x="10630" y="3390"/>
                  </a:lnTo>
                  <a:lnTo>
                    <a:pt x="10546" y="3328"/>
                  </a:lnTo>
                  <a:lnTo>
                    <a:pt x="10504" y="3328"/>
                  </a:lnTo>
                  <a:lnTo>
                    <a:pt x="10462" y="3349"/>
                  </a:lnTo>
                  <a:lnTo>
                    <a:pt x="10504" y="3432"/>
                  </a:lnTo>
                  <a:lnTo>
                    <a:pt x="10567" y="3495"/>
                  </a:lnTo>
                  <a:lnTo>
                    <a:pt x="10567" y="3558"/>
                  </a:lnTo>
                  <a:lnTo>
                    <a:pt x="10546" y="3600"/>
                  </a:lnTo>
                  <a:lnTo>
                    <a:pt x="10525" y="3662"/>
                  </a:lnTo>
                  <a:lnTo>
                    <a:pt x="10462" y="3662"/>
                  </a:lnTo>
                  <a:lnTo>
                    <a:pt x="10442" y="3641"/>
                  </a:lnTo>
                  <a:lnTo>
                    <a:pt x="10358" y="3641"/>
                  </a:lnTo>
                  <a:lnTo>
                    <a:pt x="10316" y="3579"/>
                  </a:lnTo>
                  <a:lnTo>
                    <a:pt x="10316" y="3432"/>
                  </a:lnTo>
                  <a:lnTo>
                    <a:pt x="10232" y="3286"/>
                  </a:lnTo>
                  <a:lnTo>
                    <a:pt x="10211" y="3160"/>
                  </a:lnTo>
                  <a:lnTo>
                    <a:pt x="10190" y="3056"/>
                  </a:lnTo>
                  <a:lnTo>
                    <a:pt x="10107" y="2972"/>
                  </a:lnTo>
                  <a:lnTo>
                    <a:pt x="10107" y="2909"/>
                  </a:lnTo>
                  <a:lnTo>
                    <a:pt x="10044" y="2825"/>
                  </a:lnTo>
                  <a:lnTo>
                    <a:pt x="9981" y="2909"/>
                  </a:lnTo>
                  <a:lnTo>
                    <a:pt x="10023" y="2993"/>
                  </a:lnTo>
                  <a:lnTo>
                    <a:pt x="9981" y="3035"/>
                  </a:lnTo>
                  <a:lnTo>
                    <a:pt x="9981" y="3118"/>
                  </a:lnTo>
                  <a:lnTo>
                    <a:pt x="9939" y="3202"/>
                  </a:lnTo>
                  <a:lnTo>
                    <a:pt x="9898" y="3244"/>
                  </a:lnTo>
                  <a:lnTo>
                    <a:pt x="9814" y="3265"/>
                  </a:lnTo>
                  <a:lnTo>
                    <a:pt x="9772" y="3369"/>
                  </a:lnTo>
                  <a:lnTo>
                    <a:pt x="9667" y="3537"/>
                  </a:lnTo>
                  <a:lnTo>
                    <a:pt x="9584" y="3621"/>
                  </a:lnTo>
                  <a:lnTo>
                    <a:pt x="9584" y="3662"/>
                  </a:lnTo>
                  <a:lnTo>
                    <a:pt x="9521" y="3725"/>
                  </a:lnTo>
                  <a:lnTo>
                    <a:pt x="9458" y="3851"/>
                  </a:lnTo>
                  <a:lnTo>
                    <a:pt x="9395" y="3851"/>
                  </a:lnTo>
                  <a:lnTo>
                    <a:pt x="9374" y="3788"/>
                  </a:lnTo>
                  <a:lnTo>
                    <a:pt x="9395" y="3683"/>
                  </a:lnTo>
                  <a:lnTo>
                    <a:pt x="9479" y="3579"/>
                  </a:lnTo>
                  <a:lnTo>
                    <a:pt x="9500" y="3474"/>
                  </a:lnTo>
                  <a:lnTo>
                    <a:pt x="9563" y="3432"/>
                  </a:lnTo>
                  <a:lnTo>
                    <a:pt x="9667" y="3369"/>
                  </a:lnTo>
                  <a:lnTo>
                    <a:pt x="9709" y="3244"/>
                  </a:lnTo>
                  <a:lnTo>
                    <a:pt x="9793" y="3160"/>
                  </a:lnTo>
                  <a:lnTo>
                    <a:pt x="9814" y="3077"/>
                  </a:lnTo>
                  <a:lnTo>
                    <a:pt x="9814" y="3035"/>
                  </a:lnTo>
                  <a:lnTo>
                    <a:pt x="9772" y="2993"/>
                  </a:lnTo>
                  <a:lnTo>
                    <a:pt x="9793" y="2930"/>
                  </a:lnTo>
                  <a:lnTo>
                    <a:pt x="9877" y="2909"/>
                  </a:lnTo>
                  <a:lnTo>
                    <a:pt x="9898" y="2825"/>
                  </a:lnTo>
                  <a:lnTo>
                    <a:pt x="9898" y="2742"/>
                  </a:lnTo>
                  <a:lnTo>
                    <a:pt x="9939" y="2637"/>
                  </a:lnTo>
                  <a:lnTo>
                    <a:pt x="10023" y="2470"/>
                  </a:lnTo>
                  <a:lnTo>
                    <a:pt x="10023" y="2365"/>
                  </a:lnTo>
                  <a:lnTo>
                    <a:pt x="10086" y="2198"/>
                  </a:lnTo>
                  <a:lnTo>
                    <a:pt x="10107" y="1947"/>
                  </a:lnTo>
                  <a:lnTo>
                    <a:pt x="10086" y="1863"/>
                  </a:lnTo>
                  <a:lnTo>
                    <a:pt x="9918" y="1842"/>
                  </a:lnTo>
                  <a:lnTo>
                    <a:pt x="9814" y="1863"/>
                  </a:lnTo>
                  <a:lnTo>
                    <a:pt x="9709" y="1947"/>
                  </a:lnTo>
                  <a:lnTo>
                    <a:pt x="9605" y="1884"/>
                  </a:lnTo>
                  <a:lnTo>
                    <a:pt x="9521" y="1863"/>
                  </a:lnTo>
                  <a:lnTo>
                    <a:pt x="9479" y="1884"/>
                  </a:lnTo>
                  <a:lnTo>
                    <a:pt x="9500" y="1968"/>
                  </a:lnTo>
                  <a:lnTo>
                    <a:pt x="9584" y="2051"/>
                  </a:lnTo>
                  <a:lnTo>
                    <a:pt x="9584" y="2198"/>
                  </a:lnTo>
                  <a:lnTo>
                    <a:pt x="9563" y="2281"/>
                  </a:lnTo>
                  <a:lnTo>
                    <a:pt x="9500" y="2219"/>
                  </a:lnTo>
                  <a:lnTo>
                    <a:pt x="9479" y="2093"/>
                  </a:lnTo>
                  <a:lnTo>
                    <a:pt x="9395" y="2009"/>
                  </a:lnTo>
                  <a:lnTo>
                    <a:pt x="9312" y="1989"/>
                  </a:lnTo>
                  <a:lnTo>
                    <a:pt x="9165" y="2114"/>
                  </a:lnTo>
                  <a:lnTo>
                    <a:pt x="9165" y="2219"/>
                  </a:lnTo>
                  <a:lnTo>
                    <a:pt x="9207" y="2302"/>
                  </a:lnTo>
                  <a:lnTo>
                    <a:pt x="9165" y="2386"/>
                  </a:lnTo>
                  <a:lnTo>
                    <a:pt x="9061" y="2386"/>
                  </a:lnTo>
                  <a:lnTo>
                    <a:pt x="9061" y="2323"/>
                  </a:lnTo>
                  <a:lnTo>
                    <a:pt x="9061" y="2219"/>
                  </a:lnTo>
                  <a:lnTo>
                    <a:pt x="9040" y="2114"/>
                  </a:lnTo>
                  <a:lnTo>
                    <a:pt x="8956" y="2072"/>
                  </a:lnTo>
                  <a:lnTo>
                    <a:pt x="8747" y="2072"/>
                  </a:lnTo>
                  <a:lnTo>
                    <a:pt x="8538" y="2156"/>
                  </a:lnTo>
                  <a:lnTo>
                    <a:pt x="8307" y="2156"/>
                  </a:lnTo>
                  <a:lnTo>
                    <a:pt x="8140" y="2093"/>
                  </a:lnTo>
                  <a:lnTo>
                    <a:pt x="8056" y="2093"/>
                  </a:lnTo>
                  <a:lnTo>
                    <a:pt x="7994" y="2114"/>
                  </a:lnTo>
                  <a:lnTo>
                    <a:pt x="7910" y="2093"/>
                  </a:lnTo>
                  <a:lnTo>
                    <a:pt x="7805" y="2093"/>
                  </a:lnTo>
                  <a:lnTo>
                    <a:pt x="7701" y="2177"/>
                  </a:lnTo>
                  <a:lnTo>
                    <a:pt x="7680" y="2219"/>
                  </a:lnTo>
                  <a:lnTo>
                    <a:pt x="7722" y="2302"/>
                  </a:lnTo>
                  <a:lnTo>
                    <a:pt x="7722" y="2386"/>
                  </a:lnTo>
                  <a:lnTo>
                    <a:pt x="7784" y="2491"/>
                  </a:lnTo>
                  <a:lnTo>
                    <a:pt x="7805" y="2533"/>
                  </a:lnTo>
                  <a:lnTo>
                    <a:pt x="7784" y="2616"/>
                  </a:lnTo>
                  <a:lnTo>
                    <a:pt x="7722" y="2784"/>
                  </a:lnTo>
                  <a:lnTo>
                    <a:pt x="7742" y="2930"/>
                  </a:lnTo>
                  <a:lnTo>
                    <a:pt x="7889" y="3118"/>
                  </a:lnTo>
                  <a:lnTo>
                    <a:pt x="7889" y="3223"/>
                  </a:lnTo>
                  <a:lnTo>
                    <a:pt x="7910" y="3432"/>
                  </a:lnTo>
                  <a:lnTo>
                    <a:pt x="7889" y="3453"/>
                  </a:lnTo>
                  <a:lnTo>
                    <a:pt x="7826" y="3411"/>
                  </a:lnTo>
                  <a:lnTo>
                    <a:pt x="7784" y="3307"/>
                  </a:lnTo>
                  <a:lnTo>
                    <a:pt x="7638" y="3160"/>
                  </a:lnTo>
                  <a:lnTo>
                    <a:pt x="7596" y="3118"/>
                  </a:lnTo>
                  <a:lnTo>
                    <a:pt x="7596" y="2909"/>
                  </a:lnTo>
                  <a:lnTo>
                    <a:pt x="7617" y="2700"/>
                  </a:lnTo>
                  <a:lnTo>
                    <a:pt x="7617" y="2595"/>
                  </a:lnTo>
                  <a:lnTo>
                    <a:pt x="7512" y="2428"/>
                  </a:lnTo>
                  <a:lnTo>
                    <a:pt x="7512" y="2323"/>
                  </a:lnTo>
                  <a:lnTo>
                    <a:pt x="7491" y="2281"/>
                  </a:lnTo>
                  <a:lnTo>
                    <a:pt x="7429" y="2261"/>
                  </a:lnTo>
                  <a:lnTo>
                    <a:pt x="7303" y="2302"/>
                  </a:lnTo>
                  <a:lnTo>
                    <a:pt x="7177" y="2386"/>
                  </a:lnTo>
                  <a:lnTo>
                    <a:pt x="7010" y="2407"/>
                  </a:lnTo>
                  <a:lnTo>
                    <a:pt x="6947" y="2470"/>
                  </a:lnTo>
                  <a:lnTo>
                    <a:pt x="6905" y="2595"/>
                  </a:lnTo>
                  <a:lnTo>
                    <a:pt x="6947" y="2700"/>
                  </a:lnTo>
                  <a:lnTo>
                    <a:pt x="6905" y="2825"/>
                  </a:lnTo>
                  <a:lnTo>
                    <a:pt x="6843" y="2930"/>
                  </a:lnTo>
                  <a:lnTo>
                    <a:pt x="6801" y="2993"/>
                  </a:lnTo>
                  <a:lnTo>
                    <a:pt x="6843" y="3035"/>
                  </a:lnTo>
                  <a:lnTo>
                    <a:pt x="6885" y="3035"/>
                  </a:lnTo>
                  <a:lnTo>
                    <a:pt x="6947" y="3056"/>
                  </a:lnTo>
                  <a:lnTo>
                    <a:pt x="6947" y="3202"/>
                  </a:lnTo>
                  <a:lnTo>
                    <a:pt x="6885" y="3307"/>
                  </a:lnTo>
                  <a:lnTo>
                    <a:pt x="6738" y="3411"/>
                  </a:lnTo>
                  <a:lnTo>
                    <a:pt x="6633" y="3411"/>
                  </a:lnTo>
                  <a:lnTo>
                    <a:pt x="6592" y="3453"/>
                  </a:lnTo>
                  <a:lnTo>
                    <a:pt x="6571" y="3558"/>
                  </a:lnTo>
                  <a:lnTo>
                    <a:pt x="6529" y="3621"/>
                  </a:lnTo>
                  <a:lnTo>
                    <a:pt x="6487" y="3683"/>
                  </a:lnTo>
                  <a:lnTo>
                    <a:pt x="6529" y="3767"/>
                  </a:lnTo>
                  <a:lnTo>
                    <a:pt x="6487" y="3830"/>
                  </a:lnTo>
                  <a:lnTo>
                    <a:pt x="6424" y="3830"/>
                  </a:lnTo>
                  <a:lnTo>
                    <a:pt x="6382" y="3851"/>
                  </a:lnTo>
                  <a:lnTo>
                    <a:pt x="6236" y="3872"/>
                  </a:lnTo>
                  <a:lnTo>
                    <a:pt x="6131" y="3830"/>
                  </a:lnTo>
                  <a:lnTo>
                    <a:pt x="6089" y="3767"/>
                  </a:lnTo>
                  <a:lnTo>
                    <a:pt x="6089" y="3683"/>
                  </a:lnTo>
                  <a:lnTo>
                    <a:pt x="6048" y="3662"/>
                  </a:lnTo>
                  <a:lnTo>
                    <a:pt x="5985" y="3662"/>
                  </a:lnTo>
                  <a:lnTo>
                    <a:pt x="5964" y="3621"/>
                  </a:lnTo>
                  <a:lnTo>
                    <a:pt x="5943" y="3537"/>
                  </a:lnTo>
                  <a:lnTo>
                    <a:pt x="5838" y="3537"/>
                  </a:lnTo>
                  <a:lnTo>
                    <a:pt x="5797" y="3579"/>
                  </a:lnTo>
                  <a:lnTo>
                    <a:pt x="5755" y="3641"/>
                  </a:lnTo>
                  <a:lnTo>
                    <a:pt x="5671" y="3641"/>
                  </a:lnTo>
                  <a:lnTo>
                    <a:pt x="5629" y="3662"/>
                  </a:lnTo>
                  <a:lnTo>
                    <a:pt x="5629" y="3830"/>
                  </a:lnTo>
                  <a:lnTo>
                    <a:pt x="5608" y="3893"/>
                  </a:lnTo>
                  <a:lnTo>
                    <a:pt x="5608" y="3997"/>
                  </a:lnTo>
                  <a:lnTo>
                    <a:pt x="5650" y="4165"/>
                  </a:lnTo>
                  <a:lnTo>
                    <a:pt x="5629" y="4353"/>
                  </a:lnTo>
                  <a:lnTo>
                    <a:pt x="5566" y="4416"/>
                  </a:lnTo>
                  <a:lnTo>
                    <a:pt x="5525" y="4416"/>
                  </a:lnTo>
                  <a:lnTo>
                    <a:pt x="5545" y="4206"/>
                  </a:lnTo>
                  <a:lnTo>
                    <a:pt x="5545" y="4060"/>
                  </a:lnTo>
                  <a:lnTo>
                    <a:pt x="5525" y="3976"/>
                  </a:lnTo>
                  <a:lnTo>
                    <a:pt x="5525" y="3767"/>
                  </a:lnTo>
                  <a:lnTo>
                    <a:pt x="5504" y="3662"/>
                  </a:lnTo>
                  <a:lnTo>
                    <a:pt x="5462" y="3641"/>
                  </a:lnTo>
                  <a:lnTo>
                    <a:pt x="5420" y="3662"/>
                  </a:lnTo>
                  <a:lnTo>
                    <a:pt x="5336" y="3662"/>
                  </a:lnTo>
                  <a:lnTo>
                    <a:pt x="5253" y="3767"/>
                  </a:lnTo>
                  <a:lnTo>
                    <a:pt x="5190" y="3788"/>
                  </a:lnTo>
                  <a:lnTo>
                    <a:pt x="5085" y="3872"/>
                  </a:lnTo>
                  <a:lnTo>
                    <a:pt x="5043" y="3955"/>
                  </a:lnTo>
                  <a:lnTo>
                    <a:pt x="5043" y="4039"/>
                  </a:lnTo>
                  <a:lnTo>
                    <a:pt x="4918" y="4186"/>
                  </a:lnTo>
                  <a:lnTo>
                    <a:pt x="4876" y="4206"/>
                  </a:lnTo>
                  <a:lnTo>
                    <a:pt x="4834" y="4165"/>
                  </a:lnTo>
                  <a:lnTo>
                    <a:pt x="4729" y="4165"/>
                  </a:lnTo>
                  <a:lnTo>
                    <a:pt x="4688" y="4186"/>
                  </a:lnTo>
                  <a:lnTo>
                    <a:pt x="4688" y="4248"/>
                  </a:lnTo>
                  <a:lnTo>
                    <a:pt x="4771" y="4269"/>
                  </a:lnTo>
                  <a:lnTo>
                    <a:pt x="4792" y="4290"/>
                  </a:lnTo>
                  <a:lnTo>
                    <a:pt x="4709" y="4311"/>
                  </a:lnTo>
                  <a:lnTo>
                    <a:pt x="4562" y="4311"/>
                  </a:lnTo>
                  <a:lnTo>
                    <a:pt x="4478" y="4353"/>
                  </a:lnTo>
                  <a:lnTo>
                    <a:pt x="4416" y="4416"/>
                  </a:lnTo>
                  <a:lnTo>
                    <a:pt x="4248" y="4478"/>
                  </a:lnTo>
                  <a:lnTo>
                    <a:pt x="4248" y="4520"/>
                  </a:lnTo>
                  <a:lnTo>
                    <a:pt x="4185" y="4583"/>
                  </a:lnTo>
                  <a:lnTo>
                    <a:pt x="4081" y="4625"/>
                  </a:lnTo>
                  <a:lnTo>
                    <a:pt x="3997" y="4625"/>
                  </a:lnTo>
                  <a:lnTo>
                    <a:pt x="3976" y="4688"/>
                  </a:lnTo>
                  <a:lnTo>
                    <a:pt x="3976" y="4771"/>
                  </a:lnTo>
                  <a:lnTo>
                    <a:pt x="4039" y="4813"/>
                  </a:lnTo>
                  <a:lnTo>
                    <a:pt x="3997" y="4876"/>
                  </a:lnTo>
                  <a:lnTo>
                    <a:pt x="3955" y="4897"/>
                  </a:lnTo>
                  <a:lnTo>
                    <a:pt x="3892" y="4939"/>
                  </a:lnTo>
                  <a:lnTo>
                    <a:pt x="3851" y="5022"/>
                  </a:lnTo>
                  <a:lnTo>
                    <a:pt x="3767" y="5043"/>
                  </a:lnTo>
                  <a:lnTo>
                    <a:pt x="3746" y="5127"/>
                  </a:lnTo>
                  <a:lnTo>
                    <a:pt x="3746" y="5169"/>
                  </a:lnTo>
                  <a:lnTo>
                    <a:pt x="3767" y="5211"/>
                  </a:lnTo>
                  <a:lnTo>
                    <a:pt x="3767" y="5294"/>
                  </a:lnTo>
                  <a:lnTo>
                    <a:pt x="3767" y="5336"/>
                  </a:lnTo>
                  <a:lnTo>
                    <a:pt x="3830" y="5357"/>
                  </a:lnTo>
                  <a:lnTo>
                    <a:pt x="3892" y="5357"/>
                  </a:lnTo>
                  <a:lnTo>
                    <a:pt x="3976" y="5420"/>
                  </a:lnTo>
                  <a:lnTo>
                    <a:pt x="4039" y="5420"/>
                  </a:lnTo>
                  <a:lnTo>
                    <a:pt x="4081" y="5357"/>
                  </a:lnTo>
                  <a:lnTo>
                    <a:pt x="4144" y="5357"/>
                  </a:lnTo>
                  <a:lnTo>
                    <a:pt x="4248" y="5441"/>
                  </a:lnTo>
                  <a:lnTo>
                    <a:pt x="4269" y="5525"/>
                  </a:lnTo>
                  <a:lnTo>
                    <a:pt x="4353" y="5525"/>
                  </a:lnTo>
                  <a:lnTo>
                    <a:pt x="4457" y="5441"/>
                  </a:lnTo>
                  <a:lnTo>
                    <a:pt x="4499" y="5441"/>
                  </a:lnTo>
                  <a:lnTo>
                    <a:pt x="4604" y="5462"/>
                  </a:lnTo>
                  <a:lnTo>
                    <a:pt x="4792" y="5462"/>
                  </a:lnTo>
                  <a:lnTo>
                    <a:pt x="4834" y="5441"/>
                  </a:lnTo>
                  <a:lnTo>
                    <a:pt x="4834" y="5336"/>
                  </a:lnTo>
                  <a:lnTo>
                    <a:pt x="4918" y="5253"/>
                  </a:lnTo>
                  <a:lnTo>
                    <a:pt x="4939" y="5253"/>
                  </a:lnTo>
                  <a:lnTo>
                    <a:pt x="4939" y="5357"/>
                  </a:lnTo>
                  <a:lnTo>
                    <a:pt x="4981" y="5378"/>
                  </a:lnTo>
                  <a:lnTo>
                    <a:pt x="4939" y="5441"/>
                  </a:lnTo>
                  <a:lnTo>
                    <a:pt x="4813" y="5483"/>
                  </a:lnTo>
                  <a:lnTo>
                    <a:pt x="4709" y="5566"/>
                  </a:lnTo>
                  <a:lnTo>
                    <a:pt x="4562" y="5546"/>
                  </a:lnTo>
                  <a:lnTo>
                    <a:pt x="4457" y="5566"/>
                  </a:lnTo>
                  <a:lnTo>
                    <a:pt x="4416" y="5629"/>
                  </a:lnTo>
                  <a:lnTo>
                    <a:pt x="4416" y="5671"/>
                  </a:lnTo>
                  <a:lnTo>
                    <a:pt x="4520" y="5755"/>
                  </a:lnTo>
                  <a:lnTo>
                    <a:pt x="4667" y="5755"/>
                  </a:lnTo>
                  <a:lnTo>
                    <a:pt x="4688" y="5776"/>
                  </a:lnTo>
                  <a:lnTo>
                    <a:pt x="4667" y="5859"/>
                  </a:lnTo>
                  <a:lnTo>
                    <a:pt x="4520" y="5943"/>
                  </a:lnTo>
                  <a:lnTo>
                    <a:pt x="4290" y="5943"/>
                  </a:lnTo>
                  <a:lnTo>
                    <a:pt x="4206" y="6048"/>
                  </a:lnTo>
                  <a:lnTo>
                    <a:pt x="4206" y="6152"/>
                  </a:lnTo>
                  <a:lnTo>
                    <a:pt x="4290" y="6194"/>
                  </a:lnTo>
                  <a:lnTo>
                    <a:pt x="4269" y="6299"/>
                  </a:lnTo>
                  <a:lnTo>
                    <a:pt x="4185" y="6320"/>
                  </a:lnTo>
                  <a:lnTo>
                    <a:pt x="4081" y="6487"/>
                  </a:lnTo>
                  <a:lnTo>
                    <a:pt x="4039" y="6571"/>
                  </a:lnTo>
                  <a:lnTo>
                    <a:pt x="3892" y="6613"/>
                  </a:lnTo>
                  <a:lnTo>
                    <a:pt x="3788" y="6738"/>
                  </a:lnTo>
                  <a:lnTo>
                    <a:pt x="3725" y="6843"/>
                  </a:lnTo>
                  <a:lnTo>
                    <a:pt x="3620" y="6947"/>
                  </a:lnTo>
                  <a:lnTo>
                    <a:pt x="3620" y="7010"/>
                  </a:lnTo>
                  <a:lnTo>
                    <a:pt x="3537" y="7031"/>
                  </a:lnTo>
                  <a:lnTo>
                    <a:pt x="3453" y="7031"/>
                  </a:lnTo>
                  <a:lnTo>
                    <a:pt x="3348" y="6947"/>
                  </a:lnTo>
                  <a:lnTo>
                    <a:pt x="3307" y="6906"/>
                  </a:lnTo>
                  <a:lnTo>
                    <a:pt x="3202" y="6885"/>
                  </a:lnTo>
                  <a:lnTo>
                    <a:pt x="3139" y="6822"/>
                  </a:lnTo>
                  <a:lnTo>
                    <a:pt x="3014" y="6801"/>
                  </a:lnTo>
                  <a:lnTo>
                    <a:pt x="2888" y="6822"/>
                  </a:lnTo>
                  <a:lnTo>
                    <a:pt x="2784" y="6885"/>
                  </a:lnTo>
                  <a:lnTo>
                    <a:pt x="2679" y="6843"/>
                  </a:lnTo>
                  <a:lnTo>
                    <a:pt x="2616" y="6822"/>
                  </a:lnTo>
                  <a:lnTo>
                    <a:pt x="2512" y="6843"/>
                  </a:lnTo>
                  <a:lnTo>
                    <a:pt x="2344" y="6843"/>
                  </a:lnTo>
                  <a:lnTo>
                    <a:pt x="2177" y="6927"/>
                  </a:lnTo>
                  <a:lnTo>
                    <a:pt x="2156" y="7010"/>
                  </a:lnTo>
                  <a:lnTo>
                    <a:pt x="2198" y="7052"/>
                  </a:lnTo>
                  <a:lnTo>
                    <a:pt x="2177" y="7115"/>
                  </a:lnTo>
                  <a:lnTo>
                    <a:pt x="2156" y="7052"/>
                  </a:lnTo>
                  <a:lnTo>
                    <a:pt x="2072" y="7052"/>
                  </a:lnTo>
                  <a:lnTo>
                    <a:pt x="1654" y="7157"/>
                  </a:lnTo>
                  <a:lnTo>
                    <a:pt x="1549" y="7157"/>
                  </a:lnTo>
                  <a:lnTo>
                    <a:pt x="1486" y="7199"/>
                  </a:lnTo>
                  <a:lnTo>
                    <a:pt x="1465" y="7199"/>
                  </a:lnTo>
                  <a:lnTo>
                    <a:pt x="1382" y="7157"/>
                  </a:lnTo>
                  <a:lnTo>
                    <a:pt x="1319" y="7219"/>
                  </a:lnTo>
                  <a:lnTo>
                    <a:pt x="1277" y="7261"/>
                  </a:lnTo>
                  <a:lnTo>
                    <a:pt x="1214" y="7303"/>
                  </a:lnTo>
                  <a:lnTo>
                    <a:pt x="1172" y="7261"/>
                  </a:lnTo>
                  <a:lnTo>
                    <a:pt x="1172" y="7240"/>
                  </a:lnTo>
                  <a:lnTo>
                    <a:pt x="1110" y="7219"/>
                  </a:lnTo>
                  <a:lnTo>
                    <a:pt x="1026" y="7219"/>
                  </a:lnTo>
                  <a:lnTo>
                    <a:pt x="942" y="7261"/>
                  </a:lnTo>
                  <a:lnTo>
                    <a:pt x="859" y="7261"/>
                  </a:lnTo>
                  <a:lnTo>
                    <a:pt x="817" y="7240"/>
                  </a:lnTo>
                  <a:lnTo>
                    <a:pt x="733" y="7240"/>
                  </a:lnTo>
                  <a:lnTo>
                    <a:pt x="691" y="7303"/>
                  </a:lnTo>
                  <a:lnTo>
                    <a:pt x="607" y="7324"/>
                  </a:lnTo>
                  <a:lnTo>
                    <a:pt x="607" y="7366"/>
                  </a:lnTo>
                  <a:lnTo>
                    <a:pt x="607" y="7429"/>
                  </a:lnTo>
                  <a:lnTo>
                    <a:pt x="419" y="7512"/>
                  </a:lnTo>
                  <a:lnTo>
                    <a:pt x="315" y="7512"/>
                  </a:lnTo>
                  <a:lnTo>
                    <a:pt x="294" y="7554"/>
                  </a:lnTo>
                  <a:lnTo>
                    <a:pt x="335" y="7638"/>
                  </a:lnTo>
                  <a:lnTo>
                    <a:pt x="419" y="7638"/>
                  </a:lnTo>
                  <a:lnTo>
                    <a:pt x="482" y="7659"/>
                  </a:lnTo>
                  <a:lnTo>
                    <a:pt x="482" y="7722"/>
                  </a:lnTo>
                  <a:lnTo>
                    <a:pt x="398" y="7722"/>
                  </a:lnTo>
                  <a:lnTo>
                    <a:pt x="377" y="7680"/>
                  </a:lnTo>
                  <a:lnTo>
                    <a:pt x="335" y="7722"/>
                  </a:lnTo>
                  <a:lnTo>
                    <a:pt x="294" y="7784"/>
                  </a:lnTo>
                  <a:lnTo>
                    <a:pt x="189" y="7847"/>
                  </a:lnTo>
                  <a:lnTo>
                    <a:pt x="105" y="7868"/>
                  </a:lnTo>
                  <a:lnTo>
                    <a:pt x="168" y="7931"/>
                  </a:lnTo>
                  <a:lnTo>
                    <a:pt x="273" y="7973"/>
                  </a:lnTo>
                  <a:lnTo>
                    <a:pt x="315" y="8035"/>
                  </a:lnTo>
                  <a:lnTo>
                    <a:pt x="419" y="8266"/>
                  </a:lnTo>
                  <a:lnTo>
                    <a:pt x="482" y="8307"/>
                  </a:lnTo>
                  <a:lnTo>
                    <a:pt x="587" y="8307"/>
                  </a:lnTo>
                  <a:lnTo>
                    <a:pt x="628" y="8349"/>
                  </a:lnTo>
                  <a:lnTo>
                    <a:pt x="649" y="8391"/>
                  </a:lnTo>
                  <a:lnTo>
                    <a:pt x="607" y="8454"/>
                  </a:lnTo>
                  <a:lnTo>
                    <a:pt x="545" y="8496"/>
                  </a:lnTo>
                  <a:lnTo>
                    <a:pt x="524" y="8559"/>
                  </a:lnTo>
                  <a:lnTo>
                    <a:pt x="587" y="8621"/>
                  </a:lnTo>
                  <a:lnTo>
                    <a:pt x="691" y="8663"/>
                  </a:lnTo>
                  <a:lnTo>
                    <a:pt x="817" y="8621"/>
                  </a:lnTo>
                  <a:lnTo>
                    <a:pt x="921" y="8559"/>
                  </a:lnTo>
                  <a:lnTo>
                    <a:pt x="963" y="8496"/>
                  </a:lnTo>
                  <a:lnTo>
                    <a:pt x="1005" y="8475"/>
                  </a:lnTo>
                  <a:lnTo>
                    <a:pt x="1047" y="8496"/>
                  </a:lnTo>
                  <a:lnTo>
                    <a:pt x="1068" y="8559"/>
                  </a:lnTo>
                  <a:lnTo>
                    <a:pt x="1005" y="8684"/>
                  </a:lnTo>
                  <a:lnTo>
                    <a:pt x="900" y="8726"/>
                  </a:lnTo>
                  <a:lnTo>
                    <a:pt x="796" y="8768"/>
                  </a:lnTo>
                  <a:lnTo>
                    <a:pt x="754" y="8810"/>
                  </a:lnTo>
                  <a:lnTo>
                    <a:pt x="796" y="8893"/>
                  </a:lnTo>
                  <a:lnTo>
                    <a:pt x="900" y="8914"/>
                  </a:lnTo>
                  <a:lnTo>
                    <a:pt x="963" y="8872"/>
                  </a:lnTo>
                  <a:lnTo>
                    <a:pt x="1110" y="8810"/>
                  </a:lnTo>
                  <a:lnTo>
                    <a:pt x="1151" y="8831"/>
                  </a:lnTo>
                  <a:lnTo>
                    <a:pt x="1151" y="8872"/>
                  </a:lnTo>
                  <a:lnTo>
                    <a:pt x="963" y="8935"/>
                  </a:lnTo>
                  <a:lnTo>
                    <a:pt x="838" y="8998"/>
                  </a:lnTo>
                  <a:lnTo>
                    <a:pt x="817" y="9040"/>
                  </a:lnTo>
                  <a:lnTo>
                    <a:pt x="1005" y="9228"/>
                  </a:lnTo>
                  <a:lnTo>
                    <a:pt x="1131" y="9291"/>
                  </a:lnTo>
                  <a:lnTo>
                    <a:pt x="1277" y="9291"/>
                  </a:lnTo>
                  <a:lnTo>
                    <a:pt x="1340" y="9228"/>
                  </a:lnTo>
                  <a:lnTo>
                    <a:pt x="1361" y="9103"/>
                  </a:lnTo>
                  <a:lnTo>
                    <a:pt x="1319" y="9040"/>
                  </a:lnTo>
                  <a:lnTo>
                    <a:pt x="1277" y="8998"/>
                  </a:lnTo>
                  <a:lnTo>
                    <a:pt x="1319" y="8977"/>
                  </a:lnTo>
                  <a:lnTo>
                    <a:pt x="1361" y="8977"/>
                  </a:lnTo>
                  <a:lnTo>
                    <a:pt x="1444" y="9082"/>
                  </a:lnTo>
                  <a:lnTo>
                    <a:pt x="1465" y="9103"/>
                  </a:lnTo>
                  <a:lnTo>
                    <a:pt x="1465" y="9144"/>
                  </a:lnTo>
                  <a:lnTo>
                    <a:pt x="1570" y="9207"/>
                  </a:lnTo>
                  <a:lnTo>
                    <a:pt x="1758" y="9228"/>
                  </a:lnTo>
                  <a:lnTo>
                    <a:pt x="1884" y="9228"/>
                  </a:lnTo>
                  <a:lnTo>
                    <a:pt x="1988" y="9144"/>
                  </a:lnTo>
                  <a:lnTo>
                    <a:pt x="2051" y="9123"/>
                  </a:lnTo>
                  <a:lnTo>
                    <a:pt x="2114" y="9144"/>
                  </a:lnTo>
                  <a:lnTo>
                    <a:pt x="2114" y="9228"/>
                  </a:lnTo>
                  <a:lnTo>
                    <a:pt x="2177" y="9291"/>
                  </a:lnTo>
                  <a:lnTo>
                    <a:pt x="2219" y="9291"/>
                  </a:lnTo>
                  <a:lnTo>
                    <a:pt x="2281" y="9312"/>
                  </a:lnTo>
                  <a:lnTo>
                    <a:pt x="2302" y="9458"/>
                  </a:lnTo>
                  <a:lnTo>
                    <a:pt x="2260" y="9458"/>
                  </a:lnTo>
                  <a:lnTo>
                    <a:pt x="2114" y="9542"/>
                  </a:lnTo>
                  <a:lnTo>
                    <a:pt x="2114" y="9626"/>
                  </a:lnTo>
                  <a:lnTo>
                    <a:pt x="2156" y="9667"/>
                  </a:lnTo>
                  <a:lnTo>
                    <a:pt x="2156" y="9730"/>
                  </a:lnTo>
                  <a:lnTo>
                    <a:pt x="2072" y="9667"/>
                  </a:lnTo>
                  <a:lnTo>
                    <a:pt x="2051" y="9647"/>
                  </a:lnTo>
                  <a:lnTo>
                    <a:pt x="1968" y="9626"/>
                  </a:lnTo>
                  <a:lnTo>
                    <a:pt x="1884" y="9542"/>
                  </a:lnTo>
                  <a:lnTo>
                    <a:pt x="1696" y="9458"/>
                  </a:lnTo>
                  <a:lnTo>
                    <a:pt x="1465" y="9458"/>
                  </a:lnTo>
                  <a:lnTo>
                    <a:pt x="1319" y="9437"/>
                  </a:lnTo>
                  <a:lnTo>
                    <a:pt x="1110" y="9500"/>
                  </a:lnTo>
                  <a:lnTo>
                    <a:pt x="1110" y="9542"/>
                  </a:lnTo>
                  <a:lnTo>
                    <a:pt x="1214" y="9626"/>
                  </a:lnTo>
                  <a:lnTo>
                    <a:pt x="1361" y="9647"/>
                  </a:lnTo>
                  <a:lnTo>
                    <a:pt x="1486" y="9667"/>
                  </a:lnTo>
                  <a:lnTo>
                    <a:pt x="1654" y="9772"/>
                  </a:lnTo>
                  <a:lnTo>
                    <a:pt x="1842" y="9856"/>
                  </a:lnTo>
                  <a:lnTo>
                    <a:pt x="1947" y="9856"/>
                  </a:lnTo>
                  <a:lnTo>
                    <a:pt x="2009" y="9877"/>
                  </a:lnTo>
                  <a:lnTo>
                    <a:pt x="1884" y="9940"/>
                  </a:lnTo>
                  <a:lnTo>
                    <a:pt x="1654" y="9940"/>
                  </a:lnTo>
                  <a:lnTo>
                    <a:pt x="1444" y="9814"/>
                  </a:lnTo>
                  <a:lnTo>
                    <a:pt x="1361" y="9751"/>
                  </a:lnTo>
                  <a:lnTo>
                    <a:pt x="1214" y="9751"/>
                  </a:lnTo>
                  <a:lnTo>
                    <a:pt x="1005" y="9647"/>
                  </a:lnTo>
                  <a:lnTo>
                    <a:pt x="796" y="9647"/>
                  </a:lnTo>
                  <a:lnTo>
                    <a:pt x="649" y="9563"/>
                  </a:lnTo>
                  <a:lnTo>
                    <a:pt x="482" y="9521"/>
                  </a:lnTo>
                  <a:lnTo>
                    <a:pt x="294" y="9605"/>
                  </a:lnTo>
                  <a:lnTo>
                    <a:pt x="294" y="9730"/>
                  </a:lnTo>
                  <a:lnTo>
                    <a:pt x="231" y="9667"/>
                  </a:lnTo>
                  <a:lnTo>
                    <a:pt x="168" y="9667"/>
                  </a:lnTo>
                  <a:lnTo>
                    <a:pt x="105" y="9730"/>
                  </a:lnTo>
                  <a:lnTo>
                    <a:pt x="63" y="9730"/>
                  </a:lnTo>
                  <a:lnTo>
                    <a:pt x="1" y="9814"/>
                  </a:lnTo>
                  <a:lnTo>
                    <a:pt x="1" y="9877"/>
                  </a:lnTo>
                  <a:lnTo>
                    <a:pt x="1" y="9960"/>
                  </a:lnTo>
                  <a:lnTo>
                    <a:pt x="63" y="9940"/>
                  </a:lnTo>
                  <a:lnTo>
                    <a:pt x="105" y="9940"/>
                  </a:lnTo>
                  <a:lnTo>
                    <a:pt x="147" y="9960"/>
                  </a:lnTo>
                  <a:lnTo>
                    <a:pt x="63" y="10023"/>
                  </a:lnTo>
                  <a:lnTo>
                    <a:pt x="22" y="10086"/>
                  </a:lnTo>
                  <a:lnTo>
                    <a:pt x="63" y="10191"/>
                  </a:lnTo>
                  <a:lnTo>
                    <a:pt x="189" y="10253"/>
                  </a:lnTo>
                  <a:lnTo>
                    <a:pt x="273" y="10170"/>
                  </a:lnTo>
                  <a:lnTo>
                    <a:pt x="315" y="10149"/>
                  </a:lnTo>
                  <a:lnTo>
                    <a:pt x="377" y="10149"/>
                  </a:lnTo>
                  <a:lnTo>
                    <a:pt x="440" y="10023"/>
                  </a:lnTo>
                  <a:lnTo>
                    <a:pt x="503" y="9981"/>
                  </a:lnTo>
                  <a:lnTo>
                    <a:pt x="587" y="9981"/>
                  </a:lnTo>
                  <a:lnTo>
                    <a:pt x="524" y="10044"/>
                  </a:lnTo>
                  <a:lnTo>
                    <a:pt x="482" y="10170"/>
                  </a:lnTo>
                  <a:lnTo>
                    <a:pt x="398" y="10232"/>
                  </a:lnTo>
                  <a:lnTo>
                    <a:pt x="315" y="10274"/>
                  </a:lnTo>
                  <a:lnTo>
                    <a:pt x="356" y="10442"/>
                  </a:lnTo>
                  <a:lnTo>
                    <a:pt x="503" y="10588"/>
                  </a:lnTo>
                  <a:lnTo>
                    <a:pt x="566" y="10546"/>
                  </a:lnTo>
                  <a:lnTo>
                    <a:pt x="607" y="10546"/>
                  </a:lnTo>
                  <a:lnTo>
                    <a:pt x="775" y="10609"/>
                  </a:lnTo>
                  <a:lnTo>
                    <a:pt x="879" y="10609"/>
                  </a:lnTo>
                  <a:lnTo>
                    <a:pt x="879" y="10672"/>
                  </a:lnTo>
                  <a:lnTo>
                    <a:pt x="817" y="10756"/>
                  </a:lnTo>
                  <a:lnTo>
                    <a:pt x="733" y="10797"/>
                  </a:lnTo>
                  <a:lnTo>
                    <a:pt x="712" y="10776"/>
                  </a:lnTo>
                  <a:lnTo>
                    <a:pt x="545" y="10776"/>
                  </a:lnTo>
                  <a:lnTo>
                    <a:pt x="482" y="10797"/>
                  </a:lnTo>
                  <a:lnTo>
                    <a:pt x="419" y="10881"/>
                  </a:lnTo>
                  <a:lnTo>
                    <a:pt x="273" y="10881"/>
                  </a:lnTo>
                  <a:lnTo>
                    <a:pt x="210" y="10923"/>
                  </a:lnTo>
                  <a:lnTo>
                    <a:pt x="210" y="11069"/>
                  </a:lnTo>
                  <a:lnTo>
                    <a:pt x="294" y="11174"/>
                  </a:lnTo>
                  <a:lnTo>
                    <a:pt x="335" y="11237"/>
                  </a:lnTo>
                  <a:lnTo>
                    <a:pt x="419" y="11425"/>
                  </a:lnTo>
                  <a:lnTo>
                    <a:pt x="545" y="11488"/>
                  </a:lnTo>
                  <a:lnTo>
                    <a:pt x="503" y="11509"/>
                  </a:lnTo>
                  <a:lnTo>
                    <a:pt x="503" y="11530"/>
                  </a:lnTo>
                  <a:lnTo>
                    <a:pt x="587" y="11592"/>
                  </a:lnTo>
                  <a:lnTo>
                    <a:pt x="670" y="11697"/>
                  </a:lnTo>
                  <a:lnTo>
                    <a:pt x="754" y="11760"/>
                  </a:lnTo>
                  <a:lnTo>
                    <a:pt x="859" y="11823"/>
                  </a:lnTo>
                  <a:lnTo>
                    <a:pt x="963" y="11927"/>
                  </a:lnTo>
                  <a:lnTo>
                    <a:pt x="1047" y="11969"/>
                  </a:lnTo>
                  <a:lnTo>
                    <a:pt x="1068" y="11948"/>
                  </a:lnTo>
                  <a:lnTo>
                    <a:pt x="1068" y="11864"/>
                  </a:lnTo>
                  <a:lnTo>
                    <a:pt x="1047" y="11718"/>
                  </a:lnTo>
                  <a:lnTo>
                    <a:pt x="1047" y="11634"/>
                  </a:lnTo>
                  <a:lnTo>
                    <a:pt x="1110" y="11592"/>
                  </a:lnTo>
                  <a:lnTo>
                    <a:pt x="1131" y="11488"/>
                  </a:lnTo>
                  <a:lnTo>
                    <a:pt x="1131" y="11404"/>
                  </a:lnTo>
                  <a:lnTo>
                    <a:pt x="1172" y="11383"/>
                  </a:lnTo>
                  <a:lnTo>
                    <a:pt x="1214" y="11383"/>
                  </a:lnTo>
                  <a:lnTo>
                    <a:pt x="1235" y="11488"/>
                  </a:lnTo>
                  <a:lnTo>
                    <a:pt x="1277" y="11592"/>
                  </a:lnTo>
                  <a:lnTo>
                    <a:pt x="1277" y="11655"/>
                  </a:lnTo>
                  <a:lnTo>
                    <a:pt x="1319" y="11718"/>
                  </a:lnTo>
                  <a:lnTo>
                    <a:pt x="1340" y="11697"/>
                  </a:lnTo>
                  <a:lnTo>
                    <a:pt x="1361" y="11634"/>
                  </a:lnTo>
                  <a:lnTo>
                    <a:pt x="1444" y="11634"/>
                  </a:lnTo>
                  <a:lnTo>
                    <a:pt x="1549" y="11551"/>
                  </a:lnTo>
                  <a:lnTo>
                    <a:pt x="1570" y="11592"/>
                  </a:lnTo>
                  <a:lnTo>
                    <a:pt x="1654" y="11592"/>
                  </a:lnTo>
                  <a:lnTo>
                    <a:pt x="1675" y="11634"/>
                  </a:lnTo>
                  <a:lnTo>
                    <a:pt x="1612" y="11718"/>
                  </a:lnTo>
                  <a:lnTo>
                    <a:pt x="1549" y="11823"/>
                  </a:lnTo>
                  <a:lnTo>
                    <a:pt x="1549" y="11927"/>
                  </a:lnTo>
                  <a:lnTo>
                    <a:pt x="1633" y="11948"/>
                  </a:lnTo>
                  <a:lnTo>
                    <a:pt x="1675" y="11927"/>
                  </a:lnTo>
                  <a:lnTo>
                    <a:pt x="1737" y="11739"/>
                  </a:lnTo>
                  <a:lnTo>
                    <a:pt x="1758" y="11655"/>
                  </a:lnTo>
                  <a:lnTo>
                    <a:pt x="1842" y="11697"/>
                  </a:lnTo>
                  <a:lnTo>
                    <a:pt x="1926" y="11823"/>
                  </a:lnTo>
                  <a:lnTo>
                    <a:pt x="1968" y="11844"/>
                  </a:lnTo>
                  <a:lnTo>
                    <a:pt x="2051" y="11802"/>
                  </a:lnTo>
                  <a:lnTo>
                    <a:pt x="2051" y="11718"/>
                  </a:lnTo>
                  <a:lnTo>
                    <a:pt x="2093" y="11634"/>
                  </a:lnTo>
                  <a:lnTo>
                    <a:pt x="2198" y="11634"/>
                  </a:lnTo>
                  <a:lnTo>
                    <a:pt x="2240" y="11655"/>
                  </a:lnTo>
                  <a:lnTo>
                    <a:pt x="2240" y="11760"/>
                  </a:lnTo>
                  <a:lnTo>
                    <a:pt x="2177" y="11864"/>
                  </a:lnTo>
                  <a:lnTo>
                    <a:pt x="2177" y="11969"/>
                  </a:lnTo>
                  <a:lnTo>
                    <a:pt x="2240" y="11927"/>
                  </a:lnTo>
                  <a:lnTo>
                    <a:pt x="2344" y="11844"/>
                  </a:lnTo>
                  <a:lnTo>
                    <a:pt x="2386" y="11739"/>
                  </a:lnTo>
                  <a:lnTo>
                    <a:pt x="2470" y="11655"/>
                  </a:lnTo>
                  <a:lnTo>
                    <a:pt x="2595" y="11634"/>
                  </a:lnTo>
                  <a:lnTo>
                    <a:pt x="2700" y="11655"/>
                  </a:lnTo>
                  <a:lnTo>
                    <a:pt x="2784" y="11739"/>
                  </a:lnTo>
                  <a:lnTo>
                    <a:pt x="2909" y="11802"/>
                  </a:lnTo>
                  <a:lnTo>
                    <a:pt x="3076" y="11927"/>
                  </a:lnTo>
                  <a:lnTo>
                    <a:pt x="3181" y="11948"/>
                  </a:lnTo>
                  <a:lnTo>
                    <a:pt x="3223" y="11906"/>
                  </a:lnTo>
                  <a:lnTo>
                    <a:pt x="3286" y="11906"/>
                  </a:lnTo>
                  <a:lnTo>
                    <a:pt x="3390" y="12011"/>
                  </a:lnTo>
                  <a:lnTo>
                    <a:pt x="3516" y="12116"/>
                  </a:lnTo>
                  <a:lnTo>
                    <a:pt x="3495" y="12220"/>
                  </a:lnTo>
                  <a:lnTo>
                    <a:pt x="3495" y="12241"/>
                  </a:lnTo>
                  <a:lnTo>
                    <a:pt x="3537" y="12241"/>
                  </a:lnTo>
                  <a:lnTo>
                    <a:pt x="3558" y="12220"/>
                  </a:lnTo>
                  <a:lnTo>
                    <a:pt x="3620" y="12241"/>
                  </a:lnTo>
                  <a:lnTo>
                    <a:pt x="3662" y="12325"/>
                  </a:lnTo>
                  <a:lnTo>
                    <a:pt x="3746" y="12367"/>
                  </a:lnTo>
                  <a:lnTo>
                    <a:pt x="3809" y="12429"/>
                  </a:lnTo>
                  <a:lnTo>
                    <a:pt x="3830" y="12492"/>
                  </a:lnTo>
                  <a:lnTo>
                    <a:pt x="3851" y="12534"/>
                  </a:lnTo>
                  <a:lnTo>
                    <a:pt x="3913" y="12534"/>
                  </a:lnTo>
                  <a:lnTo>
                    <a:pt x="3913" y="12471"/>
                  </a:lnTo>
                  <a:lnTo>
                    <a:pt x="3955" y="12471"/>
                  </a:lnTo>
                  <a:lnTo>
                    <a:pt x="4018" y="12492"/>
                  </a:lnTo>
                  <a:lnTo>
                    <a:pt x="4039" y="12576"/>
                  </a:lnTo>
                  <a:lnTo>
                    <a:pt x="4164" y="12681"/>
                  </a:lnTo>
                  <a:lnTo>
                    <a:pt x="4248" y="12785"/>
                  </a:lnTo>
                  <a:lnTo>
                    <a:pt x="4290" y="12806"/>
                  </a:lnTo>
                  <a:lnTo>
                    <a:pt x="4353" y="12869"/>
                  </a:lnTo>
                  <a:lnTo>
                    <a:pt x="4332" y="12953"/>
                  </a:lnTo>
                  <a:lnTo>
                    <a:pt x="4353" y="12973"/>
                  </a:lnTo>
                  <a:lnTo>
                    <a:pt x="4353" y="13015"/>
                  </a:lnTo>
                  <a:lnTo>
                    <a:pt x="4290" y="13078"/>
                  </a:lnTo>
                  <a:lnTo>
                    <a:pt x="4248" y="13183"/>
                  </a:lnTo>
                  <a:lnTo>
                    <a:pt x="4164" y="13225"/>
                  </a:lnTo>
                  <a:lnTo>
                    <a:pt x="4164" y="13266"/>
                  </a:lnTo>
                  <a:lnTo>
                    <a:pt x="4269" y="13266"/>
                  </a:lnTo>
                  <a:lnTo>
                    <a:pt x="4290" y="13287"/>
                  </a:lnTo>
                  <a:lnTo>
                    <a:pt x="4269" y="13329"/>
                  </a:lnTo>
                  <a:lnTo>
                    <a:pt x="4227" y="13371"/>
                  </a:lnTo>
                  <a:lnTo>
                    <a:pt x="4123" y="13476"/>
                  </a:lnTo>
                  <a:lnTo>
                    <a:pt x="4081" y="13497"/>
                  </a:lnTo>
                  <a:lnTo>
                    <a:pt x="4081" y="13538"/>
                  </a:lnTo>
                  <a:lnTo>
                    <a:pt x="4144" y="13601"/>
                  </a:lnTo>
                  <a:lnTo>
                    <a:pt x="4185" y="13685"/>
                  </a:lnTo>
                  <a:lnTo>
                    <a:pt x="4185" y="13727"/>
                  </a:lnTo>
                  <a:lnTo>
                    <a:pt x="4374" y="13894"/>
                  </a:lnTo>
                  <a:lnTo>
                    <a:pt x="4416" y="13957"/>
                  </a:lnTo>
                  <a:lnTo>
                    <a:pt x="4416" y="14061"/>
                  </a:lnTo>
                  <a:lnTo>
                    <a:pt x="4457" y="14124"/>
                  </a:lnTo>
                  <a:lnTo>
                    <a:pt x="4416" y="14166"/>
                  </a:lnTo>
                  <a:lnTo>
                    <a:pt x="4416" y="14250"/>
                  </a:lnTo>
                  <a:lnTo>
                    <a:pt x="4478" y="14333"/>
                  </a:lnTo>
                  <a:lnTo>
                    <a:pt x="4520" y="14333"/>
                  </a:lnTo>
                  <a:lnTo>
                    <a:pt x="4562" y="14354"/>
                  </a:lnTo>
                  <a:lnTo>
                    <a:pt x="4583" y="14438"/>
                  </a:lnTo>
                  <a:lnTo>
                    <a:pt x="4667" y="14543"/>
                  </a:lnTo>
                  <a:lnTo>
                    <a:pt x="4709" y="14585"/>
                  </a:lnTo>
                  <a:lnTo>
                    <a:pt x="4709" y="14668"/>
                  </a:lnTo>
                  <a:lnTo>
                    <a:pt x="4688" y="14752"/>
                  </a:lnTo>
                  <a:lnTo>
                    <a:pt x="4604" y="14773"/>
                  </a:lnTo>
                  <a:lnTo>
                    <a:pt x="4520" y="14857"/>
                  </a:lnTo>
                  <a:lnTo>
                    <a:pt x="4499" y="14940"/>
                  </a:lnTo>
                  <a:lnTo>
                    <a:pt x="4457" y="15003"/>
                  </a:lnTo>
                  <a:lnTo>
                    <a:pt x="4395" y="15003"/>
                  </a:lnTo>
                  <a:lnTo>
                    <a:pt x="4290" y="15087"/>
                  </a:lnTo>
                  <a:lnTo>
                    <a:pt x="4269" y="15149"/>
                  </a:lnTo>
                  <a:lnTo>
                    <a:pt x="4311" y="15170"/>
                  </a:lnTo>
                  <a:lnTo>
                    <a:pt x="4374" y="15149"/>
                  </a:lnTo>
                  <a:lnTo>
                    <a:pt x="4416" y="15087"/>
                  </a:lnTo>
                  <a:lnTo>
                    <a:pt x="4478" y="15087"/>
                  </a:lnTo>
                  <a:lnTo>
                    <a:pt x="4583" y="14982"/>
                  </a:lnTo>
                  <a:lnTo>
                    <a:pt x="4688" y="14982"/>
                  </a:lnTo>
                  <a:lnTo>
                    <a:pt x="4667" y="15108"/>
                  </a:lnTo>
                  <a:lnTo>
                    <a:pt x="4625" y="15170"/>
                  </a:lnTo>
                  <a:lnTo>
                    <a:pt x="4667" y="15254"/>
                  </a:lnTo>
                  <a:lnTo>
                    <a:pt x="4667" y="15317"/>
                  </a:lnTo>
                  <a:lnTo>
                    <a:pt x="4709" y="15421"/>
                  </a:lnTo>
                  <a:lnTo>
                    <a:pt x="4729" y="15526"/>
                  </a:lnTo>
                  <a:lnTo>
                    <a:pt x="4688" y="15631"/>
                  </a:lnTo>
                  <a:lnTo>
                    <a:pt x="4688" y="15694"/>
                  </a:lnTo>
                  <a:lnTo>
                    <a:pt x="4709" y="15777"/>
                  </a:lnTo>
                  <a:lnTo>
                    <a:pt x="4709" y="15798"/>
                  </a:lnTo>
                  <a:lnTo>
                    <a:pt x="4667" y="15735"/>
                  </a:lnTo>
                  <a:lnTo>
                    <a:pt x="4604" y="15777"/>
                  </a:lnTo>
                  <a:lnTo>
                    <a:pt x="4625" y="15903"/>
                  </a:lnTo>
                  <a:lnTo>
                    <a:pt x="4688" y="16007"/>
                  </a:lnTo>
                  <a:lnTo>
                    <a:pt x="4688" y="16049"/>
                  </a:lnTo>
                  <a:lnTo>
                    <a:pt x="4667" y="16049"/>
                  </a:lnTo>
                  <a:lnTo>
                    <a:pt x="4604" y="16112"/>
                  </a:lnTo>
                  <a:lnTo>
                    <a:pt x="4625" y="16196"/>
                  </a:lnTo>
                  <a:lnTo>
                    <a:pt x="4667" y="16238"/>
                  </a:lnTo>
                  <a:lnTo>
                    <a:pt x="4729" y="16238"/>
                  </a:lnTo>
                  <a:lnTo>
                    <a:pt x="4792" y="16300"/>
                  </a:lnTo>
                  <a:lnTo>
                    <a:pt x="4792" y="16342"/>
                  </a:lnTo>
                  <a:lnTo>
                    <a:pt x="4729" y="16405"/>
                  </a:lnTo>
                  <a:lnTo>
                    <a:pt x="4729" y="16468"/>
                  </a:lnTo>
                  <a:lnTo>
                    <a:pt x="4667" y="16551"/>
                  </a:lnTo>
                  <a:lnTo>
                    <a:pt x="4604" y="16572"/>
                  </a:lnTo>
                  <a:lnTo>
                    <a:pt x="4520" y="16551"/>
                  </a:lnTo>
                  <a:lnTo>
                    <a:pt x="4478" y="16572"/>
                  </a:lnTo>
                  <a:lnTo>
                    <a:pt x="4478" y="16635"/>
                  </a:lnTo>
                  <a:lnTo>
                    <a:pt x="4562" y="16656"/>
                  </a:lnTo>
                  <a:lnTo>
                    <a:pt x="4625" y="16656"/>
                  </a:lnTo>
                  <a:lnTo>
                    <a:pt x="4688" y="16719"/>
                  </a:lnTo>
                  <a:lnTo>
                    <a:pt x="4729" y="16719"/>
                  </a:lnTo>
                  <a:lnTo>
                    <a:pt x="4813" y="16740"/>
                  </a:lnTo>
                  <a:lnTo>
                    <a:pt x="4855" y="16782"/>
                  </a:lnTo>
                  <a:lnTo>
                    <a:pt x="4855" y="16886"/>
                  </a:lnTo>
                  <a:lnTo>
                    <a:pt x="4876" y="17033"/>
                  </a:lnTo>
                  <a:lnTo>
                    <a:pt x="4771" y="17137"/>
                  </a:lnTo>
                  <a:lnTo>
                    <a:pt x="4750" y="17200"/>
                  </a:lnTo>
                  <a:lnTo>
                    <a:pt x="4792" y="17263"/>
                  </a:lnTo>
                  <a:lnTo>
                    <a:pt x="4709" y="17409"/>
                  </a:lnTo>
                  <a:lnTo>
                    <a:pt x="4604" y="17472"/>
                  </a:lnTo>
                  <a:lnTo>
                    <a:pt x="4541" y="17472"/>
                  </a:lnTo>
                  <a:lnTo>
                    <a:pt x="4478" y="17409"/>
                  </a:lnTo>
                  <a:lnTo>
                    <a:pt x="4436" y="17409"/>
                  </a:lnTo>
                  <a:lnTo>
                    <a:pt x="4332" y="17493"/>
                  </a:lnTo>
                  <a:lnTo>
                    <a:pt x="4290" y="17577"/>
                  </a:lnTo>
                  <a:lnTo>
                    <a:pt x="4332" y="17598"/>
                  </a:lnTo>
                  <a:lnTo>
                    <a:pt x="4374" y="17598"/>
                  </a:lnTo>
                  <a:lnTo>
                    <a:pt x="4541" y="17618"/>
                  </a:lnTo>
                  <a:lnTo>
                    <a:pt x="4583" y="17577"/>
                  </a:lnTo>
                  <a:lnTo>
                    <a:pt x="4604" y="17556"/>
                  </a:lnTo>
                  <a:lnTo>
                    <a:pt x="4646" y="17577"/>
                  </a:lnTo>
                  <a:lnTo>
                    <a:pt x="4646" y="17618"/>
                  </a:lnTo>
                  <a:lnTo>
                    <a:pt x="4667" y="17660"/>
                  </a:lnTo>
                  <a:lnTo>
                    <a:pt x="4604" y="17702"/>
                  </a:lnTo>
                  <a:lnTo>
                    <a:pt x="4562" y="17702"/>
                  </a:lnTo>
                  <a:lnTo>
                    <a:pt x="4541" y="17723"/>
                  </a:lnTo>
                  <a:lnTo>
                    <a:pt x="4541" y="17807"/>
                  </a:lnTo>
                  <a:lnTo>
                    <a:pt x="4499" y="17828"/>
                  </a:lnTo>
                  <a:lnTo>
                    <a:pt x="4436" y="17828"/>
                  </a:lnTo>
                  <a:lnTo>
                    <a:pt x="4290" y="17932"/>
                  </a:lnTo>
                  <a:lnTo>
                    <a:pt x="4185" y="17995"/>
                  </a:lnTo>
                  <a:lnTo>
                    <a:pt x="4185" y="18037"/>
                  </a:lnTo>
                  <a:lnTo>
                    <a:pt x="4269" y="18121"/>
                  </a:lnTo>
                  <a:lnTo>
                    <a:pt x="4395" y="18142"/>
                  </a:lnTo>
                  <a:lnTo>
                    <a:pt x="4499" y="18121"/>
                  </a:lnTo>
                  <a:lnTo>
                    <a:pt x="4583" y="18016"/>
                  </a:lnTo>
                  <a:lnTo>
                    <a:pt x="4646" y="17911"/>
                  </a:lnTo>
                  <a:lnTo>
                    <a:pt x="4688" y="17870"/>
                  </a:lnTo>
                  <a:lnTo>
                    <a:pt x="4709" y="17870"/>
                  </a:lnTo>
                  <a:lnTo>
                    <a:pt x="4709" y="17911"/>
                  </a:lnTo>
                  <a:lnTo>
                    <a:pt x="4604" y="18079"/>
                  </a:lnTo>
                  <a:lnTo>
                    <a:pt x="4478" y="18204"/>
                  </a:lnTo>
                  <a:lnTo>
                    <a:pt x="4436" y="18183"/>
                  </a:lnTo>
                  <a:lnTo>
                    <a:pt x="4269" y="18204"/>
                  </a:lnTo>
                  <a:lnTo>
                    <a:pt x="4227" y="18225"/>
                  </a:lnTo>
                  <a:lnTo>
                    <a:pt x="4164" y="18309"/>
                  </a:lnTo>
                  <a:lnTo>
                    <a:pt x="4144" y="18288"/>
                  </a:lnTo>
                  <a:lnTo>
                    <a:pt x="4039" y="18288"/>
                  </a:lnTo>
                  <a:lnTo>
                    <a:pt x="3934" y="18330"/>
                  </a:lnTo>
                  <a:lnTo>
                    <a:pt x="3934" y="18393"/>
                  </a:lnTo>
                  <a:lnTo>
                    <a:pt x="3955" y="18414"/>
                  </a:lnTo>
                  <a:lnTo>
                    <a:pt x="3976" y="18455"/>
                  </a:lnTo>
                  <a:lnTo>
                    <a:pt x="3955" y="18539"/>
                  </a:lnTo>
                  <a:lnTo>
                    <a:pt x="4018" y="18665"/>
                  </a:lnTo>
                  <a:lnTo>
                    <a:pt x="4039" y="18665"/>
                  </a:lnTo>
                  <a:lnTo>
                    <a:pt x="4060" y="18602"/>
                  </a:lnTo>
                  <a:lnTo>
                    <a:pt x="4123" y="18602"/>
                  </a:lnTo>
                  <a:lnTo>
                    <a:pt x="4164" y="18644"/>
                  </a:lnTo>
                  <a:lnTo>
                    <a:pt x="4185" y="18707"/>
                  </a:lnTo>
                  <a:lnTo>
                    <a:pt x="4185" y="18769"/>
                  </a:lnTo>
                  <a:lnTo>
                    <a:pt x="4248" y="18832"/>
                  </a:lnTo>
                  <a:lnTo>
                    <a:pt x="4374" y="18832"/>
                  </a:lnTo>
                  <a:lnTo>
                    <a:pt x="4457" y="18769"/>
                  </a:lnTo>
                  <a:lnTo>
                    <a:pt x="4478" y="18748"/>
                  </a:lnTo>
                  <a:lnTo>
                    <a:pt x="4541" y="18748"/>
                  </a:lnTo>
                  <a:lnTo>
                    <a:pt x="4646" y="18727"/>
                  </a:lnTo>
                  <a:lnTo>
                    <a:pt x="4688" y="18665"/>
                  </a:lnTo>
                  <a:lnTo>
                    <a:pt x="4709" y="18560"/>
                  </a:lnTo>
                  <a:lnTo>
                    <a:pt x="4688" y="18497"/>
                  </a:lnTo>
                  <a:lnTo>
                    <a:pt x="4646" y="18434"/>
                  </a:lnTo>
                  <a:lnTo>
                    <a:pt x="4750" y="18434"/>
                  </a:lnTo>
                  <a:lnTo>
                    <a:pt x="4750" y="18393"/>
                  </a:lnTo>
                  <a:lnTo>
                    <a:pt x="4771" y="18225"/>
                  </a:lnTo>
                  <a:lnTo>
                    <a:pt x="4813" y="18309"/>
                  </a:lnTo>
                  <a:lnTo>
                    <a:pt x="4876" y="18351"/>
                  </a:lnTo>
                  <a:lnTo>
                    <a:pt x="4918" y="18351"/>
                  </a:lnTo>
                  <a:lnTo>
                    <a:pt x="4981" y="18288"/>
                  </a:lnTo>
                  <a:lnTo>
                    <a:pt x="4981" y="18121"/>
                  </a:lnTo>
                  <a:lnTo>
                    <a:pt x="4981" y="18016"/>
                  </a:lnTo>
                  <a:lnTo>
                    <a:pt x="4918" y="17911"/>
                  </a:lnTo>
                  <a:lnTo>
                    <a:pt x="4897" y="17828"/>
                  </a:lnTo>
                  <a:lnTo>
                    <a:pt x="4918" y="17618"/>
                  </a:lnTo>
                  <a:lnTo>
                    <a:pt x="4960" y="17577"/>
                  </a:lnTo>
                  <a:lnTo>
                    <a:pt x="4981" y="17577"/>
                  </a:lnTo>
                  <a:lnTo>
                    <a:pt x="4981" y="17660"/>
                  </a:lnTo>
                  <a:lnTo>
                    <a:pt x="4960" y="17723"/>
                  </a:lnTo>
                  <a:lnTo>
                    <a:pt x="4981" y="17828"/>
                  </a:lnTo>
                  <a:lnTo>
                    <a:pt x="5022" y="17932"/>
                  </a:lnTo>
                  <a:lnTo>
                    <a:pt x="5022" y="18079"/>
                  </a:lnTo>
                  <a:lnTo>
                    <a:pt x="5001" y="18204"/>
                  </a:lnTo>
                  <a:lnTo>
                    <a:pt x="5001" y="18309"/>
                  </a:lnTo>
                  <a:lnTo>
                    <a:pt x="5064" y="18309"/>
                  </a:lnTo>
                  <a:lnTo>
                    <a:pt x="5085" y="18288"/>
                  </a:lnTo>
                  <a:lnTo>
                    <a:pt x="5169" y="18225"/>
                  </a:lnTo>
                  <a:lnTo>
                    <a:pt x="5169" y="18183"/>
                  </a:lnTo>
                  <a:lnTo>
                    <a:pt x="5273" y="18037"/>
                  </a:lnTo>
                  <a:lnTo>
                    <a:pt x="5378" y="17995"/>
                  </a:lnTo>
                  <a:lnTo>
                    <a:pt x="5420" y="17995"/>
                  </a:lnTo>
                  <a:lnTo>
                    <a:pt x="5420" y="18016"/>
                  </a:lnTo>
                  <a:lnTo>
                    <a:pt x="5336" y="18079"/>
                  </a:lnTo>
                  <a:lnTo>
                    <a:pt x="5294" y="18121"/>
                  </a:lnTo>
                  <a:lnTo>
                    <a:pt x="5232" y="18246"/>
                  </a:lnTo>
                  <a:lnTo>
                    <a:pt x="5169" y="18330"/>
                  </a:lnTo>
                  <a:lnTo>
                    <a:pt x="5169" y="18393"/>
                  </a:lnTo>
                  <a:lnTo>
                    <a:pt x="5211" y="18414"/>
                  </a:lnTo>
                  <a:lnTo>
                    <a:pt x="5294" y="18414"/>
                  </a:lnTo>
                  <a:lnTo>
                    <a:pt x="5336" y="18434"/>
                  </a:lnTo>
                  <a:lnTo>
                    <a:pt x="5399" y="18518"/>
                  </a:lnTo>
                  <a:lnTo>
                    <a:pt x="5483" y="18539"/>
                  </a:lnTo>
                  <a:lnTo>
                    <a:pt x="5587" y="18518"/>
                  </a:lnTo>
                  <a:lnTo>
                    <a:pt x="5650" y="18455"/>
                  </a:lnTo>
                  <a:lnTo>
                    <a:pt x="5713" y="18455"/>
                  </a:lnTo>
                  <a:lnTo>
                    <a:pt x="5734" y="18497"/>
                  </a:lnTo>
                  <a:lnTo>
                    <a:pt x="5734" y="18539"/>
                  </a:lnTo>
                  <a:lnTo>
                    <a:pt x="5608" y="18623"/>
                  </a:lnTo>
                  <a:lnTo>
                    <a:pt x="5420" y="18665"/>
                  </a:lnTo>
                  <a:lnTo>
                    <a:pt x="5294" y="18665"/>
                  </a:lnTo>
                  <a:lnTo>
                    <a:pt x="5211" y="18727"/>
                  </a:lnTo>
                  <a:lnTo>
                    <a:pt x="5169" y="18769"/>
                  </a:lnTo>
                  <a:lnTo>
                    <a:pt x="5169" y="18832"/>
                  </a:lnTo>
                  <a:lnTo>
                    <a:pt x="5190" y="18853"/>
                  </a:lnTo>
                  <a:lnTo>
                    <a:pt x="5315" y="18832"/>
                  </a:lnTo>
                  <a:lnTo>
                    <a:pt x="5378" y="18853"/>
                  </a:lnTo>
                  <a:lnTo>
                    <a:pt x="5420" y="18832"/>
                  </a:lnTo>
                  <a:lnTo>
                    <a:pt x="5504" y="18769"/>
                  </a:lnTo>
                  <a:lnTo>
                    <a:pt x="5629" y="18769"/>
                  </a:lnTo>
                  <a:lnTo>
                    <a:pt x="5650" y="18811"/>
                  </a:lnTo>
                  <a:lnTo>
                    <a:pt x="5629" y="18853"/>
                  </a:lnTo>
                  <a:lnTo>
                    <a:pt x="5545" y="18874"/>
                  </a:lnTo>
                  <a:lnTo>
                    <a:pt x="5483" y="18937"/>
                  </a:lnTo>
                  <a:lnTo>
                    <a:pt x="5336" y="18937"/>
                  </a:lnTo>
                  <a:lnTo>
                    <a:pt x="5294" y="19020"/>
                  </a:lnTo>
                  <a:lnTo>
                    <a:pt x="5273" y="19083"/>
                  </a:lnTo>
                  <a:lnTo>
                    <a:pt x="5211" y="19146"/>
                  </a:lnTo>
                  <a:lnTo>
                    <a:pt x="5211" y="19188"/>
                  </a:lnTo>
                  <a:lnTo>
                    <a:pt x="5273" y="19188"/>
                  </a:lnTo>
                  <a:lnTo>
                    <a:pt x="5420" y="19062"/>
                  </a:lnTo>
                  <a:lnTo>
                    <a:pt x="5483" y="19041"/>
                  </a:lnTo>
                  <a:lnTo>
                    <a:pt x="5545" y="19041"/>
                  </a:lnTo>
                  <a:lnTo>
                    <a:pt x="5587" y="19020"/>
                  </a:lnTo>
                  <a:lnTo>
                    <a:pt x="5629" y="19020"/>
                  </a:lnTo>
                  <a:lnTo>
                    <a:pt x="5692" y="19083"/>
                  </a:lnTo>
                  <a:lnTo>
                    <a:pt x="5692" y="19146"/>
                  </a:lnTo>
                  <a:lnTo>
                    <a:pt x="5650" y="19188"/>
                  </a:lnTo>
                  <a:lnTo>
                    <a:pt x="5587" y="19146"/>
                  </a:lnTo>
                  <a:lnTo>
                    <a:pt x="5525" y="19125"/>
                  </a:lnTo>
                  <a:lnTo>
                    <a:pt x="5399" y="19167"/>
                  </a:lnTo>
                  <a:lnTo>
                    <a:pt x="5378" y="19230"/>
                  </a:lnTo>
                  <a:lnTo>
                    <a:pt x="5399" y="19271"/>
                  </a:lnTo>
                  <a:lnTo>
                    <a:pt x="5587" y="19271"/>
                  </a:lnTo>
                  <a:lnTo>
                    <a:pt x="5650" y="19230"/>
                  </a:lnTo>
                  <a:lnTo>
                    <a:pt x="5713" y="19230"/>
                  </a:lnTo>
                  <a:lnTo>
                    <a:pt x="5797" y="19334"/>
                  </a:lnTo>
                  <a:lnTo>
                    <a:pt x="5797" y="19397"/>
                  </a:lnTo>
                  <a:lnTo>
                    <a:pt x="5734" y="19439"/>
                  </a:lnTo>
                  <a:lnTo>
                    <a:pt x="5525" y="19355"/>
                  </a:lnTo>
                  <a:lnTo>
                    <a:pt x="5420" y="19292"/>
                  </a:lnTo>
                  <a:lnTo>
                    <a:pt x="5399" y="19355"/>
                  </a:lnTo>
                  <a:lnTo>
                    <a:pt x="5420" y="19439"/>
                  </a:lnTo>
                  <a:lnTo>
                    <a:pt x="5525" y="19502"/>
                  </a:lnTo>
                  <a:lnTo>
                    <a:pt x="5629" y="19648"/>
                  </a:lnTo>
                  <a:lnTo>
                    <a:pt x="5692" y="19753"/>
                  </a:lnTo>
                  <a:lnTo>
                    <a:pt x="5629" y="19753"/>
                  </a:lnTo>
                  <a:lnTo>
                    <a:pt x="5545" y="19648"/>
                  </a:lnTo>
                  <a:lnTo>
                    <a:pt x="5525" y="19648"/>
                  </a:lnTo>
                  <a:lnTo>
                    <a:pt x="5504" y="19690"/>
                  </a:lnTo>
                  <a:lnTo>
                    <a:pt x="5525" y="19774"/>
                  </a:lnTo>
                  <a:lnTo>
                    <a:pt x="5650" y="19878"/>
                  </a:lnTo>
                  <a:lnTo>
                    <a:pt x="5797" y="19983"/>
                  </a:lnTo>
                  <a:lnTo>
                    <a:pt x="5797" y="20025"/>
                  </a:lnTo>
                  <a:lnTo>
                    <a:pt x="5734" y="20025"/>
                  </a:lnTo>
                  <a:lnTo>
                    <a:pt x="5734" y="20087"/>
                  </a:lnTo>
                  <a:lnTo>
                    <a:pt x="5692" y="20087"/>
                  </a:lnTo>
                  <a:lnTo>
                    <a:pt x="5587" y="19983"/>
                  </a:lnTo>
                  <a:lnTo>
                    <a:pt x="5545" y="19983"/>
                  </a:lnTo>
                  <a:lnTo>
                    <a:pt x="5545" y="20025"/>
                  </a:lnTo>
                  <a:lnTo>
                    <a:pt x="5650" y="20171"/>
                  </a:lnTo>
                  <a:lnTo>
                    <a:pt x="5713" y="20213"/>
                  </a:lnTo>
                  <a:lnTo>
                    <a:pt x="5755" y="20213"/>
                  </a:lnTo>
                  <a:lnTo>
                    <a:pt x="5817" y="20192"/>
                  </a:lnTo>
                  <a:lnTo>
                    <a:pt x="5838" y="20213"/>
                  </a:lnTo>
                  <a:lnTo>
                    <a:pt x="5797" y="20297"/>
                  </a:lnTo>
                  <a:lnTo>
                    <a:pt x="5734" y="20318"/>
                  </a:lnTo>
                  <a:lnTo>
                    <a:pt x="5629" y="20276"/>
                  </a:lnTo>
                  <a:lnTo>
                    <a:pt x="5545" y="20192"/>
                  </a:lnTo>
                  <a:lnTo>
                    <a:pt x="5441" y="20108"/>
                  </a:lnTo>
                  <a:lnTo>
                    <a:pt x="5378" y="20004"/>
                  </a:lnTo>
                  <a:lnTo>
                    <a:pt x="5294" y="19795"/>
                  </a:lnTo>
                  <a:lnTo>
                    <a:pt x="5232" y="19711"/>
                  </a:lnTo>
                  <a:lnTo>
                    <a:pt x="5169" y="19690"/>
                  </a:lnTo>
                  <a:lnTo>
                    <a:pt x="5085" y="19648"/>
                  </a:lnTo>
                  <a:lnTo>
                    <a:pt x="4981" y="19606"/>
                  </a:lnTo>
                  <a:lnTo>
                    <a:pt x="4876" y="19606"/>
                  </a:lnTo>
                  <a:lnTo>
                    <a:pt x="4813" y="19585"/>
                  </a:lnTo>
                  <a:lnTo>
                    <a:pt x="4750" y="19585"/>
                  </a:lnTo>
                  <a:lnTo>
                    <a:pt x="4646" y="19564"/>
                  </a:lnTo>
                  <a:lnTo>
                    <a:pt x="4541" y="19460"/>
                  </a:lnTo>
                  <a:lnTo>
                    <a:pt x="4436" y="19460"/>
                  </a:lnTo>
                  <a:lnTo>
                    <a:pt x="4353" y="19439"/>
                  </a:lnTo>
                  <a:lnTo>
                    <a:pt x="4290" y="19460"/>
                  </a:lnTo>
                  <a:lnTo>
                    <a:pt x="4185" y="19460"/>
                  </a:lnTo>
                  <a:lnTo>
                    <a:pt x="4060" y="19564"/>
                  </a:lnTo>
                  <a:lnTo>
                    <a:pt x="4060" y="19606"/>
                  </a:lnTo>
                  <a:lnTo>
                    <a:pt x="4123" y="19669"/>
                  </a:lnTo>
                  <a:lnTo>
                    <a:pt x="4185" y="19753"/>
                  </a:lnTo>
                  <a:lnTo>
                    <a:pt x="4248" y="19878"/>
                  </a:lnTo>
                  <a:lnTo>
                    <a:pt x="4248" y="19962"/>
                  </a:lnTo>
                  <a:lnTo>
                    <a:pt x="4353" y="20067"/>
                  </a:lnTo>
                  <a:lnTo>
                    <a:pt x="4499" y="20108"/>
                  </a:lnTo>
                  <a:lnTo>
                    <a:pt x="4709" y="20192"/>
                  </a:lnTo>
                  <a:lnTo>
                    <a:pt x="4855" y="20276"/>
                  </a:lnTo>
                  <a:lnTo>
                    <a:pt x="4897" y="20380"/>
                  </a:lnTo>
                  <a:lnTo>
                    <a:pt x="4897" y="20422"/>
                  </a:lnTo>
                  <a:lnTo>
                    <a:pt x="4981" y="20443"/>
                  </a:lnTo>
                  <a:lnTo>
                    <a:pt x="5064" y="20443"/>
                  </a:lnTo>
                  <a:lnTo>
                    <a:pt x="5127" y="20527"/>
                  </a:lnTo>
                  <a:lnTo>
                    <a:pt x="5211" y="20548"/>
                  </a:lnTo>
                  <a:lnTo>
                    <a:pt x="5273" y="20527"/>
                  </a:lnTo>
                  <a:lnTo>
                    <a:pt x="5315" y="20590"/>
                  </a:lnTo>
                  <a:lnTo>
                    <a:pt x="5399" y="20590"/>
                  </a:lnTo>
                  <a:lnTo>
                    <a:pt x="5441" y="20548"/>
                  </a:lnTo>
                  <a:lnTo>
                    <a:pt x="5504" y="20631"/>
                  </a:lnTo>
                  <a:lnTo>
                    <a:pt x="5608" y="20631"/>
                  </a:lnTo>
                  <a:lnTo>
                    <a:pt x="5692" y="20548"/>
                  </a:lnTo>
                  <a:lnTo>
                    <a:pt x="5797" y="20548"/>
                  </a:lnTo>
                  <a:lnTo>
                    <a:pt x="5838" y="20590"/>
                  </a:lnTo>
                  <a:lnTo>
                    <a:pt x="5838" y="20652"/>
                  </a:lnTo>
                  <a:lnTo>
                    <a:pt x="5755" y="20652"/>
                  </a:lnTo>
                  <a:lnTo>
                    <a:pt x="5692" y="20694"/>
                  </a:lnTo>
                  <a:lnTo>
                    <a:pt x="5692" y="20736"/>
                  </a:lnTo>
                  <a:lnTo>
                    <a:pt x="5755" y="20736"/>
                  </a:lnTo>
                  <a:lnTo>
                    <a:pt x="5817" y="20820"/>
                  </a:lnTo>
                  <a:lnTo>
                    <a:pt x="5734" y="20862"/>
                  </a:lnTo>
                  <a:lnTo>
                    <a:pt x="5734" y="20903"/>
                  </a:lnTo>
                  <a:lnTo>
                    <a:pt x="5650" y="20924"/>
                  </a:lnTo>
                  <a:lnTo>
                    <a:pt x="5608" y="20966"/>
                  </a:lnTo>
                  <a:lnTo>
                    <a:pt x="5504" y="21029"/>
                  </a:lnTo>
                  <a:lnTo>
                    <a:pt x="5483" y="21071"/>
                  </a:lnTo>
                  <a:lnTo>
                    <a:pt x="5504" y="21113"/>
                  </a:lnTo>
                  <a:lnTo>
                    <a:pt x="5608" y="21113"/>
                  </a:lnTo>
                  <a:lnTo>
                    <a:pt x="5692" y="21134"/>
                  </a:lnTo>
                  <a:lnTo>
                    <a:pt x="5713" y="21175"/>
                  </a:lnTo>
                  <a:lnTo>
                    <a:pt x="5629" y="21175"/>
                  </a:lnTo>
                  <a:lnTo>
                    <a:pt x="5587" y="21217"/>
                  </a:lnTo>
                  <a:lnTo>
                    <a:pt x="5545" y="21175"/>
                  </a:lnTo>
                  <a:lnTo>
                    <a:pt x="5504" y="21238"/>
                  </a:lnTo>
                  <a:lnTo>
                    <a:pt x="5420" y="21364"/>
                  </a:lnTo>
                  <a:lnTo>
                    <a:pt x="5378" y="21364"/>
                  </a:lnTo>
                  <a:lnTo>
                    <a:pt x="5315" y="21427"/>
                  </a:lnTo>
                  <a:lnTo>
                    <a:pt x="5315" y="21468"/>
                  </a:lnTo>
                  <a:lnTo>
                    <a:pt x="5399" y="21489"/>
                  </a:lnTo>
                  <a:lnTo>
                    <a:pt x="5441" y="21489"/>
                  </a:lnTo>
                  <a:lnTo>
                    <a:pt x="5504" y="21468"/>
                  </a:lnTo>
                  <a:lnTo>
                    <a:pt x="5525" y="21489"/>
                  </a:lnTo>
                  <a:lnTo>
                    <a:pt x="5545" y="21552"/>
                  </a:lnTo>
                  <a:lnTo>
                    <a:pt x="5608" y="21552"/>
                  </a:lnTo>
                  <a:lnTo>
                    <a:pt x="5650" y="21573"/>
                  </a:lnTo>
                  <a:lnTo>
                    <a:pt x="5650" y="21636"/>
                  </a:lnTo>
                  <a:lnTo>
                    <a:pt x="5545" y="21657"/>
                  </a:lnTo>
                  <a:lnTo>
                    <a:pt x="5483" y="21678"/>
                  </a:lnTo>
                  <a:lnTo>
                    <a:pt x="5483" y="21699"/>
                  </a:lnTo>
                  <a:lnTo>
                    <a:pt x="5608" y="21699"/>
                  </a:lnTo>
                  <a:lnTo>
                    <a:pt x="5650" y="21761"/>
                  </a:lnTo>
                  <a:lnTo>
                    <a:pt x="5650" y="21803"/>
                  </a:lnTo>
                  <a:lnTo>
                    <a:pt x="5608" y="21803"/>
                  </a:lnTo>
                  <a:lnTo>
                    <a:pt x="5545" y="21782"/>
                  </a:lnTo>
                  <a:lnTo>
                    <a:pt x="5525" y="21803"/>
                  </a:lnTo>
                  <a:lnTo>
                    <a:pt x="5483" y="21803"/>
                  </a:lnTo>
                  <a:lnTo>
                    <a:pt x="5420" y="21761"/>
                  </a:lnTo>
                  <a:lnTo>
                    <a:pt x="5336" y="21761"/>
                  </a:lnTo>
                  <a:lnTo>
                    <a:pt x="5232" y="21740"/>
                  </a:lnTo>
                  <a:lnTo>
                    <a:pt x="5232" y="21678"/>
                  </a:lnTo>
                  <a:lnTo>
                    <a:pt x="5273" y="21657"/>
                  </a:lnTo>
                  <a:lnTo>
                    <a:pt x="5211" y="21552"/>
                  </a:lnTo>
                  <a:lnTo>
                    <a:pt x="5190" y="21531"/>
                  </a:lnTo>
                  <a:lnTo>
                    <a:pt x="5127" y="21552"/>
                  </a:lnTo>
                  <a:lnTo>
                    <a:pt x="5127" y="21657"/>
                  </a:lnTo>
                  <a:lnTo>
                    <a:pt x="5064" y="21866"/>
                  </a:lnTo>
                  <a:lnTo>
                    <a:pt x="5001" y="21950"/>
                  </a:lnTo>
                  <a:lnTo>
                    <a:pt x="5022" y="21992"/>
                  </a:lnTo>
                  <a:lnTo>
                    <a:pt x="5085" y="21992"/>
                  </a:lnTo>
                  <a:lnTo>
                    <a:pt x="5169" y="21950"/>
                  </a:lnTo>
                  <a:lnTo>
                    <a:pt x="5190" y="21950"/>
                  </a:lnTo>
                  <a:lnTo>
                    <a:pt x="5169" y="21992"/>
                  </a:lnTo>
                  <a:lnTo>
                    <a:pt x="5085" y="22054"/>
                  </a:lnTo>
                  <a:lnTo>
                    <a:pt x="5022" y="22096"/>
                  </a:lnTo>
                  <a:lnTo>
                    <a:pt x="4981" y="22117"/>
                  </a:lnTo>
                  <a:lnTo>
                    <a:pt x="4981" y="22180"/>
                  </a:lnTo>
                  <a:lnTo>
                    <a:pt x="4855" y="22159"/>
                  </a:lnTo>
                  <a:lnTo>
                    <a:pt x="4750" y="22159"/>
                  </a:lnTo>
                  <a:lnTo>
                    <a:pt x="4646" y="22180"/>
                  </a:lnTo>
                  <a:lnTo>
                    <a:pt x="4604" y="22159"/>
                  </a:lnTo>
                  <a:lnTo>
                    <a:pt x="4478" y="22159"/>
                  </a:lnTo>
                  <a:lnTo>
                    <a:pt x="4395" y="22180"/>
                  </a:lnTo>
                  <a:lnTo>
                    <a:pt x="4248" y="22264"/>
                  </a:lnTo>
                  <a:lnTo>
                    <a:pt x="4123" y="22284"/>
                  </a:lnTo>
                  <a:lnTo>
                    <a:pt x="4144" y="22305"/>
                  </a:lnTo>
                  <a:lnTo>
                    <a:pt x="4248" y="22284"/>
                  </a:lnTo>
                  <a:lnTo>
                    <a:pt x="4290" y="22284"/>
                  </a:lnTo>
                  <a:lnTo>
                    <a:pt x="4248" y="22326"/>
                  </a:lnTo>
                  <a:lnTo>
                    <a:pt x="4185" y="22368"/>
                  </a:lnTo>
                  <a:lnTo>
                    <a:pt x="4227" y="22410"/>
                  </a:lnTo>
                  <a:lnTo>
                    <a:pt x="4290" y="22431"/>
                  </a:lnTo>
                  <a:lnTo>
                    <a:pt x="4353" y="22515"/>
                  </a:lnTo>
                  <a:lnTo>
                    <a:pt x="4457" y="22494"/>
                  </a:lnTo>
                  <a:lnTo>
                    <a:pt x="4541" y="22515"/>
                  </a:lnTo>
                  <a:lnTo>
                    <a:pt x="4583" y="22494"/>
                  </a:lnTo>
                  <a:lnTo>
                    <a:pt x="4709" y="22494"/>
                  </a:lnTo>
                  <a:lnTo>
                    <a:pt x="4750" y="22473"/>
                  </a:lnTo>
                  <a:lnTo>
                    <a:pt x="4667" y="22410"/>
                  </a:lnTo>
                  <a:lnTo>
                    <a:pt x="4646" y="22389"/>
                  </a:lnTo>
                  <a:lnTo>
                    <a:pt x="4688" y="22326"/>
                  </a:lnTo>
                  <a:lnTo>
                    <a:pt x="4855" y="22326"/>
                  </a:lnTo>
                  <a:lnTo>
                    <a:pt x="4918" y="22305"/>
                  </a:lnTo>
                  <a:lnTo>
                    <a:pt x="5001" y="22305"/>
                  </a:lnTo>
                  <a:lnTo>
                    <a:pt x="5001" y="22326"/>
                  </a:lnTo>
                  <a:lnTo>
                    <a:pt x="4960" y="22368"/>
                  </a:lnTo>
                  <a:lnTo>
                    <a:pt x="4918" y="22431"/>
                  </a:lnTo>
                  <a:lnTo>
                    <a:pt x="4918" y="22515"/>
                  </a:lnTo>
                  <a:lnTo>
                    <a:pt x="4792" y="22577"/>
                  </a:lnTo>
                  <a:lnTo>
                    <a:pt x="4792" y="22619"/>
                  </a:lnTo>
                  <a:lnTo>
                    <a:pt x="4813" y="22682"/>
                  </a:lnTo>
                  <a:lnTo>
                    <a:pt x="5064" y="22849"/>
                  </a:lnTo>
                  <a:lnTo>
                    <a:pt x="5169" y="22933"/>
                  </a:lnTo>
                  <a:lnTo>
                    <a:pt x="5169" y="22954"/>
                  </a:lnTo>
                  <a:lnTo>
                    <a:pt x="5085" y="22954"/>
                  </a:lnTo>
                  <a:lnTo>
                    <a:pt x="5064" y="22933"/>
                  </a:lnTo>
                  <a:lnTo>
                    <a:pt x="4960" y="22891"/>
                  </a:lnTo>
                  <a:lnTo>
                    <a:pt x="4813" y="22808"/>
                  </a:lnTo>
                  <a:lnTo>
                    <a:pt x="4771" y="22745"/>
                  </a:lnTo>
                  <a:lnTo>
                    <a:pt x="4667" y="22745"/>
                  </a:lnTo>
                  <a:lnTo>
                    <a:pt x="4604" y="22787"/>
                  </a:lnTo>
                  <a:lnTo>
                    <a:pt x="4541" y="22808"/>
                  </a:lnTo>
                  <a:lnTo>
                    <a:pt x="4332" y="22682"/>
                  </a:lnTo>
                  <a:lnTo>
                    <a:pt x="4290" y="22598"/>
                  </a:lnTo>
                  <a:lnTo>
                    <a:pt x="4248" y="22515"/>
                  </a:lnTo>
                  <a:lnTo>
                    <a:pt x="4227" y="22515"/>
                  </a:lnTo>
                  <a:lnTo>
                    <a:pt x="4248" y="22619"/>
                  </a:lnTo>
                  <a:lnTo>
                    <a:pt x="4269" y="22703"/>
                  </a:lnTo>
                  <a:lnTo>
                    <a:pt x="4248" y="22724"/>
                  </a:lnTo>
                  <a:lnTo>
                    <a:pt x="4144" y="22619"/>
                  </a:lnTo>
                  <a:lnTo>
                    <a:pt x="4039" y="22494"/>
                  </a:lnTo>
                  <a:lnTo>
                    <a:pt x="3913" y="22431"/>
                  </a:lnTo>
                  <a:lnTo>
                    <a:pt x="3851" y="22473"/>
                  </a:lnTo>
                  <a:lnTo>
                    <a:pt x="3872" y="22515"/>
                  </a:lnTo>
                  <a:lnTo>
                    <a:pt x="3955" y="22536"/>
                  </a:lnTo>
                  <a:lnTo>
                    <a:pt x="3976" y="22619"/>
                  </a:lnTo>
                  <a:lnTo>
                    <a:pt x="4123" y="22745"/>
                  </a:lnTo>
                  <a:lnTo>
                    <a:pt x="4164" y="22808"/>
                  </a:lnTo>
                  <a:lnTo>
                    <a:pt x="4227" y="22808"/>
                  </a:lnTo>
                  <a:lnTo>
                    <a:pt x="4290" y="22828"/>
                  </a:lnTo>
                  <a:lnTo>
                    <a:pt x="4332" y="22891"/>
                  </a:lnTo>
                  <a:lnTo>
                    <a:pt x="4164" y="22891"/>
                  </a:lnTo>
                  <a:lnTo>
                    <a:pt x="4060" y="22828"/>
                  </a:lnTo>
                  <a:lnTo>
                    <a:pt x="3976" y="22787"/>
                  </a:lnTo>
                  <a:lnTo>
                    <a:pt x="3934" y="22787"/>
                  </a:lnTo>
                  <a:lnTo>
                    <a:pt x="3913" y="22849"/>
                  </a:lnTo>
                  <a:lnTo>
                    <a:pt x="3913" y="22912"/>
                  </a:lnTo>
                  <a:lnTo>
                    <a:pt x="3851" y="22954"/>
                  </a:lnTo>
                  <a:lnTo>
                    <a:pt x="3830" y="22954"/>
                  </a:lnTo>
                  <a:lnTo>
                    <a:pt x="3830" y="23017"/>
                  </a:lnTo>
                  <a:lnTo>
                    <a:pt x="3767" y="23059"/>
                  </a:lnTo>
                  <a:lnTo>
                    <a:pt x="3725" y="23100"/>
                  </a:lnTo>
                  <a:lnTo>
                    <a:pt x="3600" y="23247"/>
                  </a:lnTo>
                  <a:lnTo>
                    <a:pt x="3600" y="23310"/>
                  </a:lnTo>
                  <a:lnTo>
                    <a:pt x="3627" y="23324"/>
                  </a:lnTo>
                  <a:lnTo>
                    <a:pt x="3627" y="23324"/>
                  </a:lnTo>
                  <a:lnTo>
                    <a:pt x="3558" y="23352"/>
                  </a:lnTo>
                  <a:lnTo>
                    <a:pt x="3495" y="23414"/>
                  </a:lnTo>
                  <a:lnTo>
                    <a:pt x="3390" y="23456"/>
                  </a:lnTo>
                  <a:lnTo>
                    <a:pt x="3328" y="23561"/>
                  </a:lnTo>
                  <a:lnTo>
                    <a:pt x="3328" y="23644"/>
                  </a:lnTo>
                  <a:lnTo>
                    <a:pt x="3348" y="23665"/>
                  </a:lnTo>
                  <a:lnTo>
                    <a:pt x="3432" y="23624"/>
                  </a:lnTo>
                  <a:lnTo>
                    <a:pt x="3537" y="23582"/>
                  </a:lnTo>
                  <a:lnTo>
                    <a:pt x="3600" y="23624"/>
                  </a:lnTo>
                  <a:lnTo>
                    <a:pt x="3620" y="23644"/>
                  </a:lnTo>
                  <a:lnTo>
                    <a:pt x="3725" y="23644"/>
                  </a:lnTo>
                  <a:lnTo>
                    <a:pt x="3913" y="23582"/>
                  </a:lnTo>
                  <a:lnTo>
                    <a:pt x="4060" y="23582"/>
                  </a:lnTo>
                  <a:lnTo>
                    <a:pt x="4185" y="23644"/>
                  </a:lnTo>
                  <a:lnTo>
                    <a:pt x="4185" y="23686"/>
                  </a:lnTo>
                  <a:lnTo>
                    <a:pt x="4144" y="23728"/>
                  </a:lnTo>
                  <a:lnTo>
                    <a:pt x="4018" y="23686"/>
                  </a:lnTo>
                  <a:lnTo>
                    <a:pt x="3934" y="23728"/>
                  </a:lnTo>
                  <a:lnTo>
                    <a:pt x="3558" y="23686"/>
                  </a:lnTo>
                  <a:lnTo>
                    <a:pt x="3453" y="23686"/>
                  </a:lnTo>
                  <a:lnTo>
                    <a:pt x="3432" y="23728"/>
                  </a:lnTo>
                  <a:lnTo>
                    <a:pt x="3286" y="23728"/>
                  </a:lnTo>
                  <a:lnTo>
                    <a:pt x="3286" y="23770"/>
                  </a:lnTo>
                  <a:lnTo>
                    <a:pt x="3307" y="23791"/>
                  </a:lnTo>
                  <a:lnTo>
                    <a:pt x="3411" y="23791"/>
                  </a:lnTo>
                  <a:lnTo>
                    <a:pt x="3432" y="23833"/>
                  </a:lnTo>
                  <a:lnTo>
                    <a:pt x="3390" y="23854"/>
                  </a:lnTo>
                  <a:lnTo>
                    <a:pt x="3307" y="23833"/>
                  </a:lnTo>
                  <a:lnTo>
                    <a:pt x="3202" y="23833"/>
                  </a:lnTo>
                  <a:lnTo>
                    <a:pt x="3202" y="23854"/>
                  </a:lnTo>
                  <a:lnTo>
                    <a:pt x="3244" y="23896"/>
                  </a:lnTo>
                  <a:lnTo>
                    <a:pt x="3348" y="23896"/>
                  </a:lnTo>
                  <a:lnTo>
                    <a:pt x="3620" y="23979"/>
                  </a:lnTo>
                  <a:lnTo>
                    <a:pt x="3704" y="23979"/>
                  </a:lnTo>
                  <a:lnTo>
                    <a:pt x="3746" y="23958"/>
                  </a:lnTo>
                  <a:lnTo>
                    <a:pt x="3830" y="23958"/>
                  </a:lnTo>
                  <a:lnTo>
                    <a:pt x="3851" y="23979"/>
                  </a:lnTo>
                  <a:lnTo>
                    <a:pt x="3851" y="24063"/>
                  </a:lnTo>
                  <a:lnTo>
                    <a:pt x="3872" y="24147"/>
                  </a:lnTo>
                  <a:lnTo>
                    <a:pt x="3830" y="24168"/>
                  </a:lnTo>
                  <a:lnTo>
                    <a:pt x="3746" y="24147"/>
                  </a:lnTo>
                  <a:lnTo>
                    <a:pt x="3725" y="24168"/>
                  </a:lnTo>
                  <a:lnTo>
                    <a:pt x="3704" y="24147"/>
                  </a:lnTo>
                  <a:lnTo>
                    <a:pt x="3600" y="24168"/>
                  </a:lnTo>
                  <a:lnTo>
                    <a:pt x="3600" y="24209"/>
                  </a:lnTo>
                  <a:lnTo>
                    <a:pt x="3620" y="24251"/>
                  </a:lnTo>
                  <a:lnTo>
                    <a:pt x="3662" y="24251"/>
                  </a:lnTo>
                  <a:lnTo>
                    <a:pt x="3746" y="24272"/>
                  </a:lnTo>
                  <a:lnTo>
                    <a:pt x="3767" y="24293"/>
                  </a:lnTo>
                  <a:lnTo>
                    <a:pt x="3662" y="24356"/>
                  </a:lnTo>
                  <a:lnTo>
                    <a:pt x="3600" y="24356"/>
                  </a:lnTo>
                  <a:lnTo>
                    <a:pt x="3495" y="24293"/>
                  </a:lnTo>
                  <a:lnTo>
                    <a:pt x="3390" y="24335"/>
                  </a:lnTo>
                  <a:lnTo>
                    <a:pt x="3390" y="24377"/>
                  </a:lnTo>
                  <a:lnTo>
                    <a:pt x="3411" y="24460"/>
                  </a:lnTo>
                  <a:lnTo>
                    <a:pt x="3453" y="24481"/>
                  </a:lnTo>
                  <a:lnTo>
                    <a:pt x="3516" y="24460"/>
                  </a:lnTo>
                  <a:lnTo>
                    <a:pt x="3620" y="24460"/>
                  </a:lnTo>
                  <a:lnTo>
                    <a:pt x="3704" y="24502"/>
                  </a:lnTo>
                  <a:lnTo>
                    <a:pt x="3725" y="24565"/>
                  </a:lnTo>
                  <a:lnTo>
                    <a:pt x="3495" y="24565"/>
                  </a:lnTo>
                  <a:lnTo>
                    <a:pt x="3432" y="24586"/>
                  </a:lnTo>
                  <a:lnTo>
                    <a:pt x="3348" y="24544"/>
                  </a:lnTo>
                  <a:lnTo>
                    <a:pt x="3307" y="24544"/>
                  </a:lnTo>
                  <a:lnTo>
                    <a:pt x="3244" y="24607"/>
                  </a:lnTo>
                  <a:lnTo>
                    <a:pt x="3244" y="24816"/>
                  </a:lnTo>
                  <a:lnTo>
                    <a:pt x="3223" y="24879"/>
                  </a:lnTo>
                  <a:lnTo>
                    <a:pt x="3244" y="24921"/>
                  </a:lnTo>
                  <a:lnTo>
                    <a:pt x="3328" y="24921"/>
                  </a:lnTo>
                  <a:lnTo>
                    <a:pt x="3558" y="24816"/>
                  </a:lnTo>
                  <a:lnTo>
                    <a:pt x="3620" y="24774"/>
                  </a:lnTo>
                  <a:lnTo>
                    <a:pt x="3809" y="24712"/>
                  </a:lnTo>
                  <a:lnTo>
                    <a:pt x="3913" y="24670"/>
                  </a:lnTo>
                  <a:lnTo>
                    <a:pt x="3976" y="24544"/>
                  </a:lnTo>
                  <a:lnTo>
                    <a:pt x="4123" y="24398"/>
                  </a:lnTo>
                  <a:lnTo>
                    <a:pt x="4395" y="24272"/>
                  </a:lnTo>
                  <a:lnTo>
                    <a:pt x="4541" y="24230"/>
                  </a:lnTo>
                  <a:lnTo>
                    <a:pt x="4604" y="24251"/>
                  </a:lnTo>
                  <a:lnTo>
                    <a:pt x="4604" y="24293"/>
                  </a:lnTo>
                  <a:lnTo>
                    <a:pt x="4562" y="24335"/>
                  </a:lnTo>
                  <a:lnTo>
                    <a:pt x="4478" y="24335"/>
                  </a:lnTo>
                  <a:lnTo>
                    <a:pt x="4332" y="24377"/>
                  </a:lnTo>
                  <a:lnTo>
                    <a:pt x="4144" y="24460"/>
                  </a:lnTo>
                  <a:lnTo>
                    <a:pt x="3955" y="24670"/>
                  </a:lnTo>
                  <a:lnTo>
                    <a:pt x="3872" y="24774"/>
                  </a:lnTo>
                  <a:lnTo>
                    <a:pt x="3725" y="24795"/>
                  </a:lnTo>
                  <a:lnTo>
                    <a:pt x="3641" y="24816"/>
                  </a:lnTo>
                  <a:lnTo>
                    <a:pt x="3495" y="24921"/>
                  </a:lnTo>
                  <a:lnTo>
                    <a:pt x="3328" y="24984"/>
                  </a:lnTo>
                  <a:lnTo>
                    <a:pt x="3244" y="25005"/>
                  </a:lnTo>
                  <a:lnTo>
                    <a:pt x="3223" y="25067"/>
                  </a:lnTo>
                  <a:lnTo>
                    <a:pt x="3307" y="25067"/>
                  </a:lnTo>
                  <a:lnTo>
                    <a:pt x="3348" y="25025"/>
                  </a:lnTo>
                  <a:lnTo>
                    <a:pt x="3411" y="25067"/>
                  </a:lnTo>
                  <a:lnTo>
                    <a:pt x="3411" y="25109"/>
                  </a:lnTo>
                  <a:lnTo>
                    <a:pt x="3516" y="25067"/>
                  </a:lnTo>
                  <a:lnTo>
                    <a:pt x="3558" y="25005"/>
                  </a:lnTo>
                  <a:lnTo>
                    <a:pt x="3620" y="25005"/>
                  </a:lnTo>
                  <a:lnTo>
                    <a:pt x="3704" y="25088"/>
                  </a:lnTo>
                  <a:lnTo>
                    <a:pt x="3746" y="25088"/>
                  </a:lnTo>
                  <a:lnTo>
                    <a:pt x="3830" y="25025"/>
                  </a:lnTo>
                  <a:lnTo>
                    <a:pt x="3934" y="24963"/>
                  </a:lnTo>
                  <a:lnTo>
                    <a:pt x="4018" y="24963"/>
                  </a:lnTo>
                  <a:lnTo>
                    <a:pt x="4039" y="24984"/>
                  </a:lnTo>
                  <a:lnTo>
                    <a:pt x="4018" y="25025"/>
                  </a:lnTo>
                  <a:lnTo>
                    <a:pt x="3934" y="25025"/>
                  </a:lnTo>
                  <a:lnTo>
                    <a:pt x="3851" y="25109"/>
                  </a:lnTo>
                  <a:lnTo>
                    <a:pt x="3767" y="25130"/>
                  </a:lnTo>
                  <a:lnTo>
                    <a:pt x="3662" y="25130"/>
                  </a:lnTo>
                  <a:lnTo>
                    <a:pt x="3620" y="25088"/>
                  </a:lnTo>
                  <a:lnTo>
                    <a:pt x="3558" y="25109"/>
                  </a:lnTo>
                  <a:lnTo>
                    <a:pt x="3516" y="25172"/>
                  </a:lnTo>
                  <a:lnTo>
                    <a:pt x="3390" y="25214"/>
                  </a:lnTo>
                  <a:lnTo>
                    <a:pt x="3348" y="25235"/>
                  </a:lnTo>
                  <a:lnTo>
                    <a:pt x="3432" y="25297"/>
                  </a:lnTo>
                  <a:lnTo>
                    <a:pt x="3495" y="25297"/>
                  </a:lnTo>
                  <a:lnTo>
                    <a:pt x="3600" y="25339"/>
                  </a:lnTo>
                  <a:lnTo>
                    <a:pt x="3516" y="25423"/>
                  </a:lnTo>
                  <a:lnTo>
                    <a:pt x="3516" y="25486"/>
                  </a:lnTo>
                  <a:lnTo>
                    <a:pt x="3600" y="25507"/>
                  </a:lnTo>
                  <a:lnTo>
                    <a:pt x="3558" y="25549"/>
                  </a:lnTo>
                  <a:lnTo>
                    <a:pt x="3600" y="25611"/>
                  </a:lnTo>
                  <a:lnTo>
                    <a:pt x="3537" y="25611"/>
                  </a:lnTo>
                  <a:lnTo>
                    <a:pt x="3453" y="25695"/>
                  </a:lnTo>
                  <a:lnTo>
                    <a:pt x="3495" y="25758"/>
                  </a:lnTo>
                  <a:lnTo>
                    <a:pt x="3537" y="25758"/>
                  </a:lnTo>
                  <a:lnTo>
                    <a:pt x="3600" y="25716"/>
                  </a:lnTo>
                  <a:lnTo>
                    <a:pt x="3620" y="25716"/>
                  </a:lnTo>
                  <a:lnTo>
                    <a:pt x="3641" y="25821"/>
                  </a:lnTo>
                  <a:lnTo>
                    <a:pt x="3641" y="25904"/>
                  </a:lnTo>
                  <a:lnTo>
                    <a:pt x="3558" y="25946"/>
                  </a:lnTo>
                  <a:lnTo>
                    <a:pt x="3558" y="26113"/>
                  </a:lnTo>
                  <a:lnTo>
                    <a:pt x="3620" y="26176"/>
                  </a:lnTo>
                  <a:lnTo>
                    <a:pt x="3704" y="26176"/>
                  </a:lnTo>
                  <a:lnTo>
                    <a:pt x="3767" y="26134"/>
                  </a:lnTo>
                  <a:lnTo>
                    <a:pt x="3809" y="26051"/>
                  </a:lnTo>
                  <a:lnTo>
                    <a:pt x="3851" y="26072"/>
                  </a:lnTo>
                  <a:lnTo>
                    <a:pt x="3913" y="26030"/>
                  </a:lnTo>
                  <a:lnTo>
                    <a:pt x="3955" y="26030"/>
                  </a:lnTo>
                  <a:lnTo>
                    <a:pt x="4018" y="26072"/>
                  </a:lnTo>
                  <a:lnTo>
                    <a:pt x="3976" y="26113"/>
                  </a:lnTo>
                  <a:lnTo>
                    <a:pt x="3872" y="26176"/>
                  </a:lnTo>
                  <a:lnTo>
                    <a:pt x="3809" y="26176"/>
                  </a:lnTo>
                  <a:lnTo>
                    <a:pt x="3641" y="26239"/>
                  </a:lnTo>
                  <a:lnTo>
                    <a:pt x="3558" y="26281"/>
                  </a:lnTo>
                  <a:lnTo>
                    <a:pt x="3558" y="26365"/>
                  </a:lnTo>
                  <a:lnTo>
                    <a:pt x="3537" y="26448"/>
                  </a:lnTo>
                  <a:lnTo>
                    <a:pt x="3620" y="26490"/>
                  </a:lnTo>
                  <a:lnTo>
                    <a:pt x="3558" y="26553"/>
                  </a:lnTo>
                  <a:lnTo>
                    <a:pt x="3537" y="26657"/>
                  </a:lnTo>
                  <a:lnTo>
                    <a:pt x="3558" y="26783"/>
                  </a:lnTo>
                  <a:lnTo>
                    <a:pt x="3620" y="26783"/>
                  </a:lnTo>
                  <a:lnTo>
                    <a:pt x="3704" y="26637"/>
                  </a:lnTo>
                  <a:lnTo>
                    <a:pt x="3746" y="26595"/>
                  </a:lnTo>
                  <a:lnTo>
                    <a:pt x="3872" y="26469"/>
                  </a:lnTo>
                  <a:lnTo>
                    <a:pt x="3934" y="26469"/>
                  </a:lnTo>
                  <a:lnTo>
                    <a:pt x="3976" y="26385"/>
                  </a:lnTo>
                  <a:lnTo>
                    <a:pt x="4060" y="26365"/>
                  </a:lnTo>
                  <a:lnTo>
                    <a:pt x="4060" y="26385"/>
                  </a:lnTo>
                  <a:lnTo>
                    <a:pt x="4018" y="26448"/>
                  </a:lnTo>
                  <a:lnTo>
                    <a:pt x="4018" y="26490"/>
                  </a:lnTo>
                  <a:lnTo>
                    <a:pt x="4039" y="26532"/>
                  </a:lnTo>
                  <a:lnTo>
                    <a:pt x="4123" y="26490"/>
                  </a:lnTo>
                  <a:lnTo>
                    <a:pt x="4248" y="26365"/>
                  </a:lnTo>
                  <a:lnTo>
                    <a:pt x="4269" y="26323"/>
                  </a:lnTo>
                  <a:lnTo>
                    <a:pt x="4332" y="26385"/>
                  </a:lnTo>
                  <a:lnTo>
                    <a:pt x="4374" y="26385"/>
                  </a:lnTo>
                  <a:lnTo>
                    <a:pt x="4436" y="26344"/>
                  </a:lnTo>
                  <a:lnTo>
                    <a:pt x="4499" y="26344"/>
                  </a:lnTo>
                  <a:lnTo>
                    <a:pt x="4499" y="26365"/>
                  </a:lnTo>
                  <a:lnTo>
                    <a:pt x="4436" y="26448"/>
                  </a:lnTo>
                  <a:lnTo>
                    <a:pt x="4436" y="26637"/>
                  </a:lnTo>
                  <a:lnTo>
                    <a:pt x="4478" y="26657"/>
                  </a:lnTo>
                  <a:lnTo>
                    <a:pt x="4541" y="26741"/>
                  </a:lnTo>
                  <a:lnTo>
                    <a:pt x="4499" y="26762"/>
                  </a:lnTo>
                  <a:lnTo>
                    <a:pt x="4436" y="26741"/>
                  </a:lnTo>
                  <a:lnTo>
                    <a:pt x="4332" y="26637"/>
                  </a:lnTo>
                  <a:lnTo>
                    <a:pt x="4269" y="26553"/>
                  </a:lnTo>
                  <a:lnTo>
                    <a:pt x="4227" y="26553"/>
                  </a:lnTo>
                  <a:lnTo>
                    <a:pt x="4164" y="26574"/>
                  </a:lnTo>
                  <a:lnTo>
                    <a:pt x="4081" y="26574"/>
                  </a:lnTo>
                  <a:lnTo>
                    <a:pt x="4060" y="26637"/>
                  </a:lnTo>
                  <a:lnTo>
                    <a:pt x="4123" y="26678"/>
                  </a:lnTo>
                  <a:lnTo>
                    <a:pt x="4164" y="26678"/>
                  </a:lnTo>
                  <a:lnTo>
                    <a:pt x="4248" y="26783"/>
                  </a:lnTo>
                  <a:lnTo>
                    <a:pt x="4290" y="26804"/>
                  </a:lnTo>
                  <a:lnTo>
                    <a:pt x="4269" y="26867"/>
                  </a:lnTo>
                  <a:lnTo>
                    <a:pt x="4185" y="26783"/>
                  </a:lnTo>
                  <a:lnTo>
                    <a:pt x="4144" y="26762"/>
                  </a:lnTo>
                  <a:lnTo>
                    <a:pt x="4060" y="26762"/>
                  </a:lnTo>
                  <a:lnTo>
                    <a:pt x="3955" y="26888"/>
                  </a:lnTo>
                  <a:lnTo>
                    <a:pt x="3872" y="26950"/>
                  </a:lnTo>
                  <a:lnTo>
                    <a:pt x="3704" y="26950"/>
                  </a:lnTo>
                  <a:lnTo>
                    <a:pt x="3662" y="26971"/>
                  </a:lnTo>
                  <a:lnTo>
                    <a:pt x="3725" y="26992"/>
                  </a:lnTo>
                  <a:lnTo>
                    <a:pt x="3830" y="26992"/>
                  </a:lnTo>
                  <a:lnTo>
                    <a:pt x="3892" y="26971"/>
                  </a:lnTo>
                  <a:lnTo>
                    <a:pt x="4060" y="26950"/>
                  </a:lnTo>
                  <a:lnTo>
                    <a:pt x="4164" y="26888"/>
                  </a:lnTo>
                  <a:lnTo>
                    <a:pt x="4248" y="26909"/>
                  </a:lnTo>
                  <a:lnTo>
                    <a:pt x="4353" y="26909"/>
                  </a:lnTo>
                  <a:lnTo>
                    <a:pt x="4311" y="26950"/>
                  </a:lnTo>
                  <a:lnTo>
                    <a:pt x="4248" y="27013"/>
                  </a:lnTo>
                  <a:lnTo>
                    <a:pt x="4102" y="27013"/>
                  </a:lnTo>
                  <a:lnTo>
                    <a:pt x="3976" y="27055"/>
                  </a:lnTo>
                  <a:lnTo>
                    <a:pt x="3767" y="27055"/>
                  </a:lnTo>
                  <a:lnTo>
                    <a:pt x="3662" y="27076"/>
                  </a:lnTo>
                  <a:lnTo>
                    <a:pt x="3641" y="27160"/>
                  </a:lnTo>
                  <a:lnTo>
                    <a:pt x="3662" y="27222"/>
                  </a:lnTo>
                  <a:lnTo>
                    <a:pt x="3767" y="27264"/>
                  </a:lnTo>
                  <a:lnTo>
                    <a:pt x="3872" y="27222"/>
                  </a:lnTo>
                  <a:lnTo>
                    <a:pt x="3892" y="27264"/>
                  </a:lnTo>
                  <a:lnTo>
                    <a:pt x="3830" y="27306"/>
                  </a:lnTo>
                  <a:lnTo>
                    <a:pt x="3725" y="27306"/>
                  </a:lnTo>
                  <a:lnTo>
                    <a:pt x="3662" y="27390"/>
                  </a:lnTo>
                  <a:lnTo>
                    <a:pt x="3683" y="27473"/>
                  </a:lnTo>
                  <a:lnTo>
                    <a:pt x="3767" y="27515"/>
                  </a:lnTo>
                  <a:lnTo>
                    <a:pt x="3830" y="27473"/>
                  </a:lnTo>
                  <a:lnTo>
                    <a:pt x="3851" y="27411"/>
                  </a:lnTo>
                  <a:lnTo>
                    <a:pt x="3934" y="27411"/>
                  </a:lnTo>
                  <a:lnTo>
                    <a:pt x="3976" y="27432"/>
                  </a:lnTo>
                  <a:lnTo>
                    <a:pt x="4060" y="27432"/>
                  </a:lnTo>
                  <a:lnTo>
                    <a:pt x="4144" y="27411"/>
                  </a:lnTo>
                  <a:lnTo>
                    <a:pt x="4185" y="27390"/>
                  </a:lnTo>
                  <a:lnTo>
                    <a:pt x="4227" y="27411"/>
                  </a:lnTo>
                  <a:lnTo>
                    <a:pt x="4164" y="27473"/>
                  </a:lnTo>
                  <a:lnTo>
                    <a:pt x="4039" y="27515"/>
                  </a:lnTo>
                  <a:lnTo>
                    <a:pt x="3976" y="27494"/>
                  </a:lnTo>
                  <a:lnTo>
                    <a:pt x="3913" y="27473"/>
                  </a:lnTo>
                  <a:lnTo>
                    <a:pt x="3851" y="27473"/>
                  </a:lnTo>
                  <a:lnTo>
                    <a:pt x="3913" y="27515"/>
                  </a:lnTo>
                  <a:lnTo>
                    <a:pt x="3976" y="27515"/>
                  </a:lnTo>
                  <a:lnTo>
                    <a:pt x="4039" y="27536"/>
                  </a:lnTo>
                  <a:lnTo>
                    <a:pt x="3976" y="27578"/>
                  </a:lnTo>
                  <a:lnTo>
                    <a:pt x="3851" y="27578"/>
                  </a:lnTo>
                  <a:lnTo>
                    <a:pt x="3746" y="27641"/>
                  </a:lnTo>
                  <a:lnTo>
                    <a:pt x="3809" y="27704"/>
                  </a:lnTo>
                  <a:lnTo>
                    <a:pt x="3851" y="27704"/>
                  </a:lnTo>
                  <a:lnTo>
                    <a:pt x="3913" y="27683"/>
                  </a:lnTo>
                  <a:lnTo>
                    <a:pt x="4039" y="27683"/>
                  </a:lnTo>
                  <a:lnTo>
                    <a:pt x="4081" y="27704"/>
                  </a:lnTo>
                  <a:lnTo>
                    <a:pt x="4144" y="27704"/>
                  </a:lnTo>
                  <a:lnTo>
                    <a:pt x="4081" y="27746"/>
                  </a:lnTo>
                  <a:lnTo>
                    <a:pt x="3955" y="27787"/>
                  </a:lnTo>
                  <a:lnTo>
                    <a:pt x="3872" y="27746"/>
                  </a:lnTo>
                  <a:lnTo>
                    <a:pt x="3809" y="27787"/>
                  </a:lnTo>
                  <a:lnTo>
                    <a:pt x="3767" y="27829"/>
                  </a:lnTo>
                  <a:lnTo>
                    <a:pt x="3809" y="27892"/>
                  </a:lnTo>
                  <a:lnTo>
                    <a:pt x="3851" y="27892"/>
                  </a:lnTo>
                  <a:lnTo>
                    <a:pt x="3934" y="27829"/>
                  </a:lnTo>
                  <a:lnTo>
                    <a:pt x="4018" y="27829"/>
                  </a:lnTo>
                  <a:lnTo>
                    <a:pt x="4081" y="27892"/>
                  </a:lnTo>
                  <a:lnTo>
                    <a:pt x="4081" y="27934"/>
                  </a:lnTo>
                  <a:lnTo>
                    <a:pt x="3934" y="27997"/>
                  </a:lnTo>
                  <a:lnTo>
                    <a:pt x="3892" y="28038"/>
                  </a:lnTo>
                  <a:lnTo>
                    <a:pt x="3955" y="28143"/>
                  </a:lnTo>
                  <a:lnTo>
                    <a:pt x="3997" y="28143"/>
                  </a:lnTo>
                  <a:lnTo>
                    <a:pt x="4039" y="28122"/>
                  </a:lnTo>
                  <a:lnTo>
                    <a:pt x="4102" y="28122"/>
                  </a:lnTo>
                  <a:lnTo>
                    <a:pt x="4164" y="28206"/>
                  </a:lnTo>
                  <a:lnTo>
                    <a:pt x="4185" y="28143"/>
                  </a:lnTo>
                  <a:lnTo>
                    <a:pt x="4227" y="28122"/>
                  </a:lnTo>
                  <a:lnTo>
                    <a:pt x="4269" y="28143"/>
                  </a:lnTo>
                  <a:lnTo>
                    <a:pt x="4248" y="28206"/>
                  </a:lnTo>
                  <a:lnTo>
                    <a:pt x="4206" y="28248"/>
                  </a:lnTo>
                  <a:lnTo>
                    <a:pt x="4269" y="28310"/>
                  </a:lnTo>
                  <a:lnTo>
                    <a:pt x="4164" y="28436"/>
                  </a:lnTo>
                  <a:lnTo>
                    <a:pt x="4144" y="28436"/>
                  </a:lnTo>
                  <a:lnTo>
                    <a:pt x="4081" y="28520"/>
                  </a:lnTo>
                  <a:lnTo>
                    <a:pt x="4039" y="28582"/>
                  </a:lnTo>
                  <a:lnTo>
                    <a:pt x="4039" y="28624"/>
                  </a:lnTo>
                  <a:lnTo>
                    <a:pt x="4102" y="28624"/>
                  </a:lnTo>
                  <a:lnTo>
                    <a:pt x="4164" y="28582"/>
                  </a:lnTo>
                  <a:lnTo>
                    <a:pt x="4248" y="28624"/>
                  </a:lnTo>
                  <a:lnTo>
                    <a:pt x="4269" y="28687"/>
                  </a:lnTo>
                  <a:lnTo>
                    <a:pt x="4227" y="28750"/>
                  </a:lnTo>
                  <a:lnTo>
                    <a:pt x="4227" y="28771"/>
                  </a:lnTo>
                  <a:lnTo>
                    <a:pt x="4290" y="28771"/>
                  </a:lnTo>
                  <a:lnTo>
                    <a:pt x="4353" y="28792"/>
                  </a:lnTo>
                  <a:lnTo>
                    <a:pt x="4353" y="28854"/>
                  </a:lnTo>
                  <a:lnTo>
                    <a:pt x="4290" y="28896"/>
                  </a:lnTo>
                  <a:lnTo>
                    <a:pt x="4353" y="28959"/>
                  </a:lnTo>
                  <a:lnTo>
                    <a:pt x="4332" y="29043"/>
                  </a:lnTo>
                  <a:lnTo>
                    <a:pt x="4248" y="29085"/>
                  </a:lnTo>
                  <a:lnTo>
                    <a:pt x="4206" y="29147"/>
                  </a:lnTo>
                  <a:lnTo>
                    <a:pt x="4311" y="29147"/>
                  </a:lnTo>
                  <a:lnTo>
                    <a:pt x="4374" y="29085"/>
                  </a:lnTo>
                  <a:lnTo>
                    <a:pt x="4395" y="29043"/>
                  </a:lnTo>
                  <a:lnTo>
                    <a:pt x="4520" y="28980"/>
                  </a:lnTo>
                  <a:lnTo>
                    <a:pt x="4562" y="29001"/>
                  </a:lnTo>
                  <a:lnTo>
                    <a:pt x="4499" y="29064"/>
                  </a:lnTo>
                  <a:lnTo>
                    <a:pt x="4541" y="29106"/>
                  </a:lnTo>
                  <a:lnTo>
                    <a:pt x="4457" y="29168"/>
                  </a:lnTo>
                  <a:lnTo>
                    <a:pt x="4395" y="29210"/>
                  </a:lnTo>
                  <a:lnTo>
                    <a:pt x="4332" y="29210"/>
                  </a:lnTo>
                  <a:lnTo>
                    <a:pt x="4248" y="29252"/>
                  </a:lnTo>
                  <a:lnTo>
                    <a:pt x="4185" y="29294"/>
                  </a:lnTo>
                  <a:lnTo>
                    <a:pt x="4248" y="29357"/>
                  </a:lnTo>
                  <a:lnTo>
                    <a:pt x="4332" y="29294"/>
                  </a:lnTo>
                  <a:lnTo>
                    <a:pt x="4374" y="29252"/>
                  </a:lnTo>
                  <a:lnTo>
                    <a:pt x="4478" y="29273"/>
                  </a:lnTo>
                  <a:lnTo>
                    <a:pt x="4499" y="29294"/>
                  </a:lnTo>
                  <a:lnTo>
                    <a:pt x="4457" y="29357"/>
                  </a:lnTo>
                  <a:lnTo>
                    <a:pt x="4332" y="29398"/>
                  </a:lnTo>
                  <a:lnTo>
                    <a:pt x="4332" y="29503"/>
                  </a:lnTo>
                  <a:lnTo>
                    <a:pt x="4269" y="29566"/>
                  </a:lnTo>
                  <a:lnTo>
                    <a:pt x="4185" y="29587"/>
                  </a:lnTo>
                  <a:lnTo>
                    <a:pt x="4164" y="29629"/>
                  </a:lnTo>
                  <a:lnTo>
                    <a:pt x="4248" y="29691"/>
                  </a:lnTo>
                  <a:lnTo>
                    <a:pt x="4374" y="29670"/>
                  </a:lnTo>
                  <a:lnTo>
                    <a:pt x="4457" y="29608"/>
                  </a:lnTo>
                  <a:lnTo>
                    <a:pt x="4562" y="29587"/>
                  </a:lnTo>
                  <a:lnTo>
                    <a:pt x="4625" y="29587"/>
                  </a:lnTo>
                  <a:lnTo>
                    <a:pt x="4667" y="29629"/>
                  </a:lnTo>
                  <a:lnTo>
                    <a:pt x="4625" y="29691"/>
                  </a:lnTo>
                  <a:lnTo>
                    <a:pt x="4562" y="29691"/>
                  </a:lnTo>
                  <a:lnTo>
                    <a:pt x="4416" y="29733"/>
                  </a:lnTo>
                  <a:lnTo>
                    <a:pt x="4416" y="29775"/>
                  </a:lnTo>
                  <a:lnTo>
                    <a:pt x="4499" y="29775"/>
                  </a:lnTo>
                  <a:lnTo>
                    <a:pt x="4541" y="29817"/>
                  </a:lnTo>
                  <a:lnTo>
                    <a:pt x="4457" y="29901"/>
                  </a:lnTo>
                  <a:lnTo>
                    <a:pt x="4478" y="29984"/>
                  </a:lnTo>
                  <a:lnTo>
                    <a:pt x="4562" y="30005"/>
                  </a:lnTo>
                  <a:lnTo>
                    <a:pt x="4688" y="29901"/>
                  </a:lnTo>
                  <a:lnTo>
                    <a:pt x="4750" y="29880"/>
                  </a:lnTo>
                  <a:lnTo>
                    <a:pt x="4771" y="29901"/>
                  </a:lnTo>
                  <a:lnTo>
                    <a:pt x="4855" y="29984"/>
                  </a:lnTo>
                  <a:lnTo>
                    <a:pt x="4855" y="30089"/>
                  </a:lnTo>
                  <a:lnTo>
                    <a:pt x="4918" y="30131"/>
                  </a:lnTo>
                  <a:lnTo>
                    <a:pt x="4918" y="30152"/>
                  </a:lnTo>
                  <a:lnTo>
                    <a:pt x="4876" y="30214"/>
                  </a:lnTo>
                  <a:lnTo>
                    <a:pt x="4792" y="30214"/>
                  </a:lnTo>
                  <a:lnTo>
                    <a:pt x="4750" y="30298"/>
                  </a:lnTo>
                  <a:lnTo>
                    <a:pt x="4771" y="30340"/>
                  </a:lnTo>
                  <a:lnTo>
                    <a:pt x="4918" y="30361"/>
                  </a:lnTo>
                  <a:lnTo>
                    <a:pt x="4981" y="30340"/>
                  </a:lnTo>
                  <a:lnTo>
                    <a:pt x="4960" y="30298"/>
                  </a:lnTo>
                  <a:lnTo>
                    <a:pt x="4960" y="30235"/>
                  </a:lnTo>
                  <a:lnTo>
                    <a:pt x="5001" y="30214"/>
                  </a:lnTo>
                  <a:lnTo>
                    <a:pt x="5064" y="30235"/>
                  </a:lnTo>
                  <a:lnTo>
                    <a:pt x="5127" y="30194"/>
                  </a:lnTo>
                  <a:lnTo>
                    <a:pt x="5211" y="30152"/>
                  </a:lnTo>
                  <a:lnTo>
                    <a:pt x="5273" y="30214"/>
                  </a:lnTo>
                  <a:lnTo>
                    <a:pt x="5315" y="30235"/>
                  </a:lnTo>
                  <a:lnTo>
                    <a:pt x="5378" y="30214"/>
                  </a:lnTo>
                  <a:lnTo>
                    <a:pt x="5420" y="30131"/>
                  </a:lnTo>
                  <a:lnTo>
                    <a:pt x="5483" y="30089"/>
                  </a:lnTo>
                  <a:lnTo>
                    <a:pt x="5545" y="30089"/>
                  </a:lnTo>
                  <a:lnTo>
                    <a:pt x="5629" y="30047"/>
                  </a:lnTo>
                  <a:lnTo>
                    <a:pt x="5713" y="30089"/>
                  </a:lnTo>
                  <a:lnTo>
                    <a:pt x="5755" y="30026"/>
                  </a:lnTo>
                  <a:lnTo>
                    <a:pt x="5755" y="29984"/>
                  </a:lnTo>
                  <a:lnTo>
                    <a:pt x="5713" y="29922"/>
                  </a:lnTo>
                  <a:lnTo>
                    <a:pt x="5713" y="29880"/>
                  </a:lnTo>
                  <a:lnTo>
                    <a:pt x="5755" y="29838"/>
                  </a:lnTo>
                  <a:lnTo>
                    <a:pt x="5817" y="29880"/>
                  </a:lnTo>
                  <a:lnTo>
                    <a:pt x="5859" y="29942"/>
                  </a:lnTo>
                  <a:lnTo>
                    <a:pt x="5859" y="30047"/>
                  </a:lnTo>
                  <a:lnTo>
                    <a:pt x="5797" y="30131"/>
                  </a:lnTo>
                  <a:lnTo>
                    <a:pt x="5734" y="30152"/>
                  </a:lnTo>
                  <a:lnTo>
                    <a:pt x="5692" y="30214"/>
                  </a:lnTo>
                  <a:lnTo>
                    <a:pt x="5713" y="30235"/>
                  </a:lnTo>
                  <a:lnTo>
                    <a:pt x="5838" y="30194"/>
                  </a:lnTo>
                  <a:lnTo>
                    <a:pt x="6027" y="30089"/>
                  </a:lnTo>
                  <a:lnTo>
                    <a:pt x="6131" y="29922"/>
                  </a:lnTo>
                  <a:lnTo>
                    <a:pt x="6173" y="29922"/>
                  </a:lnTo>
                  <a:lnTo>
                    <a:pt x="6215" y="30005"/>
                  </a:lnTo>
                  <a:lnTo>
                    <a:pt x="6215" y="30110"/>
                  </a:lnTo>
                  <a:lnTo>
                    <a:pt x="6131" y="30131"/>
                  </a:lnTo>
                  <a:lnTo>
                    <a:pt x="6048" y="30194"/>
                  </a:lnTo>
                  <a:lnTo>
                    <a:pt x="5964" y="30256"/>
                  </a:lnTo>
                  <a:lnTo>
                    <a:pt x="5859" y="30298"/>
                  </a:lnTo>
                  <a:lnTo>
                    <a:pt x="5838" y="30319"/>
                  </a:lnTo>
                  <a:lnTo>
                    <a:pt x="5859" y="30340"/>
                  </a:lnTo>
                  <a:lnTo>
                    <a:pt x="5964" y="30319"/>
                  </a:lnTo>
                  <a:lnTo>
                    <a:pt x="6110" y="30235"/>
                  </a:lnTo>
                  <a:lnTo>
                    <a:pt x="6131" y="30256"/>
                  </a:lnTo>
                  <a:lnTo>
                    <a:pt x="6027" y="30361"/>
                  </a:lnTo>
                  <a:lnTo>
                    <a:pt x="5943" y="30403"/>
                  </a:lnTo>
                  <a:lnTo>
                    <a:pt x="5943" y="30507"/>
                  </a:lnTo>
                  <a:lnTo>
                    <a:pt x="5797" y="30612"/>
                  </a:lnTo>
                  <a:lnTo>
                    <a:pt x="5755" y="30654"/>
                  </a:lnTo>
                  <a:lnTo>
                    <a:pt x="5817" y="30654"/>
                  </a:lnTo>
                  <a:lnTo>
                    <a:pt x="5859" y="30612"/>
                  </a:lnTo>
                  <a:lnTo>
                    <a:pt x="5901" y="30612"/>
                  </a:lnTo>
                  <a:lnTo>
                    <a:pt x="5901" y="30633"/>
                  </a:lnTo>
                  <a:lnTo>
                    <a:pt x="5922" y="30738"/>
                  </a:lnTo>
                  <a:lnTo>
                    <a:pt x="5943" y="30654"/>
                  </a:lnTo>
                  <a:lnTo>
                    <a:pt x="6027" y="30612"/>
                  </a:lnTo>
                  <a:lnTo>
                    <a:pt x="6048" y="30549"/>
                  </a:lnTo>
                  <a:lnTo>
                    <a:pt x="6110" y="30549"/>
                  </a:lnTo>
                  <a:lnTo>
                    <a:pt x="6131" y="30570"/>
                  </a:lnTo>
                  <a:lnTo>
                    <a:pt x="6048" y="30654"/>
                  </a:lnTo>
                  <a:lnTo>
                    <a:pt x="6027" y="30738"/>
                  </a:lnTo>
                  <a:lnTo>
                    <a:pt x="6048" y="30759"/>
                  </a:lnTo>
                  <a:lnTo>
                    <a:pt x="6131" y="30738"/>
                  </a:lnTo>
                  <a:lnTo>
                    <a:pt x="6173" y="30654"/>
                  </a:lnTo>
                  <a:lnTo>
                    <a:pt x="6236" y="30654"/>
                  </a:lnTo>
                  <a:lnTo>
                    <a:pt x="6320" y="30633"/>
                  </a:lnTo>
                  <a:lnTo>
                    <a:pt x="6236" y="30738"/>
                  </a:lnTo>
                  <a:lnTo>
                    <a:pt x="6215" y="30842"/>
                  </a:lnTo>
                  <a:lnTo>
                    <a:pt x="6110" y="30926"/>
                  </a:lnTo>
                  <a:lnTo>
                    <a:pt x="6110" y="30989"/>
                  </a:lnTo>
                  <a:lnTo>
                    <a:pt x="6131" y="31031"/>
                  </a:lnTo>
                  <a:lnTo>
                    <a:pt x="6236" y="30947"/>
                  </a:lnTo>
                  <a:lnTo>
                    <a:pt x="6320" y="30738"/>
                  </a:lnTo>
                  <a:lnTo>
                    <a:pt x="6382" y="30675"/>
                  </a:lnTo>
                  <a:lnTo>
                    <a:pt x="6424" y="30717"/>
                  </a:lnTo>
                  <a:lnTo>
                    <a:pt x="6320" y="30863"/>
                  </a:lnTo>
                  <a:lnTo>
                    <a:pt x="6320" y="30947"/>
                  </a:lnTo>
                  <a:lnTo>
                    <a:pt x="6257" y="31031"/>
                  </a:lnTo>
                  <a:lnTo>
                    <a:pt x="6236" y="31135"/>
                  </a:lnTo>
                  <a:lnTo>
                    <a:pt x="6278" y="31156"/>
                  </a:lnTo>
                  <a:lnTo>
                    <a:pt x="6341" y="31093"/>
                  </a:lnTo>
                  <a:lnTo>
                    <a:pt x="6341" y="31031"/>
                  </a:lnTo>
                  <a:lnTo>
                    <a:pt x="6361" y="30968"/>
                  </a:lnTo>
                  <a:lnTo>
                    <a:pt x="6424" y="30968"/>
                  </a:lnTo>
                  <a:lnTo>
                    <a:pt x="6487" y="30989"/>
                  </a:lnTo>
                  <a:lnTo>
                    <a:pt x="6487" y="30842"/>
                  </a:lnTo>
                  <a:lnTo>
                    <a:pt x="6550" y="30842"/>
                  </a:lnTo>
                  <a:lnTo>
                    <a:pt x="6592" y="30759"/>
                  </a:lnTo>
                  <a:lnTo>
                    <a:pt x="6654" y="30759"/>
                  </a:lnTo>
                  <a:lnTo>
                    <a:pt x="6654" y="30821"/>
                  </a:lnTo>
                  <a:lnTo>
                    <a:pt x="6633" y="30821"/>
                  </a:lnTo>
                  <a:lnTo>
                    <a:pt x="6592" y="30926"/>
                  </a:lnTo>
                  <a:lnTo>
                    <a:pt x="6592" y="30968"/>
                  </a:lnTo>
                  <a:lnTo>
                    <a:pt x="6759" y="30968"/>
                  </a:lnTo>
                  <a:lnTo>
                    <a:pt x="7010" y="31093"/>
                  </a:lnTo>
                  <a:lnTo>
                    <a:pt x="7052" y="31093"/>
                  </a:lnTo>
                  <a:lnTo>
                    <a:pt x="7052" y="31051"/>
                  </a:lnTo>
                  <a:lnTo>
                    <a:pt x="7094" y="30989"/>
                  </a:lnTo>
                  <a:lnTo>
                    <a:pt x="7157" y="30968"/>
                  </a:lnTo>
                  <a:lnTo>
                    <a:pt x="7157" y="30926"/>
                  </a:lnTo>
                  <a:lnTo>
                    <a:pt x="7094" y="30884"/>
                  </a:lnTo>
                  <a:lnTo>
                    <a:pt x="7073" y="30863"/>
                  </a:lnTo>
                  <a:lnTo>
                    <a:pt x="6989" y="30863"/>
                  </a:lnTo>
                  <a:lnTo>
                    <a:pt x="6968" y="30884"/>
                  </a:lnTo>
                  <a:lnTo>
                    <a:pt x="6968" y="30842"/>
                  </a:lnTo>
                  <a:lnTo>
                    <a:pt x="6989" y="30821"/>
                  </a:lnTo>
                  <a:lnTo>
                    <a:pt x="6989" y="30759"/>
                  </a:lnTo>
                  <a:lnTo>
                    <a:pt x="6885" y="30717"/>
                  </a:lnTo>
                  <a:lnTo>
                    <a:pt x="6696" y="30633"/>
                  </a:lnTo>
                  <a:lnTo>
                    <a:pt x="6675" y="30570"/>
                  </a:lnTo>
                  <a:lnTo>
                    <a:pt x="6696" y="30549"/>
                  </a:lnTo>
                  <a:lnTo>
                    <a:pt x="6780" y="30570"/>
                  </a:lnTo>
                  <a:lnTo>
                    <a:pt x="6843" y="30549"/>
                  </a:lnTo>
                  <a:lnTo>
                    <a:pt x="6864" y="30549"/>
                  </a:lnTo>
                  <a:lnTo>
                    <a:pt x="6885" y="30612"/>
                  </a:lnTo>
                  <a:lnTo>
                    <a:pt x="6968" y="30675"/>
                  </a:lnTo>
                  <a:lnTo>
                    <a:pt x="7052" y="30738"/>
                  </a:lnTo>
                  <a:lnTo>
                    <a:pt x="7115" y="30738"/>
                  </a:lnTo>
                  <a:lnTo>
                    <a:pt x="7219" y="30675"/>
                  </a:lnTo>
                  <a:lnTo>
                    <a:pt x="7303" y="30633"/>
                  </a:lnTo>
                  <a:lnTo>
                    <a:pt x="7324" y="30570"/>
                  </a:lnTo>
                  <a:lnTo>
                    <a:pt x="7261" y="30549"/>
                  </a:lnTo>
                  <a:lnTo>
                    <a:pt x="7157" y="30549"/>
                  </a:lnTo>
                  <a:lnTo>
                    <a:pt x="7094" y="30528"/>
                  </a:lnTo>
                  <a:lnTo>
                    <a:pt x="7094" y="30466"/>
                  </a:lnTo>
                  <a:lnTo>
                    <a:pt x="7219" y="30466"/>
                  </a:lnTo>
                  <a:lnTo>
                    <a:pt x="7303" y="30424"/>
                  </a:lnTo>
                  <a:lnTo>
                    <a:pt x="7303" y="30403"/>
                  </a:lnTo>
                  <a:lnTo>
                    <a:pt x="7219" y="30340"/>
                  </a:lnTo>
                  <a:lnTo>
                    <a:pt x="7157" y="30319"/>
                  </a:lnTo>
                  <a:lnTo>
                    <a:pt x="7157" y="30298"/>
                  </a:lnTo>
                  <a:lnTo>
                    <a:pt x="7198" y="30298"/>
                  </a:lnTo>
                  <a:lnTo>
                    <a:pt x="7219" y="30256"/>
                  </a:lnTo>
                  <a:lnTo>
                    <a:pt x="7198" y="30235"/>
                  </a:lnTo>
                  <a:lnTo>
                    <a:pt x="7094" y="30214"/>
                  </a:lnTo>
                  <a:lnTo>
                    <a:pt x="7052" y="30152"/>
                  </a:lnTo>
                  <a:lnTo>
                    <a:pt x="7073" y="30131"/>
                  </a:lnTo>
                  <a:lnTo>
                    <a:pt x="7157" y="30152"/>
                  </a:lnTo>
                  <a:lnTo>
                    <a:pt x="7261" y="30194"/>
                  </a:lnTo>
                  <a:lnTo>
                    <a:pt x="7408" y="30152"/>
                  </a:lnTo>
                  <a:lnTo>
                    <a:pt x="7491" y="30110"/>
                  </a:lnTo>
                  <a:lnTo>
                    <a:pt x="7512" y="30047"/>
                  </a:lnTo>
                  <a:lnTo>
                    <a:pt x="7491" y="30005"/>
                  </a:lnTo>
                  <a:lnTo>
                    <a:pt x="7387" y="29984"/>
                  </a:lnTo>
                  <a:lnTo>
                    <a:pt x="7198" y="29942"/>
                  </a:lnTo>
                  <a:lnTo>
                    <a:pt x="7115" y="29901"/>
                  </a:lnTo>
                  <a:lnTo>
                    <a:pt x="7115" y="29880"/>
                  </a:lnTo>
                  <a:lnTo>
                    <a:pt x="7177" y="29880"/>
                  </a:lnTo>
                  <a:lnTo>
                    <a:pt x="7261" y="29901"/>
                  </a:lnTo>
                  <a:lnTo>
                    <a:pt x="7408" y="29901"/>
                  </a:lnTo>
                  <a:lnTo>
                    <a:pt x="7491" y="29838"/>
                  </a:lnTo>
                  <a:lnTo>
                    <a:pt x="7491" y="29775"/>
                  </a:lnTo>
                  <a:lnTo>
                    <a:pt x="7408" y="29712"/>
                  </a:lnTo>
                  <a:lnTo>
                    <a:pt x="7324" y="29691"/>
                  </a:lnTo>
                  <a:lnTo>
                    <a:pt x="7303" y="29629"/>
                  </a:lnTo>
                  <a:lnTo>
                    <a:pt x="7366" y="29629"/>
                  </a:lnTo>
                  <a:lnTo>
                    <a:pt x="7408" y="29670"/>
                  </a:lnTo>
                  <a:lnTo>
                    <a:pt x="7429" y="29712"/>
                  </a:lnTo>
                  <a:lnTo>
                    <a:pt x="7512" y="29691"/>
                  </a:lnTo>
                  <a:lnTo>
                    <a:pt x="7575" y="29629"/>
                  </a:lnTo>
                  <a:lnTo>
                    <a:pt x="7575" y="29587"/>
                  </a:lnTo>
                  <a:lnTo>
                    <a:pt x="7512" y="29566"/>
                  </a:lnTo>
                  <a:lnTo>
                    <a:pt x="7429" y="29503"/>
                  </a:lnTo>
                  <a:lnTo>
                    <a:pt x="7429" y="29482"/>
                  </a:lnTo>
                  <a:lnTo>
                    <a:pt x="7491" y="29461"/>
                  </a:lnTo>
                  <a:lnTo>
                    <a:pt x="7512" y="29503"/>
                  </a:lnTo>
                  <a:lnTo>
                    <a:pt x="7575" y="29524"/>
                  </a:lnTo>
                  <a:lnTo>
                    <a:pt x="7638" y="29461"/>
                  </a:lnTo>
                  <a:lnTo>
                    <a:pt x="7638" y="29419"/>
                  </a:lnTo>
                  <a:lnTo>
                    <a:pt x="7533" y="29398"/>
                  </a:lnTo>
                  <a:lnTo>
                    <a:pt x="7470" y="29357"/>
                  </a:lnTo>
                  <a:lnTo>
                    <a:pt x="7429" y="29294"/>
                  </a:lnTo>
                  <a:lnTo>
                    <a:pt x="7491" y="29294"/>
                  </a:lnTo>
                  <a:lnTo>
                    <a:pt x="7575" y="29357"/>
                  </a:lnTo>
                  <a:lnTo>
                    <a:pt x="7638" y="29357"/>
                  </a:lnTo>
                  <a:lnTo>
                    <a:pt x="7701" y="29398"/>
                  </a:lnTo>
                  <a:lnTo>
                    <a:pt x="7742" y="29398"/>
                  </a:lnTo>
                  <a:lnTo>
                    <a:pt x="7784" y="29315"/>
                  </a:lnTo>
                  <a:lnTo>
                    <a:pt x="7784" y="29273"/>
                  </a:lnTo>
                  <a:lnTo>
                    <a:pt x="7826" y="29210"/>
                  </a:lnTo>
                  <a:lnTo>
                    <a:pt x="7826" y="29168"/>
                  </a:lnTo>
                  <a:lnTo>
                    <a:pt x="7805" y="29106"/>
                  </a:lnTo>
                  <a:lnTo>
                    <a:pt x="7826" y="29001"/>
                  </a:lnTo>
                  <a:lnTo>
                    <a:pt x="7826" y="28959"/>
                  </a:lnTo>
                  <a:lnTo>
                    <a:pt x="7742" y="28854"/>
                  </a:lnTo>
                  <a:lnTo>
                    <a:pt x="7617" y="28750"/>
                  </a:lnTo>
                  <a:lnTo>
                    <a:pt x="7512" y="28729"/>
                  </a:lnTo>
                  <a:lnTo>
                    <a:pt x="7470" y="28666"/>
                  </a:lnTo>
                  <a:lnTo>
                    <a:pt x="7470" y="28645"/>
                  </a:lnTo>
                  <a:lnTo>
                    <a:pt x="7533" y="28645"/>
                  </a:lnTo>
                  <a:lnTo>
                    <a:pt x="7596" y="28666"/>
                  </a:lnTo>
                  <a:lnTo>
                    <a:pt x="7722" y="28771"/>
                  </a:lnTo>
                  <a:lnTo>
                    <a:pt x="7805" y="28854"/>
                  </a:lnTo>
                  <a:lnTo>
                    <a:pt x="7889" y="28854"/>
                  </a:lnTo>
                  <a:lnTo>
                    <a:pt x="7910" y="28834"/>
                  </a:lnTo>
                  <a:lnTo>
                    <a:pt x="7889" y="28687"/>
                  </a:lnTo>
                  <a:lnTo>
                    <a:pt x="7826" y="28582"/>
                  </a:lnTo>
                  <a:lnTo>
                    <a:pt x="7701" y="28562"/>
                  </a:lnTo>
                  <a:lnTo>
                    <a:pt x="7533" y="28478"/>
                  </a:lnTo>
                  <a:lnTo>
                    <a:pt x="7491" y="28457"/>
                  </a:lnTo>
                  <a:lnTo>
                    <a:pt x="7491" y="28415"/>
                  </a:lnTo>
                  <a:lnTo>
                    <a:pt x="7533" y="28415"/>
                  </a:lnTo>
                  <a:lnTo>
                    <a:pt x="7596" y="28436"/>
                  </a:lnTo>
                  <a:lnTo>
                    <a:pt x="7638" y="28478"/>
                  </a:lnTo>
                  <a:lnTo>
                    <a:pt x="7742" y="28478"/>
                  </a:lnTo>
                  <a:lnTo>
                    <a:pt x="7805" y="28415"/>
                  </a:lnTo>
                  <a:lnTo>
                    <a:pt x="7826" y="28352"/>
                  </a:lnTo>
                  <a:lnTo>
                    <a:pt x="7826" y="28269"/>
                  </a:lnTo>
                  <a:lnTo>
                    <a:pt x="7847" y="28269"/>
                  </a:lnTo>
                  <a:lnTo>
                    <a:pt x="7910" y="28310"/>
                  </a:lnTo>
                  <a:lnTo>
                    <a:pt x="7910" y="28331"/>
                  </a:lnTo>
                  <a:lnTo>
                    <a:pt x="7910" y="28373"/>
                  </a:lnTo>
                  <a:lnTo>
                    <a:pt x="8014" y="28436"/>
                  </a:lnTo>
                  <a:lnTo>
                    <a:pt x="8056" y="28436"/>
                  </a:lnTo>
                  <a:lnTo>
                    <a:pt x="8119" y="28478"/>
                  </a:lnTo>
                  <a:lnTo>
                    <a:pt x="8161" y="28478"/>
                  </a:lnTo>
                  <a:lnTo>
                    <a:pt x="8203" y="28436"/>
                  </a:lnTo>
                  <a:lnTo>
                    <a:pt x="8245" y="28373"/>
                  </a:lnTo>
                  <a:lnTo>
                    <a:pt x="8266" y="28352"/>
                  </a:lnTo>
                  <a:lnTo>
                    <a:pt x="8245" y="28310"/>
                  </a:lnTo>
                  <a:lnTo>
                    <a:pt x="8161" y="28269"/>
                  </a:lnTo>
                  <a:lnTo>
                    <a:pt x="8014" y="28269"/>
                  </a:lnTo>
                  <a:lnTo>
                    <a:pt x="7994" y="28248"/>
                  </a:lnTo>
                  <a:lnTo>
                    <a:pt x="7994" y="28227"/>
                  </a:lnTo>
                  <a:lnTo>
                    <a:pt x="7994" y="28164"/>
                  </a:lnTo>
                  <a:lnTo>
                    <a:pt x="7931" y="28122"/>
                  </a:lnTo>
                  <a:lnTo>
                    <a:pt x="7931" y="28059"/>
                  </a:lnTo>
                  <a:lnTo>
                    <a:pt x="7994" y="28018"/>
                  </a:lnTo>
                  <a:lnTo>
                    <a:pt x="8014" y="28018"/>
                  </a:lnTo>
                  <a:lnTo>
                    <a:pt x="8056" y="28059"/>
                  </a:lnTo>
                  <a:lnTo>
                    <a:pt x="8056" y="28143"/>
                  </a:lnTo>
                  <a:lnTo>
                    <a:pt x="8119" y="28206"/>
                  </a:lnTo>
                  <a:lnTo>
                    <a:pt x="8245" y="28206"/>
                  </a:lnTo>
                  <a:lnTo>
                    <a:pt x="8307" y="28164"/>
                  </a:lnTo>
                  <a:lnTo>
                    <a:pt x="8307" y="28122"/>
                  </a:lnTo>
                  <a:lnTo>
                    <a:pt x="8266" y="28059"/>
                  </a:lnTo>
                  <a:lnTo>
                    <a:pt x="8161" y="28018"/>
                  </a:lnTo>
                  <a:lnTo>
                    <a:pt x="8098" y="27955"/>
                  </a:lnTo>
                  <a:lnTo>
                    <a:pt x="8056" y="27850"/>
                  </a:lnTo>
                  <a:lnTo>
                    <a:pt x="8098" y="27850"/>
                  </a:lnTo>
                  <a:lnTo>
                    <a:pt x="8140" y="27913"/>
                  </a:lnTo>
                  <a:lnTo>
                    <a:pt x="8245" y="27955"/>
                  </a:lnTo>
                  <a:lnTo>
                    <a:pt x="8307" y="27997"/>
                  </a:lnTo>
                  <a:lnTo>
                    <a:pt x="8370" y="28059"/>
                  </a:lnTo>
                  <a:lnTo>
                    <a:pt x="8412" y="28038"/>
                  </a:lnTo>
                  <a:lnTo>
                    <a:pt x="8412" y="27997"/>
                  </a:lnTo>
                  <a:lnTo>
                    <a:pt x="8370" y="27934"/>
                  </a:lnTo>
                  <a:lnTo>
                    <a:pt x="8266" y="27892"/>
                  </a:lnTo>
                  <a:lnTo>
                    <a:pt x="8203" y="27829"/>
                  </a:lnTo>
                  <a:lnTo>
                    <a:pt x="8203" y="27746"/>
                  </a:lnTo>
                  <a:lnTo>
                    <a:pt x="8245" y="27704"/>
                  </a:lnTo>
                  <a:lnTo>
                    <a:pt x="8266" y="27641"/>
                  </a:lnTo>
                  <a:lnTo>
                    <a:pt x="8328" y="27641"/>
                  </a:lnTo>
                  <a:lnTo>
                    <a:pt x="8349" y="27704"/>
                  </a:lnTo>
                  <a:lnTo>
                    <a:pt x="8475" y="27808"/>
                  </a:lnTo>
                  <a:lnTo>
                    <a:pt x="8558" y="27808"/>
                  </a:lnTo>
                  <a:lnTo>
                    <a:pt x="8621" y="27787"/>
                  </a:lnTo>
                  <a:lnTo>
                    <a:pt x="8684" y="27787"/>
                  </a:lnTo>
                  <a:lnTo>
                    <a:pt x="8768" y="27746"/>
                  </a:lnTo>
                  <a:lnTo>
                    <a:pt x="8789" y="27683"/>
                  </a:lnTo>
                  <a:lnTo>
                    <a:pt x="8768" y="27641"/>
                  </a:lnTo>
                  <a:lnTo>
                    <a:pt x="8684" y="27620"/>
                  </a:lnTo>
                  <a:lnTo>
                    <a:pt x="8621" y="27578"/>
                  </a:lnTo>
                  <a:lnTo>
                    <a:pt x="8517" y="27515"/>
                  </a:lnTo>
                  <a:lnTo>
                    <a:pt x="8454" y="27515"/>
                  </a:lnTo>
                  <a:lnTo>
                    <a:pt x="8370" y="27494"/>
                  </a:lnTo>
                  <a:lnTo>
                    <a:pt x="8412" y="27432"/>
                  </a:lnTo>
                  <a:lnTo>
                    <a:pt x="8433" y="27411"/>
                  </a:lnTo>
                  <a:lnTo>
                    <a:pt x="8517" y="27411"/>
                  </a:lnTo>
                  <a:lnTo>
                    <a:pt x="8579" y="27494"/>
                  </a:lnTo>
                  <a:lnTo>
                    <a:pt x="8642" y="27515"/>
                  </a:lnTo>
                  <a:lnTo>
                    <a:pt x="8684" y="27515"/>
                  </a:lnTo>
                  <a:lnTo>
                    <a:pt x="8768" y="27620"/>
                  </a:lnTo>
                  <a:lnTo>
                    <a:pt x="8851" y="27641"/>
                  </a:lnTo>
                  <a:lnTo>
                    <a:pt x="8893" y="27620"/>
                  </a:lnTo>
                  <a:lnTo>
                    <a:pt x="8935" y="27578"/>
                  </a:lnTo>
                  <a:lnTo>
                    <a:pt x="8935" y="27515"/>
                  </a:lnTo>
                  <a:lnTo>
                    <a:pt x="8935" y="27411"/>
                  </a:lnTo>
                  <a:lnTo>
                    <a:pt x="8893" y="27369"/>
                  </a:lnTo>
                  <a:lnTo>
                    <a:pt x="8851" y="27327"/>
                  </a:lnTo>
                  <a:lnTo>
                    <a:pt x="8851" y="27306"/>
                  </a:lnTo>
                  <a:lnTo>
                    <a:pt x="8956" y="27306"/>
                  </a:lnTo>
                  <a:lnTo>
                    <a:pt x="8977" y="27222"/>
                  </a:lnTo>
                  <a:lnTo>
                    <a:pt x="8977" y="27181"/>
                  </a:lnTo>
                  <a:lnTo>
                    <a:pt x="8935" y="27181"/>
                  </a:lnTo>
                  <a:lnTo>
                    <a:pt x="8872" y="27201"/>
                  </a:lnTo>
                  <a:lnTo>
                    <a:pt x="8830" y="27160"/>
                  </a:lnTo>
                  <a:lnTo>
                    <a:pt x="8768" y="27097"/>
                  </a:lnTo>
                  <a:lnTo>
                    <a:pt x="8684" y="27097"/>
                  </a:lnTo>
                  <a:lnTo>
                    <a:pt x="8558" y="27013"/>
                  </a:lnTo>
                  <a:lnTo>
                    <a:pt x="8538" y="26992"/>
                  </a:lnTo>
                  <a:lnTo>
                    <a:pt x="8579" y="26950"/>
                  </a:lnTo>
                  <a:lnTo>
                    <a:pt x="8684" y="26950"/>
                  </a:lnTo>
                  <a:lnTo>
                    <a:pt x="8789" y="26971"/>
                  </a:lnTo>
                  <a:lnTo>
                    <a:pt x="8872" y="26971"/>
                  </a:lnTo>
                  <a:lnTo>
                    <a:pt x="8893" y="26909"/>
                  </a:lnTo>
                  <a:lnTo>
                    <a:pt x="8956" y="26909"/>
                  </a:lnTo>
                  <a:lnTo>
                    <a:pt x="9040" y="26971"/>
                  </a:lnTo>
                  <a:lnTo>
                    <a:pt x="9061" y="26867"/>
                  </a:lnTo>
                  <a:lnTo>
                    <a:pt x="9040" y="26699"/>
                  </a:lnTo>
                  <a:lnTo>
                    <a:pt x="8998" y="26595"/>
                  </a:lnTo>
                  <a:lnTo>
                    <a:pt x="8956" y="26553"/>
                  </a:lnTo>
                  <a:lnTo>
                    <a:pt x="8935" y="26469"/>
                  </a:lnTo>
                  <a:lnTo>
                    <a:pt x="8935" y="26427"/>
                  </a:lnTo>
                  <a:lnTo>
                    <a:pt x="8977" y="26365"/>
                  </a:lnTo>
                  <a:lnTo>
                    <a:pt x="8956" y="26260"/>
                  </a:lnTo>
                  <a:lnTo>
                    <a:pt x="8956" y="26218"/>
                  </a:lnTo>
                  <a:lnTo>
                    <a:pt x="8977" y="26155"/>
                  </a:lnTo>
                  <a:lnTo>
                    <a:pt x="8998" y="26176"/>
                  </a:lnTo>
                  <a:lnTo>
                    <a:pt x="9040" y="26239"/>
                  </a:lnTo>
                  <a:lnTo>
                    <a:pt x="9102" y="26260"/>
                  </a:lnTo>
                  <a:lnTo>
                    <a:pt x="9102" y="26218"/>
                  </a:lnTo>
                  <a:lnTo>
                    <a:pt x="9165" y="26176"/>
                  </a:lnTo>
                  <a:lnTo>
                    <a:pt x="9207" y="26218"/>
                  </a:lnTo>
                  <a:lnTo>
                    <a:pt x="9249" y="26344"/>
                  </a:lnTo>
                  <a:lnTo>
                    <a:pt x="9291" y="26365"/>
                  </a:lnTo>
                  <a:lnTo>
                    <a:pt x="9374" y="26365"/>
                  </a:lnTo>
                  <a:lnTo>
                    <a:pt x="9479" y="26239"/>
                  </a:lnTo>
                  <a:lnTo>
                    <a:pt x="9521" y="26113"/>
                  </a:lnTo>
                  <a:lnTo>
                    <a:pt x="9521" y="26009"/>
                  </a:lnTo>
                  <a:lnTo>
                    <a:pt x="9500" y="25925"/>
                  </a:lnTo>
                  <a:lnTo>
                    <a:pt x="9500" y="25862"/>
                  </a:lnTo>
                  <a:lnTo>
                    <a:pt x="9563" y="25841"/>
                  </a:lnTo>
                  <a:lnTo>
                    <a:pt x="9605" y="25841"/>
                  </a:lnTo>
                  <a:lnTo>
                    <a:pt x="9626" y="25800"/>
                  </a:lnTo>
                  <a:lnTo>
                    <a:pt x="9667" y="25758"/>
                  </a:lnTo>
                  <a:lnTo>
                    <a:pt x="9688" y="25821"/>
                  </a:lnTo>
                  <a:lnTo>
                    <a:pt x="9730" y="25883"/>
                  </a:lnTo>
                  <a:lnTo>
                    <a:pt x="9814" y="25883"/>
                  </a:lnTo>
                  <a:lnTo>
                    <a:pt x="9877" y="25841"/>
                  </a:lnTo>
                  <a:lnTo>
                    <a:pt x="9877" y="25800"/>
                  </a:lnTo>
                  <a:lnTo>
                    <a:pt x="9877" y="25737"/>
                  </a:lnTo>
                  <a:lnTo>
                    <a:pt x="9898" y="25737"/>
                  </a:lnTo>
                  <a:lnTo>
                    <a:pt x="9918" y="25800"/>
                  </a:lnTo>
                  <a:lnTo>
                    <a:pt x="9939" y="25883"/>
                  </a:lnTo>
                  <a:lnTo>
                    <a:pt x="9981" y="25925"/>
                  </a:lnTo>
                  <a:lnTo>
                    <a:pt x="10044" y="25862"/>
                  </a:lnTo>
                  <a:lnTo>
                    <a:pt x="10107" y="25821"/>
                  </a:lnTo>
                  <a:lnTo>
                    <a:pt x="10149" y="25800"/>
                  </a:lnTo>
                  <a:lnTo>
                    <a:pt x="10211" y="25841"/>
                  </a:lnTo>
                  <a:lnTo>
                    <a:pt x="10295" y="25841"/>
                  </a:lnTo>
                  <a:lnTo>
                    <a:pt x="10358" y="25800"/>
                  </a:lnTo>
                  <a:lnTo>
                    <a:pt x="10400" y="25716"/>
                  </a:lnTo>
                  <a:lnTo>
                    <a:pt x="10421" y="25674"/>
                  </a:lnTo>
                  <a:lnTo>
                    <a:pt x="10421" y="25632"/>
                  </a:lnTo>
                  <a:lnTo>
                    <a:pt x="10358" y="25549"/>
                  </a:lnTo>
                  <a:lnTo>
                    <a:pt x="10316" y="25423"/>
                  </a:lnTo>
                  <a:lnTo>
                    <a:pt x="10295" y="25339"/>
                  </a:lnTo>
                  <a:lnTo>
                    <a:pt x="10337" y="25297"/>
                  </a:lnTo>
                  <a:lnTo>
                    <a:pt x="10358" y="25318"/>
                  </a:lnTo>
                  <a:lnTo>
                    <a:pt x="10400" y="25423"/>
                  </a:lnTo>
                  <a:lnTo>
                    <a:pt x="10442" y="25423"/>
                  </a:lnTo>
                  <a:lnTo>
                    <a:pt x="10525" y="25339"/>
                  </a:lnTo>
                  <a:lnTo>
                    <a:pt x="10546" y="25256"/>
                  </a:lnTo>
                  <a:lnTo>
                    <a:pt x="10609" y="25193"/>
                  </a:lnTo>
                  <a:lnTo>
                    <a:pt x="10630" y="25130"/>
                  </a:lnTo>
                  <a:lnTo>
                    <a:pt x="10546" y="25046"/>
                  </a:lnTo>
                  <a:lnTo>
                    <a:pt x="10546" y="25005"/>
                  </a:lnTo>
                  <a:lnTo>
                    <a:pt x="10609" y="24942"/>
                  </a:lnTo>
                  <a:lnTo>
                    <a:pt x="10651" y="24921"/>
                  </a:lnTo>
                  <a:lnTo>
                    <a:pt x="10672" y="24942"/>
                  </a:lnTo>
                  <a:lnTo>
                    <a:pt x="10672" y="24984"/>
                  </a:lnTo>
                  <a:lnTo>
                    <a:pt x="10735" y="25046"/>
                  </a:lnTo>
                  <a:lnTo>
                    <a:pt x="10839" y="25088"/>
                  </a:lnTo>
                  <a:lnTo>
                    <a:pt x="10881" y="25109"/>
                  </a:lnTo>
                  <a:lnTo>
                    <a:pt x="10839" y="25172"/>
                  </a:lnTo>
                  <a:lnTo>
                    <a:pt x="10755" y="25214"/>
                  </a:lnTo>
                  <a:lnTo>
                    <a:pt x="10714" y="25318"/>
                  </a:lnTo>
                  <a:lnTo>
                    <a:pt x="10714" y="25402"/>
                  </a:lnTo>
                  <a:lnTo>
                    <a:pt x="10839" y="25549"/>
                  </a:lnTo>
                  <a:lnTo>
                    <a:pt x="10881" y="25590"/>
                  </a:lnTo>
                  <a:lnTo>
                    <a:pt x="10923" y="25507"/>
                  </a:lnTo>
                  <a:lnTo>
                    <a:pt x="10923" y="25444"/>
                  </a:lnTo>
                  <a:lnTo>
                    <a:pt x="10944" y="25381"/>
                  </a:lnTo>
                  <a:lnTo>
                    <a:pt x="10965" y="25277"/>
                  </a:lnTo>
                  <a:lnTo>
                    <a:pt x="10986" y="25277"/>
                  </a:lnTo>
                  <a:lnTo>
                    <a:pt x="11027" y="25318"/>
                  </a:lnTo>
                  <a:lnTo>
                    <a:pt x="10986" y="25402"/>
                  </a:lnTo>
                  <a:lnTo>
                    <a:pt x="10986" y="25444"/>
                  </a:lnTo>
                  <a:lnTo>
                    <a:pt x="11048" y="25549"/>
                  </a:lnTo>
                  <a:lnTo>
                    <a:pt x="11132" y="25590"/>
                  </a:lnTo>
                  <a:lnTo>
                    <a:pt x="11195" y="25528"/>
                  </a:lnTo>
                  <a:lnTo>
                    <a:pt x="11279" y="25528"/>
                  </a:lnTo>
                  <a:lnTo>
                    <a:pt x="11299" y="25486"/>
                  </a:lnTo>
                  <a:lnTo>
                    <a:pt x="11299" y="25423"/>
                  </a:lnTo>
                  <a:lnTo>
                    <a:pt x="11341" y="25381"/>
                  </a:lnTo>
                  <a:lnTo>
                    <a:pt x="11362" y="25381"/>
                  </a:lnTo>
                  <a:lnTo>
                    <a:pt x="11383" y="25402"/>
                  </a:lnTo>
                  <a:lnTo>
                    <a:pt x="11362" y="25444"/>
                  </a:lnTo>
                  <a:lnTo>
                    <a:pt x="11362" y="25507"/>
                  </a:lnTo>
                  <a:lnTo>
                    <a:pt x="11404" y="25549"/>
                  </a:lnTo>
                  <a:lnTo>
                    <a:pt x="11488" y="25549"/>
                  </a:lnTo>
                  <a:lnTo>
                    <a:pt x="11571" y="25444"/>
                  </a:lnTo>
                  <a:lnTo>
                    <a:pt x="11718" y="25339"/>
                  </a:lnTo>
                  <a:lnTo>
                    <a:pt x="11781" y="25339"/>
                  </a:lnTo>
                  <a:lnTo>
                    <a:pt x="11823" y="25318"/>
                  </a:lnTo>
                  <a:lnTo>
                    <a:pt x="11823" y="25235"/>
                  </a:lnTo>
                  <a:lnTo>
                    <a:pt x="11781" y="25172"/>
                  </a:lnTo>
                  <a:lnTo>
                    <a:pt x="11718" y="25130"/>
                  </a:lnTo>
                  <a:lnTo>
                    <a:pt x="11676" y="25088"/>
                  </a:lnTo>
                  <a:lnTo>
                    <a:pt x="11697" y="25067"/>
                  </a:lnTo>
                  <a:lnTo>
                    <a:pt x="11760" y="25067"/>
                  </a:lnTo>
                  <a:lnTo>
                    <a:pt x="11781" y="25109"/>
                  </a:lnTo>
                  <a:lnTo>
                    <a:pt x="11885" y="25172"/>
                  </a:lnTo>
                  <a:lnTo>
                    <a:pt x="11927" y="25172"/>
                  </a:lnTo>
                  <a:lnTo>
                    <a:pt x="11927" y="25088"/>
                  </a:lnTo>
                  <a:lnTo>
                    <a:pt x="11990" y="25088"/>
                  </a:lnTo>
                  <a:lnTo>
                    <a:pt x="12011" y="25130"/>
                  </a:lnTo>
                  <a:lnTo>
                    <a:pt x="12011" y="25193"/>
                  </a:lnTo>
                  <a:lnTo>
                    <a:pt x="12032" y="25214"/>
                  </a:lnTo>
                  <a:lnTo>
                    <a:pt x="12095" y="25193"/>
                  </a:lnTo>
                  <a:lnTo>
                    <a:pt x="12220" y="25046"/>
                  </a:lnTo>
                  <a:lnTo>
                    <a:pt x="12241" y="25025"/>
                  </a:lnTo>
                  <a:lnTo>
                    <a:pt x="12241" y="25005"/>
                  </a:lnTo>
                  <a:lnTo>
                    <a:pt x="12283" y="24921"/>
                  </a:lnTo>
                  <a:lnTo>
                    <a:pt x="12304" y="24879"/>
                  </a:lnTo>
                  <a:lnTo>
                    <a:pt x="12346" y="24837"/>
                  </a:lnTo>
                  <a:lnTo>
                    <a:pt x="12346" y="24837"/>
                  </a:lnTo>
                  <a:lnTo>
                    <a:pt x="12325" y="24900"/>
                  </a:lnTo>
                  <a:lnTo>
                    <a:pt x="12346" y="24942"/>
                  </a:lnTo>
                  <a:lnTo>
                    <a:pt x="12387" y="24984"/>
                  </a:lnTo>
                  <a:lnTo>
                    <a:pt x="12429" y="24942"/>
                  </a:lnTo>
                  <a:lnTo>
                    <a:pt x="12513" y="24837"/>
                  </a:lnTo>
                  <a:lnTo>
                    <a:pt x="12534" y="24774"/>
                  </a:lnTo>
                  <a:lnTo>
                    <a:pt x="12513" y="24691"/>
                  </a:lnTo>
                  <a:lnTo>
                    <a:pt x="12513" y="24607"/>
                  </a:lnTo>
                  <a:lnTo>
                    <a:pt x="12639" y="24481"/>
                  </a:lnTo>
                  <a:lnTo>
                    <a:pt x="12722" y="24460"/>
                  </a:lnTo>
                  <a:lnTo>
                    <a:pt x="12764" y="24398"/>
                  </a:lnTo>
                  <a:lnTo>
                    <a:pt x="12743" y="24356"/>
                  </a:lnTo>
                  <a:lnTo>
                    <a:pt x="12722" y="24293"/>
                  </a:lnTo>
                  <a:lnTo>
                    <a:pt x="12722" y="24272"/>
                  </a:lnTo>
                  <a:lnTo>
                    <a:pt x="12764" y="24293"/>
                  </a:lnTo>
                  <a:lnTo>
                    <a:pt x="12827" y="24314"/>
                  </a:lnTo>
                  <a:lnTo>
                    <a:pt x="12869" y="24314"/>
                  </a:lnTo>
                  <a:lnTo>
                    <a:pt x="12911" y="24251"/>
                  </a:lnTo>
                  <a:lnTo>
                    <a:pt x="12869" y="24188"/>
                  </a:lnTo>
                  <a:lnTo>
                    <a:pt x="12827" y="24147"/>
                  </a:lnTo>
                  <a:lnTo>
                    <a:pt x="12869" y="24168"/>
                  </a:lnTo>
                  <a:lnTo>
                    <a:pt x="12931" y="24209"/>
                  </a:lnTo>
                  <a:lnTo>
                    <a:pt x="12931" y="24168"/>
                  </a:lnTo>
                  <a:lnTo>
                    <a:pt x="12952" y="24084"/>
                  </a:lnTo>
                  <a:lnTo>
                    <a:pt x="13036" y="24084"/>
                  </a:lnTo>
                  <a:lnTo>
                    <a:pt x="13120" y="24042"/>
                  </a:lnTo>
                  <a:lnTo>
                    <a:pt x="13120" y="23958"/>
                  </a:lnTo>
                  <a:lnTo>
                    <a:pt x="13120" y="23937"/>
                  </a:lnTo>
                  <a:lnTo>
                    <a:pt x="13141" y="23875"/>
                  </a:lnTo>
                  <a:lnTo>
                    <a:pt x="13224" y="23875"/>
                  </a:lnTo>
                  <a:lnTo>
                    <a:pt x="13266" y="23854"/>
                  </a:lnTo>
                  <a:lnTo>
                    <a:pt x="13350" y="23749"/>
                  </a:lnTo>
                  <a:lnTo>
                    <a:pt x="13434" y="23707"/>
                  </a:lnTo>
                  <a:lnTo>
                    <a:pt x="13476" y="23707"/>
                  </a:lnTo>
                  <a:lnTo>
                    <a:pt x="13496" y="23728"/>
                  </a:lnTo>
                  <a:lnTo>
                    <a:pt x="13580" y="23707"/>
                  </a:lnTo>
                  <a:lnTo>
                    <a:pt x="13643" y="23624"/>
                  </a:lnTo>
                  <a:lnTo>
                    <a:pt x="13664" y="23477"/>
                  </a:lnTo>
                  <a:lnTo>
                    <a:pt x="13643" y="23352"/>
                  </a:lnTo>
                  <a:lnTo>
                    <a:pt x="13580" y="23352"/>
                  </a:lnTo>
                  <a:lnTo>
                    <a:pt x="13559" y="23331"/>
                  </a:lnTo>
                  <a:lnTo>
                    <a:pt x="13580" y="23247"/>
                  </a:lnTo>
                  <a:lnTo>
                    <a:pt x="13580" y="23142"/>
                  </a:lnTo>
                  <a:lnTo>
                    <a:pt x="13559" y="23059"/>
                  </a:lnTo>
                  <a:lnTo>
                    <a:pt x="13496" y="23017"/>
                  </a:lnTo>
                  <a:lnTo>
                    <a:pt x="13476" y="22912"/>
                  </a:lnTo>
                  <a:lnTo>
                    <a:pt x="13455" y="22870"/>
                  </a:lnTo>
                  <a:lnTo>
                    <a:pt x="13455" y="22787"/>
                  </a:lnTo>
                  <a:lnTo>
                    <a:pt x="13496" y="22787"/>
                  </a:lnTo>
                  <a:lnTo>
                    <a:pt x="13559" y="22808"/>
                  </a:lnTo>
                  <a:lnTo>
                    <a:pt x="13580" y="22912"/>
                  </a:lnTo>
                  <a:lnTo>
                    <a:pt x="13643" y="22996"/>
                  </a:lnTo>
                  <a:lnTo>
                    <a:pt x="13643" y="23080"/>
                  </a:lnTo>
                  <a:lnTo>
                    <a:pt x="13685" y="23184"/>
                  </a:lnTo>
                  <a:lnTo>
                    <a:pt x="13748" y="23205"/>
                  </a:lnTo>
                  <a:lnTo>
                    <a:pt x="13789" y="23247"/>
                  </a:lnTo>
                  <a:lnTo>
                    <a:pt x="13768" y="23331"/>
                  </a:lnTo>
                  <a:lnTo>
                    <a:pt x="13789" y="23414"/>
                  </a:lnTo>
                  <a:lnTo>
                    <a:pt x="13873" y="23456"/>
                  </a:lnTo>
                  <a:lnTo>
                    <a:pt x="13915" y="23456"/>
                  </a:lnTo>
                  <a:lnTo>
                    <a:pt x="13915" y="23414"/>
                  </a:lnTo>
                  <a:lnTo>
                    <a:pt x="13957" y="23352"/>
                  </a:lnTo>
                  <a:lnTo>
                    <a:pt x="13999" y="23352"/>
                  </a:lnTo>
                  <a:lnTo>
                    <a:pt x="14061" y="23435"/>
                  </a:lnTo>
                  <a:lnTo>
                    <a:pt x="14229" y="23435"/>
                  </a:lnTo>
                  <a:lnTo>
                    <a:pt x="14292" y="23393"/>
                  </a:lnTo>
                  <a:lnTo>
                    <a:pt x="14312" y="23414"/>
                  </a:lnTo>
                  <a:lnTo>
                    <a:pt x="14375" y="23414"/>
                  </a:lnTo>
                  <a:lnTo>
                    <a:pt x="14438" y="23352"/>
                  </a:lnTo>
                  <a:lnTo>
                    <a:pt x="14480" y="23289"/>
                  </a:lnTo>
                  <a:lnTo>
                    <a:pt x="14522" y="23289"/>
                  </a:lnTo>
                  <a:lnTo>
                    <a:pt x="14522" y="23226"/>
                  </a:lnTo>
                  <a:lnTo>
                    <a:pt x="14584" y="23205"/>
                  </a:lnTo>
                  <a:lnTo>
                    <a:pt x="14626" y="23226"/>
                  </a:lnTo>
                  <a:lnTo>
                    <a:pt x="14731" y="23352"/>
                  </a:lnTo>
                  <a:lnTo>
                    <a:pt x="14752" y="23414"/>
                  </a:lnTo>
                  <a:lnTo>
                    <a:pt x="14815" y="23414"/>
                  </a:lnTo>
                  <a:lnTo>
                    <a:pt x="14856" y="23352"/>
                  </a:lnTo>
                  <a:lnTo>
                    <a:pt x="14919" y="23331"/>
                  </a:lnTo>
                  <a:lnTo>
                    <a:pt x="14919" y="23226"/>
                  </a:lnTo>
                  <a:lnTo>
                    <a:pt x="14940" y="23226"/>
                  </a:lnTo>
                  <a:lnTo>
                    <a:pt x="14961" y="23247"/>
                  </a:lnTo>
                  <a:lnTo>
                    <a:pt x="15024" y="23247"/>
                  </a:lnTo>
                  <a:lnTo>
                    <a:pt x="15024" y="23205"/>
                  </a:lnTo>
                  <a:lnTo>
                    <a:pt x="15066" y="23205"/>
                  </a:lnTo>
                  <a:lnTo>
                    <a:pt x="15108" y="23226"/>
                  </a:lnTo>
                  <a:lnTo>
                    <a:pt x="15170" y="23226"/>
                  </a:lnTo>
                  <a:lnTo>
                    <a:pt x="15212" y="23184"/>
                  </a:lnTo>
                  <a:lnTo>
                    <a:pt x="15212" y="23121"/>
                  </a:lnTo>
                  <a:lnTo>
                    <a:pt x="15254" y="23100"/>
                  </a:lnTo>
                  <a:lnTo>
                    <a:pt x="15338" y="23100"/>
                  </a:lnTo>
                  <a:lnTo>
                    <a:pt x="15359" y="23080"/>
                  </a:lnTo>
                  <a:lnTo>
                    <a:pt x="15359" y="23017"/>
                  </a:lnTo>
                  <a:lnTo>
                    <a:pt x="15380" y="23017"/>
                  </a:lnTo>
                  <a:lnTo>
                    <a:pt x="15380" y="23080"/>
                  </a:lnTo>
                  <a:lnTo>
                    <a:pt x="15442" y="23100"/>
                  </a:lnTo>
                  <a:lnTo>
                    <a:pt x="15484" y="23038"/>
                  </a:lnTo>
                  <a:lnTo>
                    <a:pt x="15526" y="22975"/>
                  </a:lnTo>
                  <a:lnTo>
                    <a:pt x="15547" y="22975"/>
                  </a:lnTo>
                  <a:lnTo>
                    <a:pt x="15589" y="23038"/>
                  </a:lnTo>
                  <a:lnTo>
                    <a:pt x="15652" y="23080"/>
                  </a:lnTo>
                  <a:lnTo>
                    <a:pt x="15693" y="22975"/>
                  </a:lnTo>
                  <a:lnTo>
                    <a:pt x="15735" y="22975"/>
                  </a:lnTo>
                  <a:lnTo>
                    <a:pt x="15756" y="23017"/>
                  </a:lnTo>
                  <a:lnTo>
                    <a:pt x="15798" y="23038"/>
                  </a:lnTo>
                  <a:lnTo>
                    <a:pt x="15861" y="23038"/>
                  </a:lnTo>
                  <a:lnTo>
                    <a:pt x="15882" y="22975"/>
                  </a:lnTo>
                  <a:lnTo>
                    <a:pt x="15944" y="22933"/>
                  </a:lnTo>
                  <a:lnTo>
                    <a:pt x="16007" y="22933"/>
                  </a:lnTo>
                  <a:lnTo>
                    <a:pt x="16112" y="22891"/>
                  </a:lnTo>
                  <a:lnTo>
                    <a:pt x="16175" y="22891"/>
                  </a:lnTo>
                  <a:lnTo>
                    <a:pt x="16196" y="22933"/>
                  </a:lnTo>
                  <a:lnTo>
                    <a:pt x="16258" y="22933"/>
                  </a:lnTo>
                  <a:lnTo>
                    <a:pt x="16279" y="22870"/>
                  </a:lnTo>
                  <a:lnTo>
                    <a:pt x="16321" y="22808"/>
                  </a:lnTo>
                  <a:lnTo>
                    <a:pt x="16426" y="22808"/>
                  </a:lnTo>
                  <a:lnTo>
                    <a:pt x="16468" y="22766"/>
                  </a:lnTo>
                  <a:lnTo>
                    <a:pt x="16572" y="22724"/>
                  </a:lnTo>
                  <a:lnTo>
                    <a:pt x="16614" y="22703"/>
                  </a:lnTo>
                  <a:lnTo>
                    <a:pt x="16614" y="22661"/>
                  </a:lnTo>
                  <a:lnTo>
                    <a:pt x="16572" y="22577"/>
                  </a:lnTo>
                  <a:lnTo>
                    <a:pt x="16572" y="22515"/>
                  </a:lnTo>
                  <a:lnTo>
                    <a:pt x="16719" y="22577"/>
                  </a:lnTo>
                  <a:lnTo>
                    <a:pt x="16802" y="22619"/>
                  </a:lnTo>
                  <a:lnTo>
                    <a:pt x="16823" y="22682"/>
                  </a:lnTo>
                  <a:lnTo>
                    <a:pt x="16886" y="22703"/>
                  </a:lnTo>
                  <a:lnTo>
                    <a:pt x="16991" y="22619"/>
                  </a:lnTo>
                  <a:lnTo>
                    <a:pt x="16991" y="22536"/>
                  </a:lnTo>
                  <a:lnTo>
                    <a:pt x="16928" y="22515"/>
                  </a:lnTo>
                  <a:lnTo>
                    <a:pt x="16928" y="22473"/>
                  </a:lnTo>
                  <a:lnTo>
                    <a:pt x="17012" y="22431"/>
                  </a:lnTo>
                  <a:lnTo>
                    <a:pt x="17033" y="22494"/>
                  </a:lnTo>
                  <a:lnTo>
                    <a:pt x="17116" y="22515"/>
                  </a:lnTo>
                  <a:lnTo>
                    <a:pt x="17158" y="22410"/>
                  </a:lnTo>
                  <a:lnTo>
                    <a:pt x="17137" y="22326"/>
                  </a:lnTo>
                  <a:lnTo>
                    <a:pt x="17137" y="22264"/>
                  </a:lnTo>
                  <a:lnTo>
                    <a:pt x="17200" y="22264"/>
                  </a:lnTo>
                  <a:lnTo>
                    <a:pt x="17221" y="22305"/>
                  </a:lnTo>
                  <a:lnTo>
                    <a:pt x="17305" y="22326"/>
                  </a:lnTo>
                  <a:lnTo>
                    <a:pt x="17346" y="22284"/>
                  </a:lnTo>
                  <a:lnTo>
                    <a:pt x="17409" y="22264"/>
                  </a:lnTo>
                  <a:lnTo>
                    <a:pt x="17451" y="22264"/>
                  </a:lnTo>
                  <a:lnTo>
                    <a:pt x="17451" y="22180"/>
                  </a:lnTo>
                  <a:lnTo>
                    <a:pt x="17430" y="22117"/>
                  </a:lnTo>
                  <a:lnTo>
                    <a:pt x="17451" y="22096"/>
                  </a:lnTo>
                  <a:lnTo>
                    <a:pt x="17514" y="22117"/>
                  </a:lnTo>
                  <a:lnTo>
                    <a:pt x="17556" y="22180"/>
                  </a:lnTo>
                  <a:lnTo>
                    <a:pt x="17639" y="22159"/>
                  </a:lnTo>
                  <a:lnTo>
                    <a:pt x="17681" y="22096"/>
                  </a:lnTo>
                  <a:lnTo>
                    <a:pt x="17681" y="22012"/>
                  </a:lnTo>
                  <a:lnTo>
                    <a:pt x="17660" y="21992"/>
                  </a:lnTo>
                  <a:lnTo>
                    <a:pt x="17660" y="21950"/>
                  </a:lnTo>
                  <a:lnTo>
                    <a:pt x="17681" y="21908"/>
                  </a:lnTo>
                  <a:lnTo>
                    <a:pt x="17786" y="21908"/>
                  </a:lnTo>
                  <a:lnTo>
                    <a:pt x="17849" y="21950"/>
                  </a:lnTo>
                  <a:lnTo>
                    <a:pt x="17869" y="21887"/>
                  </a:lnTo>
                  <a:lnTo>
                    <a:pt x="17890" y="21845"/>
                  </a:lnTo>
                  <a:lnTo>
                    <a:pt x="17953" y="21866"/>
                  </a:lnTo>
                  <a:lnTo>
                    <a:pt x="17995" y="21908"/>
                  </a:lnTo>
                  <a:lnTo>
                    <a:pt x="18058" y="21950"/>
                  </a:lnTo>
                  <a:lnTo>
                    <a:pt x="18079" y="21908"/>
                  </a:lnTo>
                  <a:lnTo>
                    <a:pt x="18079" y="21866"/>
                  </a:lnTo>
                  <a:lnTo>
                    <a:pt x="18037" y="21803"/>
                  </a:lnTo>
                  <a:lnTo>
                    <a:pt x="18037" y="21761"/>
                  </a:lnTo>
                  <a:lnTo>
                    <a:pt x="18100" y="21699"/>
                  </a:lnTo>
                  <a:lnTo>
                    <a:pt x="18162" y="21740"/>
                  </a:lnTo>
                  <a:lnTo>
                    <a:pt x="18288" y="21699"/>
                  </a:lnTo>
                  <a:lnTo>
                    <a:pt x="18393" y="21636"/>
                  </a:lnTo>
                  <a:lnTo>
                    <a:pt x="18455" y="21531"/>
                  </a:lnTo>
                  <a:lnTo>
                    <a:pt x="18455" y="21489"/>
                  </a:lnTo>
                  <a:lnTo>
                    <a:pt x="18309" y="21552"/>
                  </a:lnTo>
                  <a:lnTo>
                    <a:pt x="18183" y="21552"/>
                  </a:lnTo>
                  <a:lnTo>
                    <a:pt x="18141" y="21531"/>
                  </a:lnTo>
                  <a:lnTo>
                    <a:pt x="17890" y="21531"/>
                  </a:lnTo>
                  <a:lnTo>
                    <a:pt x="17765" y="21489"/>
                  </a:lnTo>
                  <a:lnTo>
                    <a:pt x="17639" y="21447"/>
                  </a:lnTo>
                  <a:lnTo>
                    <a:pt x="17472" y="21427"/>
                  </a:lnTo>
                  <a:lnTo>
                    <a:pt x="17325" y="21280"/>
                  </a:lnTo>
                  <a:lnTo>
                    <a:pt x="17263" y="21238"/>
                  </a:lnTo>
                  <a:lnTo>
                    <a:pt x="17221" y="21238"/>
                  </a:lnTo>
                  <a:lnTo>
                    <a:pt x="17095" y="21301"/>
                  </a:lnTo>
                  <a:lnTo>
                    <a:pt x="17053" y="21259"/>
                  </a:lnTo>
                  <a:lnTo>
                    <a:pt x="17095" y="21217"/>
                  </a:lnTo>
                  <a:lnTo>
                    <a:pt x="17095" y="21175"/>
                  </a:lnTo>
                  <a:lnTo>
                    <a:pt x="17033" y="21238"/>
                  </a:lnTo>
                  <a:lnTo>
                    <a:pt x="16886" y="21343"/>
                  </a:lnTo>
                  <a:lnTo>
                    <a:pt x="16802" y="21385"/>
                  </a:lnTo>
                  <a:lnTo>
                    <a:pt x="16635" y="21385"/>
                  </a:lnTo>
                  <a:lnTo>
                    <a:pt x="16593" y="21427"/>
                  </a:lnTo>
                  <a:lnTo>
                    <a:pt x="16530" y="21385"/>
                  </a:lnTo>
                  <a:lnTo>
                    <a:pt x="16489" y="21364"/>
                  </a:lnTo>
                  <a:cubicBezTo>
                    <a:pt x="16489" y="21364"/>
                    <a:pt x="16426" y="21385"/>
                    <a:pt x="16405" y="21385"/>
                  </a:cubicBezTo>
                  <a:lnTo>
                    <a:pt x="16321" y="21385"/>
                  </a:lnTo>
                  <a:lnTo>
                    <a:pt x="16196" y="21531"/>
                  </a:lnTo>
                  <a:lnTo>
                    <a:pt x="16154" y="21594"/>
                  </a:lnTo>
                  <a:lnTo>
                    <a:pt x="16091" y="21531"/>
                  </a:lnTo>
                  <a:lnTo>
                    <a:pt x="16049" y="21489"/>
                  </a:lnTo>
                  <a:lnTo>
                    <a:pt x="15861" y="21489"/>
                  </a:lnTo>
                  <a:lnTo>
                    <a:pt x="15777" y="21468"/>
                  </a:lnTo>
                  <a:lnTo>
                    <a:pt x="15735" y="21489"/>
                  </a:lnTo>
                  <a:lnTo>
                    <a:pt x="15672" y="21447"/>
                  </a:lnTo>
                  <a:lnTo>
                    <a:pt x="15735" y="21364"/>
                  </a:lnTo>
                  <a:lnTo>
                    <a:pt x="15840" y="21364"/>
                  </a:lnTo>
                  <a:lnTo>
                    <a:pt x="15882" y="21427"/>
                  </a:lnTo>
                  <a:lnTo>
                    <a:pt x="15965" y="21447"/>
                  </a:lnTo>
                  <a:lnTo>
                    <a:pt x="16049" y="21385"/>
                  </a:lnTo>
                  <a:lnTo>
                    <a:pt x="16175" y="21364"/>
                  </a:lnTo>
                  <a:lnTo>
                    <a:pt x="16258" y="21280"/>
                  </a:lnTo>
                  <a:lnTo>
                    <a:pt x="16321" y="21280"/>
                  </a:lnTo>
                  <a:lnTo>
                    <a:pt x="16426" y="21322"/>
                  </a:lnTo>
                  <a:lnTo>
                    <a:pt x="16530" y="21280"/>
                  </a:lnTo>
                  <a:lnTo>
                    <a:pt x="16572" y="21238"/>
                  </a:lnTo>
                  <a:lnTo>
                    <a:pt x="16530" y="21175"/>
                  </a:lnTo>
                  <a:lnTo>
                    <a:pt x="16489" y="21175"/>
                  </a:lnTo>
                  <a:lnTo>
                    <a:pt x="16468" y="21134"/>
                  </a:lnTo>
                  <a:lnTo>
                    <a:pt x="16405" y="21134"/>
                  </a:lnTo>
                  <a:lnTo>
                    <a:pt x="16300" y="21155"/>
                  </a:lnTo>
                  <a:lnTo>
                    <a:pt x="16216" y="21134"/>
                  </a:lnTo>
                  <a:lnTo>
                    <a:pt x="16049" y="21134"/>
                  </a:lnTo>
                  <a:lnTo>
                    <a:pt x="15944" y="21155"/>
                  </a:lnTo>
                  <a:lnTo>
                    <a:pt x="15840" y="21155"/>
                  </a:lnTo>
                  <a:lnTo>
                    <a:pt x="15693" y="21134"/>
                  </a:lnTo>
                  <a:lnTo>
                    <a:pt x="15672" y="21071"/>
                  </a:lnTo>
                  <a:lnTo>
                    <a:pt x="15631" y="21050"/>
                  </a:lnTo>
                  <a:lnTo>
                    <a:pt x="15526" y="21071"/>
                  </a:lnTo>
                  <a:lnTo>
                    <a:pt x="15380" y="21071"/>
                  </a:lnTo>
                  <a:lnTo>
                    <a:pt x="15212" y="21175"/>
                  </a:lnTo>
                  <a:lnTo>
                    <a:pt x="15170" y="21155"/>
                  </a:lnTo>
                  <a:lnTo>
                    <a:pt x="15212" y="21071"/>
                  </a:lnTo>
                  <a:lnTo>
                    <a:pt x="15275" y="21008"/>
                  </a:lnTo>
                  <a:lnTo>
                    <a:pt x="15463" y="21008"/>
                  </a:lnTo>
                  <a:lnTo>
                    <a:pt x="15672" y="20903"/>
                  </a:lnTo>
                  <a:lnTo>
                    <a:pt x="15756" y="20841"/>
                  </a:lnTo>
                  <a:lnTo>
                    <a:pt x="15756" y="20757"/>
                  </a:lnTo>
                  <a:lnTo>
                    <a:pt x="15777" y="20715"/>
                  </a:lnTo>
                  <a:lnTo>
                    <a:pt x="15861" y="20715"/>
                  </a:lnTo>
                  <a:lnTo>
                    <a:pt x="15903" y="20694"/>
                  </a:lnTo>
                  <a:lnTo>
                    <a:pt x="15965" y="20611"/>
                  </a:lnTo>
                  <a:lnTo>
                    <a:pt x="15944" y="20548"/>
                  </a:lnTo>
                  <a:lnTo>
                    <a:pt x="15882" y="20506"/>
                  </a:lnTo>
                  <a:lnTo>
                    <a:pt x="15798" y="20485"/>
                  </a:lnTo>
                  <a:lnTo>
                    <a:pt x="15777" y="20443"/>
                  </a:lnTo>
                  <a:lnTo>
                    <a:pt x="15861" y="20401"/>
                  </a:lnTo>
                  <a:lnTo>
                    <a:pt x="15903" y="20401"/>
                  </a:lnTo>
                  <a:lnTo>
                    <a:pt x="15903" y="20422"/>
                  </a:lnTo>
                  <a:lnTo>
                    <a:pt x="15986" y="20443"/>
                  </a:lnTo>
                  <a:lnTo>
                    <a:pt x="16007" y="20422"/>
                  </a:lnTo>
                  <a:lnTo>
                    <a:pt x="15986" y="20380"/>
                  </a:lnTo>
                  <a:lnTo>
                    <a:pt x="15965" y="20339"/>
                  </a:lnTo>
                  <a:lnTo>
                    <a:pt x="15965" y="20234"/>
                  </a:lnTo>
                  <a:lnTo>
                    <a:pt x="16007" y="20276"/>
                  </a:lnTo>
                  <a:lnTo>
                    <a:pt x="16049" y="20318"/>
                  </a:lnTo>
                  <a:lnTo>
                    <a:pt x="16049" y="20401"/>
                  </a:lnTo>
                  <a:lnTo>
                    <a:pt x="16091" y="20506"/>
                  </a:lnTo>
                  <a:lnTo>
                    <a:pt x="16175" y="20548"/>
                  </a:lnTo>
                  <a:lnTo>
                    <a:pt x="16279" y="20527"/>
                  </a:lnTo>
                  <a:lnTo>
                    <a:pt x="16405" y="20527"/>
                  </a:lnTo>
                  <a:lnTo>
                    <a:pt x="16698" y="20401"/>
                  </a:lnTo>
                  <a:lnTo>
                    <a:pt x="16781" y="20401"/>
                  </a:lnTo>
                  <a:lnTo>
                    <a:pt x="16844" y="20380"/>
                  </a:lnTo>
                  <a:lnTo>
                    <a:pt x="16907" y="20297"/>
                  </a:lnTo>
                  <a:lnTo>
                    <a:pt x="16991" y="20276"/>
                  </a:lnTo>
                  <a:lnTo>
                    <a:pt x="17033" y="20171"/>
                  </a:lnTo>
                  <a:lnTo>
                    <a:pt x="16991" y="20067"/>
                  </a:lnTo>
                  <a:lnTo>
                    <a:pt x="16949" y="19983"/>
                  </a:lnTo>
                  <a:lnTo>
                    <a:pt x="16907" y="19983"/>
                  </a:lnTo>
                  <a:lnTo>
                    <a:pt x="16802" y="19920"/>
                  </a:lnTo>
                  <a:lnTo>
                    <a:pt x="16530" y="19857"/>
                  </a:lnTo>
                  <a:lnTo>
                    <a:pt x="16489" y="19857"/>
                  </a:lnTo>
                  <a:lnTo>
                    <a:pt x="16384" y="19899"/>
                  </a:lnTo>
                  <a:lnTo>
                    <a:pt x="16321" y="19857"/>
                  </a:lnTo>
                  <a:lnTo>
                    <a:pt x="16321" y="19732"/>
                  </a:lnTo>
                  <a:lnTo>
                    <a:pt x="16300" y="19690"/>
                  </a:lnTo>
                  <a:lnTo>
                    <a:pt x="16196" y="19753"/>
                  </a:lnTo>
                  <a:lnTo>
                    <a:pt x="16112" y="19753"/>
                  </a:lnTo>
                  <a:lnTo>
                    <a:pt x="16007" y="19815"/>
                  </a:lnTo>
                  <a:lnTo>
                    <a:pt x="15944" y="19815"/>
                  </a:lnTo>
                  <a:lnTo>
                    <a:pt x="15861" y="19774"/>
                  </a:lnTo>
                  <a:lnTo>
                    <a:pt x="15861" y="19690"/>
                  </a:lnTo>
                  <a:lnTo>
                    <a:pt x="15944" y="19753"/>
                  </a:lnTo>
                  <a:lnTo>
                    <a:pt x="16007" y="19690"/>
                  </a:lnTo>
                  <a:lnTo>
                    <a:pt x="16070" y="19648"/>
                  </a:lnTo>
                  <a:lnTo>
                    <a:pt x="16196" y="19648"/>
                  </a:lnTo>
                  <a:lnTo>
                    <a:pt x="16216" y="19585"/>
                  </a:lnTo>
                  <a:lnTo>
                    <a:pt x="16175" y="19523"/>
                  </a:lnTo>
                  <a:lnTo>
                    <a:pt x="16091" y="19418"/>
                  </a:lnTo>
                  <a:lnTo>
                    <a:pt x="16049" y="19376"/>
                  </a:lnTo>
                  <a:lnTo>
                    <a:pt x="15944" y="19376"/>
                  </a:lnTo>
                  <a:lnTo>
                    <a:pt x="15965" y="19355"/>
                  </a:lnTo>
                  <a:lnTo>
                    <a:pt x="16070" y="19292"/>
                  </a:lnTo>
                  <a:lnTo>
                    <a:pt x="16070" y="19251"/>
                  </a:lnTo>
                  <a:lnTo>
                    <a:pt x="16070" y="19146"/>
                  </a:lnTo>
                  <a:lnTo>
                    <a:pt x="16091" y="19104"/>
                  </a:lnTo>
                  <a:lnTo>
                    <a:pt x="16154" y="19167"/>
                  </a:lnTo>
                  <a:lnTo>
                    <a:pt x="16175" y="19313"/>
                  </a:lnTo>
                  <a:lnTo>
                    <a:pt x="16216" y="19355"/>
                  </a:lnTo>
                  <a:lnTo>
                    <a:pt x="16216" y="19418"/>
                  </a:lnTo>
                  <a:lnTo>
                    <a:pt x="16363" y="19543"/>
                  </a:lnTo>
                  <a:lnTo>
                    <a:pt x="16363" y="19585"/>
                  </a:lnTo>
                  <a:lnTo>
                    <a:pt x="16426" y="19669"/>
                  </a:lnTo>
                  <a:lnTo>
                    <a:pt x="16489" y="19690"/>
                  </a:lnTo>
                  <a:lnTo>
                    <a:pt x="16572" y="19669"/>
                  </a:lnTo>
                  <a:lnTo>
                    <a:pt x="16614" y="19648"/>
                  </a:lnTo>
                  <a:lnTo>
                    <a:pt x="16698" y="19690"/>
                  </a:lnTo>
                  <a:lnTo>
                    <a:pt x="16802" y="19669"/>
                  </a:lnTo>
                  <a:lnTo>
                    <a:pt x="16886" y="19648"/>
                  </a:lnTo>
                  <a:lnTo>
                    <a:pt x="16928" y="19690"/>
                  </a:lnTo>
                  <a:lnTo>
                    <a:pt x="16928" y="19774"/>
                  </a:lnTo>
                  <a:lnTo>
                    <a:pt x="17116" y="20004"/>
                  </a:lnTo>
                  <a:lnTo>
                    <a:pt x="17200" y="20067"/>
                  </a:lnTo>
                  <a:lnTo>
                    <a:pt x="17221" y="20004"/>
                  </a:lnTo>
                  <a:lnTo>
                    <a:pt x="17325" y="19983"/>
                  </a:lnTo>
                  <a:lnTo>
                    <a:pt x="17346" y="19983"/>
                  </a:lnTo>
                  <a:lnTo>
                    <a:pt x="17367" y="20025"/>
                  </a:lnTo>
                  <a:lnTo>
                    <a:pt x="17346" y="20108"/>
                  </a:lnTo>
                  <a:lnTo>
                    <a:pt x="17325" y="20213"/>
                  </a:lnTo>
                  <a:lnTo>
                    <a:pt x="17346" y="20339"/>
                  </a:lnTo>
                  <a:lnTo>
                    <a:pt x="17409" y="20422"/>
                  </a:lnTo>
                  <a:lnTo>
                    <a:pt x="17451" y="20527"/>
                  </a:lnTo>
                  <a:lnTo>
                    <a:pt x="17472" y="20715"/>
                  </a:lnTo>
                  <a:lnTo>
                    <a:pt x="17535" y="20757"/>
                  </a:lnTo>
                  <a:lnTo>
                    <a:pt x="17618" y="20841"/>
                  </a:lnTo>
                  <a:lnTo>
                    <a:pt x="17681" y="21029"/>
                  </a:lnTo>
                  <a:lnTo>
                    <a:pt x="17828" y="21134"/>
                  </a:lnTo>
                  <a:lnTo>
                    <a:pt x="17869" y="21175"/>
                  </a:lnTo>
                  <a:lnTo>
                    <a:pt x="17953" y="21155"/>
                  </a:lnTo>
                  <a:lnTo>
                    <a:pt x="18037" y="21134"/>
                  </a:lnTo>
                  <a:lnTo>
                    <a:pt x="18100" y="21134"/>
                  </a:lnTo>
                  <a:lnTo>
                    <a:pt x="18141" y="21113"/>
                  </a:lnTo>
                  <a:lnTo>
                    <a:pt x="18141" y="21029"/>
                  </a:lnTo>
                  <a:lnTo>
                    <a:pt x="18141" y="20903"/>
                  </a:lnTo>
                  <a:lnTo>
                    <a:pt x="18141" y="20757"/>
                  </a:lnTo>
                  <a:lnTo>
                    <a:pt x="18162" y="20652"/>
                  </a:lnTo>
                  <a:lnTo>
                    <a:pt x="18183" y="20611"/>
                  </a:lnTo>
                  <a:lnTo>
                    <a:pt x="18204" y="20611"/>
                  </a:lnTo>
                  <a:lnTo>
                    <a:pt x="18246" y="20652"/>
                  </a:lnTo>
                  <a:lnTo>
                    <a:pt x="18204" y="20736"/>
                  </a:lnTo>
                  <a:lnTo>
                    <a:pt x="18204" y="20820"/>
                  </a:lnTo>
                  <a:lnTo>
                    <a:pt x="18267" y="20924"/>
                  </a:lnTo>
                  <a:lnTo>
                    <a:pt x="18204" y="21008"/>
                  </a:lnTo>
                  <a:lnTo>
                    <a:pt x="18204" y="21071"/>
                  </a:lnTo>
                  <a:lnTo>
                    <a:pt x="18267" y="21113"/>
                  </a:lnTo>
                  <a:lnTo>
                    <a:pt x="18309" y="21071"/>
                  </a:lnTo>
                  <a:lnTo>
                    <a:pt x="18393" y="21050"/>
                  </a:lnTo>
                  <a:lnTo>
                    <a:pt x="18455" y="21071"/>
                  </a:lnTo>
                  <a:lnTo>
                    <a:pt x="18476" y="21134"/>
                  </a:lnTo>
                  <a:lnTo>
                    <a:pt x="18455" y="21175"/>
                  </a:lnTo>
                  <a:lnTo>
                    <a:pt x="18476" y="21217"/>
                  </a:lnTo>
                  <a:lnTo>
                    <a:pt x="18581" y="21217"/>
                  </a:lnTo>
                  <a:lnTo>
                    <a:pt x="18623" y="21155"/>
                  </a:lnTo>
                  <a:lnTo>
                    <a:pt x="18623" y="21071"/>
                  </a:lnTo>
                  <a:lnTo>
                    <a:pt x="18602" y="21008"/>
                  </a:lnTo>
                  <a:lnTo>
                    <a:pt x="18602" y="20820"/>
                  </a:lnTo>
                  <a:lnTo>
                    <a:pt x="18623" y="20736"/>
                  </a:lnTo>
                  <a:lnTo>
                    <a:pt x="18623" y="20631"/>
                  </a:lnTo>
                  <a:lnTo>
                    <a:pt x="18665" y="20590"/>
                  </a:lnTo>
                  <a:lnTo>
                    <a:pt x="18623" y="20527"/>
                  </a:lnTo>
                  <a:lnTo>
                    <a:pt x="18581" y="20527"/>
                  </a:lnTo>
                  <a:lnTo>
                    <a:pt x="18602" y="20485"/>
                  </a:lnTo>
                  <a:lnTo>
                    <a:pt x="18623" y="20422"/>
                  </a:lnTo>
                  <a:lnTo>
                    <a:pt x="18602" y="20401"/>
                  </a:lnTo>
                  <a:lnTo>
                    <a:pt x="18497" y="20443"/>
                  </a:lnTo>
                  <a:lnTo>
                    <a:pt x="18497" y="20401"/>
                  </a:lnTo>
                  <a:lnTo>
                    <a:pt x="18518" y="20339"/>
                  </a:lnTo>
                  <a:lnTo>
                    <a:pt x="18623" y="20318"/>
                  </a:lnTo>
                  <a:lnTo>
                    <a:pt x="18685" y="20276"/>
                  </a:lnTo>
                  <a:lnTo>
                    <a:pt x="18685" y="20171"/>
                  </a:lnTo>
                  <a:lnTo>
                    <a:pt x="18665" y="20108"/>
                  </a:lnTo>
                  <a:lnTo>
                    <a:pt x="18602" y="20129"/>
                  </a:lnTo>
                  <a:lnTo>
                    <a:pt x="18581" y="20087"/>
                  </a:lnTo>
                  <a:lnTo>
                    <a:pt x="18623" y="20004"/>
                  </a:lnTo>
                  <a:lnTo>
                    <a:pt x="18685" y="19899"/>
                  </a:lnTo>
                  <a:lnTo>
                    <a:pt x="18685" y="19857"/>
                  </a:lnTo>
                  <a:lnTo>
                    <a:pt x="18623" y="19857"/>
                  </a:lnTo>
                  <a:lnTo>
                    <a:pt x="18560" y="19899"/>
                  </a:lnTo>
                  <a:lnTo>
                    <a:pt x="18476" y="20025"/>
                  </a:lnTo>
                  <a:lnTo>
                    <a:pt x="18455" y="20171"/>
                  </a:lnTo>
                  <a:lnTo>
                    <a:pt x="18393" y="20192"/>
                  </a:lnTo>
                  <a:lnTo>
                    <a:pt x="18393" y="20129"/>
                  </a:lnTo>
                  <a:lnTo>
                    <a:pt x="18413" y="20004"/>
                  </a:lnTo>
                  <a:lnTo>
                    <a:pt x="18413" y="19962"/>
                  </a:lnTo>
                  <a:lnTo>
                    <a:pt x="18393" y="19899"/>
                  </a:lnTo>
                  <a:lnTo>
                    <a:pt x="18393" y="19857"/>
                  </a:lnTo>
                  <a:lnTo>
                    <a:pt x="18413" y="19774"/>
                  </a:lnTo>
                  <a:lnTo>
                    <a:pt x="18497" y="19690"/>
                  </a:lnTo>
                  <a:lnTo>
                    <a:pt x="18581" y="19648"/>
                  </a:lnTo>
                  <a:lnTo>
                    <a:pt x="18602" y="19564"/>
                  </a:lnTo>
                  <a:lnTo>
                    <a:pt x="18560" y="19502"/>
                  </a:lnTo>
                  <a:lnTo>
                    <a:pt x="18476" y="19502"/>
                  </a:lnTo>
                  <a:lnTo>
                    <a:pt x="18413" y="19564"/>
                  </a:lnTo>
                  <a:lnTo>
                    <a:pt x="18393" y="19606"/>
                  </a:lnTo>
                  <a:lnTo>
                    <a:pt x="18372" y="19648"/>
                  </a:lnTo>
                  <a:lnTo>
                    <a:pt x="18393" y="19543"/>
                  </a:lnTo>
                  <a:lnTo>
                    <a:pt x="18413" y="19481"/>
                  </a:lnTo>
                  <a:lnTo>
                    <a:pt x="18393" y="19460"/>
                  </a:lnTo>
                  <a:lnTo>
                    <a:pt x="18351" y="19481"/>
                  </a:lnTo>
                  <a:lnTo>
                    <a:pt x="18246" y="19564"/>
                  </a:lnTo>
                  <a:lnTo>
                    <a:pt x="18162" y="19648"/>
                  </a:lnTo>
                  <a:lnTo>
                    <a:pt x="18162" y="19606"/>
                  </a:lnTo>
                  <a:lnTo>
                    <a:pt x="18183" y="19543"/>
                  </a:lnTo>
                  <a:lnTo>
                    <a:pt x="18246" y="19460"/>
                  </a:lnTo>
                  <a:lnTo>
                    <a:pt x="18288" y="19397"/>
                  </a:lnTo>
                  <a:lnTo>
                    <a:pt x="18351" y="19292"/>
                  </a:lnTo>
                  <a:lnTo>
                    <a:pt x="18351" y="19271"/>
                  </a:lnTo>
                  <a:lnTo>
                    <a:pt x="18288" y="19230"/>
                  </a:lnTo>
                  <a:lnTo>
                    <a:pt x="18267" y="19167"/>
                  </a:lnTo>
                  <a:lnTo>
                    <a:pt x="18204" y="19167"/>
                  </a:lnTo>
                  <a:lnTo>
                    <a:pt x="18162" y="19125"/>
                  </a:lnTo>
                  <a:lnTo>
                    <a:pt x="18141" y="19041"/>
                  </a:lnTo>
                  <a:lnTo>
                    <a:pt x="18079" y="19020"/>
                  </a:lnTo>
                  <a:lnTo>
                    <a:pt x="17995" y="18937"/>
                  </a:lnTo>
                  <a:lnTo>
                    <a:pt x="17953" y="18937"/>
                  </a:lnTo>
                  <a:lnTo>
                    <a:pt x="17932" y="18916"/>
                  </a:lnTo>
                  <a:lnTo>
                    <a:pt x="17869" y="18916"/>
                  </a:lnTo>
                  <a:lnTo>
                    <a:pt x="17869" y="18853"/>
                  </a:lnTo>
                  <a:lnTo>
                    <a:pt x="17849" y="18811"/>
                  </a:lnTo>
                  <a:lnTo>
                    <a:pt x="17660" y="18665"/>
                  </a:lnTo>
                  <a:lnTo>
                    <a:pt x="17639" y="18623"/>
                  </a:lnTo>
                  <a:lnTo>
                    <a:pt x="17535" y="18560"/>
                  </a:lnTo>
                  <a:lnTo>
                    <a:pt x="17430" y="18560"/>
                  </a:lnTo>
                  <a:lnTo>
                    <a:pt x="17325" y="18602"/>
                  </a:lnTo>
                  <a:lnTo>
                    <a:pt x="17242" y="18707"/>
                  </a:lnTo>
                  <a:lnTo>
                    <a:pt x="17242" y="18644"/>
                  </a:lnTo>
                  <a:lnTo>
                    <a:pt x="17221" y="18560"/>
                  </a:lnTo>
                  <a:lnTo>
                    <a:pt x="17053" y="18518"/>
                  </a:lnTo>
                  <a:lnTo>
                    <a:pt x="16949" y="18518"/>
                  </a:lnTo>
                  <a:lnTo>
                    <a:pt x="16844" y="18539"/>
                  </a:lnTo>
                  <a:lnTo>
                    <a:pt x="16823" y="18518"/>
                  </a:lnTo>
                  <a:lnTo>
                    <a:pt x="16907" y="18434"/>
                  </a:lnTo>
                  <a:lnTo>
                    <a:pt x="16949" y="18476"/>
                  </a:lnTo>
                  <a:lnTo>
                    <a:pt x="17137" y="18476"/>
                  </a:lnTo>
                  <a:lnTo>
                    <a:pt x="17221" y="18497"/>
                  </a:lnTo>
                  <a:lnTo>
                    <a:pt x="17325" y="18497"/>
                  </a:lnTo>
                  <a:lnTo>
                    <a:pt x="17430" y="18476"/>
                  </a:lnTo>
                  <a:lnTo>
                    <a:pt x="17472" y="18393"/>
                  </a:lnTo>
                  <a:lnTo>
                    <a:pt x="17514" y="18204"/>
                  </a:lnTo>
                  <a:lnTo>
                    <a:pt x="17472" y="18121"/>
                  </a:lnTo>
                  <a:lnTo>
                    <a:pt x="17451" y="18100"/>
                  </a:lnTo>
                  <a:lnTo>
                    <a:pt x="17409" y="18100"/>
                  </a:lnTo>
                  <a:lnTo>
                    <a:pt x="17263" y="17995"/>
                  </a:lnTo>
                  <a:lnTo>
                    <a:pt x="17221" y="17974"/>
                  </a:lnTo>
                  <a:lnTo>
                    <a:pt x="17158" y="17974"/>
                  </a:lnTo>
                  <a:lnTo>
                    <a:pt x="17053" y="18058"/>
                  </a:lnTo>
                  <a:lnTo>
                    <a:pt x="17012" y="18058"/>
                  </a:lnTo>
                  <a:lnTo>
                    <a:pt x="16928" y="18079"/>
                  </a:lnTo>
                  <a:lnTo>
                    <a:pt x="16886" y="18162"/>
                  </a:lnTo>
                  <a:lnTo>
                    <a:pt x="16844" y="18162"/>
                  </a:lnTo>
                  <a:lnTo>
                    <a:pt x="16844" y="18079"/>
                  </a:lnTo>
                  <a:lnTo>
                    <a:pt x="16823" y="18016"/>
                  </a:lnTo>
                  <a:lnTo>
                    <a:pt x="16781" y="18016"/>
                  </a:lnTo>
                  <a:lnTo>
                    <a:pt x="16635" y="18058"/>
                  </a:lnTo>
                  <a:lnTo>
                    <a:pt x="16593" y="18079"/>
                  </a:lnTo>
                  <a:lnTo>
                    <a:pt x="16530" y="18079"/>
                  </a:lnTo>
                  <a:lnTo>
                    <a:pt x="16572" y="18058"/>
                  </a:lnTo>
                  <a:lnTo>
                    <a:pt x="16677" y="17995"/>
                  </a:lnTo>
                  <a:lnTo>
                    <a:pt x="16781" y="17974"/>
                  </a:lnTo>
                  <a:lnTo>
                    <a:pt x="16802" y="17911"/>
                  </a:lnTo>
                  <a:lnTo>
                    <a:pt x="16781" y="17870"/>
                  </a:lnTo>
                  <a:lnTo>
                    <a:pt x="16719" y="17849"/>
                  </a:lnTo>
                  <a:lnTo>
                    <a:pt x="16677" y="17870"/>
                  </a:lnTo>
                  <a:lnTo>
                    <a:pt x="16719" y="17807"/>
                  </a:lnTo>
                  <a:lnTo>
                    <a:pt x="16781" y="17807"/>
                  </a:lnTo>
                  <a:lnTo>
                    <a:pt x="16823" y="17849"/>
                  </a:lnTo>
                  <a:lnTo>
                    <a:pt x="16928" y="17953"/>
                  </a:lnTo>
                  <a:lnTo>
                    <a:pt x="17012" y="17974"/>
                  </a:lnTo>
                  <a:lnTo>
                    <a:pt x="17095" y="17953"/>
                  </a:lnTo>
                  <a:lnTo>
                    <a:pt x="17200" y="17870"/>
                  </a:lnTo>
                  <a:lnTo>
                    <a:pt x="17367" y="17870"/>
                  </a:lnTo>
                  <a:lnTo>
                    <a:pt x="17430" y="17786"/>
                  </a:lnTo>
                  <a:lnTo>
                    <a:pt x="17472" y="17765"/>
                  </a:lnTo>
                  <a:lnTo>
                    <a:pt x="17514" y="17702"/>
                  </a:lnTo>
                  <a:lnTo>
                    <a:pt x="17472" y="17639"/>
                  </a:lnTo>
                  <a:lnTo>
                    <a:pt x="17409" y="17577"/>
                  </a:lnTo>
                  <a:lnTo>
                    <a:pt x="17263" y="17556"/>
                  </a:lnTo>
                  <a:lnTo>
                    <a:pt x="17200" y="17493"/>
                  </a:lnTo>
                  <a:lnTo>
                    <a:pt x="17137" y="17451"/>
                  </a:lnTo>
                  <a:lnTo>
                    <a:pt x="17033" y="17451"/>
                  </a:lnTo>
                  <a:lnTo>
                    <a:pt x="16928" y="17430"/>
                  </a:lnTo>
                  <a:lnTo>
                    <a:pt x="16844" y="17451"/>
                  </a:lnTo>
                  <a:lnTo>
                    <a:pt x="16823" y="17493"/>
                  </a:lnTo>
                  <a:lnTo>
                    <a:pt x="16740" y="17556"/>
                  </a:lnTo>
                  <a:lnTo>
                    <a:pt x="16677" y="17535"/>
                  </a:lnTo>
                  <a:lnTo>
                    <a:pt x="16593" y="17493"/>
                  </a:lnTo>
                  <a:lnTo>
                    <a:pt x="16489" y="17493"/>
                  </a:lnTo>
                  <a:lnTo>
                    <a:pt x="16468" y="17556"/>
                  </a:lnTo>
                  <a:lnTo>
                    <a:pt x="16426" y="17598"/>
                  </a:lnTo>
                  <a:lnTo>
                    <a:pt x="16384" y="17577"/>
                  </a:lnTo>
                  <a:lnTo>
                    <a:pt x="16321" y="17535"/>
                  </a:lnTo>
                  <a:lnTo>
                    <a:pt x="16300" y="17535"/>
                  </a:lnTo>
                  <a:lnTo>
                    <a:pt x="16279" y="17472"/>
                  </a:lnTo>
                  <a:lnTo>
                    <a:pt x="16321" y="17430"/>
                  </a:lnTo>
                  <a:lnTo>
                    <a:pt x="16426" y="17388"/>
                  </a:lnTo>
                  <a:lnTo>
                    <a:pt x="16572" y="17430"/>
                  </a:lnTo>
                  <a:lnTo>
                    <a:pt x="16740" y="17430"/>
                  </a:lnTo>
                  <a:lnTo>
                    <a:pt x="16802" y="17367"/>
                  </a:lnTo>
                  <a:lnTo>
                    <a:pt x="16802" y="17326"/>
                  </a:lnTo>
                  <a:lnTo>
                    <a:pt x="16740" y="17221"/>
                  </a:lnTo>
                  <a:lnTo>
                    <a:pt x="16635" y="17137"/>
                  </a:lnTo>
                  <a:lnTo>
                    <a:pt x="16530" y="17074"/>
                  </a:lnTo>
                  <a:lnTo>
                    <a:pt x="16489" y="17012"/>
                  </a:lnTo>
                  <a:lnTo>
                    <a:pt x="16489" y="16907"/>
                  </a:lnTo>
                  <a:lnTo>
                    <a:pt x="16509" y="16865"/>
                  </a:lnTo>
                  <a:lnTo>
                    <a:pt x="16572" y="16907"/>
                  </a:lnTo>
                  <a:lnTo>
                    <a:pt x="16593" y="16949"/>
                  </a:lnTo>
                  <a:lnTo>
                    <a:pt x="16593" y="17012"/>
                  </a:lnTo>
                  <a:lnTo>
                    <a:pt x="16677" y="17054"/>
                  </a:lnTo>
                  <a:lnTo>
                    <a:pt x="16802" y="17158"/>
                  </a:lnTo>
                  <a:lnTo>
                    <a:pt x="16823" y="17221"/>
                  </a:lnTo>
                  <a:lnTo>
                    <a:pt x="16886" y="17242"/>
                  </a:lnTo>
                  <a:lnTo>
                    <a:pt x="16928" y="17242"/>
                  </a:lnTo>
                  <a:lnTo>
                    <a:pt x="17012" y="17326"/>
                  </a:lnTo>
                  <a:lnTo>
                    <a:pt x="17095" y="17326"/>
                  </a:lnTo>
                  <a:lnTo>
                    <a:pt x="17200" y="17284"/>
                  </a:lnTo>
                  <a:lnTo>
                    <a:pt x="17263" y="17242"/>
                  </a:lnTo>
                  <a:lnTo>
                    <a:pt x="17346" y="17221"/>
                  </a:lnTo>
                  <a:lnTo>
                    <a:pt x="17409" y="17158"/>
                  </a:lnTo>
                  <a:lnTo>
                    <a:pt x="17472" y="17116"/>
                  </a:lnTo>
                  <a:lnTo>
                    <a:pt x="17556" y="17074"/>
                  </a:lnTo>
                  <a:lnTo>
                    <a:pt x="17606" y="17074"/>
                  </a:lnTo>
                  <a:lnTo>
                    <a:pt x="17618" y="17116"/>
                  </a:lnTo>
                  <a:lnTo>
                    <a:pt x="17618" y="17074"/>
                  </a:lnTo>
                  <a:lnTo>
                    <a:pt x="17618" y="17033"/>
                  </a:lnTo>
                  <a:lnTo>
                    <a:pt x="17577" y="16970"/>
                  </a:lnTo>
                  <a:lnTo>
                    <a:pt x="17588" y="17010"/>
                  </a:lnTo>
                  <a:lnTo>
                    <a:pt x="17472" y="16844"/>
                  </a:lnTo>
                  <a:lnTo>
                    <a:pt x="17409" y="16802"/>
                  </a:lnTo>
                  <a:lnTo>
                    <a:pt x="17409" y="16740"/>
                  </a:lnTo>
                  <a:lnTo>
                    <a:pt x="17430" y="16719"/>
                  </a:lnTo>
                  <a:lnTo>
                    <a:pt x="17472" y="16719"/>
                  </a:lnTo>
                  <a:lnTo>
                    <a:pt x="17535" y="16761"/>
                  </a:lnTo>
                  <a:lnTo>
                    <a:pt x="17535" y="16823"/>
                  </a:lnTo>
                  <a:lnTo>
                    <a:pt x="17577" y="16865"/>
                  </a:lnTo>
                  <a:lnTo>
                    <a:pt x="17681" y="17074"/>
                  </a:lnTo>
                  <a:lnTo>
                    <a:pt x="17869" y="17284"/>
                  </a:lnTo>
                  <a:lnTo>
                    <a:pt x="17890" y="17326"/>
                  </a:lnTo>
                  <a:lnTo>
                    <a:pt x="17932" y="17263"/>
                  </a:lnTo>
                  <a:lnTo>
                    <a:pt x="17932" y="17179"/>
                  </a:lnTo>
                  <a:lnTo>
                    <a:pt x="17953" y="17012"/>
                  </a:lnTo>
                  <a:lnTo>
                    <a:pt x="17953" y="16907"/>
                  </a:lnTo>
                  <a:lnTo>
                    <a:pt x="17995" y="16844"/>
                  </a:lnTo>
                  <a:lnTo>
                    <a:pt x="18058" y="16844"/>
                  </a:lnTo>
                  <a:lnTo>
                    <a:pt x="18100" y="16865"/>
                  </a:lnTo>
                  <a:lnTo>
                    <a:pt x="18100" y="16949"/>
                  </a:lnTo>
                  <a:lnTo>
                    <a:pt x="18141" y="17012"/>
                  </a:lnTo>
                  <a:lnTo>
                    <a:pt x="18183" y="17012"/>
                  </a:lnTo>
                  <a:lnTo>
                    <a:pt x="18372" y="17074"/>
                  </a:lnTo>
                  <a:lnTo>
                    <a:pt x="18518" y="17179"/>
                  </a:lnTo>
                  <a:lnTo>
                    <a:pt x="18602" y="17221"/>
                  </a:lnTo>
                  <a:lnTo>
                    <a:pt x="18665" y="17179"/>
                  </a:lnTo>
                  <a:lnTo>
                    <a:pt x="18706" y="17179"/>
                  </a:lnTo>
                  <a:lnTo>
                    <a:pt x="18769" y="17221"/>
                  </a:lnTo>
                  <a:lnTo>
                    <a:pt x="18769" y="17263"/>
                  </a:lnTo>
                  <a:lnTo>
                    <a:pt x="18602" y="17284"/>
                  </a:lnTo>
                  <a:lnTo>
                    <a:pt x="18581" y="17326"/>
                  </a:lnTo>
                  <a:lnTo>
                    <a:pt x="18476" y="17221"/>
                  </a:lnTo>
                  <a:lnTo>
                    <a:pt x="18288" y="17116"/>
                  </a:lnTo>
                  <a:lnTo>
                    <a:pt x="18246" y="17074"/>
                  </a:lnTo>
                  <a:lnTo>
                    <a:pt x="18204" y="17054"/>
                  </a:lnTo>
                  <a:lnTo>
                    <a:pt x="18162" y="17054"/>
                  </a:lnTo>
                  <a:lnTo>
                    <a:pt x="18121" y="17074"/>
                  </a:lnTo>
                  <a:lnTo>
                    <a:pt x="18121" y="17137"/>
                  </a:lnTo>
                  <a:lnTo>
                    <a:pt x="18183" y="17221"/>
                  </a:lnTo>
                  <a:lnTo>
                    <a:pt x="18413" y="17430"/>
                  </a:lnTo>
                  <a:lnTo>
                    <a:pt x="18518" y="17535"/>
                  </a:lnTo>
                  <a:lnTo>
                    <a:pt x="18685" y="17598"/>
                  </a:lnTo>
                  <a:lnTo>
                    <a:pt x="18790" y="17681"/>
                  </a:lnTo>
                  <a:lnTo>
                    <a:pt x="18832" y="17702"/>
                  </a:lnTo>
                  <a:lnTo>
                    <a:pt x="18916" y="17681"/>
                  </a:lnTo>
                  <a:lnTo>
                    <a:pt x="18937" y="17639"/>
                  </a:lnTo>
                  <a:lnTo>
                    <a:pt x="18999" y="17556"/>
                  </a:lnTo>
                  <a:lnTo>
                    <a:pt x="19125" y="17556"/>
                  </a:lnTo>
                  <a:lnTo>
                    <a:pt x="19167" y="17493"/>
                  </a:lnTo>
                  <a:lnTo>
                    <a:pt x="19167" y="17430"/>
                  </a:lnTo>
                  <a:lnTo>
                    <a:pt x="19250" y="17367"/>
                  </a:lnTo>
                  <a:lnTo>
                    <a:pt x="19313" y="17367"/>
                  </a:lnTo>
                  <a:lnTo>
                    <a:pt x="19376" y="17388"/>
                  </a:lnTo>
                  <a:lnTo>
                    <a:pt x="19460" y="17430"/>
                  </a:lnTo>
                  <a:lnTo>
                    <a:pt x="19564" y="17388"/>
                  </a:lnTo>
                  <a:lnTo>
                    <a:pt x="19669" y="17388"/>
                  </a:lnTo>
                  <a:lnTo>
                    <a:pt x="19690" y="17346"/>
                  </a:lnTo>
                  <a:lnTo>
                    <a:pt x="19732" y="17221"/>
                  </a:lnTo>
                  <a:lnTo>
                    <a:pt x="19732" y="17116"/>
                  </a:lnTo>
                  <a:lnTo>
                    <a:pt x="19774" y="17033"/>
                  </a:lnTo>
                  <a:lnTo>
                    <a:pt x="19857" y="16907"/>
                  </a:lnTo>
                  <a:lnTo>
                    <a:pt x="19857" y="16823"/>
                  </a:lnTo>
                  <a:lnTo>
                    <a:pt x="19836" y="16761"/>
                  </a:lnTo>
                  <a:lnTo>
                    <a:pt x="19753" y="16740"/>
                  </a:lnTo>
                  <a:lnTo>
                    <a:pt x="19648" y="16761"/>
                  </a:lnTo>
                  <a:lnTo>
                    <a:pt x="19627" y="16802"/>
                  </a:lnTo>
                  <a:lnTo>
                    <a:pt x="19585" y="16761"/>
                  </a:lnTo>
                  <a:lnTo>
                    <a:pt x="19543" y="16761"/>
                  </a:lnTo>
                  <a:lnTo>
                    <a:pt x="19522" y="16802"/>
                  </a:lnTo>
                  <a:lnTo>
                    <a:pt x="19439" y="16740"/>
                  </a:lnTo>
                  <a:lnTo>
                    <a:pt x="19376" y="16656"/>
                  </a:lnTo>
                  <a:lnTo>
                    <a:pt x="19334" y="16614"/>
                  </a:lnTo>
                  <a:lnTo>
                    <a:pt x="19313" y="16530"/>
                  </a:lnTo>
                  <a:lnTo>
                    <a:pt x="19271" y="16530"/>
                  </a:lnTo>
                  <a:lnTo>
                    <a:pt x="19250" y="16614"/>
                  </a:lnTo>
                  <a:lnTo>
                    <a:pt x="19250" y="16719"/>
                  </a:lnTo>
                  <a:lnTo>
                    <a:pt x="19313" y="16740"/>
                  </a:lnTo>
                  <a:lnTo>
                    <a:pt x="19313" y="16823"/>
                  </a:lnTo>
                  <a:lnTo>
                    <a:pt x="19250" y="16907"/>
                  </a:lnTo>
                  <a:lnTo>
                    <a:pt x="19229" y="17012"/>
                  </a:lnTo>
                  <a:lnTo>
                    <a:pt x="19209" y="16949"/>
                  </a:lnTo>
                  <a:lnTo>
                    <a:pt x="19229" y="16823"/>
                  </a:lnTo>
                  <a:lnTo>
                    <a:pt x="19209" y="16719"/>
                  </a:lnTo>
                  <a:lnTo>
                    <a:pt x="19146" y="16698"/>
                  </a:lnTo>
                  <a:lnTo>
                    <a:pt x="19125" y="16551"/>
                  </a:lnTo>
                  <a:lnTo>
                    <a:pt x="19062" y="16530"/>
                  </a:lnTo>
                  <a:lnTo>
                    <a:pt x="19041" y="16489"/>
                  </a:lnTo>
                  <a:lnTo>
                    <a:pt x="19041" y="16447"/>
                  </a:lnTo>
                  <a:lnTo>
                    <a:pt x="19104" y="16426"/>
                  </a:lnTo>
                  <a:lnTo>
                    <a:pt x="19161" y="16311"/>
                  </a:lnTo>
                  <a:lnTo>
                    <a:pt x="19146" y="16279"/>
                  </a:lnTo>
                  <a:lnTo>
                    <a:pt x="19104" y="16238"/>
                  </a:lnTo>
                  <a:lnTo>
                    <a:pt x="19146" y="16217"/>
                  </a:lnTo>
                  <a:lnTo>
                    <a:pt x="19229" y="16217"/>
                  </a:lnTo>
                  <a:lnTo>
                    <a:pt x="19271" y="16175"/>
                  </a:lnTo>
                  <a:lnTo>
                    <a:pt x="19313" y="16091"/>
                  </a:lnTo>
                  <a:lnTo>
                    <a:pt x="19313" y="15966"/>
                  </a:lnTo>
                  <a:lnTo>
                    <a:pt x="19271" y="15903"/>
                  </a:lnTo>
                  <a:lnTo>
                    <a:pt x="19271" y="15861"/>
                  </a:lnTo>
                  <a:lnTo>
                    <a:pt x="19334" y="15861"/>
                  </a:lnTo>
                  <a:lnTo>
                    <a:pt x="19376" y="15903"/>
                  </a:lnTo>
                  <a:lnTo>
                    <a:pt x="19439" y="15986"/>
                  </a:lnTo>
                  <a:lnTo>
                    <a:pt x="19481" y="16007"/>
                  </a:lnTo>
                  <a:lnTo>
                    <a:pt x="19564" y="16007"/>
                  </a:lnTo>
                  <a:lnTo>
                    <a:pt x="19648" y="15966"/>
                  </a:lnTo>
                  <a:lnTo>
                    <a:pt x="19732" y="15986"/>
                  </a:lnTo>
                  <a:lnTo>
                    <a:pt x="19794" y="16028"/>
                  </a:lnTo>
                  <a:lnTo>
                    <a:pt x="19899" y="16070"/>
                  </a:lnTo>
                  <a:lnTo>
                    <a:pt x="20046" y="16175"/>
                  </a:lnTo>
                  <a:lnTo>
                    <a:pt x="20046" y="16238"/>
                  </a:lnTo>
                  <a:lnTo>
                    <a:pt x="20066" y="16321"/>
                  </a:lnTo>
                  <a:lnTo>
                    <a:pt x="20108" y="16384"/>
                  </a:lnTo>
                  <a:lnTo>
                    <a:pt x="20150" y="16447"/>
                  </a:lnTo>
                  <a:lnTo>
                    <a:pt x="20192" y="16489"/>
                  </a:lnTo>
                  <a:lnTo>
                    <a:pt x="20318" y="16405"/>
                  </a:lnTo>
                  <a:lnTo>
                    <a:pt x="20422" y="16238"/>
                  </a:lnTo>
                  <a:lnTo>
                    <a:pt x="20485" y="16133"/>
                  </a:lnTo>
                  <a:lnTo>
                    <a:pt x="20422" y="16091"/>
                  </a:lnTo>
                  <a:lnTo>
                    <a:pt x="20401" y="15986"/>
                  </a:lnTo>
                  <a:lnTo>
                    <a:pt x="20464" y="15924"/>
                  </a:lnTo>
                  <a:lnTo>
                    <a:pt x="20464" y="15882"/>
                  </a:lnTo>
                  <a:lnTo>
                    <a:pt x="20359" y="15861"/>
                  </a:lnTo>
                  <a:lnTo>
                    <a:pt x="20276" y="15903"/>
                  </a:lnTo>
                  <a:lnTo>
                    <a:pt x="20255" y="15966"/>
                  </a:lnTo>
                  <a:lnTo>
                    <a:pt x="20108" y="15882"/>
                  </a:lnTo>
                  <a:lnTo>
                    <a:pt x="20046" y="15777"/>
                  </a:lnTo>
                  <a:lnTo>
                    <a:pt x="19899" y="15756"/>
                  </a:lnTo>
                  <a:lnTo>
                    <a:pt x="19857" y="15777"/>
                  </a:lnTo>
                  <a:lnTo>
                    <a:pt x="19794" y="15714"/>
                  </a:lnTo>
                  <a:lnTo>
                    <a:pt x="19794" y="15673"/>
                  </a:lnTo>
                  <a:lnTo>
                    <a:pt x="19857" y="15673"/>
                  </a:lnTo>
                  <a:lnTo>
                    <a:pt x="19899" y="15589"/>
                  </a:lnTo>
                  <a:lnTo>
                    <a:pt x="19941" y="15401"/>
                  </a:lnTo>
                  <a:lnTo>
                    <a:pt x="19962" y="15380"/>
                  </a:lnTo>
                  <a:lnTo>
                    <a:pt x="19962" y="15296"/>
                  </a:lnTo>
                  <a:lnTo>
                    <a:pt x="19836" y="15254"/>
                  </a:lnTo>
                  <a:lnTo>
                    <a:pt x="19774" y="15254"/>
                  </a:lnTo>
                  <a:lnTo>
                    <a:pt x="19669" y="15359"/>
                  </a:lnTo>
                  <a:lnTo>
                    <a:pt x="19564" y="15380"/>
                  </a:lnTo>
                  <a:lnTo>
                    <a:pt x="19460" y="15359"/>
                  </a:lnTo>
                  <a:lnTo>
                    <a:pt x="19439" y="15296"/>
                  </a:lnTo>
                  <a:lnTo>
                    <a:pt x="19418" y="15191"/>
                  </a:lnTo>
                  <a:lnTo>
                    <a:pt x="19376" y="15149"/>
                  </a:lnTo>
                  <a:lnTo>
                    <a:pt x="19376" y="15066"/>
                  </a:lnTo>
                  <a:lnTo>
                    <a:pt x="19460" y="15129"/>
                  </a:lnTo>
                  <a:lnTo>
                    <a:pt x="19481" y="15170"/>
                  </a:lnTo>
                  <a:lnTo>
                    <a:pt x="19460" y="15233"/>
                  </a:lnTo>
                  <a:lnTo>
                    <a:pt x="19481" y="15296"/>
                  </a:lnTo>
                  <a:lnTo>
                    <a:pt x="19564" y="15359"/>
                  </a:lnTo>
                  <a:lnTo>
                    <a:pt x="19648" y="15359"/>
                  </a:lnTo>
                  <a:lnTo>
                    <a:pt x="19753" y="15254"/>
                  </a:lnTo>
                  <a:lnTo>
                    <a:pt x="19836" y="15233"/>
                  </a:lnTo>
                  <a:lnTo>
                    <a:pt x="19941" y="15233"/>
                  </a:lnTo>
                  <a:lnTo>
                    <a:pt x="19983" y="15275"/>
                  </a:lnTo>
                  <a:lnTo>
                    <a:pt x="20046" y="15275"/>
                  </a:lnTo>
                  <a:lnTo>
                    <a:pt x="20066" y="15233"/>
                  </a:lnTo>
                  <a:lnTo>
                    <a:pt x="20046" y="15170"/>
                  </a:lnTo>
                  <a:lnTo>
                    <a:pt x="19836" y="14961"/>
                  </a:lnTo>
                  <a:lnTo>
                    <a:pt x="19669" y="14836"/>
                  </a:lnTo>
                  <a:lnTo>
                    <a:pt x="19522" y="14836"/>
                  </a:lnTo>
                  <a:lnTo>
                    <a:pt x="19355" y="14752"/>
                  </a:lnTo>
                  <a:lnTo>
                    <a:pt x="19271" y="14647"/>
                  </a:lnTo>
                  <a:lnTo>
                    <a:pt x="19271" y="14564"/>
                  </a:lnTo>
                  <a:lnTo>
                    <a:pt x="19271" y="14522"/>
                  </a:lnTo>
                  <a:lnTo>
                    <a:pt x="19334" y="14564"/>
                  </a:lnTo>
                  <a:lnTo>
                    <a:pt x="19376" y="14668"/>
                  </a:lnTo>
                  <a:lnTo>
                    <a:pt x="19460" y="14731"/>
                  </a:lnTo>
                  <a:lnTo>
                    <a:pt x="19585" y="14731"/>
                  </a:lnTo>
                  <a:lnTo>
                    <a:pt x="19627" y="14668"/>
                  </a:lnTo>
                  <a:lnTo>
                    <a:pt x="19627" y="14626"/>
                  </a:lnTo>
                  <a:lnTo>
                    <a:pt x="19522" y="14522"/>
                  </a:lnTo>
                  <a:lnTo>
                    <a:pt x="19481" y="14459"/>
                  </a:lnTo>
                  <a:lnTo>
                    <a:pt x="19481" y="14438"/>
                  </a:lnTo>
                  <a:lnTo>
                    <a:pt x="19522" y="14438"/>
                  </a:lnTo>
                  <a:lnTo>
                    <a:pt x="19564" y="14459"/>
                  </a:lnTo>
                  <a:lnTo>
                    <a:pt x="19690" y="14626"/>
                  </a:lnTo>
                  <a:lnTo>
                    <a:pt x="19753" y="14731"/>
                  </a:lnTo>
                  <a:lnTo>
                    <a:pt x="19753" y="14773"/>
                  </a:lnTo>
                  <a:lnTo>
                    <a:pt x="19857" y="14857"/>
                  </a:lnTo>
                  <a:lnTo>
                    <a:pt x="19962" y="14940"/>
                  </a:lnTo>
                  <a:lnTo>
                    <a:pt x="20087" y="15087"/>
                  </a:lnTo>
                  <a:lnTo>
                    <a:pt x="20171" y="15129"/>
                  </a:lnTo>
                  <a:lnTo>
                    <a:pt x="20213" y="15087"/>
                  </a:lnTo>
                  <a:lnTo>
                    <a:pt x="20276" y="15129"/>
                  </a:lnTo>
                  <a:lnTo>
                    <a:pt x="20297" y="15170"/>
                  </a:lnTo>
                  <a:lnTo>
                    <a:pt x="20213" y="15233"/>
                  </a:lnTo>
                  <a:lnTo>
                    <a:pt x="20276" y="15296"/>
                  </a:lnTo>
                  <a:lnTo>
                    <a:pt x="20318" y="15359"/>
                  </a:lnTo>
                  <a:lnTo>
                    <a:pt x="20380" y="15359"/>
                  </a:lnTo>
                  <a:lnTo>
                    <a:pt x="20422" y="15275"/>
                  </a:lnTo>
                  <a:lnTo>
                    <a:pt x="20485" y="15087"/>
                  </a:lnTo>
                  <a:lnTo>
                    <a:pt x="20506" y="15045"/>
                  </a:lnTo>
                  <a:lnTo>
                    <a:pt x="20527" y="14982"/>
                  </a:lnTo>
                  <a:lnTo>
                    <a:pt x="20506" y="14877"/>
                  </a:lnTo>
                  <a:lnTo>
                    <a:pt x="20506" y="14836"/>
                  </a:lnTo>
                  <a:lnTo>
                    <a:pt x="20506" y="14710"/>
                  </a:lnTo>
                  <a:lnTo>
                    <a:pt x="20464" y="14626"/>
                  </a:lnTo>
                  <a:lnTo>
                    <a:pt x="20464" y="14564"/>
                  </a:lnTo>
                  <a:lnTo>
                    <a:pt x="20464" y="14543"/>
                  </a:lnTo>
                  <a:lnTo>
                    <a:pt x="20506" y="14564"/>
                  </a:lnTo>
                  <a:lnTo>
                    <a:pt x="20590" y="14605"/>
                  </a:lnTo>
                  <a:lnTo>
                    <a:pt x="20610" y="14605"/>
                  </a:lnTo>
                  <a:lnTo>
                    <a:pt x="20590" y="14543"/>
                  </a:lnTo>
                  <a:lnTo>
                    <a:pt x="20506" y="14459"/>
                  </a:lnTo>
                  <a:lnTo>
                    <a:pt x="20464" y="14354"/>
                  </a:lnTo>
                  <a:lnTo>
                    <a:pt x="20401" y="14313"/>
                  </a:lnTo>
                  <a:lnTo>
                    <a:pt x="20318" y="14292"/>
                  </a:lnTo>
                  <a:lnTo>
                    <a:pt x="19962" y="14292"/>
                  </a:lnTo>
                  <a:lnTo>
                    <a:pt x="19920" y="14208"/>
                  </a:lnTo>
                  <a:lnTo>
                    <a:pt x="19836" y="14145"/>
                  </a:lnTo>
                  <a:lnTo>
                    <a:pt x="19648" y="14145"/>
                  </a:lnTo>
                  <a:lnTo>
                    <a:pt x="19564" y="14187"/>
                  </a:lnTo>
                  <a:lnTo>
                    <a:pt x="19502" y="14187"/>
                  </a:lnTo>
                  <a:lnTo>
                    <a:pt x="19460" y="14124"/>
                  </a:lnTo>
                  <a:lnTo>
                    <a:pt x="19439" y="14103"/>
                  </a:lnTo>
                  <a:lnTo>
                    <a:pt x="19460" y="14041"/>
                  </a:lnTo>
                  <a:lnTo>
                    <a:pt x="19502" y="14103"/>
                  </a:lnTo>
                  <a:lnTo>
                    <a:pt x="19543" y="14124"/>
                  </a:lnTo>
                  <a:lnTo>
                    <a:pt x="19669" y="14103"/>
                  </a:lnTo>
                  <a:lnTo>
                    <a:pt x="19836" y="14082"/>
                  </a:lnTo>
                  <a:lnTo>
                    <a:pt x="19878" y="14124"/>
                  </a:lnTo>
                  <a:lnTo>
                    <a:pt x="19941" y="14103"/>
                  </a:lnTo>
                  <a:lnTo>
                    <a:pt x="20025" y="14082"/>
                  </a:lnTo>
                  <a:lnTo>
                    <a:pt x="20087" y="14103"/>
                  </a:lnTo>
                  <a:lnTo>
                    <a:pt x="20150" y="14124"/>
                  </a:lnTo>
                  <a:lnTo>
                    <a:pt x="20192" y="14103"/>
                  </a:lnTo>
                  <a:lnTo>
                    <a:pt x="20234" y="14082"/>
                  </a:lnTo>
                  <a:lnTo>
                    <a:pt x="20234" y="14020"/>
                  </a:lnTo>
                  <a:lnTo>
                    <a:pt x="20234" y="13915"/>
                  </a:lnTo>
                  <a:lnTo>
                    <a:pt x="20234" y="13873"/>
                  </a:lnTo>
                  <a:lnTo>
                    <a:pt x="20171" y="13831"/>
                  </a:lnTo>
                  <a:lnTo>
                    <a:pt x="20129" y="13873"/>
                  </a:lnTo>
                  <a:lnTo>
                    <a:pt x="20066" y="13894"/>
                  </a:lnTo>
                  <a:lnTo>
                    <a:pt x="19983" y="13873"/>
                  </a:lnTo>
                  <a:lnTo>
                    <a:pt x="19857" y="13873"/>
                  </a:lnTo>
                  <a:lnTo>
                    <a:pt x="19815" y="13810"/>
                  </a:lnTo>
                  <a:lnTo>
                    <a:pt x="19711" y="13706"/>
                  </a:lnTo>
                  <a:lnTo>
                    <a:pt x="19606" y="13727"/>
                  </a:lnTo>
                  <a:lnTo>
                    <a:pt x="19564" y="13789"/>
                  </a:lnTo>
                  <a:lnTo>
                    <a:pt x="19543" y="13789"/>
                  </a:lnTo>
                  <a:lnTo>
                    <a:pt x="19543" y="13685"/>
                  </a:lnTo>
                  <a:lnTo>
                    <a:pt x="19543" y="13601"/>
                  </a:lnTo>
                  <a:lnTo>
                    <a:pt x="19522" y="13538"/>
                  </a:lnTo>
                  <a:lnTo>
                    <a:pt x="19313" y="13538"/>
                  </a:lnTo>
                  <a:lnTo>
                    <a:pt x="19229" y="13497"/>
                  </a:lnTo>
                  <a:lnTo>
                    <a:pt x="19250" y="13455"/>
                  </a:lnTo>
                  <a:lnTo>
                    <a:pt x="19313" y="13455"/>
                  </a:lnTo>
                  <a:lnTo>
                    <a:pt x="19418" y="13476"/>
                  </a:lnTo>
                  <a:lnTo>
                    <a:pt x="19460" y="13455"/>
                  </a:lnTo>
                  <a:lnTo>
                    <a:pt x="19460" y="13392"/>
                  </a:lnTo>
                  <a:lnTo>
                    <a:pt x="19439" y="13371"/>
                  </a:lnTo>
                  <a:lnTo>
                    <a:pt x="19481" y="13308"/>
                  </a:lnTo>
                  <a:lnTo>
                    <a:pt x="19460" y="13266"/>
                  </a:lnTo>
                  <a:lnTo>
                    <a:pt x="19439" y="13204"/>
                  </a:lnTo>
                  <a:lnTo>
                    <a:pt x="19481" y="13162"/>
                  </a:lnTo>
                  <a:lnTo>
                    <a:pt x="19460" y="13078"/>
                  </a:lnTo>
                  <a:lnTo>
                    <a:pt x="19460" y="12994"/>
                  </a:lnTo>
                  <a:lnTo>
                    <a:pt x="19522" y="12973"/>
                  </a:lnTo>
                  <a:lnTo>
                    <a:pt x="19543" y="12994"/>
                  </a:lnTo>
                  <a:lnTo>
                    <a:pt x="19543" y="13078"/>
                  </a:lnTo>
                  <a:lnTo>
                    <a:pt x="19585" y="13141"/>
                  </a:lnTo>
                  <a:lnTo>
                    <a:pt x="19648" y="13162"/>
                  </a:lnTo>
                  <a:lnTo>
                    <a:pt x="19732" y="13078"/>
                  </a:lnTo>
                  <a:lnTo>
                    <a:pt x="19857" y="12953"/>
                  </a:lnTo>
                  <a:lnTo>
                    <a:pt x="19941" y="12932"/>
                  </a:lnTo>
                  <a:lnTo>
                    <a:pt x="19941" y="12890"/>
                  </a:lnTo>
                  <a:lnTo>
                    <a:pt x="19899" y="12869"/>
                  </a:lnTo>
                  <a:lnTo>
                    <a:pt x="19794" y="12848"/>
                  </a:lnTo>
                  <a:lnTo>
                    <a:pt x="19732" y="12848"/>
                  </a:lnTo>
                  <a:lnTo>
                    <a:pt x="19690" y="12827"/>
                  </a:lnTo>
                  <a:lnTo>
                    <a:pt x="19774" y="12785"/>
                  </a:lnTo>
                  <a:lnTo>
                    <a:pt x="19878" y="12785"/>
                  </a:lnTo>
                  <a:lnTo>
                    <a:pt x="19941" y="12827"/>
                  </a:lnTo>
                  <a:lnTo>
                    <a:pt x="19983" y="12827"/>
                  </a:lnTo>
                  <a:lnTo>
                    <a:pt x="19983" y="12764"/>
                  </a:lnTo>
                  <a:lnTo>
                    <a:pt x="19962" y="12743"/>
                  </a:lnTo>
                  <a:lnTo>
                    <a:pt x="20046" y="12722"/>
                  </a:lnTo>
                  <a:lnTo>
                    <a:pt x="20150" y="12722"/>
                  </a:lnTo>
                  <a:lnTo>
                    <a:pt x="20213" y="12785"/>
                  </a:lnTo>
                  <a:lnTo>
                    <a:pt x="20276" y="12827"/>
                  </a:lnTo>
                  <a:lnTo>
                    <a:pt x="20318" y="12785"/>
                  </a:lnTo>
                  <a:lnTo>
                    <a:pt x="20380" y="12827"/>
                  </a:lnTo>
                  <a:lnTo>
                    <a:pt x="20422" y="12890"/>
                  </a:lnTo>
                  <a:lnTo>
                    <a:pt x="20401" y="12973"/>
                  </a:lnTo>
                  <a:lnTo>
                    <a:pt x="20422" y="13036"/>
                  </a:lnTo>
                  <a:lnTo>
                    <a:pt x="20506" y="13057"/>
                  </a:lnTo>
                  <a:lnTo>
                    <a:pt x="20527" y="13036"/>
                  </a:lnTo>
                  <a:lnTo>
                    <a:pt x="20590" y="13057"/>
                  </a:lnTo>
                  <a:lnTo>
                    <a:pt x="20631" y="13141"/>
                  </a:lnTo>
                  <a:lnTo>
                    <a:pt x="20778" y="13183"/>
                  </a:lnTo>
                  <a:lnTo>
                    <a:pt x="20820" y="13266"/>
                  </a:lnTo>
                  <a:lnTo>
                    <a:pt x="20841" y="13287"/>
                  </a:lnTo>
                  <a:lnTo>
                    <a:pt x="20882" y="13245"/>
                  </a:lnTo>
                  <a:lnTo>
                    <a:pt x="20903" y="13141"/>
                  </a:lnTo>
                  <a:lnTo>
                    <a:pt x="20945" y="13057"/>
                  </a:lnTo>
                  <a:lnTo>
                    <a:pt x="21008" y="12890"/>
                  </a:lnTo>
                  <a:lnTo>
                    <a:pt x="21008" y="12848"/>
                  </a:lnTo>
                  <a:lnTo>
                    <a:pt x="21029" y="12722"/>
                  </a:lnTo>
                  <a:lnTo>
                    <a:pt x="21050" y="12555"/>
                  </a:lnTo>
                  <a:lnTo>
                    <a:pt x="21092" y="12513"/>
                  </a:lnTo>
                  <a:lnTo>
                    <a:pt x="21092" y="12429"/>
                  </a:lnTo>
                  <a:lnTo>
                    <a:pt x="21050" y="12346"/>
                  </a:lnTo>
                  <a:lnTo>
                    <a:pt x="20987" y="12304"/>
                  </a:lnTo>
                  <a:lnTo>
                    <a:pt x="20924" y="12241"/>
                  </a:lnTo>
                  <a:lnTo>
                    <a:pt x="20882" y="12241"/>
                  </a:lnTo>
                  <a:lnTo>
                    <a:pt x="20841" y="12199"/>
                  </a:lnTo>
                  <a:lnTo>
                    <a:pt x="20841" y="12136"/>
                  </a:lnTo>
                  <a:lnTo>
                    <a:pt x="20757" y="12136"/>
                  </a:lnTo>
                  <a:lnTo>
                    <a:pt x="20694" y="12220"/>
                  </a:lnTo>
                  <a:lnTo>
                    <a:pt x="20590" y="12325"/>
                  </a:lnTo>
                  <a:lnTo>
                    <a:pt x="20506" y="12346"/>
                  </a:lnTo>
                  <a:lnTo>
                    <a:pt x="20464" y="12304"/>
                  </a:lnTo>
                  <a:lnTo>
                    <a:pt x="20485" y="12241"/>
                  </a:lnTo>
                  <a:lnTo>
                    <a:pt x="20485" y="12157"/>
                  </a:lnTo>
                  <a:lnTo>
                    <a:pt x="20485" y="12136"/>
                  </a:lnTo>
                  <a:lnTo>
                    <a:pt x="20380" y="12116"/>
                  </a:lnTo>
                  <a:lnTo>
                    <a:pt x="20297" y="12116"/>
                  </a:lnTo>
                  <a:lnTo>
                    <a:pt x="20276" y="12053"/>
                  </a:lnTo>
                  <a:lnTo>
                    <a:pt x="20338" y="12032"/>
                  </a:lnTo>
                  <a:lnTo>
                    <a:pt x="20338" y="12011"/>
                  </a:lnTo>
                  <a:lnTo>
                    <a:pt x="20255" y="11948"/>
                  </a:lnTo>
                  <a:lnTo>
                    <a:pt x="20213" y="11906"/>
                  </a:lnTo>
                  <a:lnTo>
                    <a:pt x="20255" y="11885"/>
                  </a:lnTo>
                  <a:lnTo>
                    <a:pt x="20276" y="11906"/>
                  </a:lnTo>
                  <a:lnTo>
                    <a:pt x="20359" y="11927"/>
                  </a:lnTo>
                  <a:lnTo>
                    <a:pt x="20359" y="11885"/>
                  </a:lnTo>
                  <a:lnTo>
                    <a:pt x="20297" y="11802"/>
                  </a:lnTo>
                  <a:lnTo>
                    <a:pt x="20276" y="11718"/>
                  </a:lnTo>
                  <a:lnTo>
                    <a:pt x="20297" y="11676"/>
                  </a:lnTo>
                  <a:lnTo>
                    <a:pt x="20359" y="11634"/>
                  </a:lnTo>
                  <a:lnTo>
                    <a:pt x="20380" y="11676"/>
                  </a:lnTo>
                  <a:lnTo>
                    <a:pt x="20443" y="11697"/>
                  </a:lnTo>
                  <a:lnTo>
                    <a:pt x="20464" y="11739"/>
                  </a:lnTo>
                  <a:lnTo>
                    <a:pt x="20590" y="11885"/>
                  </a:lnTo>
                  <a:lnTo>
                    <a:pt x="20673" y="11927"/>
                  </a:lnTo>
                  <a:lnTo>
                    <a:pt x="20757" y="11906"/>
                  </a:lnTo>
                  <a:lnTo>
                    <a:pt x="20799" y="11844"/>
                  </a:lnTo>
                  <a:lnTo>
                    <a:pt x="20757" y="11718"/>
                  </a:lnTo>
                  <a:lnTo>
                    <a:pt x="20652" y="11613"/>
                  </a:lnTo>
                  <a:lnTo>
                    <a:pt x="20569" y="11572"/>
                  </a:lnTo>
                  <a:lnTo>
                    <a:pt x="20464" y="11530"/>
                  </a:lnTo>
                  <a:lnTo>
                    <a:pt x="20443" y="11404"/>
                  </a:lnTo>
                  <a:lnTo>
                    <a:pt x="20380" y="11320"/>
                  </a:lnTo>
                  <a:lnTo>
                    <a:pt x="20338" y="11258"/>
                  </a:lnTo>
                  <a:lnTo>
                    <a:pt x="20255" y="11216"/>
                  </a:lnTo>
                  <a:lnTo>
                    <a:pt x="20171" y="11174"/>
                  </a:lnTo>
                  <a:lnTo>
                    <a:pt x="20171" y="11111"/>
                  </a:lnTo>
                  <a:lnTo>
                    <a:pt x="20234" y="11069"/>
                  </a:lnTo>
                  <a:lnTo>
                    <a:pt x="20234" y="11007"/>
                  </a:lnTo>
                  <a:lnTo>
                    <a:pt x="20192" y="10986"/>
                  </a:lnTo>
                  <a:lnTo>
                    <a:pt x="20192" y="10944"/>
                  </a:lnTo>
                  <a:lnTo>
                    <a:pt x="20255" y="10881"/>
                  </a:lnTo>
                  <a:lnTo>
                    <a:pt x="20297" y="10881"/>
                  </a:lnTo>
                  <a:lnTo>
                    <a:pt x="20359" y="10860"/>
                  </a:lnTo>
                  <a:lnTo>
                    <a:pt x="20443" y="10881"/>
                  </a:lnTo>
                  <a:lnTo>
                    <a:pt x="20485" y="10944"/>
                  </a:lnTo>
                  <a:lnTo>
                    <a:pt x="20401" y="10986"/>
                  </a:lnTo>
                  <a:lnTo>
                    <a:pt x="20464" y="10986"/>
                  </a:lnTo>
                  <a:lnTo>
                    <a:pt x="20548" y="11048"/>
                  </a:lnTo>
                  <a:lnTo>
                    <a:pt x="20548" y="11090"/>
                  </a:lnTo>
                  <a:lnTo>
                    <a:pt x="20569" y="11174"/>
                  </a:lnTo>
                  <a:lnTo>
                    <a:pt x="20652" y="11195"/>
                  </a:lnTo>
                  <a:lnTo>
                    <a:pt x="20757" y="11111"/>
                  </a:lnTo>
                  <a:lnTo>
                    <a:pt x="20799" y="10986"/>
                  </a:lnTo>
                  <a:lnTo>
                    <a:pt x="20820" y="10860"/>
                  </a:lnTo>
                  <a:lnTo>
                    <a:pt x="20882" y="10776"/>
                  </a:lnTo>
                  <a:lnTo>
                    <a:pt x="20903" y="10735"/>
                  </a:lnTo>
                  <a:lnTo>
                    <a:pt x="20882" y="10588"/>
                  </a:lnTo>
                  <a:lnTo>
                    <a:pt x="20966" y="10525"/>
                  </a:lnTo>
                  <a:lnTo>
                    <a:pt x="21029" y="10463"/>
                  </a:lnTo>
                  <a:lnTo>
                    <a:pt x="21071" y="10316"/>
                  </a:lnTo>
                  <a:lnTo>
                    <a:pt x="21029" y="10212"/>
                  </a:lnTo>
                  <a:lnTo>
                    <a:pt x="20987" y="10128"/>
                  </a:lnTo>
                  <a:lnTo>
                    <a:pt x="21029" y="9919"/>
                  </a:lnTo>
                  <a:lnTo>
                    <a:pt x="21092" y="9751"/>
                  </a:lnTo>
                  <a:lnTo>
                    <a:pt x="21092" y="9605"/>
                  </a:lnTo>
                  <a:lnTo>
                    <a:pt x="21175" y="9521"/>
                  </a:lnTo>
                  <a:lnTo>
                    <a:pt x="21175" y="9437"/>
                  </a:lnTo>
                  <a:lnTo>
                    <a:pt x="21196" y="9312"/>
                  </a:lnTo>
                  <a:lnTo>
                    <a:pt x="21196" y="9165"/>
                  </a:lnTo>
                  <a:lnTo>
                    <a:pt x="21280" y="9082"/>
                  </a:lnTo>
                  <a:lnTo>
                    <a:pt x="21343" y="8956"/>
                  </a:lnTo>
                  <a:lnTo>
                    <a:pt x="21531" y="8684"/>
                  </a:lnTo>
                  <a:lnTo>
                    <a:pt x="21615" y="8538"/>
                  </a:lnTo>
                  <a:lnTo>
                    <a:pt x="21761" y="8391"/>
                  </a:lnTo>
                  <a:lnTo>
                    <a:pt x="21824" y="8287"/>
                  </a:lnTo>
                  <a:lnTo>
                    <a:pt x="21908" y="8224"/>
                  </a:lnTo>
                  <a:lnTo>
                    <a:pt x="21950" y="8077"/>
                  </a:lnTo>
                  <a:lnTo>
                    <a:pt x="22075" y="7973"/>
                  </a:lnTo>
                  <a:lnTo>
                    <a:pt x="22117" y="7952"/>
                  </a:lnTo>
                  <a:lnTo>
                    <a:pt x="22075" y="7910"/>
                  </a:lnTo>
                  <a:lnTo>
                    <a:pt x="22012" y="7847"/>
                  </a:lnTo>
                  <a:lnTo>
                    <a:pt x="21908" y="7826"/>
                  </a:lnTo>
                  <a:lnTo>
                    <a:pt x="21845" y="7763"/>
                  </a:lnTo>
                  <a:lnTo>
                    <a:pt x="21803" y="7722"/>
                  </a:lnTo>
                  <a:lnTo>
                    <a:pt x="21719" y="7743"/>
                  </a:lnTo>
                  <a:lnTo>
                    <a:pt x="21552" y="7805"/>
                  </a:lnTo>
                  <a:lnTo>
                    <a:pt x="21406" y="7847"/>
                  </a:lnTo>
                  <a:lnTo>
                    <a:pt x="21280" y="7910"/>
                  </a:lnTo>
                  <a:lnTo>
                    <a:pt x="21196" y="8015"/>
                  </a:lnTo>
                  <a:lnTo>
                    <a:pt x="21092" y="8056"/>
                  </a:lnTo>
                  <a:lnTo>
                    <a:pt x="21071" y="8119"/>
                  </a:lnTo>
                  <a:lnTo>
                    <a:pt x="21008" y="8140"/>
                  </a:lnTo>
                  <a:lnTo>
                    <a:pt x="20903" y="8077"/>
                  </a:lnTo>
                  <a:lnTo>
                    <a:pt x="20862" y="8035"/>
                  </a:lnTo>
                  <a:lnTo>
                    <a:pt x="20862" y="7973"/>
                  </a:lnTo>
                  <a:lnTo>
                    <a:pt x="20924" y="7973"/>
                  </a:lnTo>
                  <a:lnTo>
                    <a:pt x="20987" y="7952"/>
                  </a:lnTo>
                  <a:lnTo>
                    <a:pt x="20987" y="7847"/>
                  </a:lnTo>
                  <a:lnTo>
                    <a:pt x="20966" y="7805"/>
                  </a:lnTo>
                  <a:lnTo>
                    <a:pt x="20882" y="7805"/>
                  </a:lnTo>
                  <a:lnTo>
                    <a:pt x="20820" y="7763"/>
                  </a:lnTo>
                  <a:lnTo>
                    <a:pt x="20903" y="7743"/>
                  </a:lnTo>
                  <a:lnTo>
                    <a:pt x="20966" y="7701"/>
                  </a:lnTo>
                  <a:lnTo>
                    <a:pt x="21071" y="7617"/>
                  </a:lnTo>
                  <a:lnTo>
                    <a:pt x="21134" y="7491"/>
                  </a:lnTo>
                  <a:lnTo>
                    <a:pt x="21238" y="7408"/>
                  </a:lnTo>
                  <a:lnTo>
                    <a:pt x="21322" y="7408"/>
                  </a:lnTo>
                  <a:lnTo>
                    <a:pt x="21447" y="7429"/>
                  </a:lnTo>
                  <a:lnTo>
                    <a:pt x="21698" y="7617"/>
                  </a:lnTo>
                  <a:lnTo>
                    <a:pt x="21761" y="7659"/>
                  </a:lnTo>
                  <a:lnTo>
                    <a:pt x="21970" y="7659"/>
                  </a:lnTo>
                  <a:lnTo>
                    <a:pt x="22075" y="7638"/>
                  </a:lnTo>
                  <a:lnTo>
                    <a:pt x="22180" y="7659"/>
                  </a:lnTo>
                  <a:lnTo>
                    <a:pt x="22389" y="7617"/>
                  </a:lnTo>
                  <a:lnTo>
                    <a:pt x="22494" y="7554"/>
                  </a:lnTo>
                  <a:lnTo>
                    <a:pt x="22494" y="7491"/>
                  </a:lnTo>
                  <a:lnTo>
                    <a:pt x="22473" y="7429"/>
                  </a:lnTo>
                  <a:lnTo>
                    <a:pt x="22515" y="7429"/>
                  </a:lnTo>
                  <a:lnTo>
                    <a:pt x="22598" y="7408"/>
                  </a:lnTo>
                  <a:lnTo>
                    <a:pt x="22682" y="7324"/>
                  </a:lnTo>
                  <a:lnTo>
                    <a:pt x="22682" y="7240"/>
                  </a:lnTo>
                  <a:lnTo>
                    <a:pt x="22640" y="7178"/>
                  </a:lnTo>
                  <a:lnTo>
                    <a:pt x="22535" y="7136"/>
                  </a:lnTo>
                  <a:lnTo>
                    <a:pt x="22473" y="7094"/>
                  </a:lnTo>
                  <a:lnTo>
                    <a:pt x="22431" y="7073"/>
                  </a:lnTo>
                  <a:lnTo>
                    <a:pt x="22347" y="7073"/>
                  </a:lnTo>
                  <a:lnTo>
                    <a:pt x="22263" y="7136"/>
                  </a:lnTo>
                  <a:lnTo>
                    <a:pt x="22222" y="7136"/>
                  </a:lnTo>
                  <a:lnTo>
                    <a:pt x="22138" y="7073"/>
                  </a:lnTo>
                  <a:lnTo>
                    <a:pt x="21908" y="7073"/>
                  </a:lnTo>
                  <a:lnTo>
                    <a:pt x="21761" y="7031"/>
                  </a:lnTo>
                  <a:lnTo>
                    <a:pt x="21657" y="6989"/>
                  </a:lnTo>
                  <a:lnTo>
                    <a:pt x="21594" y="6989"/>
                  </a:lnTo>
                  <a:lnTo>
                    <a:pt x="21510" y="7010"/>
                  </a:lnTo>
                  <a:lnTo>
                    <a:pt x="21196" y="7010"/>
                  </a:lnTo>
                  <a:lnTo>
                    <a:pt x="21092" y="6968"/>
                  </a:lnTo>
                  <a:lnTo>
                    <a:pt x="21196" y="6968"/>
                  </a:lnTo>
                  <a:lnTo>
                    <a:pt x="21301" y="6989"/>
                  </a:lnTo>
                  <a:lnTo>
                    <a:pt x="21406" y="6927"/>
                  </a:lnTo>
                  <a:lnTo>
                    <a:pt x="21531" y="6906"/>
                  </a:lnTo>
                  <a:lnTo>
                    <a:pt x="21636" y="6927"/>
                  </a:lnTo>
                  <a:lnTo>
                    <a:pt x="21740" y="6968"/>
                  </a:lnTo>
                  <a:lnTo>
                    <a:pt x="21782" y="6927"/>
                  </a:lnTo>
                  <a:lnTo>
                    <a:pt x="21845" y="6885"/>
                  </a:lnTo>
                  <a:lnTo>
                    <a:pt x="21950" y="6885"/>
                  </a:lnTo>
                  <a:lnTo>
                    <a:pt x="21991" y="6822"/>
                  </a:lnTo>
                  <a:lnTo>
                    <a:pt x="22054" y="6801"/>
                  </a:lnTo>
                  <a:lnTo>
                    <a:pt x="22138" y="6822"/>
                  </a:lnTo>
                  <a:lnTo>
                    <a:pt x="22180" y="6822"/>
                  </a:lnTo>
                  <a:lnTo>
                    <a:pt x="22201" y="6780"/>
                  </a:lnTo>
                  <a:lnTo>
                    <a:pt x="22242" y="6759"/>
                  </a:lnTo>
                  <a:lnTo>
                    <a:pt x="22284" y="6759"/>
                  </a:lnTo>
                  <a:lnTo>
                    <a:pt x="22305" y="6780"/>
                  </a:lnTo>
                  <a:lnTo>
                    <a:pt x="22368" y="6801"/>
                  </a:lnTo>
                  <a:lnTo>
                    <a:pt x="22410" y="6822"/>
                  </a:lnTo>
                  <a:lnTo>
                    <a:pt x="22515" y="6822"/>
                  </a:lnTo>
                  <a:lnTo>
                    <a:pt x="22619" y="6864"/>
                  </a:lnTo>
                  <a:lnTo>
                    <a:pt x="22703" y="6906"/>
                  </a:lnTo>
                  <a:lnTo>
                    <a:pt x="22891" y="6906"/>
                  </a:lnTo>
                  <a:lnTo>
                    <a:pt x="22996" y="6822"/>
                  </a:lnTo>
                  <a:lnTo>
                    <a:pt x="23184" y="6759"/>
                  </a:lnTo>
                  <a:lnTo>
                    <a:pt x="23331" y="6759"/>
                  </a:lnTo>
                  <a:lnTo>
                    <a:pt x="23351" y="6675"/>
                  </a:lnTo>
                  <a:lnTo>
                    <a:pt x="23351" y="6592"/>
                  </a:lnTo>
                  <a:lnTo>
                    <a:pt x="23310" y="6571"/>
                  </a:lnTo>
                  <a:lnTo>
                    <a:pt x="23247" y="6487"/>
                  </a:lnTo>
                  <a:lnTo>
                    <a:pt x="23247" y="6445"/>
                  </a:lnTo>
                  <a:lnTo>
                    <a:pt x="23226" y="6403"/>
                  </a:lnTo>
                  <a:lnTo>
                    <a:pt x="23226" y="6362"/>
                  </a:lnTo>
                  <a:lnTo>
                    <a:pt x="23289" y="6257"/>
                  </a:lnTo>
                  <a:lnTo>
                    <a:pt x="23351" y="6194"/>
                  </a:lnTo>
                  <a:lnTo>
                    <a:pt x="23414" y="6194"/>
                  </a:lnTo>
                  <a:lnTo>
                    <a:pt x="23561" y="6299"/>
                  </a:lnTo>
                  <a:lnTo>
                    <a:pt x="23644" y="6341"/>
                  </a:lnTo>
                  <a:lnTo>
                    <a:pt x="23707" y="6299"/>
                  </a:lnTo>
                  <a:lnTo>
                    <a:pt x="23749" y="6236"/>
                  </a:lnTo>
                  <a:lnTo>
                    <a:pt x="23854" y="6069"/>
                  </a:lnTo>
                  <a:lnTo>
                    <a:pt x="23958" y="5985"/>
                  </a:lnTo>
                  <a:lnTo>
                    <a:pt x="24042" y="5964"/>
                  </a:lnTo>
                  <a:lnTo>
                    <a:pt x="24063" y="5922"/>
                  </a:lnTo>
                  <a:lnTo>
                    <a:pt x="24167" y="5838"/>
                  </a:lnTo>
                  <a:lnTo>
                    <a:pt x="24272" y="5776"/>
                  </a:lnTo>
                  <a:lnTo>
                    <a:pt x="24335" y="5713"/>
                  </a:lnTo>
                  <a:lnTo>
                    <a:pt x="24335" y="5566"/>
                  </a:lnTo>
                  <a:lnTo>
                    <a:pt x="24272" y="5420"/>
                  </a:lnTo>
                  <a:lnTo>
                    <a:pt x="24188" y="5336"/>
                  </a:lnTo>
                  <a:lnTo>
                    <a:pt x="24167" y="5253"/>
                  </a:lnTo>
                  <a:lnTo>
                    <a:pt x="24021" y="5127"/>
                  </a:lnTo>
                  <a:lnTo>
                    <a:pt x="24021" y="5085"/>
                  </a:lnTo>
                  <a:lnTo>
                    <a:pt x="23958" y="5002"/>
                  </a:lnTo>
                  <a:lnTo>
                    <a:pt x="23854" y="4939"/>
                  </a:lnTo>
                  <a:lnTo>
                    <a:pt x="23812" y="4939"/>
                  </a:lnTo>
                  <a:lnTo>
                    <a:pt x="23728" y="4876"/>
                  </a:lnTo>
                  <a:lnTo>
                    <a:pt x="23623" y="4813"/>
                  </a:lnTo>
                  <a:lnTo>
                    <a:pt x="23498" y="4813"/>
                  </a:lnTo>
                  <a:lnTo>
                    <a:pt x="23331" y="4771"/>
                  </a:lnTo>
                  <a:lnTo>
                    <a:pt x="23184" y="4688"/>
                  </a:lnTo>
                  <a:lnTo>
                    <a:pt x="23038" y="4667"/>
                  </a:lnTo>
                  <a:lnTo>
                    <a:pt x="22975" y="4688"/>
                  </a:lnTo>
                  <a:lnTo>
                    <a:pt x="22828" y="4688"/>
                  </a:lnTo>
                  <a:lnTo>
                    <a:pt x="22682" y="4730"/>
                  </a:lnTo>
                  <a:lnTo>
                    <a:pt x="22619" y="4792"/>
                  </a:lnTo>
                  <a:lnTo>
                    <a:pt x="22515" y="4834"/>
                  </a:lnTo>
                  <a:lnTo>
                    <a:pt x="22410" y="4792"/>
                  </a:lnTo>
                  <a:lnTo>
                    <a:pt x="22389" y="4730"/>
                  </a:lnTo>
                  <a:lnTo>
                    <a:pt x="22347" y="4771"/>
                  </a:lnTo>
                  <a:lnTo>
                    <a:pt x="22305" y="4834"/>
                  </a:lnTo>
                  <a:lnTo>
                    <a:pt x="22347" y="4918"/>
                  </a:lnTo>
                  <a:lnTo>
                    <a:pt x="22347" y="5022"/>
                  </a:lnTo>
                  <a:lnTo>
                    <a:pt x="22284" y="5106"/>
                  </a:lnTo>
                  <a:lnTo>
                    <a:pt x="22242" y="5106"/>
                  </a:lnTo>
                  <a:lnTo>
                    <a:pt x="22242" y="5148"/>
                  </a:lnTo>
                  <a:lnTo>
                    <a:pt x="22263" y="5211"/>
                  </a:lnTo>
                  <a:lnTo>
                    <a:pt x="22242" y="5294"/>
                  </a:lnTo>
                  <a:lnTo>
                    <a:pt x="22138" y="5336"/>
                  </a:lnTo>
                  <a:lnTo>
                    <a:pt x="22033" y="5336"/>
                  </a:lnTo>
                  <a:lnTo>
                    <a:pt x="21970" y="5253"/>
                  </a:lnTo>
                  <a:lnTo>
                    <a:pt x="21970" y="5190"/>
                  </a:lnTo>
                  <a:lnTo>
                    <a:pt x="21929" y="5148"/>
                  </a:lnTo>
                  <a:lnTo>
                    <a:pt x="21866" y="5211"/>
                  </a:lnTo>
                  <a:lnTo>
                    <a:pt x="21866" y="5315"/>
                  </a:lnTo>
                  <a:lnTo>
                    <a:pt x="21887" y="5336"/>
                  </a:lnTo>
                  <a:lnTo>
                    <a:pt x="21845" y="5420"/>
                  </a:lnTo>
                  <a:lnTo>
                    <a:pt x="21824" y="5525"/>
                  </a:lnTo>
                  <a:lnTo>
                    <a:pt x="21782" y="5566"/>
                  </a:lnTo>
                  <a:lnTo>
                    <a:pt x="21782" y="5504"/>
                  </a:lnTo>
                  <a:lnTo>
                    <a:pt x="21824" y="5441"/>
                  </a:lnTo>
                  <a:lnTo>
                    <a:pt x="21782" y="5315"/>
                  </a:lnTo>
                  <a:lnTo>
                    <a:pt x="21740" y="5232"/>
                  </a:lnTo>
                  <a:lnTo>
                    <a:pt x="21761" y="5148"/>
                  </a:lnTo>
                  <a:lnTo>
                    <a:pt x="21761" y="5064"/>
                  </a:lnTo>
                  <a:lnTo>
                    <a:pt x="21719" y="5002"/>
                  </a:lnTo>
                  <a:lnTo>
                    <a:pt x="21719" y="4918"/>
                  </a:lnTo>
                  <a:lnTo>
                    <a:pt x="21657" y="4939"/>
                  </a:lnTo>
                  <a:lnTo>
                    <a:pt x="21636" y="5002"/>
                  </a:lnTo>
                  <a:lnTo>
                    <a:pt x="21552" y="5064"/>
                  </a:lnTo>
                  <a:lnTo>
                    <a:pt x="21552" y="5148"/>
                  </a:lnTo>
                  <a:lnTo>
                    <a:pt x="21531" y="5253"/>
                  </a:lnTo>
                  <a:lnTo>
                    <a:pt x="21364" y="5420"/>
                  </a:lnTo>
                  <a:lnTo>
                    <a:pt x="21301" y="5483"/>
                  </a:lnTo>
                  <a:lnTo>
                    <a:pt x="21217" y="5483"/>
                  </a:lnTo>
                  <a:lnTo>
                    <a:pt x="21154" y="5546"/>
                  </a:lnTo>
                  <a:lnTo>
                    <a:pt x="21050" y="5629"/>
                  </a:lnTo>
                  <a:lnTo>
                    <a:pt x="20945" y="5629"/>
                  </a:lnTo>
                  <a:lnTo>
                    <a:pt x="20841" y="5734"/>
                  </a:lnTo>
                  <a:lnTo>
                    <a:pt x="20694" y="5818"/>
                  </a:lnTo>
                  <a:lnTo>
                    <a:pt x="20422" y="5818"/>
                  </a:lnTo>
                  <a:lnTo>
                    <a:pt x="20422" y="5859"/>
                  </a:lnTo>
                  <a:lnTo>
                    <a:pt x="20359" y="5901"/>
                  </a:lnTo>
                  <a:lnTo>
                    <a:pt x="20255" y="5901"/>
                  </a:lnTo>
                  <a:lnTo>
                    <a:pt x="20171" y="5880"/>
                  </a:lnTo>
                  <a:lnTo>
                    <a:pt x="20087" y="5943"/>
                  </a:lnTo>
                  <a:lnTo>
                    <a:pt x="19711" y="6131"/>
                  </a:lnTo>
                  <a:lnTo>
                    <a:pt x="19522" y="6278"/>
                  </a:lnTo>
                  <a:lnTo>
                    <a:pt x="19502" y="6382"/>
                  </a:lnTo>
                  <a:lnTo>
                    <a:pt x="19439" y="6403"/>
                  </a:lnTo>
                  <a:lnTo>
                    <a:pt x="19229" y="6571"/>
                  </a:lnTo>
                  <a:lnTo>
                    <a:pt x="19125" y="6675"/>
                  </a:lnTo>
                  <a:lnTo>
                    <a:pt x="19104" y="6613"/>
                  </a:lnTo>
                  <a:lnTo>
                    <a:pt x="19083" y="6613"/>
                  </a:lnTo>
                  <a:lnTo>
                    <a:pt x="18978" y="6696"/>
                  </a:lnTo>
                  <a:lnTo>
                    <a:pt x="18895" y="6822"/>
                  </a:lnTo>
                  <a:lnTo>
                    <a:pt x="18790" y="6968"/>
                  </a:lnTo>
                  <a:lnTo>
                    <a:pt x="18769" y="7031"/>
                  </a:lnTo>
                  <a:lnTo>
                    <a:pt x="18727" y="7094"/>
                  </a:lnTo>
                  <a:lnTo>
                    <a:pt x="18706" y="7031"/>
                  </a:lnTo>
                  <a:lnTo>
                    <a:pt x="18748" y="6906"/>
                  </a:lnTo>
                  <a:lnTo>
                    <a:pt x="18748" y="6801"/>
                  </a:lnTo>
                  <a:lnTo>
                    <a:pt x="18748" y="6696"/>
                  </a:lnTo>
                  <a:lnTo>
                    <a:pt x="18853" y="6696"/>
                  </a:lnTo>
                  <a:lnTo>
                    <a:pt x="18895" y="6654"/>
                  </a:lnTo>
                  <a:lnTo>
                    <a:pt x="19020" y="6550"/>
                  </a:lnTo>
                  <a:lnTo>
                    <a:pt x="19104" y="6508"/>
                  </a:lnTo>
                  <a:lnTo>
                    <a:pt x="19209" y="6403"/>
                  </a:lnTo>
                  <a:lnTo>
                    <a:pt x="19355" y="6278"/>
                  </a:lnTo>
                  <a:lnTo>
                    <a:pt x="19418" y="6194"/>
                  </a:lnTo>
                  <a:lnTo>
                    <a:pt x="19522" y="6152"/>
                  </a:lnTo>
                  <a:lnTo>
                    <a:pt x="19627" y="5985"/>
                  </a:lnTo>
                  <a:lnTo>
                    <a:pt x="19669" y="5922"/>
                  </a:lnTo>
                  <a:lnTo>
                    <a:pt x="19648" y="5838"/>
                  </a:lnTo>
                  <a:lnTo>
                    <a:pt x="19669" y="5776"/>
                  </a:lnTo>
                  <a:lnTo>
                    <a:pt x="19690" y="5818"/>
                  </a:lnTo>
                  <a:lnTo>
                    <a:pt x="19753" y="5838"/>
                  </a:lnTo>
                  <a:lnTo>
                    <a:pt x="19836" y="5755"/>
                  </a:lnTo>
                  <a:lnTo>
                    <a:pt x="19941" y="5713"/>
                  </a:lnTo>
                  <a:lnTo>
                    <a:pt x="19941" y="5629"/>
                  </a:lnTo>
                  <a:lnTo>
                    <a:pt x="20004" y="5504"/>
                  </a:lnTo>
                  <a:lnTo>
                    <a:pt x="20066" y="5462"/>
                  </a:lnTo>
                  <a:lnTo>
                    <a:pt x="20150" y="5504"/>
                  </a:lnTo>
                  <a:lnTo>
                    <a:pt x="20213" y="5420"/>
                  </a:lnTo>
                  <a:lnTo>
                    <a:pt x="20297" y="5399"/>
                  </a:lnTo>
                  <a:lnTo>
                    <a:pt x="20318" y="5420"/>
                  </a:lnTo>
                  <a:lnTo>
                    <a:pt x="20401" y="5420"/>
                  </a:lnTo>
                  <a:lnTo>
                    <a:pt x="20715" y="5127"/>
                  </a:lnTo>
                  <a:lnTo>
                    <a:pt x="20778" y="5022"/>
                  </a:lnTo>
                  <a:lnTo>
                    <a:pt x="20799" y="4897"/>
                  </a:lnTo>
                  <a:lnTo>
                    <a:pt x="20882" y="4709"/>
                  </a:lnTo>
                  <a:lnTo>
                    <a:pt x="20987" y="4583"/>
                  </a:lnTo>
                  <a:lnTo>
                    <a:pt x="20987" y="4458"/>
                  </a:lnTo>
                  <a:lnTo>
                    <a:pt x="20987" y="4269"/>
                  </a:lnTo>
                  <a:lnTo>
                    <a:pt x="20945" y="4165"/>
                  </a:lnTo>
                  <a:lnTo>
                    <a:pt x="20882" y="4144"/>
                  </a:lnTo>
                  <a:lnTo>
                    <a:pt x="20736" y="4165"/>
                  </a:lnTo>
                  <a:lnTo>
                    <a:pt x="20590" y="4165"/>
                  </a:lnTo>
                  <a:lnTo>
                    <a:pt x="20464" y="4102"/>
                  </a:lnTo>
                  <a:lnTo>
                    <a:pt x="20318" y="4102"/>
                  </a:lnTo>
                  <a:lnTo>
                    <a:pt x="20255" y="4165"/>
                  </a:lnTo>
                  <a:lnTo>
                    <a:pt x="20213" y="4248"/>
                  </a:lnTo>
                  <a:lnTo>
                    <a:pt x="20255" y="4290"/>
                  </a:lnTo>
                  <a:lnTo>
                    <a:pt x="20213" y="4353"/>
                  </a:lnTo>
                  <a:lnTo>
                    <a:pt x="20213" y="4499"/>
                  </a:lnTo>
                  <a:lnTo>
                    <a:pt x="20171" y="4646"/>
                  </a:lnTo>
                  <a:lnTo>
                    <a:pt x="20066" y="4792"/>
                  </a:lnTo>
                  <a:lnTo>
                    <a:pt x="20004" y="4730"/>
                  </a:lnTo>
                  <a:lnTo>
                    <a:pt x="19941" y="4709"/>
                  </a:lnTo>
                  <a:lnTo>
                    <a:pt x="19899" y="4709"/>
                  </a:lnTo>
                  <a:lnTo>
                    <a:pt x="19857" y="4771"/>
                  </a:lnTo>
                  <a:lnTo>
                    <a:pt x="19794" y="4792"/>
                  </a:lnTo>
                  <a:lnTo>
                    <a:pt x="19732" y="4730"/>
                  </a:lnTo>
                  <a:lnTo>
                    <a:pt x="19669" y="4730"/>
                  </a:lnTo>
                  <a:cubicBezTo>
                    <a:pt x="19669" y="4730"/>
                    <a:pt x="19481" y="4688"/>
                    <a:pt x="19481" y="4646"/>
                  </a:cubicBezTo>
                  <a:lnTo>
                    <a:pt x="19271" y="4646"/>
                  </a:lnTo>
                  <a:lnTo>
                    <a:pt x="19167" y="4709"/>
                  </a:lnTo>
                  <a:lnTo>
                    <a:pt x="19020" y="4730"/>
                  </a:lnTo>
                  <a:lnTo>
                    <a:pt x="18895" y="4792"/>
                  </a:lnTo>
                  <a:lnTo>
                    <a:pt x="18832" y="4750"/>
                  </a:lnTo>
                  <a:lnTo>
                    <a:pt x="18832" y="4709"/>
                  </a:lnTo>
                  <a:lnTo>
                    <a:pt x="18853" y="4625"/>
                  </a:lnTo>
                  <a:lnTo>
                    <a:pt x="18853" y="4541"/>
                  </a:lnTo>
                  <a:lnTo>
                    <a:pt x="18895" y="4478"/>
                  </a:lnTo>
                  <a:lnTo>
                    <a:pt x="18916" y="4478"/>
                  </a:lnTo>
                  <a:lnTo>
                    <a:pt x="18957" y="4499"/>
                  </a:lnTo>
                  <a:lnTo>
                    <a:pt x="19020" y="4499"/>
                  </a:lnTo>
                  <a:lnTo>
                    <a:pt x="19146" y="4437"/>
                  </a:lnTo>
                  <a:lnTo>
                    <a:pt x="19439" y="4416"/>
                  </a:lnTo>
                  <a:lnTo>
                    <a:pt x="19481" y="4395"/>
                  </a:lnTo>
                  <a:lnTo>
                    <a:pt x="19543" y="4290"/>
                  </a:lnTo>
                  <a:lnTo>
                    <a:pt x="19564" y="4206"/>
                  </a:lnTo>
                  <a:lnTo>
                    <a:pt x="19648" y="4165"/>
                  </a:lnTo>
                  <a:lnTo>
                    <a:pt x="19669" y="4102"/>
                  </a:lnTo>
                  <a:lnTo>
                    <a:pt x="19627" y="4060"/>
                  </a:lnTo>
                  <a:lnTo>
                    <a:pt x="19627" y="3997"/>
                  </a:lnTo>
                  <a:lnTo>
                    <a:pt x="19313" y="3997"/>
                  </a:lnTo>
                  <a:lnTo>
                    <a:pt x="19125" y="3955"/>
                  </a:lnTo>
                  <a:lnTo>
                    <a:pt x="19020" y="3893"/>
                  </a:lnTo>
                  <a:lnTo>
                    <a:pt x="18937" y="3872"/>
                  </a:lnTo>
                  <a:lnTo>
                    <a:pt x="18685" y="3893"/>
                  </a:lnTo>
                  <a:lnTo>
                    <a:pt x="18560" y="3872"/>
                  </a:lnTo>
                  <a:lnTo>
                    <a:pt x="18455" y="3830"/>
                  </a:lnTo>
                  <a:lnTo>
                    <a:pt x="18288" y="3830"/>
                  </a:lnTo>
                  <a:lnTo>
                    <a:pt x="18162" y="3851"/>
                  </a:lnTo>
                  <a:lnTo>
                    <a:pt x="18100" y="3830"/>
                  </a:lnTo>
                  <a:lnTo>
                    <a:pt x="17995" y="3788"/>
                  </a:lnTo>
                  <a:lnTo>
                    <a:pt x="17932" y="3788"/>
                  </a:lnTo>
                  <a:lnTo>
                    <a:pt x="17849" y="3893"/>
                  </a:lnTo>
                  <a:lnTo>
                    <a:pt x="17849" y="3976"/>
                  </a:lnTo>
                  <a:lnTo>
                    <a:pt x="17765" y="4039"/>
                  </a:lnTo>
                  <a:lnTo>
                    <a:pt x="17744" y="4039"/>
                  </a:lnTo>
                  <a:lnTo>
                    <a:pt x="17765" y="3955"/>
                  </a:lnTo>
                  <a:lnTo>
                    <a:pt x="17765" y="3934"/>
                  </a:lnTo>
                  <a:lnTo>
                    <a:pt x="17681" y="3934"/>
                  </a:lnTo>
                  <a:lnTo>
                    <a:pt x="17451" y="3997"/>
                  </a:lnTo>
                  <a:lnTo>
                    <a:pt x="17305" y="4060"/>
                  </a:lnTo>
                  <a:lnTo>
                    <a:pt x="17221" y="4144"/>
                  </a:lnTo>
                  <a:lnTo>
                    <a:pt x="17158" y="4186"/>
                  </a:lnTo>
                  <a:lnTo>
                    <a:pt x="17053" y="4186"/>
                  </a:lnTo>
                  <a:lnTo>
                    <a:pt x="16949" y="4206"/>
                  </a:lnTo>
                  <a:lnTo>
                    <a:pt x="16886" y="4269"/>
                  </a:lnTo>
                  <a:lnTo>
                    <a:pt x="16781" y="4290"/>
                  </a:lnTo>
                  <a:lnTo>
                    <a:pt x="16698" y="4374"/>
                  </a:lnTo>
                  <a:lnTo>
                    <a:pt x="16698" y="4458"/>
                  </a:lnTo>
                  <a:lnTo>
                    <a:pt x="16635" y="4520"/>
                  </a:lnTo>
                  <a:lnTo>
                    <a:pt x="16593" y="4520"/>
                  </a:lnTo>
                  <a:lnTo>
                    <a:pt x="16530" y="4458"/>
                  </a:lnTo>
                  <a:lnTo>
                    <a:pt x="16530" y="4374"/>
                  </a:lnTo>
                  <a:lnTo>
                    <a:pt x="16509" y="4290"/>
                  </a:lnTo>
                  <a:lnTo>
                    <a:pt x="16468" y="4248"/>
                  </a:lnTo>
                  <a:lnTo>
                    <a:pt x="16468" y="4165"/>
                  </a:lnTo>
                  <a:lnTo>
                    <a:pt x="16509" y="4081"/>
                  </a:lnTo>
                  <a:lnTo>
                    <a:pt x="16593" y="4081"/>
                  </a:lnTo>
                  <a:lnTo>
                    <a:pt x="16698" y="4039"/>
                  </a:lnTo>
                  <a:lnTo>
                    <a:pt x="16802" y="4039"/>
                  </a:lnTo>
                  <a:lnTo>
                    <a:pt x="16886" y="3997"/>
                  </a:lnTo>
                  <a:lnTo>
                    <a:pt x="16928" y="3955"/>
                  </a:lnTo>
                  <a:lnTo>
                    <a:pt x="17012" y="3934"/>
                  </a:lnTo>
                  <a:lnTo>
                    <a:pt x="17158" y="3893"/>
                  </a:lnTo>
                  <a:lnTo>
                    <a:pt x="17263" y="3851"/>
                  </a:lnTo>
                  <a:lnTo>
                    <a:pt x="17346" y="3788"/>
                  </a:lnTo>
                  <a:lnTo>
                    <a:pt x="17472" y="3788"/>
                  </a:lnTo>
                  <a:lnTo>
                    <a:pt x="17556" y="3746"/>
                  </a:lnTo>
                  <a:lnTo>
                    <a:pt x="17577" y="3662"/>
                  </a:lnTo>
                  <a:lnTo>
                    <a:pt x="17556" y="3621"/>
                  </a:lnTo>
                  <a:lnTo>
                    <a:pt x="17514" y="3558"/>
                  </a:lnTo>
                  <a:lnTo>
                    <a:pt x="17346" y="3558"/>
                  </a:lnTo>
                  <a:lnTo>
                    <a:pt x="17346" y="3516"/>
                  </a:lnTo>
                  <a:lnTo>
                    <a:pt x="17430" y="3516"/>
                  </a:lnTo>
                  <a:lnTo>
                    <a:pt x="17451" y="3537"/>
                  </a:lnTo>
                  <a:lnTo>
                    <a:pt x="17535" y="3537"/>
                  </a:lnTo>
                  <a:lnTo>
                    <a:pt x="17577" y="3558"/>
                  </a:lnTo>
                  <a:lnTo>
                    <a:pt x="17618" y="3662"/>
                  </a:lnTo>
                  <a:lnTo>
                    <a:pt x="17639" y="3662"/>
                  </a:lnTo>
                  <a:lnTo>
                    <a:pt x="17660" y="3641"/>
                  </a:lnTo>
                  <a:lnTo>
                    <a:pt x="17765" y="3579"/>
                  </a:lnTo>
                  <a:lnTo>
                    <a:pt x="17890" y="3621"/>
                  </a:lnTo>
                  <a:lnTo>
                    <a:pt x="17974" y="3579"/>
                  </a:lnTo>
                  <a:lnTo>
                    <a:pt x="18058" y="3537"/>
                  </a:lnTo>
                  <a:lnTo>
                    <a:pt x="18141" y="3516"/>
                  </a:lnTo>
                  <a:lnTo>
                    <a:pt x="18246" y="3537"/>
                  </a:lnTo>
                  <a:lnTo>
                    <a:pt x="18351" y="3537"/>
                  </a:lnTo>
                  <a:lnTo>
                    <a:pt x="18455" y="3516"/>
                  </a:lnTo>
                  <a:lnTo>
                    <a:pt x="18518" y="3537"/>
                  </a:lnTo>
                  <a:lnTo>
                    <a:pt x="18602" y="3579"/>
                  </a:lnTo>
                  <a:lnTo>
                    <a:pt x="18769" y="3579"/>
                  </a:lnTo>
                  <a:lnTo>
                    <a:pt x="18790" y="3621"/>
                  </a:lnTo>
                  <a:lnTo>
                    <a:pt x="18832" y="3621"/>
                  </a:lnTo>
                  <a:lnTo>
                    <a:pt x="18978" y="3725"/>
                  </a:lnTo>
                  <a:lnTo>
                    <a:pt x="19041" y="3746"/>
                  </a:lnTo>
                  <a:lnTo>
                    <a:pt x="19146" y="3725"/>
                  </a:lnTo>
                  <a:lnTo>
                    <a:pt x="19209" y="3662"/>
                  </a:lnTo>
                  <a:lnTo>
                    <a:pt x="19292" y="3662"/>
                  </a:lnTo>
                  <a:lnTo>
                    <a:pt x="19355" y="3683"/>
                  </a:lnTo>
                  <a:lnTo>
                    <a:pt x="19439" y="3683"/>
                  </a:lnTo>
                  <a:lnTo>
                    <a:pt x="19502" y="3725"/>
                  </a:lnTo>
                  <a:lnTo>
                    <a:pt x="19564" y="3725"/>
                  </a:lnTo>
                  <a:lnTo>
                    <a:pt x="19732" y="3662"/>
                  </a:lnTo>
                  <a:lnTo>
                    <a:pt x="19815" y="3621"/>
                  </a:lnTo>
                  <a:lnTo>
                    <a:pt x="19920" y="3621"/>
                  </a:lnTo>
                  <a:lnTo>
                    <a:pt x="19983" y="3662"/>
                  </a:lnTo>
                  <a:lnTo>
                    <a:pt x="20046" y="3662"/>
                  </a:lnTo>
                  <a:lnTo>
                    <a:pt x="20129" y="3621"/>
                  </a:lnTo>
                  <a:lnTo>
                    <a:pt x="20234" y="3641"/>
                  </a:lnTo>
                  <a:lnTo>
                    <a:pt x="20338" y="3641"/>
                  </a:lnTo>
                  <a:lnTo>
                    <a:pt x="20338" y="3579"/>
                  </a:lnTo>
                  <a:lnTo>
                    <a:pt x="20276" y="3558"/>
                  </a:lnTo>
                  <a:lnTo>
                    <a:pt x="20276" y="3516"/>
                  </a:lnTo>
                  <a:lnTo>
                    <a:pt x="20297" y="3474"/>
                  </a:lnTo>
                  <a:lnTo>
                    <a:pt x="20359" y="3537"/>
                  </a:lnTo>
                  <a:lnTo>
                    <a:pt x="20401" y="3579"/>
                  </a:lnTo>
                  <a:lnTo>
                    <a:pt x="20485" y="3579"/>
                  </a:lnTo>
                  <a:lnTo>
                    <a:pt x="20548" y="3558"/>
                  </a:lnTo>
                  <a:lnTo>
                    <a:pt x="20694" y="3558"/>
                  </a:lnTo>
                  <a:lnTo>
                    <a:pt x="20903" y="3474"/>
                  </a:lnTo>
                  <a:lnTo>
                    <a:pt x="21008" y="3432"/>
                  </a:lnTo>
                  <a:lnTo>
                    <a:pt x="21029" y="3369"/>
                  </a:lnTo>
                  <a:lnTo>
                    <a:pt x="21029" y="3328"/>
                  </a:lnTo>
                  <a:lnTo>
                    <a:pt x="21092" y="3307"/>
                  </a:lnTo>
                  <a:lnTo>
                    <a:pt x="21134" y="3328"/>
                  </a:lnTo>
                  <a:lnTo>
                    <a:pt x="21217" y="3307"/>
                  </a:lnTo>
                  <a:lnTo>
                    <a:pt x="21322" y="3223"/>
                  </a:lnTo>
                  <a:lnTo>
                    <a:pt x="21406" y="3202"/>
                  </a:lnTo>
                  <a:lnTo>
                    <a:pt x="21406" y="3118"/>
                  </a:lnTo>
                  <a:lnTo>
                    <a:pt x="21426" y="3056"/>
                  </a:lnTo>
                  <a:lnTo>
                    <a:pt x="21489" y="3035"/>
                  </a:lnTo>
                  <a:lnTo>
                    <a:pt x="21489" y="2930"/>
                  </a:lnTo>
                  <a:lnTo>
                    <a:pt x="21447" y="2888"/>
                  </a:lnTo>
                  <a:lnTo>
                    <a:pt x="21343" y="2805"/>
                  </a:lnTo>
                  <a:lnTo>
                    <a:pt x="21217" y="2742"/>
                  </a:lnTo>
                  <a:lnTo>
                    <a:pt x="21113" y="2637"/>
                  </a:lnTo>
                  <a:lnTo>
                    <a:pt x="21092" y="2574"/>
                  </a:lnTo>
                  <a:lnTo>
                    <a:pt x="21029" y="2512"/>
                  </a:lnTo>
                  <a:lnTo>
                    <a:pt x="20882" y="2491"/>
                  </a:lnTo>
                  <a:lnTo>
                    <a:pt x="20799" y="2407"/>
                  </a:lnTo>
                  <a:lnTo>
                    <a:pt x="20778" y="2323"/>
                  </a:lnTo>
                  <a:lnTo>
                    <a:pt x="20715" y="2302"/>
                  </a:lnTo>
                  <a:lnTo>
                    <a:pt x="20694" y="2323"/>
                  </a:lnTo>
                  <a:lnTo>
                    <a:pt x="20610" y="2365"/>
                  </a:lnTo>
                  <a:lnTo>
                    <a:pt x="20569" y="2323"/>
                  </a:lnTo>
                  <a:lnTo>
                    <a:pt x="20548" y="2261"/>
                  </a:lnTo>
                  <a:lnTo>
                    <a:pt x="20485" y="2198"/>
                  </a:lnTo>
                  <a:lnTo>
                    <a:pt x="20255" y="2198"/>
                  </a:lnTo>
                  <a:lnTo>
                    <a:pt x="20171" y="2219"/>
                  </a:lnTo>
                  <a:lnTo>
                    <a:pt x="20171" y="2302"/>
                  </a:lnTo>
                  <a:lnTo>
                    <a:pt x="20171" y="2365"/>
                  </a:lnTo>
                  <a:lnTo>
                    <a:pt x="20129" y="2302"/>
                  </a:lnTo>
                  <a:lnTo>
                    <a:pt x="20066" y="2302"/>
                  </a:lnTo>
                  <a:lnTo>
                    <a:pt x="19920" y="2386"/>
                  </a:lnTo>
                  <a:lnTo>
                    <a:pt x="19836" y="2407"/>
                  </a:lnTo>
                  <a:lnTo>
                    <a:pt x="19711" y="2365"/>
                  </a:lnTo>
                  <a:lnTo>
                    <a:pt x="19606" y="2365"/>
                  </a:lnTo>
                  <a:lnTo>
                    <a:pt x="19522" y="2323"/>
                  </a:lnTo>
                  <a:lnTo>
                    <a:pt x="19460" y="2261"/>
                  </a:lnTo>
                  <a:lnTo>
                    <a:pt x="19460" y="2177"/>
                  </a:lnTo>
                  <a:lnTo>
                    <a:pt x="19522" y="2177"/>
                  </a:lnTo>
                  <a:lnTo>
                    <a:pt x="19564" y="2219"/>
                  </a:lnTo>
                  <a:lnTo>
                    <a:pt x="19669" y="2261"/>
                  </a:lnTo>
                  <a:lnTo>
                    <a:pt x="19711" y="2219"/>
                  </a:lnTo>
                  <a:lnTo>
                    <a:pt x="19711" y="2177"/>
                  </a:lnTo>
                  <a:lnTo>
                    <a:pt x="19606" y="2093"/>
                  </a:lnTo>
                  <a:lnTo>
                    <a:pt x="19606" y="2009"/>
                  </a:lnTo>
                  <a:lnTo>
                    <a:pt x="19627" y="1989"/>
                  </a:lnTo>
                  <a:lnTo>
                    <a:pt x="19669" y="2072"/>
                  </a:lnTo>
                  <a:lnTo>
                    <a:pt x="19774" y="2114"/>
                  </a:lnTo>
                  <a:lnTo>
                    <a:pt x="19857" y="2156"/>
                  </a:lnTo>
                  <a:lnTo>
                    <a:pt x="20025" y="2093"/>
                  </a:lnTo>
                  <a:lnTo>
                    <a:pt x="20171" y="1968"/>
                  </a:lnTo>
                  <a:lnTo>
                    <a:pt x="20171" y="1884"/>
                  </a:lnTo>
                  <a:lnTo>
                    <a:pt x="20150" y="1842"/>
                  </a:lnTo>
                  <a:lnTo>
                    <a:pt x="20087" y="1800"/>
                  </a:lnTo>
                  <a:lnTo>
                    <a:pt x="20087" y="1758"/>
                  </a:lnTo>
                  <a:lnTo>
                    <a:pt x="20150" y="1696"/>
                  </a:lnTo>
                  <a:lnTo>
                    <a:pt x="20150" y="1675"/>
                  </a:lnTo>
                  <a:lnTo>
                    <a:pt x="20046" y="1591"/>
                  </a:lnTo>
                  <a:lnTo>
                    <a:pt x="19962" y="1486"/>
                  </a:lnTo>
                  <a:lnTo>
                    <a:pt x="19920" y="1465"/>
                  </a:lnTo>
                  <a:lnTo>
                    <a:pt x="19857" y="1486"/>
                  </a:lnTo>
                  <a:lnTo>
                    <a:pt x="19774" y="1570"/>
                  </a:lnTo>
                  <a:lnTo>
                    <a:pt x="19627" y="1654"/>
                  </a:lnTo>
                  <a:lnTo>
                    <a:pt x="19439" y="1654"/>
                  </a:lnTo>
                  <a:lnTo>
                    <a:pt x="19334" y="1737"/>
                  </a:lnTo>
                  <a:lnTo>
                    <a:pt x="19292" y="1737"/>
                  </a:lnTo>
                  <a:lnTo>
                    <a:pt x="19229" y="1675"/>
                  </a:lnTo>
                  <a:lnTo>
                    <a:pt x="19188" y="1654"/>
                  </a:lnTo>
                  <a:lnTo>
                    <a:pt x="19104" y="1675"/>
                  </a:lnTo>
                  <a:lnTo>
                    <a:pt x="19020" y="1696"/>
                  </a:lnTo>
                  <a:lnTo>
                    <a:pt x="18937" y="1675"/>
                  </a:lnTo>
                  <a:lnTo>
                    <a:pt x="18874" y="1633"/>
                  </a:lnTo>
                  <a:lnTo>
                    <a:pt x="18769" y="1591"/>
                  </a:lnTo>
                  <a:lnTo>
                    <a:pt x="18685" y="1549"/>
                  </a:lnTo>
                  <a:lnTo>
                    <a:pt x="18581" y="1528"/>
                  </a:lnTo>
                  <a:lnTo>
                    <a:pt x="18476" y="1445"/>
                  </a:lnTo>
                  <a:lnTo>
                    <a:pt x="18309" y="1424"/>
                  </a:lnTo>
                  <a:lnTo>
                    <a:pt x="18100" y="1445"/>
                  </a:lnTo>
                  <a:lnTo>
                    <a:pt x="17995" y="1465"/>
                  </a:lnTo>
                  <a:lnTo>
                    <a:pt x="17849" y="1528"/>
                  </a:lnTo>
                  <a:lnTo>
                    <a:pt x="17723" y="1549"/>
                  </a:lnTo>
                  <a:lnTo>
                    <a:pt x="17577" y="1570"/>
                  </a:lnTo>
                  <a:lnTo>
                    <a:pt x="17472" y="1549"/>
                  </a:lnTo>
                  <a:lnTo>
                    <a:pt x="17346" y="1570"/>
                  </a:lnTo>
                  <a:lnTo>
                    <a:pt x="17325" y="1591"/>
                  </a:lnTo>
                  <a:lnTo>
                    <a:pt x="17346" y="1737"/>
                  </a:lnTo>
                  <a:lnTo>
                    <a:pt x="17346" y="1800"/>
                  </a:lnTo>
                  <a:lnTo>
                    <a:pt x="17305" y="1800"/>
                  </a:lnTo>
                  <a:lnTo>
                    <a:pt x="17242" y="1779"/>
                  </a:lnTo>
                  <a:lnTo>
                    <a:pt x="17158" y="1654"/>
                  </a:lnTo>
                  <a:lnTo>
                    <a:pt x="17137" y="1570"/>
                  </a:lnTo>
                  <a:lnTo>
                    <a:pt x="17095" y="1549"/>
                  </a:lnTo>
                  <a:lnTo>
                    <a:pt x="17012" y="1570"/>
                  </a:lnTo>
                  <a:lnTo>
                    <a:pt x="16698" y="1570"/>
                  </a:lnTo>
                  <a:cubicBezTo>
                    <a:pt x="16698" y="1570"/>
                    <a:pt x="16593" y="1633"/>
                    <a:pt x="16572" y="1633"/>
                  </a:cubicBezTo>
                  <a:lnTo>
                    <a:pt x="16489" y="1737"/>
                  </a:lnTo>
                  <a:lnTo>
                    <a:pt x="16426" y="1884"/>
                  </a:lnTo>
                  <a:lnTo>
                    <a:pt x="16384" y="1968"/>
                  </a:lnTo>
                  <a:lnTo>
                    <a:pt x="16363" y="1968"/>
                  </a:lnTo>
                  <a:lnTo>
                    <a:pt x="16363" y="1905"/>
                  </a:lnTo>
                  <a:lnTo>
                    <a:pt x="16405" y="1800"/>
                  </a:lnTo>
                  <a:lnTo>
                    <a:pt x="16426" y="1737"/>
                  </a:lnTo>
                  <a:lnTo>
                    <a:pt x="16405" y="1696"/>
                  </a:lnTo>
                  <a:lnTo>
                    <a:pt x="16321" y="1737"/>
                  </a:lnTo>
                  <a:lnTo>
                    <a:pt x="16196" y="1737"/>
                  </a:lnTo>
                  <a:lnTo>
                    <a:pt x="16154" y="1779"/>
                  </a:lnTo>
                  <a:lnTo>
                    <a:pt x="16154" y="1842"/>
                  </a:lnTo>
                  <a:lnTo>
                    <a:pt x="16112" y="1884"/>
                  </a:lnTo>
                  <a:lnTo>
                    <a:pt x="16112" y="1989"/>
                  </a:lnTo>
                  <a:lnTo>
                    <a:pt x="16049" y="2009"/>
                  </a:lnTo>
                  <a:lnTo>
                    <a:pt x="16007" y="1968"/>
                  </a:lnTo>
                  <a:lnTo>
                    <a:pt x="16007" y="1905"/>
                  </a:lnTo>
                  <a:lnTo>
                    <a:pt x="16070" y="1842"/>
                  </a:lnTo>
                  <a:lnTo>
                    <a:pt x="16070" y="1675"/>
                  </a:lnTo>
                  <a:lnTo>
                    <a:pt x="16091" y="1591"/>
                  </a:lnTo>
                  <a:lnTo>
                    <a:pt x="16300" y="1465"/>
                  </a:lnTo>
                  <a:lnTo>
                    <a:pt x="16426" y="1382"/>
                  </a:lnTo>
                  <a:lnTo>
                    <a:pt x="16593" y="1382"/>
                  </a:lnTo>
                  <a:lnTo>
                    <a:pt x="16719" y="1424"/>
                  </a:lnTo>
                  <a:lnTo>
                    <a:pt x="16823" y="1424"/>
                  </a:lnTo>
                  <a:lnTo>
                    <a:pt x="16844" y="1382"/>
                  </a:lnTo>
                  <a:lnTo>
                    <a:pt x="17116" y="1382"/>
                  </a:lnTo>
                  <a:lnTo>
                    <a:pt x="17200" y="1340"/>
                  </a:lnTo>
                  <a:lnTo>
                    <a:pt x="17221" y="1256"/>
                  </a:lnTo>
                  <a:lnTo>
                    <a:pt x="17158" y="1256"/>
                  </a:lnTo>
                  <a:lnTo>
                    <a:pt x="17095" y="1173"/>
                  </a:lnTo>
                  <a:lnTo>
                    <a:pt x="17095" y="1068"/>
                  </a:lnTo>
                  <a:lnTo>
                    <a:pt x="17200" y="1005"/>
                  </a:lnTo>
                  <a:lnTo>
                    <a:pt x="17263" y="963"/>
                  </a:lnTo>
                  <a:lnTo>
                    <a:pt x="17346" y="963"/>
                  </a:lnTo>
                  <a:lnTo>
                    <a:pt x="17367" y="1026"/>
                  </a:lnTo>
                  <a:lnTo>
                    <a:pt x="17346" y="1068"/>
                  </a:lnTo>
                  <a:lnTo>
                    <a:pt x="17305" y="1068"/>
                  </a:lnTo>
                  <a:lnTo>
                    <a:pt x="17346" y="1152"/>
                  </a:lnTo>
                  <a:lnTo>
                    <a:pt x="17346" y="1256"/>
                  </a:lnTo>
                  <a:lnTo>
                    <a:pt x="17409" y="1340"/>
                  </a:lnTo>
                  <a:lnTo>
                    <a:pt x="17556" y="1340"/>
                  </a:lnTo>
                  <a:lnTo>
                    <a:pt x="17681" y="1277"/>
                  </a:lnTo>
                  <a:lnTo>
                    <a:pt x="17765" y="1277"/>
                  </a:lnTo>
                  <a:lnTo>
                    <a:pt x="17869" y="1319"/>
                  </a:lnTo>
                  <a:lnTo>
                    <a:pt x="17953" y="1277"/>
                  </a:lnTo>
                  <a:lnTo>
                    <a:pt x="18141" y="1214"/>
                  </a:lnTo>
                  <a:lnTo>
                    <a:pt x="18267" y="1214"/>
                  </a:lnTo>
                  <a:lnTo>
                    <a:pt x="18309" y="1256"/>
                  </a:lnTo>
                  <a:lnTo>
                    <a:pt x="18393" y="1256"/>
                  </a:lnTo>
                  <a:lnTo>
                    <a:pt x="18455" y="1214"/>
                  </a:lnTo>
                  <a:lnTo>
                    <a:pt x="18581" y="1214"/>
                  </a:lnTo>
                  <a:lnTo>
                    <a:pt x="18685" y="1256"/>
                  </a:lnTo>
                  <a:lnTo>
                    <a:pt x="18769" y="1256"/>
                  </a:lnTo>
                  <a:lnTo>
                    <a:pt x="18853" y="1277"/>
                  </a:lnTo>
                  <a:lnTo>
                    <a:pt x="19083" y="1382"/>
                  </a:lnTo>
                  <a:lnTo>
                    <a:pt x="19209" y="1382"/>
                  </a:lnTo>
                  <a:lnTo>
                    <a:pt x="19313" y="1361"/>
                  </a:lnTo>
                  <a:lnTo>
                    <a:pt x="19439" y="1361"/>
                  </a:lnTo>
                  <a:lnTo>
                    <a:pt x="19481" y="1277"/>
                  </a:lnTo>
                  <a:lnTo>
                    <a:pt x="19564" y="1235"/>
                  </a:lnTo>
                  <a:lnTo>
                    <a:pt x="19669" y="1256"/>
                  </a:lnTo>
                  <a:lnTo>
                    <a:pt x="19774" y="1256"/>
                  </a:lnTo>
                  <a:lnTo>
                    <a:pt x="19836" y="1173"/>
                  </a:lnTo>
                  <a:lnTo>
                    <a:pt x="19836" y="1131"/>
                  </a:lnTo>
                  <a:lnTo>
                    <a:pt x="19669" y="1026"/>
                  </a:lnTo>
                  <a:lnTo>
                    <a:pt x="19585" y="963"/>
                  </a:lnTo>
                  <a:lnTo>
                    <a:pt x="19543" y="859"/>
                  </a:lnTo>
                  <a:lnTo>
                    <a:pt x="19439" y="796"/>
                  </a:lnTo>
                  <a:lnTo>
                    <a:pt x="19250" y="733"/>
                  </a:lnTo>
                  <a:lnTo>
                    <a:pt x="19167" y="649"/>
                  </a:lnTo>
                  <a:lnTo>
                    <a:pt x="19062" y="628"/>
                  </a:lnTo>
                  <a:lnTo>
                    <a:pt x="18957" y="649"/>
                  </a:lnTo>
                  <a:lnTo>
                    <a:pt x="18916" y="608"/>
                  </a:lnTo>
                  <a:lnTo>
                    <a:pt x="18853" y="545"/>
                  </a:lnTo>
                  <a:lnTo>
                    <a:pt x="18727" y="587"/>
                  </a:lnTo>
                  <a:lnTo>
                    <a:pt x="18685" y="524"/>
                  </a:lnTo>
                  <a:lnTo>
                    <a:pt x="18455" y="503"/>
                  </a:lnTo>
                  <a:lnTo>
                    <a:pt x="18309" y="398"/>
                  </a:lnTo>
                  <a:lnTo>
                    <a:pt x="18246" y="398"/>
                  </a:lnTo>
                  <a:lnTo>
                    <a:pt x="18058" y="294"/>
                  </a:lnTo>
                  <a:lnTo>
                    <a:pt x="17995" y="294"/>
                  </a:lnTo>
                  <a:lnTo>
                    <a:pt x="17995" y="315"/>
                  </a:lnTo>
                  <a:lnTo>
                    <a:pt x="17932" y="336"/>
                  </a:lnTo>
                  <a:lnTo>
                    <a:pt x="17765" y="231"/>
                  </a:lnTo>
                  <a:lnTo>
                    <a:pt x="17744" y="168"/>
                  </a:lnTo>
                  <a:lnTo>
                    <a:pt x="17681" y="105"/>
                  </a:lnTo>
                  <a:lnTo>
                    <a:pt x="17597" y="126"/>
                  </a:lnTo>
                  <a:lnTo>
                    <a:pt x="17535" y="126"/>
                  </a:lnTo>
                  <a:lnTo>
                    <a:pt x="17472" y="84"/>
                  </a:lnTo>
                  <a:lnTo>
                    <a:pt x="17263" y="84"/>
                  </a:lnTo>
                  <a:lnTo>
                    <a:pt x="17158" y="22"/>
                  </a:lnTo>
                  <a:lnTo>
                    <a:pt x="17074" y="84"/>
                  </a:lnTo>
                  <a:lnTo>
                    <a:pt x="17033" y="84"/>
                  </a:lnTo>
                  <a:lnTo>
                    <a:pt x="17012" y="64"/>
                  </a:lnTo>
                  <a:lnTo>
                    <a:pt x="16928" y="1"/>
                  </a:lnTo>
                  <a:lnTo>
                    <a:pt x="16740" y="22"/>
                  </a:lnTo>
                  <a:lnTo>
                    <a:pt x="166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grpSp>
          <p:nvGrpSpPr>
            <p:cNvPr id="6785" name="Google Shape;6785;p54"/>
            <p:cNvGrpSpPr/>
            <p:nvPr/>
          </p:nvGrpSpPr>
          <p:grpSpPr>
            <a:xfrm>
              <a:off x="2905224" y="2311071"/>
              <a:ext cx="596721" cy="528992"/>
              <a:chOff x="1922950" y="1410350"/>
              <a:chExt cx="1252825" cy="1162875"/>
            </a:xfrm>
          </p:grpSpPr>
          <p:sp>
            <p:nvSpPr>
              <p:cNvPr id="6786" name="Google Shape;6786;p54"/>
              <p:cNvSpPr/>
              <p:nvPr/>
            </p:nvSpPr>
            <p:spPr>
              <a:xfrm>
                <a:off x="1988325" y="2333100"/>
                <a:ext cx="52325" cy="65925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637" extrusionOk="0">
                    <a:moveTo>
                      <a:pt x="210" y="0"/>
                    </a:moveTo>
                    <a:lnTo>
                      <a:pt x="189" y="63"/>
                    </a:lnTo>
                    <a:lnTo>
                      <a:pt x="1" y="21"/>
                    </a:lnTo>
                    <a:lnTo>
                      <a:pt x="63" y="188"/>
                    </a:lnTo>
                    <a:lnTo>
                      <a:pt x="105" y="209"/>
                    </a:lnTo>
                    <a:lnTo>
                      <a:pt x="168" y="335"/>
                    </a:lnTo>
                    <a:lnTo>
                      <a:pt x="440" y="377"/>
                    </a:lnTo>
                    <a:lnTo>
                      <a:pt x="314" y="439"/>
                    </a:lnTo>
                    <a:lnTo>
                      <a:pt x="189" y="439"/>
                    </a:lnTo>
                    <a:lnTo>
                      <a:pt x="105" y="544"/>
                    </a:lnTo>
                    <a:lnTo>
                      <a:pt x="168" y="607"/>
                    </a:lnTo>
                    <a:lnTo>
                      <a:pt x="105" y="732"/>
                    </a:lnTo>
                    <a:lnTo>
                      <a:pt x="126" y="774"/>
                    </a:lnTo>
                    <a:lnTo>
                      <a:pt x="273" y="732"/>
                    </a:lnTo>
                    <a:lnTo>
                      <a:pt x="293" y="837"/>
                    </a:lnTo>
                    <a:lnTo>
                      <a:pt x="419" y="837"/>
                    </a:lnTo>
                    <a:lnTo>
                      <a:pt x="419" y="942"/>
                    </a:lnTo>
                    <a:lnTo>
                      <a:pt x="524" y="1025"/>
                    </a:lnTo>
                    <a:lnTo>
                      <a:pt x="649" y="963"/>
                    </a:lnTo>
                    <a:lnTo>
                      <a:pt x="503" y="1130"/>
                    </a:lnTo>
                    <a:lnTo>
                      <a:pt x="545" y="1276"/>
                    </a:lnTo>
                    <a:lnTo>
                      <a:pt x="649" y="1255"/>
                    </a:lnTo>
                    <a:lnTo>
                      <a:pt x="649" y="1151"/>
                    </a:lnTo>
                    <a:lnTo>
                      <a:pt x="817" y="1109"/>
                    </a:lnTo>
                    <a:lnTo>
                      <a:pt x="817" y="1109"/>
                    </a:lnTo>
                    <a:lnTo>
                      <a:pt x="754" y="1235"/>
                    </a:lnTo>
                    <a:lnTo>
                      <a:pt x="691" y="1339"/>
                    </a:lnTo>
                    <a:lnTo>
                      <a:pt x="691" y="1423"/>
                    </a:lnTo>
                    <a:lnTo>
                      <a:pt x="733" y="1423"/>
                    </a:lnTo>
                    <a:lnTo>
                      <a:pt x="796" y="1548"/>
                    </a:lnTo>
                    <a:lnTo>
                      <a:pt x="963" y="1528"/>
                    </a:lnTo>
                    <a:lnTo>
                      <a:pt x="963" y="1632"/>
                    </a:lnTo>
                    <a:lnTo>
                      <a:pt x="1047" y="1632"/>
                    </a:lnTo>
                    <a:lnTo>
                      <a:pt x="1068" y="1737"/>
                    </a:lnTo>
                    <a:lnTo>
                      <a:pt x="1047" y="1820"/>
                    </a:lnTo>
                    <a:lnTo>
                      <a:pt x="1172" y="1967"/>
                    </a:lnTo>
                    <a:lnTo>
                      <a:pt x="1256" y="1883"/>
                    </a:lnTo>
                    <a:lnTo>
                      <a:pt x="1319" y="1946"/>
                    </a:lnTo>
                    <a:lnTo>
                      <a:pt x="1423" y="1946"/>
                    </a:lnTo>
                    <a:lnTo>
                      <a:pt x="1256" y="2113"/>
                    </a:lnTo>
                    <a:lnTo>
                      <a:pt x="1465" y="2323"/>
                    </a:lnTo>
                    <a:lnTo>
                      <a:pt x="1549" y="2364"/>
                    </a:lnTo>
                    <a:lnTo>
                      <a:pt x="1591" y="2427"/>
                    </a:lnTo>
                    <a:lnTo>
                      <a:pt x="1946" y="2636"/>
                    </a:lnTo>
                    <a:lnTo>
                      <a:pt x="1988" y="2595"/>
                    </a:lnTo>
                    <a:lnTo>
                      <a:pt x="2093" y="2616"/>
                    </a:lnTo>
                    <a:lnTo>
                      <a:pt x="2009" y="2302"/>
                    </a:lnTo>
                    <a:lnTo>
                      <a:pt x="2051" y="2176"/>
                    </a:lnTo>
                    <a:lnTo>
                      <a:pt x="2009" y="2072"/>
                    </a:lnTo>
                    <a:lnTo>
                      <a:pt x="2009" y="1820"/>
                    </a:lnTo>
                    <a:lnTo>
                      <a:pt x="1946" y="1695"/>
                    </a:lnTo>
                    <a:lnTo>
                      <a:pt x="1674" y="1548"/>
                    </a:lnTo>
                    <a:lnTo>
                      <a:pt x="1653" y="1214"/>
                    </a:lnTo>
                    <a:lnTo>
                      <a:pt x="1528" y="1004"/>
                    </a:lnTo>
                    <a:lnTo>
                      <a:pt x="1486" y="774"/>
                    </a:lnTo>
                    <a:lnTo>
                      <a:pt x="1444" y="732"/>
                    </a:lnTo>
                    <a:lnTo>
                      <a:pt x="1319" y="711"/>
                    </a:lnTo>
                    <a:lnTo>
                      <a:pt x="1130" y="607"/>
                    </a:lnTo>
                    <a:lnTo>
                      <a:pt x="1005" y="607"/>
                    </a:lnTo>
                    <a:lnTo>
                      <a:pt x="858" y="544"/>
                    </a:lnTo>
                    <a:lnTo>
                      <a:pt x="817" y="439"/>
                    </a:lnTo>
                    <a:lnTo>
                      <a:pt x="628" y="377"/>
                    </a:lnTo>
                    <a:lnTo>
                      <a:pt x="545" y="251"/>
                    </a:lnTo>
                    <a:lnTo>
                      <a:pt x="524" y="167"/>
                    </a:lnTo>
                    <a:lnTo>
                      <a:pt x="398" y="167"/>
                    </a:lnTo>
                    <a:lnTo>
                      <a:pt x="314" y="21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7" name="Google Shape;6787;p54"/>
              <p:cNvSpPr/>
              <p:nvPr/>
            </p:nvSpPr>
            <p:spPr>
              <a:xfrm>
                <a:off x="1953800" y="2242075"/>
                <a:ext cx="23050" cy="54425"/>
              </a:xfrm>
              <a:custGeom>
                <a:avLst/>
                <a:gdLst/>
                <a:ahLst/>
                <a:cxnLst/>
                <a:rect l="l" t="t" r="r" b="b"/>
                <a:pathLst>
                  <a:path w="922" h="2177" extrusionOk="0">
                    <a:moveTo>
                      <a:pt x="210" y="0"/>
                    </a:moveTo>
                    <a:lnTo>
                      <a:pt x="21" y="314"/>
                    </a:lnTo>
                    <a:lnTo>
                      <a:pt x="42" y="523"/>
                    </a:lnTo>
                    <a:lnTo>
                      <a:pt x="1" y="628"/>
                    </a:lnTo>
                    <a:lnTo>
                      <a:pt x="1" y="733"/>
                    </a:lnTo>
                    <a:lnTo>
                      <a:pt x="105" y="754"/>
                    </a:lnTo>
                    <a:lnTo>
                      <a:pt x="189" y="837"/>
                    </a:lnTo>
                    <a:lnTo>
                      <a:pt x="189" y="942"/>
                    </a:lnTo>
                    <a:lnTo>
                      <a:pt x="126" y="921"/>
                    </a:lnTo>
                    <a:lnTo>
                      <a:pt x="21" y="900"/>
                    </a:lnTo>
                    <a:lnTo>
                      <a:pt x="21" y="984"/>
                    </a:lnTo>
                    <a:lnTo>
                      <a:pt x="105" y="1047"/>
                    </a:lnTo>
                    <a:lnTo>
                      <a:pt x="21" y="1193"/>
                    </a:lnTo>
                    <a:lnTo>
                      <a:pt x="105" y="1214"/>
                    </a:lnTo>
                    <a:lnTo>
                      <a:pt x="210" y="1339"/>
                    </a:lnTo>
                    <a:lnTo>
                      <a:pt x="84" y="1319"/>
                    </a:lnTo>
                    <a:lnTo>
                      <a:pt x="21" y="1402"/>
                    </a:lnTo>
                    <a:lnTo>
                      <a:pt x="42" y="1507"/>
                    </a:lnTo>
                    <a:lnTo>
                      <a:pt x="210" y="1528"/>
                    </a:lnTo>
                    <a:lnTo>
                      <a:pt x="147" y="1611"/>
                    </a:lnTo>
                    <a:lnTo>
                      <a:pt x="189" y="1758"/>
                    </a:lnTo>
                    <a:lnTo>
                      <a:pt x="356" y="2135"/>
                    </a:lnTo>
                    <a:lnTo>
                      <a:pt x="503" y="2176"/>
                    </a:lnTo>
                    <a:lnTo>
                      <a:pt x="565" y="2072"/>
                    </a:lnTo>
                    <a:lnTo>
                      <a:pt x="524" y="1988"/>
                    </a:lnTo>
                    <a:lnTo>
                      <a:pt x="440" y="1988"/>
                    </a:lnTo>
                    <a:lnTo>
                      <a:pt x="398" y="1863"/>
                    </a:lnTo>
                    <a:lnTo>
                      <a:pt x="335" y="1653"/>
                    </a:lnTo>
                    <a:lnTo>
                      <a:pt x="356" y="1507"/>
                    </a:lnTo>
                    <a:lnTo>
                      <a:pt x="314" y="1402"/>
                    </a:lnTo>
                    <a:lnTo>
                      <a:pt x="398" y="1235"/>
                    </a:lnTo>
                    <a:lnTo>
                      <a:pt x="545" y="1235"/>
                    </a:lnTo>
                    <a:lnTo>
                      <a:pt x="524" y="1109"/>
                    </a:lnTo>
                    <a:lnTo>
                      <a:pt x="419" y="1109"/>
                    </a:lnTo>
                    <a:lnTo>
                      <a:pt x="335" y="1130"/>
                    </a:lnTo>
                    <a:lnTo>
                      <a:pt x="231" y="1130"/>
                    </a:lnTo>
                    <a:lnTo>
                      <a:pt x="314" y="1026"/>
                    </a:lnTo>
                    <a:lnTo>
                      <a:pt x="419" y="1026"/>
                    </a:lnTo>
                    <a:lnTo>
                      <a:pt x="545" y="921"/>
                    </a:lnTo>
                    <a:lnTo>
                      <a:pt x="565" y="733"/>
                    </a:lnTo>
                    <a:lnTo>
                      <a:pt x="670" y="607"/>
                    </a:lnTo>
                    <a:lnTo>
                      <a:pt x="712" y="419"/>
                    </a:lnTo>
                    <a:lnTo>
                      <a:pt x="921" y="210"/>
                    </a:lnTo>
                    <a:lnTo>
                      <a:pt x="858" y="189"/>
                    </a:lnTo>
                    <a:lnTo>
                      <a:pt x="670" y="272"/>
                    </a:lnTo>
                    <a:lnTo>
                      <a:pt x="545" y="461"/>
                    </a:lnTo>
                    <a:lnTo>
                      <a:pt x="461" y="628"/>
                    </a:lnTo>
                    <a:lnTo>
                      <a:pt x="335" y="670"/>
                    </a:lnTo>
                    <a:lnTo>
                      <a:pt x="335" y="586"/>
                    </a:lnTo>
                    <a:lnTo>
                      <a:pt x="252" y="523"/>
                    </a:lnTo>
                    <a:lnTo>
                      <a:pt x="461" y="461"/>
                    </a:lnTo>
                    <a:lnTo>
                      <a:pt x="565" y="377"/>
                    </a:lnTo>
                    <a:lnTo>
                      <a:pt x="607" y="231"/>
                    </a:lnTo>
                    <a:lnTo>
                      <a:pt x="607" y="168"/>
                    </a:lnTo>
                    <a:lnTo>
                      <a:pt x="503" y="105"/>
                    </a:lnTo>
                    <a:lnTo>
                      <a:pt x="440" y="189"/>
                    </a:lnTo>
                    <a:lnTo>
                      <a:pt x="356" y="210"/>
                    </a:lnTo>
                    <a:lnTo>
                      <a:pt x="398" y="63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8" name="Google Shape;6788;p54"/>
              <p:cNvSpPr/>
              <p:nvPr/>
            </p:nvSpPr>
            <p:spPr>
              <a:xfrm>
                <a:off x="2552225" y="1885325"/>
                <a:ext cx="48150" cy="48675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947" extrusionOk="0">
                    <a:moveTo>
                      <a:pt x="1402" y="0"/>
                    </a:moveTo>
                    <a:lnTo>
                      <a:pt x="1256" y="21"/>
                    </a:lnTo>
                    <a:lnTo>
                      <a:pt x="1067" y="189"/>
                    </a:lnTo>
                    <a:lnTo>
                      <a:pt x="984" y="356"/>
                    </a:lnTo>
                    <a:lnTo>
                      <a:pt x="1046" y="544"/>
                    </a:lnTo>
                    <a:lnTo>
                      <a:pt x="942" y="524"/>
                    </a:lnTo>
                    <a:lnTo>
                      <a:pt x="900" y="356"/>
                    </a:lnTo>
                    <a:lnTo>
                      <a:pt x="858" y="356"/>
                    </a:lnTo>
                    <a:lnTo>
                      <a:pt x="837" y="503"/>
                    </a:lnTo>
                    <a:lnTo>
                      <a:pt x="753" y="503"/>
                    </a:lnTo>
                    <a:lnTo>
                      <a:pt x="795" y="607"/>
                    </a:lnTo>
                    <a:lnTo>
                      <a:pt x="753" y="712"/>
                    </a:lnTo>
                    <a:lnTo>
                      <a:pt x="649" y="712"/>
                    </a:lnTo>
                    <a:lnTo>
                      <a:pt x="586" y="816"/>
                    </a:lnTo>
                    <a:lnTo>
                      <a:pt x="419" y="775"/>
                    </a:lnTo>
                    <a:lnTo>
                      <a:pt x="335" y="837"/>
                    </a:lnTo>
                    <a:lnTo>
                      <a:pt x="251" y="816"/>
                    </a:lnTo>
                    <a:lnTo>
                      <a:pt x="0" y="963"/>
                    </a:lnTo>
                    <a:lnTo>
                      <a:pt x="21" y="1088"/>
                    </a:lnTo>
                    <a:lnTo>
                      <a:pt x="147" y="1235"/>
                    </a:lnTo>
                    <a:lnTo>
                      <a:pt x="230" y="1172"/>
                    </a:lnTo>
                    <a:lnTo>
                      <a:pt x="209" y="1088"/>
                    </a:lnTo>
                    <a:lnTo>
                      <a:pt x="251" y="1026"/>
                    </a:lnTo>
                    <a:lnTo>
                      <a:pt x="356" y="1130"/>
                    </a:lnTo>
                    <a:lnTo>
                      <a:pt x="314" y="1277"/>
                    </a:lnTo>
                    <a:lnTo>
                      <a:pt x="440" y="1381"/>
                    </a:lnTo>
                    <a:lnTo>
                      <a:pt x="523" y="1256"/>
                    </a:lnTo>
                    <a:lnTo>
                      <a:pt x="544" y="1340"/>
                    </a:lnTo>
                    <a:lnTo>
                      <a:pt x="523" y="1423"/>
                    </a:lnTo>
                    <a:lnTo>
                      <a:pt x="649" y="1591"/>
                    </a:lnTo>
                    <a:lnTo>
                      <a:pt x="753" y="1612"/>
                    </a:lnTo>
                    <a:lnTo>
                      <a:pt x="795" y="1779"/>
                    </a:lnTo>
                    <a:lnTo>
                      <a:pt x="879" y="1863"/>
                    </a:lnTo>
                    <a:lnTo>
                      <a:pt x="963" y="1716"/>
                    </a:lnTo>
                    <a:lnTo>
                      <a:pt x="984" y="1821"/>
                    </a:lnTo>
                    <a:lnTo>
                      <a:pt x="1109" y="1946"/>
                    </a:lnTo>
                    <a:lnTo>
                      <a:pt x="1214" y="1925"/>
                    </a:lnTo>
                    <a:lnTo>
                      <a:pt x="1318" y="1925"/>
                    </a:lnTo>
                    <a:lnTo>
                      <a:pt x="1423" y="1821"/>
                    </a:lnTo>
                    <a:lnTo>
                      <a:pt x="1507" y="1800"/>
                    </a:lnTo>
                    <a:lnTo>
                      <a:pt x="1632" y="1695"/>
                    </a:lnTo>
                    <a:lnTo>
                      <a:pt x="1695" y="1800"/>
                    </a:lnTo>
                    <a:lnTo>
                      <a:pt x="1737" y="1758"/>
                    </a:lnTo>
                    <a:lnTo>
                      <a:pt x="1925" y="1653"/>
                    </a:lnTo>
                    <a:lnTo>
                      <a:pt x="1925" y="1549"/>
                    </a:lnTo>
                    <a:lnTo>
                      <a:pt x="1800" y="1591"/>
                    </a:lnTo>
                    <a:lnTo>
                      <a:pt x="1716" y="1507"/>
                    </a:lnTo>
                    <a:lnTo>
                      <a:pt x="1841" y="1277"/>
                    </a:lnTo>
                    <a:lnTo>
                      <a:pt x="1883" y="1151"/>
                    </a:lnTo>
                    <a:lnTo>
                      <a:pt x="1737" y="1235"/>
                    </a:lnTo>
                    <a:lnTo>
                      <a:pt x="1674" y="1402"/>
                    </a:lnTo>
                    <a:lnTo>
                      <a:pt x="1674" y="1277"/>
                    </a:lnTo>
                    <a:lnTo>
                      <a:pt x="1737" y="1026"/>
                    </a:lnTo>
                    <a:lnTo>
                      <a:pt x="1695" y="649"/>
                    </a:lnTo>
                    <a:lnTo>
                      <a:pt x="1528" y="544"/>
                    </a:lnTo>
                    <a:lnTo>
                      <a:pt x="1528" y="419"/>
                    </a:lnTo>
                    <a:lnTo>
                      <a:pt x="1423" y="419"/>
                    </a:lnTo>
                    <a:lnTo>
                      <a:pt x="1360" y="524"/>
                    </a:lnTo>
                    <a:lnTo>
                      <a:pt x="1360" y="398"/>
                    </a:lnTo>
                    <a:lnTo>
                      <a:pt x="1423" y="314"/>
                    </a:lnTo>
                    <a:lnTo>
                      <a:pt x="1381" y="210"/>
                    </a:lnTo>
                    <a:lnTo>
                      <a:pt x="1402" y="105"/>
                    </a:lnTo>
                    <a:lnTo>
                      <a:pt x="140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9" name="Google Shape;6789;p54"/>
              <p:cNvSpPr/>
              <p:nvPr/>
            </p:nvSpPr>
            <p:spPr>
              <a:xfrm>
                <a:off x="2722750" y="1634775"/>
                <a:ext cx="145950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357" extrusionOk="0">
                    <a:moveTo>
                      <a:pt x="502" y="0"/>
                    </a:moveTo>
                    <a:lnTo>
                      <a:pt x="440" y="84"/>
                    </a:lnTo>
                    <a:lnTo>
                      <a:pt x="230" y="105"/>
                    </a:lnTo>
                    <a:lnTo>
                      <a:pt x="210" y="126"/>
                    </a:lnTo>
                    <a:lnTo>
                      <a:pt x="147" y="126"/>
                    </a:lnTo>
                    <a:lnTo>
                      <a:pt x="105" y="230"/>
                    </a:lnTo>
                    <a:lnTo>
                      <a:pt x="189" y="335"/>
                    </a:lnTo>
                    <a:lnTo>
                      <a:pt x="230" y="439"/>
                    </a:lnTo>
                    <a:lnTo>
                      <a:pt x="147" y="439"/>
                    </a:lnTo>
                    <a:lnTo>
                      <a:pt x="21" y="272"/>
                    </a:lnTo>
                    <a:lnTo>
                      <a:pt x="0" y="398"/>
                    </a:lnTo>
                    <a:lnTo>
                      <a:pt x="21" y="502"/>
                    </a:lnTo>
                    <a:lnTo>
                      <a:pt x="147" y="544"/>
                    </a:lnTo>
                    <a:lnTo>
                      <a:pt x="251" y="732"/>
                    </a:lnTo>
                    <a:lnTo>
                      <a:pt x="356" y="732"/>
                    </a:lnTo>
                    <a:lnTo>
                      <a:pt x="293" y="816"/>
                    </a:lnTo>
                    <a:lnTo>
                      <a:pt x="210" y="816"/>
                    </a:lnTo>
                    <a:lnTo>
                      <a:pt x="189" y="921"/>
                    </a:lnTo>
                    <a:lnTo>
                      <a:pt x="314" y="1109"/>
                    </a:lnTo>
                    <a:lnTo>
                      <a:pt x="440" y="1151"/>
                    </a:lnTo>
                    <a:lnTo>
                      <a:pt x="419" y="1235"/>
                    </a:lnTo>
                    <a:lnTo>
                      <a:pt x="398" y="1172"/>
                    </a:lnTo>
                    <a:lnTo>
                      <a:pt x="210" y="1151"/>
                    </a:lnTo>
                    <a:lnTo>
                      <a:pt x="210" y="1235"/>
                    </a:lnTo>
                    <a:lnTo>
                      <a:pt x="147" y="1255"/>
                    </a:lnTo>
                    <a:lnTo>
                      <a:pt x="105" y="1360"/>
                    </a:lnTo>
                    <a:lnTo>
                      <a:pt x="251" y="1276"/>
                    </a:lnTo>
                    <a:lnTo>
                      <a:pt x="335" y="1360"/>
                    </a:lnTo>
                    <a:lnTo>
                      <a:pt x="523" y="1276"/>
                    </a:lnTo>
                    <a:lnTo>
                      <a:pt x="544" y="1360"/>
                    </a:lnTo>
                    <a:lnTo>
                      <a:pt x="649" y="1381"/>
                    </a:lnTo>
                    <a:lnTo>
                      <a:pt x="670" y="1465"/>
                    </a:lnTo>
                    <a:lnTo>
                      <a:pt x="837" y="1590"/>
                    </a:lnTo>
                    <a:lnTo>
                      <a:pt x="879" y="1590"/>
                    </a:lnTo>
                    <a:lnTo>
                      <a:pt x="879" y="1527"/>
                    </a:lnTo>
                    <a:lnTo>
                      <a:pt x="942" y="1548"/>
                    </a:lnTo>
                    <a:lnTo>
                      <a:pt x="1046" y="1486"/>
                    </a:lnTo>
                    <a:lnTo>
                      <a:pt x="1130" y="1527"/>
                    </a:lnTo>
                    <a:lnTo>
                      <a:pt x="1151" y="1590"/>
                    </a:lnTo>
                    <a:lnTo>
                      <a:pt x="1130" y="1674"/>
                    </a:lnTo>
                    <a:lnTo>
                      <a:pt x="1130" y="1883"/>
                    </a:lnTo>
                    <a:lnTo>
                      <a:pt x="1067" y="2051"/>
                    </a:lnTo>
                    <a:lnTo>
                      <a:pt x="1067" y="2113"/>
                    </a:lnTo>
                    <a:lnTo>
                      <a:pt x="1151" y="2260"/>
                    </a:lnTo>
                    <a:lnTo>
                      <a:pt x="1088" y="2385"/>
                    </a:lnTo>
                    <a:lnTo>
                      <a:pt x="1088" y="2469"/>
                    </a:lnTo>
                    <a:lnTo>
                      <a:pt x="1067" y="2595"/>
                    </a:lnTo>
                    <a:lnTo>
                      <a:pt x="879" y="2699"/>
                    </a:lnTo>
                    <a:lnTo>
                      <a:pt x="754" y="2741"/>
                    </a:lnTo>
                    <a:lnTo>
                      <a:pt x="733" y="2825"/>
                    </a:lnTo>
                    <a:lnTo>
                      <a:pt x="628" y="2992"/>
                    </a:lnTo>
                    <a:lnTo>
                      <a:pt x="628" y="3055"/>
                    </a:lnTo>
                    <a:lnTo>
                      <a:pt x="523" y="3118"/>
                    </a:lnTo>
                    <a:lnTo>
                      <a:pt x="461" y="3222"/>
                    </a:lnTo>
                    <a:lnTo>
                      <a:pt x="461" y="3348"/>
                    </a:lnTo>
                    <a:lnTo>
                      <a:pt x="544" y="3369"/>
                    </a:lnTo>
                    <a:lnTo>
                      <a:pt x="544" y="3452"/>
                    </a:lnTo>
                    <a:lnTo>
                      <a:pt x="440" y="3473"/>
                    </a:lnTo>
                    <a:lnTo>
                      <a:pt x="419" y="3578"/>
                    </a:lnTo>
                    <a:lnTo>
                      <a:pt x="461" y="3641"/>
                    </a:lnTo>
                    <a:lnTo>
                      <a:pt x="398" y="3745"/>
                    </a:lnTo>
                    <a:lnTo>
                      <a:pt x="356" y="3850"/>
                    </a:lnTo>
                    <a:lnTo>
                      <a:pt x="419" y="3955"/>
                    </a:lnTo>
                    <a:lnTo>
                      <a:pt x="502" y="3976"/>
                    </a:lnTo>
                    <a:lnTo>
                      <a:pt x="502" y="4059"/>
                    </a:lnTo>
                    <a:lnTo>
                      <a:pt x="565" y="4143"/>
                    </a:lnTo>
                    <a:lnTo>
                      <a:pt x="628" y="4143"/>
                    </a:lnTo>
                    <a:lnTo>
                      <a:pt x="649" y="4038"/>
                    </a:lnTo>
                    <a:lnTo>
                      <a:pt x="670" y="3955"/>
                    </a:lnTo>
                    <a:lnTo>
                      <a:pt x="733" y="3996"/>
                    </a:lnTo>
                    <a:lnTo>
                      <a:pt x="774" y="3996"/>
                    </a:lnTo>
                    <a:lnTo>
                      <a:pt x="879" y="3871"/>
                    </a:lnTo>
                    <a:lnTo>
                      <a:pt x="942" y="3892"/>
                    </a:lnTo>
                    <a:lnTo>
                      <a:pt x="879" y="4059"/>
                    </a:lnTo>
                    <a:lnTo>
                      <a:pt x="774" y="4080"/>
                    </a:lnTo>
                    <a:lnTo>
                      <a:pt x="754" y="4143"/>
                    </a:lnTo>
                    <a:lnTo>
                      <a:pt x="816" y="4185"/>
                    </a:lnTo>
                    <a:lnTo>
                      <a:pt x="816" y="4268"/>
                    </a:lnTo>
                    <a:lnTo>
                      <a:pt x="921" y="4394"/>
                    </a:lnTo>
                    <a:lnTo>
                      <a:pt x="1026" y="4352"/>
                    </a:lnTo>
                    <a:lnTo>
                      <a:pt x="1067" y="4394"/>
                    </a:lnTo>
                    <a:lnTo>
                      <a:pt x="1193" y="4415"/>
                    </a:lnTo>
                    <a:lnTo>
                      <a:pt x="1256" y="4352"/>
                    </a:lnTo>
                    <a:lnTo>
                      <a:pt x="1402" y="4310"/>
                    </a:lnTo>
                    <a:lnTo>
                      <a:pt x="1381" y="4164"/>
                    </a:lnTo>
                    <a:lnTo>
                      <a:pt x="1465" y="4164"/>
                    </a:lnTo>
                    <a:lnTo>
                      <a:pt x="1507" y="4101"/>
                    </a:lnTo>
                    <a:lnTo>
                      <a:pt x="1507" y="4185"/>
                    </a:lnTo>
                    <a:lnTo>
                      <a:pt x="1486" y="4206"/>
                    </a:lnTo>
                    <a:lnTo>
                      <a:pt x="1507" y="4310"/>
                    </a:lnTo>
                    <a:lnTo>
                      <a:pt x="1570" y="4289"/>
                    </a:lnTo>
                    <a:lnTo>
                      <a:pt x="1653" y="4143"/>
                    </a:lnTo>
                    <a:lnTo>
                      <a:pt x="1695" y="4080"/>
                    </a:lnTo>
                    <a:lnTo>
                      <a:pt x="1716" y="4143"/>
                    </a:lnTo>
                    <a:lnTo>
                      <a:pt x="1695" y="4268"/>
                    </a:lnTo>
                    <a:lnTo>
                      <a:pt x="1570" y="4478"/>
                    </a:lnTo>
                    <a:lnTo>
                      <a:pt x="1486" y="4520"/>
                    </a:lnTo>
                    <a:lnTo>
                      <a:pt x="1486" y="4624"/>
                    </a:lnTo>
                    <a:lnTo>
                      <a:pt x="1611" y="4666"/>
                    </a:lnTo>
                    <a:lnTo>
                      <a:pt x="1695" y="4729"/>
                    </a:lnTo>
                    <a:lnTo>
                      <a:pt x="1800" y="4729"/>
                    </a:lnTo>
                    <a:lnTo>
                      <a:pt x="1821" y="4771"/>
                    </a:lnTo>
                    <a:lnTo>
                      <a:pt x="1967" y="4792"/>
                    </a:lnTo>
                    <a:lnTo>
                      <a:pt x="1988" y="4708"/>
                    </a:lnTo>
                    <a:lnTo>
                      <a:pt x="2114" y="4708"/>
                    </a:lnTo>
                    <a:lnTo>
                      <a:pt x="2072" y="4771"/>
                    </a:lnTo>
                    <a:lnTo>
                      <a:pt x="2093" y="4833"/>
                    </a:lnTo>
                    <a:lnTo>
                      <a:pt x="2176" y="4833"/>
                    </a:lnTo>
                    <a:lnTo>
                      <a:pt x="2239" y="4917"/>
                    </a:lnTo>
                    <a:lnTo>
                      <a:pt x="2323" y="4875"/>
                    </a:lnTo>
                    <a:lnTo>
                      <a:pt x="2302" y="4792"/>
                    </a:lnTo>
                    <a:lnTo>
                      <a:pt x="2281" y="4708"/>
                    </a:lnTo>
                    <a:lnTo>
                      <a:pt x="2344" y="4603"/>
                    </a:lnTo>
                    <a:lnTo>
                      <a:pt x="2386" y="4687"/>
                    </a:lnTo>
                    <a:lnTo>
                      <a:pt x="2344" y="4792"/>
                    </a:lnTo>
                    <a:lnTo>
                      <a:pt x="2386" y="4917"/>
                    </a:lnTo>
                    <a:lnTo>
                      <a:pt x="2448" y="4917"/>
                    </a:lnTo>
                    <a:lnTo>
                      <a:pt x="2490" y="4792"/>
                    </a:lnTo>
                    <a:lnTo>
                      <a:pt x="2532" y="4729"/>
                    </a:lnTo>
                    <a:lnTo>
                      <a:pt x="2616" y="4708"/>
                    </a:lnTo>
                    <a:lnTo>
                      <a:pt x="2616" y="4792"/>
                    </a:lnTo>
                    <a:lnTo>
                      <a:pt x="2553" y="4833"/>
                    </a:lnTo>
                    <a:lnTo>
                      <a:pt x="2553" y="4917"/>
                    </a:lnTo>
                    <a:lnTo>
                      <a:pt x="2720" y="4917"/>
                    </a:lnTo>
                    <a:lnTo>
                      <a:pt x="2804" y="4875"/>
                    </a:lnTo>
                    <a:lnTo>
                      <a:pt x="2867" y="4687"/>
                    </a:lnTo>
                    <a:lnTo>
                      <a:pt x="2909" y="4792"/>
                    </a:lnTo>
                    <a:lnTo>
                      <a:pt x="2846" y="4833"/>
                    </a:lnTo>
                    <a:lnTo>
                      <a:pt x="2846" y="4938"/>
                    </a:lnTo>
                    <a:lnTo>
                      <a:pt x="2971" y="4917"/>
                    </a:lnTo>
                    <a:lnTo>
                      <a:pt x="3013" y="4771"/>
                    </a:lnTo>
                    <a:lnTo>
                      <a:pt x="3055" y="4687"/>
                    </a:lnTo>
                    <a:lnTo>
                      <a:pt x="3055" y="4687"/>
                    </a:lnTo>
                    <a:lnTo>
                      <a:pt x="3034" y="4917"/>
                    </a:lnTo>
                    <a:lnTo>
                      <a:pt x="3055" y="5001"/>
                    </a:lnTo>
                    <a:lnTo>
                      <a:pt x="3160" y="5001"/>
                    </a:lnTo>
                    <a:lnTo>
                      <a:pt x="3327" y="5105"/>
                    </a:lnTo>
                    <a:lnTo>
                      <a:pt x="3432" y="5043"/>
                    </a:lnTo>
                    <a:lnTo>
                      <a:pt x="3495" y="5022"/>
                    </a:lnTo>
                    <a:lnTo>
                      <a:pt x="3536" y="5105"/>
                    </a:lnTo>
                    <a:lnTo>
                      <a:pt x="3662" y="5084"/>
                    </a:lnTo>
                    <a:lnTo>
                      <a:pt x="3746" y="5022"/>
                    </a:lnTo>
                    <a:lnTo>
                      <a:pt x="3746" y="4896"/>
                    </a:lnTo>
                    <a:lnTo>
                      <a:pt x="3850" y="4792"/>
                    </a:lnTo>
                    <a:lnTo>
                      <a:pt x="3892" y="4729"/>
                    </a:lnTo>
                    <a:lnTo>
                      <a:pt x="3850" y="4603"/>
                    </a:lnTo>
                    <a:lnTo>
                      <a:pt x="3871" y="4520"/>
                    </a:lnTo>
                    <a:lnTo>
                      <a:pt x="3913" y="4520"/>
                    </a:lnTo>
                    <a:lnTo>
                      <a:pt x="3955" y="4666"/>
                    </a:lnTo>
                    <a:lnTo>
                      <a:pt x="3997" y="4687"/>
                    </a:lnTo>
                    <a:lnTo>
                      <a:pt x="3997" y="4729"/>
                    </a:lnTo>
                    <a:lnTo>
                      <a:pt x="3913" y="4812"/>
                    </a:lnTo>
                    <a:lnTo>
                      <a:pt x="3871" y="4980"/>
                    </a:lnTo>
                    <a:lnTo>
                      <a:pt x="3892" y="5210"/>
                    </a:lnTo>
                    <a:lnTo>
                      <a:pt x="3997" y="5252"/>
                    </a:lnTo>
                    <a:lnTo>
                      <a:pt x="4101" y="5210"/>
                    </a:lnTo>
                    <a:lnTo>
                      <a:pt x="4122" y="5315"/>
                    </a:lnTo>
                    <a:lnTo>
                      <a:pt x="4227" y="5315"/>
                    </a:lnTo>
                    <a:lnTo>
                      <a:pt x="4269" y="5357"/>
                    </a:lnTo>
                    <a:lnTo>
                      <a:pt x="4373" y="5357"/>
                    </a:lnTo>
                    <a:lnTo>
                      <a:pt x="4583" y="5231"/>
                    </a:lnTo>
                    <a:lnTo>
                      <a:pt x="4687" y="5210"/>
                    </a:lnTo>
                    <a:lnTo>
                      <a:pt x="4855" y="5315"/>
                    </a:lnTo>
                    <a:lnTo>
                      <a:pt x="4938" y="5294"/>
                    </a:lnTo>
                    <a:lnTo>
                      <a:pt x="5022" y="5336"/>
                    </a:lnTo>
                    <a:lnTo>
                      <a:pt x="5064" y="5252"/>
                    </a:lnTo>
                    <a:lnTo>
                      <a:pt x="5064" y="5210"/>
                    </a:lnTo>
                    <a:lnTo>
                      <a:pt x="5147" y="5084"/>
                    </a:lnTo>
                    <a:lnTo>
                      <a:pt x="5231" y="5043"/>
                    </a:lnTo>
                    <a:lnTo>
                      <a:pt x="5231" y="5001"/>
                    </a:lnTo>
                    <a:lnTo>
                      <a:pt x="5168" y="4875"/>
                    </a:lnTo>
                    <a:lnTo>
                      <a:pt x="5168" y="4729"/>
                    </a:lnTo>
                    <a:lnTo>
                      <a:pt x="5231" y="4812"/>
                    </a:lnTo>
                    <a:lnTo>
                      <a:pt x="5231" y="4896"/>
                    </a:lnTo>
                    <a:lnTo>
                      <a:pt x="5336" y="5022"/>
                    </a:lnTo>
                    <a:lnTo>
                      <a:pt x="5378" y="4938"/>
                    </a:lnTo>
                    <a:lnTo>
                      <a:pt x="5524" y="4938"/>
                    </a:lnTo>
                    <a:lnTo>
                      <a:pt x="5566" y="4980"/>
                    </a:lnTo>
                    <a:lnTo>
                      <a:pt x="5587" y="4896"/>
                    </a:lnTo>
                    <a:lnTo>
                      <a:pt x="5566" y="4792"/>
                    </a:lnTo>
                    <a:lnTo>
                      <a:pt x="5566" y="4708"/>
                    </a:lnTo>
                    <a:lnTo>
                      <a:pt x="5524" y="4666"/>
                    </a:lnTo>
                    <a:lnTo>
                      <a:pt x="5378" y="4687"/>
                    </a:lnTo>
                    <a:lnTo>
                      <a:pt x="5252" y="4708"/>
                    </a:lnTo>
                    <a:lnTo>
                      <a:pt x="5231" y="4603"/>
                    </a:lnTo>
                    <a:lnTo>
                      <a:pt x="5273" y="4582"/>
                    </a:lnTo>
                    <a:lnTo>
                      <a:pt x="5336" y="4603"/>
                    </a:lnTo>
                    <a:lnTo>
                      <a:pt x="5461" y="4561"/>
                    </a:lnTo>
                    <a:lnTo>
                      <a:pt x="5545" y="4457"/>
                    </a:lnTo>
                    <a:lnTo>
                      <a:pt x="5587" y="4520"/>
                    </a:lnTo>
                    <a:lnTo>
                      <a:pt x="5671" y="4499"/>
                    </a:lnTo>
                    <a:lnTo>
                      <a:pt x="5733" y="4394"/>
                    </a:lnTo>
                    <a:lnTo>
                      <a:pt x="5691" y="4310"/>
                    </a:lnTo>
                    <a:lnTo>
                      <a:pt x="5775" y="4206"/>
                    </a:lnTo>
                    <a:lnTo>
                      <a:pt x="5754" y="4143"/>
                    </a:lnTo>
                    <a:lnTo>
                      <a:pt x="5796" y="4143"/>
                    </a:lnTo>
                    <a:lnTo>
                      <a:pt x="5838" y="4080"/>
                    </a:lnTo>
                    <a:lnTo>
                      <a:pt x="5691" y="4038"/>
                    </a:lnTo>
                    <a:lnTo>
                      <a:pt x="5566" y="4059"/>
                    </a:lnTo>
                    <a:lnTo>
                      <a:pt x="5629" y="3976"/>
                    </a:lnTo>
                    <a:lnTo>
                      <a:pt x="5691" y="3955"/>
                    </a:lnTo>
                    <a:lnTo>
                      <a:pt x="5691" y="3850"/>
                    </a:lnTo>
                    <a:lnTo>
                      <a:pt x="5587" y="3766"/>
                    </a:lnTo>
                    <a:lnTo>
                      <a:pt x="5357" y="3766"/>
                    </a:lnTo>
                    <a:lnTo>
                      <a:pt x="5336" y="3724"/>
                    </a:lnTo>
                    <a:lnTo>
                      <a:pt x="5336" y="3641"/>
                    </a:lnTo>
                    <a:lnTo>
                      <a:pt x="5378" y="3620"/>
                    </a:lnTo>
                    <a:lnTo>
                      <a:pt x="5357" y="3515"/>
                    </a:lnTo>
                    <a:lnTo>
                      <a:pt x="5168" y="3348"/>
                    </a:lnTo>
                    <a:lnTo>
                      <a:pt x="5106" y="3348"/>
                    </a:lnTo>
                    <a:lnTo>
                      <a:pt x="5001" y="3432"/>
                    </a:lnTo>
                    <a:lnTo>
                      <a:pt x="4834" y="3432"/>
                    </a:lnTo>
                    <a:lnTo>
                      <a:pt x="4687" y="3452"/>
                    </a:lnTo>
                    <a:lnTo>
                      <a:pt x="4478" y="3327"/>
                    </a:lnTo>
                    <a:lnTo>
                      <a:pt x="4436" y="3243"/>
                    </a:lnTo>
                    <a:lnTo>
                      <a:pt x="4394" y="3222"/>
                    </a:lnTo>
                    <a:lnTo>
                      <a:pt x="4290" y="3264"/>
                    </a:lnTo>
                    <a:lnTo>
                      <a:pt x="4206" y="3264"/>
                    </a:lnTo>
                    <a:lnTo>
                      <a:pt x="4122" y="3306"/>
                    </a:lnTo>
                    <a:lnTo>
                      <a:pt x="4018" y="3306"/>
                    </a:lnTo>
                    <a:lnTo>
                      <a:pt x="3976" y="3411"/>
                    </a:lnTo>
                    <a:lnTo>
                      <a:pt x="3913" y="3348"/>
                    </a:lnTo>
                    <a:lnTo>
                      <a:pt x="3808" y="3264"/>
                    </a:lnTo>
                    <a:lnTo>
                      <a:pt x="3704" y="3327"/>
                    </a:lnTo>
                    <a:lnTo>
                      <a:pt x="3578" y="3348"/>
                    </a:lnTo>
                    <a:lnTo>
                      <a:pt x="3578" y="3411"/>
                    </a:lnTo>
                    <a:lnTo>
                      <a:pt x="3536" y="3452"/>
                    </a:lnTo>
                    <a:lnTo>
                      <a:pt x="3536" y="3369"/>
                    </a:lnTo>
                    <a:lnTo>
                      <a:pt x="3474" y="3327"/>
                    </a:lnTo>
                    <a:lnTo>
                      <a:pt x="3369" y="3348"/>
                    </a:lnTo>
                    <a:lnTo>
                      <a:pt x="3139" y="3327"/>
                    </a:lnTo>
                    <a:lnTo>
                      <a:pt x="3076" y="3348"/>
                    </a:lnTo>
                    <a:lnTo>
                      <a:pt x="3160" y="3432"/>
                    </a:lnTo>
                    <a:lnTo>
                      <a:pt x="3160" y="3536"/>
                    </a:lnTo>
                    <a:lnTo>
                      <a:pt x="3264" y="3620"/>
                    </a:lnTo>
                    <a:lnTo>
                      <a:pt x="3139" y="3578"/>
                    </a:lnTo>
                    <a:lnTo>
                      <a:pt x="3076" y="3515"/>
                    </a:lnTo>
                    <a:lnTo>
                      <a:pt x="3013" y="3473"/>
                    </a:lnTo>
                    <a:lnTo>
                      <a:pt x="2867" y="3536"/>
                    </a:lnTo>
                    <a:lnTo>
                      <a:pt x="2804" y="3473"/>
                    </a:lnTo>
                    <a:lnTo>
                      <a:pt x="2930" y="3432"/>
                    </a:lnTo>
                    <a:lnTo>
                      <a:pt x="2930" y="3348"/>
                    </a:lnTo>
                    <a:lnTo>
                      <a:pt x="2804" y="3222"/>
                    </a:lnTo>
                    <a:lnTo>
                      <a:pt x="2825" y="3139"/>
                    </a:lnTo>
                    <a:lnTo>
                      <a:pt x="2762" y="3097"/>
                    </a:lnTo>
                    <a:lnTo>
                      <a:pt x="2637" y="3160"/>
                    </a:lnTo>
                    <a:lnTo>
                      <a:pt x="2658" y="3243"/>
                    </a:lnTo>
                    <a:lnTo>
                      <a:pt x="2637" y="3306"/>
                    </a:lnTo>
                    <a:lnTo>
                      <a:pt x="2532" y="3264"/>
                    </a:lnTo>
                    <a:lnTo>
                      <a:pt x="2595" y="3201"/>
                    </a:lnTo>
                    <a:lnTo>
                      <a:pt x="2553" y="3139"/>
                    </a:lnTo>
                    <a:lnTo>
                      <a:pt x="2448" y="3097"/>
                    </a:lnTo>
                    <a:lnTo>
                      <a:pt x="2406" y="3139"/>
                    </a:lnTo>
                    <a:lnTo>
                      <a:pt x="2323" y="3139"/>
                    </a:lnTo>
                    <a:lnTo>
                      <a:pt x="2344" y="3034"/>
                    </a:lnTo>
                    <a:lnTo>
                      <a:pt x="2344" y="2992"/>
                    </a:lnTo>
                    <a:lnTo>
                      <a:pt x="2323" y="2888"/>
                    </a:lnTo>
                    <a:lnTo>
                      <a:pt x="2218" y="2908"/>
                    </a:lnTo>
                    <a:lnTo>
                      <a:pt x="2093" y="3034"/>
                    </a:lnTo>
                    <a:lnTo>
                      <a:pt x="2114" y="3160"/>
                    </a:lnTo>
                    <a:lnTo>
                      <a:pt x="2030" y="3160"/>
                    </a:lnTo>
                    <a:lnTo>
                      <a:pt x="1988" y="3055"/>
                    </a:lnTo>
                    <a:lnTo>
                      <a:pt x="2030" y="2992"/>
                    </a:lnTo>
                    <a:lnTo>
                      <a:pt x="2030" y="2908"/>
                    </a:lnTo>
                    <a:lnTo>
                      <a:pt x="2093" y="2720"/>
                    </a:lnTo>
                    <a:lnTo>
                      <a:pt x="2009" y="2636"/>
                    </a:lnTo>
                    <a:lnTo>
                      <a:pt x="1883" y="2699"/>
                    </a:lnTo>
                    <a:lnTo>
                      <a:pt x="1883" y="2636"/>
                    </a:lnTo>
                    <a:lnTo>
                      <a:pt x="1988" y="2616"/>
                    </a:lnTo>
                    <a:lnTo>
                      <a:pt x="2030" y="2490"/>
                    </a:lnTo>
                    <a:lnTo>
                      <a:pt x="2009" y="2385"/>
                    </a:lnTo>
                    <a:lnTo>
                      <a:pt x="1925" y="2427"/>
                    </a:lnTo>
                    <a:lnTo>
                      <a:pt x="1862" y="2385"/>
                    </a:lnTo>
                    <a:lnTo>
                      <a:pt x="1800" y="2427"/>
                    </a:lnTo>
                    <a:lnTo>
                      <a:pt x="1695" y="2427"/>
                    </a:lnTo>
                    <a:lnTo>
                      <a:pt x="1758" y="2385"/>
                    </a:lnTo>
                    <a:lnTo>
                      <a:pt x="1758" y="2323"/>
                    </a:lnTo>
                    <a:lnTo>
                      <a:pt x="1653" y="2323"/>
                    </a:lnTo>
                    <a:lnTo>
                      <a:pt x="1590" y="2406"/>
                    </a:lnTo>
                    <a:lnTo>
                      <a:pt x="1444" y="2427"/>
                    </a:lnTo>
                    <a:lnTo>
                      <a:pt x="1444" y="2364"/>
                    </a:lnTo>
                    <a:lnTo>
                      <a:pt x="1507" y="2323"/>
                    </a:lnTo>
                    <a:lnTo>
                      <a:pt x="1570" y="2218"/>
                    </a:lnTo>
                    <a:lnTo>
                      <a:pt x="1590" y="2155"/>
                    </a:lnTo>
                    <a:lnTo>
                      <a:pt x="1674" y="2155"/>
                    </a:lnTo>
                    <a:lnTo>
                      <a:pt x="1779" y="2260"/>
                    </a:lnTo>
                    <a:lnTo>
                      <a:pt x="1925" y="2260"/>
                    </a:lnTo>
                    <a:lnTo>
                      <a:pt x="1904" y="2197"/>
                    </a:lnTo>
                    <a:lnTo>
                      <a:pt x="1800" y="2071"/>
                    </a:lnTo>
                    <a:lnTo>
                      <a:pt x="1695" y="2071"/>
                    </a:lnTo>
                    <a:lnTo>
                      <a:pt x="1758" y="2009"/>
                    </a:lnTo>
                    <a:lnTo>
                      <a:pt x="1611" y="1883"/>
                    </a:lnTo>
                    <a:lnTo>
                      <a:pt x="1507" y="1841"/>
                    </a:lnTo>
                    <a:lnTo>
                      <a:pt x="1570" y="1799"/>
                    </a:lnTo>
                    <a:lnTo>
                      <a:pt x="1590" y="1737"/>
                    </a:lnTo>
                    <a:lnTo>
                      <a:pt x="1653" y="1737"/>
                    </a:lnTo>
                    <a:lnTo>
                      <a:pt x="1695" y="1841"/>
                    </a:lnTo>
                    <a:lnTo>
                      <a:pt x="1800" y="1967"/>
                    </a:lnTo>
                    <a:lnTo>
                      <a:pt x="1967" y="1988"/>
                    </a:lnTo>
                    <a:lnTo>
                      <a:pt x="2030" y="2092"/>
                    </a:lnTo>
                    <a:lnTo>
                      <a:pt x="2114" y="2009"/>
                    </a:lnTo>
                    <a:lnTo>
                      <a:pt x="2176" y="2092"/>
                    </a:lnTo>
                    <a:lnTo>
                      <a:pt x="2344" y="2155"/>
                    </a:lnTo>
                    <a:lnTo>
                      <a:pt x="2448" y="2155"/>
                    </a:lnTo>
                    <a:lnTo>
                      <a:pt x="2511" y="2051"/>
                    </a:lnTo>
                    <a:lnTo>
                      <a:pt x="2490" y="1904"/>
                    </a:lnTo>
                    <a:lnTo>
                      <a:pt x="2239" y="1758"/>
                    </a:lnTo>
                    <a:lnTo>
                      <a:pt x="2134" y="1653"/>
                    </a:lnTo>
                    <a:lnTo>
                      <a:pt x="2072" y="1653"/>
                    </a:lnTo>
                    <a:lnTo>
                      <a:pt x="2030" y="1548"/>
                    </a:lnTo>
                    <a:lnTo>
                      <a:pt x="1925" y="1444"/>
                    </a:lnTo>
                    <a:lnTo>
                      <a:pt x="1883" y="1444"/>
                    </a:lnTo>
                    <a:lnTo>
                      <a:pt x="1821" y="1381"/>
                    </a:lnTo>
                    <a:lnTo>
                      <a:pt x="1883" y="1318"/>
                    </a:lnTo>
                    <a:lnTo>
                      <a:pt x="1967" y="1339"/>
                    </a:lnTo>
                    <a:lnTo>
                      <a:pt x="2030" y="1444"/>
                    </a:lnTo>
                    <a:lnTo>
                      <a:pt x="2114" y="1444"/>
                    </a:lnTo>
                    <a:lnTo>
                      <a:pt x="2134" y="1548"/>
                    </a:lnTo>
                    <a:lnTo>
                      <a:pt x="2197" y="1548"/>
                    </a:lnTo>
                    <a:lnTo>
                      <a:pt x="2239" y="1465"/>
                    </a:lnTo>
                    <a:lnTo>
                      <a:pt x="2197" y="1276"/>
                    </a:lnTo>
                    <a:lnTo>
                      <a:pt x="2072" y="1130"/>
                    </a:lnTo>
                    <a:lnTo>
                      <a:pt x="1988" y="1130"/>
                    </a:lnTo>
                    <a:lnTo>
                      <a:pt x="1967" y="1109"/>
                    </a:lnTo>
                    <a:lnTo>
                      <a:pt x="1821" y="1109"/>
                    </a:lnTo>
                    <a:lnTo>
                      <a:pt x="1695" y="1172"/>
                    </a:lnTo>
                    <a:lnTo>
                      <a:pt x="1590" y="1172"/>
                    </a:lnTo>
                    <a:lnTo>
                      <a:pt x="1486" y="1109"/>
                    </a:lnTo>
                    <a:lnTo>
                      <a:pt x="1402" y="1130"/>
                    </a:lnTo>
                    <a:lnTo>
                      <a:pt x="1360" y="1025"/>
                    </a:lnTo>
                    <a:lnTo>
                      <a:pt x="1235" y="1214"/>
                    </a:lnTo>
                    <a:lnTo>
                      <a:pt x="1067" y="1276"/>
                    </a:lnTo>
                    <a:lnTo>
                      <a:pt x="1046" y="1381"/>
                    </a:lnTo>
                    <a:lnTo>
                      <a:pt x="963" y="1423"/>
                    </a:lnTo>
                    <a:lnTo>
                      <a:pt x="963" y="1339"/>
                    </a:lnTo>
                    <a:lnTo>
                      <a:pt x="1046" y="1235"/>
                    </a:lnTo>
                    <a:lnTo>
                      <a:pt x="1088" y="1235"/>
                    </a:lnTo>
                    <a:lnTo>
                      <a:pt x="1339" y="1004"/>
                    </a:lnTo>
                    <a:lnTo>
                      <a:pt x="1360" y="921"/>
                    </a:lnTo>
                    <a:lnTo>
                      <a:pt x="1298" y="816"/>
                    </a:lnTo>
                    <a:lnTo>
                      <a:pt x="1298" y="544"/>
                    </a:lnTo>
                    <a:lnTo>
                      <a:pt x="1339" y="523"/>
                    </a:lnTo>
                    <a:lnTo>
                      <a:pt x="1256" y="419"/>
                    </a:lnTo>
                    <a:lnTo>
                      <a:pt x="1193" y="481"/>
                    </a:lnTo>
                    <a:lnTo>
                      <a:pt x="1088" y="481"/>
                    </a:lnTo>
                    <a:lnTo>
                      <a:pt x="1026" y="419"/>
                    </a:lnTo>
                    <a:lnTo>
                      <a:pt x="1026" y="314"/>
                    </a:lnTo>
                    <a:lnTo>
                      <a:pt x="1026" y="230"/>
                    </a:lnTo>
                    <a:lnTo>
                      <a:pt x="816" y="188"/>
                    </a:lnTo>
                    <a:lnTo>
                      <a:pt x="733" y="84"/>
                    </a:lnTo>
                    <a:lnTo>
                      <a:pt x="628" y="84"/>
                    </a:lnTo>
                    <a:lnTo>
                      <a:pt x="50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0" name="Google Shape;6790;p54"/>
              <p:cNvSpPr/>
              <p:nvPr/>
            </p:nvSpPr>
            <p:spPr>
              <a:xfrm>
                <a:off x="2687175" y="1694400"/>
                <a:ext cx="33500" cy="37675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507" extrusionOk="0">
                    <a:moveTo>
                      <a:pt x="796" y="0"/>
                    </a:moveTo>
                    <a:lnTo>
                      <a:pt x="670" y="21"/>
                    </a:lnTo>
                    <a:lnTo>
                      <a:pt x="607" y="84"/>
                    </a:lnTo>
                    <a:lnTo>
                      <a:pt x="691" y="147"/>
                    </a:lnTo>
                    <a:lnTo>
                      <a:pt x="691" y="231"/>
                    </a:lnTo>
                    <a:lnTo>
                      <a:pt x="628" y="210"/>
                    </a:lnTo>
                    <a:lnTo>
                      <a:pt x="565" y="147"/>
                    </a:lnTo>
                    <a:lnTo>
                      <a:pt x="461" y="126"/>
                    </a:lnTo>
                    <a:lnTo>
                      <a:pt x="419" y="210"/>
                    </a:lnTo>
                    <a:lnTo>
                      <a:pt x="524" y="210"/>
                    </a:lnTo>
                    <a:lnTo>
                      <a:pt x="565" y="251"/>
                    </a:lnTo>
                    <a:lnTo>
                      <a:pt x="524" y="293"/>
                    </a:lnTo>
                    <a:lnTo>
                      <a:pt x="398" y="314"/>
                    </a:lnTo>
                    <a:lnTo>
                      <a:pt x="356" y="335"/>
                    </a:lnTo>
                    <a:lnTo>
                      <a:pt x="398" y="440"/>
                    </a:lnTo>
                    <a:lnTo>
                      <a:pt x="419" y="461"/>
                    </a:lnTo>
                    <a:lnTo>
                      <a:pt x="419" y="523"/>
                    </a:lnTo>
                    <a:lnTo>
                      <a:pt x="293" y="461"/>
                    </a:lnTo>
                    <a:lnTo>
                      <a:pt x="168" y="503"/>
                    </a:lnTo>
                    <a:lnTo>
                      <a:pt x="84" y="565"/>
                    </a:lnTo>
                    <a:lnTo>
                      <a:pt x="42" y="712"/>
                    </a:lnTo>
                    <a:lnTo>
                      <a:pt x="0" y="733"/>
                    </a:lnTo>
                    <a:lnTo>
                      <a:pt x="0" y="754"/>
                    </a:lnTo>
                    <a:lnTo>
                      <a:pt x="63" y="754"/>
                    </a:lnTo>
                    <a:lnTo>
                      <a:pt x="42" y="837"/>
                    </a:lnTo>
                    <a:lnTo>
                      <a:pt x="42" y="879"/>
                    </a:lnTo>
                    <a:lnTo>
                      <a:pt x="63" y="921"/>
                    </a:lnTo>
                    <a:lnTo>
                      <a:pt x="147" y="816"/>
                    </a:lnTo>
                    <a:lnTo>
                      <a:pt x="168" y="837"/>
                    </a:lnTo>
                    <a:lnTo>
                      <a:pt x="105" y="963"/>
                    </a:lnTo>
                    <a:lnTo>
                      <a:pt x="147" y="1026"/>
                    </a:lnTo>
                    <a:lnTo>
                      <a:pt x="210" y="1067"/>
                    </a:lnTo>
                    <a:lnTo>
                      <a:pt x="272" y="1047"/>
                    </a:lnTo>
                    <a:lnTo>
                      <a:pt x="293" y="1067"/>
                    </a:lnTo>
                    <a:lnTo>
                      <a:pt x="314" y="1151"/>
                    </a:lnTo>
                    <a:lnTo>
                      <a:pt x="356" y="1151"/>
                    </a:lnTo>
                    <a:lnTo>
                      <a:pt x="398" y="1088"/>
                    </a:lnTo>
                    <a:lnTo>
                      <a:pt x="461" y="1130"/>
                    </a:lnTo>
                    <a:lnTo>
                      <a:pt x="461" y="1256"/>
                    </a:lnTo>
                    <a:lnTo>
                      <a:pt x="482" y="1298"/>
                    </a:lnTo>
                    <a:lnTo>
                      <a:pt x="586" y="1277"/>
                    </a:lnTo>
                    <a:lnTo>
                      <a:pt x="607" y="1402"/>
                    </a:lnTo>
                    <a:lnTo>
                      <a:pt x="712" y="1402"/>
                    </a:lnTo>
                    <a:lnTo>
                      <a:pt x="837" y="1486"/>
                    </a:lnTo>
                    <a:lnTo>
                      <a:pt x="942" y="1486"/>
                    </a:lnTo>
                    <a:lnTo>
                      <a:pt x="1005" y="1507"/>
                    </a:lnTo>
                    <a:lnTo>
                      <a:pt x="1026" y="1486"/>
                    </a:lnTo>
                    <a:lnTo>
                      <a:pt x="1005" y="1402"/>
                    </a:lnTo>
                    <a:lnTo>
                      <a:pt x="1088" y="1381"/>
                    </a:lnTo>
                    <a:lnTo>
                      <a:pt x="1151" y="1235"/>
                    </a:lnTo>
                    <a:lnTo>
                      <a:pt x="1130" y="1088"/>
                    </a:lnTo>
                    <a:lnTo>
                      <a:pt x="1214" y="942"/>
                    </a:lnTo>
                    <a:lnTo>
                      <a:pt x="1235" y="921"/>
                    </a:lnTo>
                    <a:lnTo>
                      <a:pt x="1319" y="712"/>
                    </a:lnTo>
                    <a:lnTo>
                      <a:pt x="1319" y="565"/>
                    </a:lnTo>
                    <a:lnTo>
                      <a:pt x="1340" y="523"/>
                    </a:lnTo>
                    <a:lnTo>
                      <a:pt x="1319" y="419"/>
                    </a:lnTo>
                    <a:lnTo>
                      <a:pt x="1235" y="335"/>
                    </a:lnTo>
                    <a:lnTo>
                      <a:pt x="1235" y="210"/>
                    </a:lnTo>
                    <a:lnTo>
                      <a:pt x="1193" y="147"/>
                    </a:lnTo>
                    <a:lnTo>
                      <a:pt x="1151" y="42"/>
                    </a:lnTo>
                    <a:lnTo>
                      <a:pt x="1005" y="0"/>
                    </a:lnTo>
                    <a:lnTo>
                      <a:pt x="900" y="42"/>
                    </a:lnTo>
                    <a:lnTo>
                      <a:pt x="79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1" name="Google Shape;6791;p54"/>
              <p:cNvSpPr/>
              <p:nvPr/>
            </p:nvSpPr>
            <p:spPr>
              <a:xfrm>
                <a:off x="2605050" y="1520200"/>
                <a:ext cx="42400" cy="26175"/>
              </a:xfrm>
              <a:custGeom>
                <a:avLst/>
                <a:gdLst/>
                <a:ahLst/>
                <a:cxnLst/>
                <a:rect l="l" t="t" r="r" b="b"/>
                <a:pathLst>
                  <a:path w="1696" h="1047" extrusionOk="0">
                    <a:moveTo>
                      <a:pt x="1570" y="1"/>
                    </a:moveTo>
                    <a:lnTo>
                      <a:pt x="1486" y="64"/>
                    </a:lnTo>
                    <a:lnTo>
                      <a:pt x="1256" y="64"/>
                    </a:lnTo>
                    <a:lnTo>
                      <a:pt x="1130" y="168"/>
                    </a:lnTo>
                    <a:lnTo>
                      <a:pt x="963" y="168"/>
                    </a:lnTo>
                    <a:lnTo>
                      <a:pt x="921" y="189"/>
                    </a:lnTo>
                    <a:lnTo>
                      <a:pt x="816" y="105"/>
                    </a:lnTo>
                    <a:lnTo>
                      <a:pt x="712" y="84"/>
                    </a:lnTo>
                    <a:lnTo>
                      <a:pt x="356" y="189"/>
                    </a:lnTo>
                    <a:lnTo>
                      <a:pt x="126" y="189"/>
                    </a:lnTo>
                    <a:lnTo>
                      <a:pt x="105" y="273"/>
                    </a:lnTo>
                    <a:lnTo>
                      <a:pt x="0" y="377"/>
                    </a:lnTo>
                    <a:lnTo>
                      <a:pt x="0" y="482"/>
                    </a:lnTo>
                    <a:lnTo>
                      <a:pt x="105" y="461"/>
                    </a:lnTo>
                    <a:lnTo>
                      <a:pt x="231" y="461"/>
                    </a:lnTo>
                    <a:lnTo>
                      <a:pt x="314" y="419"/>
                    </a:lnTo>
                    <a:lnTo>
                      <a:pt x="398" y="461"/>
                    </a:lnTo>
                    <a:lnTo>
                      <a:pt x="503" y="461"/>
                    </a:lnTo>
                    <a:lnTo>
                      <a:pt x="565" y="503"/>
                    </a:lnTo>
                    <a:lnTo>
                      <a:pt x="503" y="587"/>
                    </a:lnTo>
                    <a:lnTo>
                      <a:pt x="544" y="712"/>
                    </a:lnTo>
                    <a:lnTo>
                      <a:pt x="628" y="817"/>
                    </a:lnTo>
                    <a:lnTo>
                      <a:pt x="712" y="712"/>
                    </a:lnTo>
                    <a:lnTo>
                      <a:pt x="712" y="628"/>
                    </a:lnTo>
                    <a:lnTo>
                      <a:pt x="754" y="587"/>
                    </a:lnTo>
                    <a:lnTo>
                      <a:pt x="858" y="712"/>
                    </a:lnTo>
                    <a:lnTo>
                      <a:pt x="837" y="838"/>
                    </a:lnTo>
                    <a:lnTo>
                      <a:pt x="984" y="1005"/>
                    </a:lnTo>
                    <a:lnTo>
                      <a:pt x="1088" y="984"/>
                    </a:lnTo>
                    <a:lnTo>
                      <a:pt x="1151" y="1047"/>
                    </a:lnTo>
                    <a:lnTo>
                      <a:pt x="1360" y="1047"/>
                    </a:lnTo>
                    <a:lnTo>
                      <a:pt x="1465" y="942"/>
                    </a:lnTo>
                    <a:lnTo>
                      <a:pt x="1591" y="900"/>
                    </a:lnTo>
                    <a:lnTo>
                      <a:pt x="1674" y="670"/>
                    </a:lnTo>
                    <a:lnTo>
                      <a:pt x="1591" y="503"/>
                    </a:lnTo>
                    <a:lnTo>
                      <a:pt x="1695" y="356"/>
                    </a:lnTo>
                    <a:lnTo>
                      <a:pt x="1695" y="273"/>
                    </a:lnTo>
                    <a:lnTo>
                      <a:pt x="1612" y="147"/>
                    </a:lnTo>
                    <a:lnTo>
                      <a:pt x="1653" y="64"/>
                    </a:lnTo>
                    <a:lnTo>
                      <a:pt x="157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2" name="Google Shape;6792;p54"/>
              <p:cNvSpPr/>
              <p:nvPr/>
            </p:nvSpPr>
            <p:spPr>
              <a:xfrm>
                <a:off x="2443425" y="1547400"/>
                <a:ext cx="1098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2428" extrusionOk="0">
                    <a:moveTo>
                      <a:pt x="4268" y="1"/>
                    </a:moveTo>
                    <a:lnTo>
                      <a:pt x="4185" y="43"/>
                    </a:lnTo>
                    <a:lnTo>
                      <a:pt x="4059" y="105"/>
                    </a:lnTo>
                    <a:lnTo>
                      <a:pt x="4059" y="252"/>
                    </a:lnTo>
                    <a:lnTo>
                      <a:pt x="4038" y="336"/>
                    </a:lnTo>
                    <a:lnTo>
                      <a:pt x="4059" y="377"/>
                    </a:lnTo>
                    <a:lnTo>
                      <a:pt x="3955" y="419"/>
                    </a:lnTo>
                    <a:lnTo>
                      <a:pt x="3934" y="315"/>
                    </a:lnTo>
                    <a:lnTo>
                      <a:pt x="3892" y="315"/>
                    </a:lnTo>
                    <a:lnTo>
                      <a:pt x="3871" y="377"/>
                    </a:lnTo>
                    <a:lnTo>
                      <a:pt x="3829" y="440"/>
                    </a:lnTo>
                    <a:lnTo>
                      <a:pt x="3766" y="357"/>
                    </a:lnTo>
                    <a:lnTo>
                      <a:pt x="3745" y="168"/>
                    </a:lnTo>
                    <a:lnTo>
                      <a:pt x="3641" y="64"/>
                    </a:lnTo>
                    <a:lnTo>
                      <a:pt x="3578" y="64"/>
                    </a:lnTo>
                    <a:lnTo>
                      <a:pt x="3557" y="126"/>
                    </a:lnTo>
                    <a:lnTo>
                      <a:pt x="3432" y="126"/>
                    </a:lnTo>
                    <a:lnTo>
                      <a:pt x="3306" y="64"/>
                    </a:lnTo>
                    <a:lnTo>
                      <a:pt x="3222" y="64"/>
                    </a:lnTo>
                    <a:lnTo>
                      <a:pt x="2992" y="43"/>
                    </a:lnTo>
                    <a:lnTo>
                      <a:pt x="2846" y="126"/>
                    </a:lnTo>
                    <a:lnTo>
                      <a:pt x="2804" y="231"/>
                    </a:lnTo>
                    <a:lnTo>
                      <a:pt x="2741" y="315"/>
                    </a:lnTo>
                    <a:lnTo>
                      <a:pt x="2699" y="273"/>
                    </a:lnTo>
                    <a:lnTo>
                      <a:pt x="2636" y="273"/>
                    </a:lnTo>
                    <a:lnTo>
                      <a:pt x="2364" y="482"/>
                    </a:lnTo>
                    <a:lnTo>
                      <a:pt x="2281" y="566"/>
                    </a:lnTo>
                    <a:lnTo>
                      <a:pt x="2197" y="566"/>
                    </a:lnTo>
                    <a:lnTo>
                      <a:pt x="2051" y="670"/>
                    </a:lnTo>
                    <a:lnTo>
                      <a:pt x="1946" y="691"/>
                    </a:lnTo>
                    <a:lnTo>
                      <a:pt x="1862" y="775"/>
                    </a:lnTo>
                    <a:lnTo>
                      <a:pt x="1841" y="859"/>
                    </a:lnTo>
                    <a:lnTo>
                      <a:pt x="1653" y="859"/>
                    </a:lnTo>
                    <a:lnTo>
                      <a:pt x="1590" y="880"/>
                    </a:lnTo>
                    <a:lnTo>
                      <a:pt x="1465" y="859"/>
                    </a:lnTo>
                    <a:lnTo>
                      <a:pt x="1423" y="901"/>
                    </a:lnTo>
                    <a:lnTo>
                      <a:pt x="1339" y="901"/>
                    </a:lnTo>
                    <a:lnTo>
                      <a:pt x="1151" y="1068"/>
                    </a:lnTo>
                    <a:lnTo>
                      <a:pt x="1025" y="1152"/>
                    </a:lnTo>
                    <a:lnTo>
                      <a:pt x="900" y="1089"/>
                    </a:lnTo>
                    <a:lnTo>
                      <a:pt x="795" y="1152"/>
                    </a:lnTo>
                    <a:lnTo>
                      <a:pt x="523" y="1193"/>
                    </a:lnTo>
                    <a:lnTo>
                      <a:pt x="398" y="1382"/>
                    </a:lnTo>
                    <a:lnTo>
                      <a:pt x="314" y="1382"/>
                    </a:lnTo>
                    <a:lnTo>
                      <a:pt x="167" y="1403"/>
                    </a:lnTo>
                    <a:lnTo>
                      <a:pt x="105" y="1528"/>
                    </a:lnTo>
                    <a:lnTo>
                      <a:pt x="209" y="1528"/>
                    </a:lnTo>
                    <a:lnTo>
                      <a:pt x="272" y="1591"/>
                    </a:lnTo>
                    <a:lnTo>
                      <a:pt x="167" y="1591"/>
                    </a:lnTo>
                    <a:lnTo>
                      <a:pt x="126" y="1633"/>
                    </a:lnTo>
                    <a:lnTo>
                      <a:pt x="209" y="1717"/>
                    </a:lnTo>
                    <a:lnTo>
                      <a:pt x="188" y="1779"/>
                    </a:lnTo>
                    <a:lnTo>
                      <a:pt x="0" y="1842"/>
                    </a:lnTo>
                    <a:lnTo>
                      <a:pt x="0" y="1905"/>
                    </a:lnTo>
                    <a:lnTo>
                      <a:pt x="126" y="1926"/>
                    </a:lnTo>
                    <a:lnTo>
                      <a:pt x="230" y="1905"/>
                    </a:lnTo>
                    <a:lnTo>
                      <a:pt x="293" y="1821"/>
                    </a:lnTo>
                    <a:lnTo>
                      <a:pt x="377" y="1800"/>
                    </a:lnTo>
                    <a:lnTo>
                      <a:pt x="481" y="1842"/>
                    </a:lnTo>
                    <a:lnTo>
                      <a:pt x="586" y="1989"/>
                    </a:lnTo>
                    <a:lnTo>
                      <a:pt x="586" y="2114"/>
                    </a:lnTo>
                    <a:lnTo>
                      <a:pt x="691" y="2156"/>
                    </a:lnTo>
                    <a:lnTo>
                      <a:pt x="732" y="2114"/>
                    </a:lnTo>
                    <a:lnTo>
                      <a:pt x="732" y="2009"/>
                    </a:lnTo>
                    <a:lnTo>
                      <a:pt x="753" y="1989"/>
                    </a:lnTo>
                    <a:lnTo>
                      <a:pt x="816" y="1821"/>
                    </a:lnTo>
                    <a:lnTo>
                      <a:pt x="858" y="1821"/>
                    </a:lnTo>
                    <a:lnTo>
                      <a:pt x="1004" y="1779"/>
                    </a:lnTo>
                    <a:lnTo>
                      <a:pt x="1067" y="1800"/>
                    </a:lnTo>
                    <a:lnTo>
                      <a:pt x="1046" y="1884"/>
                    </a:lnTo>
                    <a:lnTo>
                      <a:pt x="942" y="1926"/>
                    </a:lnTo>
                    <a:lnTo>
                      <a:pt x="900" y="2093"/>
                    </a:lnTo>
                    <a:lnTo>
                      <a:pt x="942" y="2156"/>
                    </a:lnTo>
                    <a:lnTo>
                      <a:pt x="858" y="2240"/>
                    </a:lnTo>
                    <a:lnTo>
                      <a:pt x="816" y="2323"/>
                    </a:lnTo>
                    <a:lnTo>
                      <a:pt x="858" y="2407"/>
                    </a:lnTo>
                    <a:lnTo>
                      <a:pt x="921" y="2323"/>
                    </a:lnTo>
                    <a:lnTo>
                      <a:pt x="1004" y="2344"/>
                    </a:lnTo>
                    <a:lnTo>
                      <a:pt x="1004" y="2428"/>
                    </a:lnTo>
                    <a:lnTo>
                      <a:pt x="1046" y="2428"/>
                    </a:lnTo>
                    <a:lnTo>
                      <a:pt x="1235" y="2323"/>
                    </a:lnTo>
                    <a:lnTo>
                      <a:pt x="1318" y="2219"/>
                    </a:lnTo>
                    <a:lnTo>
                      <a:pt x="1381" y="2240"/>
                    </a:lnTo>
                    <a:lnTo>
                      <a:pt x="1444" y="2135"/>
                    </a:lnTo>
                    <a:lnTo>
                      <a:pt x="1444" y="2009"/>
                    </a:lnTo>
                    <a:lnTo>
                      <a:pt x="1527" y="2009"/>
                    </a:lnTo>
                    <a:lnTo>
                      <a:pt x="1590" y="1905"/>
                    </a:lnTo>
                    <a:lnTo>
                      <a:pt x="1590" y="1779"/>
                    </a:lnTo>
                    <a:lnTo>
                      <a:pt x="1653" y="1717"/>
                    </a:lnTo>
                    <a:lnTo>
                      <a:pt x="1674" y="1779"/>
                    </a:lnTo>
                    <a:lnTo>
                      <a:pt x="1653" y="1842"/>
                    </a:lnTo>
                    <a:lnTo>
                      <a:pt x="1674" y="1926"/>
                    </a:lnTo>
                    <a:lnTo>
                      <a:pt x="1653" y="2051"/>
                    </a:lnTo>
                    <a:lnTo>
                      <a:pt x="1674" y="2198"/>
                    </a:lnTo>
                    <a:lnTo>
                      <a:pt x="1737" y="2198"/>
                    </a:lnTo>
                    <a:lnTo>
                      <a:pt x="1841" y="2051"/>
                    </a:lnTo>
                    <a:lnTo>
                      <a:pt x="1862" y="1926"/>
                    </a:lnTo>
                    <a:lnTo>
                      <a:pt x="1883" y="1884"/>
                    </a:lnTo>
                    <a:lnTo>
                      <a:pt x="1967" y="1842"/>
                    </a:lnTo>
                    <a:lnTo>
                      <a:pt x="2092" y="1696"/>
                    </a:lnTo>
                    <a:lnTo>
                      <a:pt x="2113" y="1570"/>
                    </a:lnTo>
                    <a:lnTo>
                      <a:pt x="2092" y="1465"/>
                    </a:lnTo>
                    <a:lnTo>
                      <a:pt x="2155" y="1361"/>
                    </a:lnTo>
                    <a:lnTo>
                      <a:pt x="2197" y="1486"/>
                    </a:lnTo>
                    <a:lnTo>
                      <a:pt x="2406" y="1361"/>
                    </a:lnTo>
                    <a:lnTo>
                      <a:pt x="2469" y="1193"/>
                    </a:lnTo>
                    <a:lnTo>
                      <a:pt x="2490" y="1089"/>
                    </a:lnTo>
                    <a:lnTo>
                      <a:pt x="2595" y="1068"/>
                    </a:lnTo>
                    <a:lnTo>
                      <a:pt x="2636" y="1047"/>
                    </a:lnTo>
                    <a:lnTo>
                      <a:pt x="2720" y="1089"/>
                    </a:lnTo>
                    <a:lnTo>
                      <a:pt x="2825" y="984"/>
                    </a:lnTo>
                    <a:lnTo>
                      <a:pt x="2888" y="1047"/>
                    </a:lnTo>
                    <a:lnTo>
                      <a:pt x="2825" y="1256"/>
                    </a:lnTo>
                    <a:lnTo>
                      <a:pt x="2678" y="1403"/>
                    </a:lnTo>
                    <a:lnTo>
                      <a:pt x="2636" y="1507"/>
                    </a:lnTo>
                    <a:lnTo>
                      <a:pt x="2574" y="1591"/>
                    </a:lnTo>
                    <a:lnTo>
                      <a:pt x="2574" y="1633"/>
                    </a:lnTo>
                    <a:lnTo>
                      <a:pt x="2469" y="1696"/>
                    </a:lnTo>
                    <a:lnTo>
                      <a:pt x="2323" y="1926"/>
                    </a:lnTo>
                    <a:lnTo>
                      <a:pt x="2323" y="1989"/>
                    </a:lnTo>
                    <a:lnTo>
                      <a:pt x="2385" y="2093"/>
                    </a:lnTo>
                    <a:lnTo>
                      <a:pt x="2364" y="2198"/>
                    </a:lnTo>
                    <a:lnTo>
                      <a:pt x="2427" y="2219"/>
                    </a:lnTo>
                    <a:lnTo>
                      <a:pt x="2532" y="2261"/>
                    </a:lnTo>
                    <a:lnTo>
                      <a:pt x="2616" y="2198"/>
                    </a:lnTo>
                    <a:lnTo>
                      <a:pt x="2720" y="2135"/>
                    </a:lnTo>
                    <a:lnTo>
                      <a:pt x="2741" y="2030"/>
                    </a:lnTo>
                    <a:lnTo>
                      <a:pt x="2741" y="1926"/>
                    </a:lnTo>
                    <a:lnTo>
                      <a:pt x="2825" y="1842"/>
                    </a:lnTo>
                    <a:lnTo>
                      <a:pt x="2888" y="1737"/>
                    </a:lnTo>
                    <a:lnTo>
                      <a:pt x="2950" y="1737"/>
                    </a:lnTo>
                    <a:lnTo>
                      <a:pt x="3013" y="1717"/>
                    </a:lnTo>
                    <a:lnTo>
                      <a:pt x="3097" y="1779"/>
                    </a:lnTo>
                    <a:lnTo>
                      <a:pt x="3201" y="1779"/>
                    </a:lnTo>
                    <a:lnTo>
                      <a:pt x="3243" y="1717"/>
                    </a:lnTo>
                    <a:lnTo>
                      <a:pt x="3432" y="1717"/>
                    </a:lnTo>
                    <a:lnTo>
                      <a:pt x="3515" y="1612"/>
                    </a:lnTo>
                    <a:lnTo>
                      <a:pt x="3557" y="1403"/>
                    </a:lnTo>
                    <a:lnTo>
                      <a:pt x="3662" y="1256"/>
                    </a:lnTo>
                    <a:lnTo>
                      <a:pt x="3662" y="1152"/>
                    </a:lnTo>
                    <a:lnTo>
                      <a:pt x="3683" y="1089"/>
                    </a:lnTo>
                    <a:lnTo>
                      <a:pt x="3766" y="1214"/>
                    </a:lnTo>
                    <a:lnTo>
                      <a:pt x="3871" y="1256"/>
                    </a:lnTo>
                    <a:lnTo>
                      <a:pt x="3892" y="1193"/>
                    </a:lnTo>
                    <a:lnTo>
                      <a:pt x="3892" y="1110"/>
                    </a:lnTo>
                    <a:lnTo>
                      <a:pt x="3787" y="963"/>
                    </a:lnTo>
                    <a:lnTo>
                      <a:pt x="3787" y="880"/>
                    </a:lnTo>
                    <a:lnTo>
                      <a:pt x="3934" y="775"/>
                    </a:lnTo>
                    <a:lnTo>
                      <a:pt x="4038" y="754"/>
                    </a:lnTo>
                    <a:lnTo>
                      <a:pt x="4143" y="691"/>
                    </a:lnTo>
                    <a:lnTo>
                      <a:pt x="4206" y="733"/>
                    </a:lnTo>
                    <a:lnTo>
                      <a:pt x="4289" y="733"/>
                    </a:lnTo>
                    <a:lnTo>
                      <a:pt x="4394" y="587"/>
                    </a:lnTo>
                    <a:lnTo>
                      <a:pt x="4373" y="524"/>
                    </a:lnTo>
                    <a:lnTo>
                      <a:pt x="4352" y="273"/>
                    </a:lnTo>
                    <a:lnTo>
                      <a:pt x="4373" y="231"/>
                    </a:lnTo>
                    <a:lnTo>
                      <a:pt x="4352" y="168"/>
                    </a:lnTo>
                    <a:lnTo>
                      <a:pt x="4352" y="22"/>
                    </a:lnTo>
                    <a:lnTo>
                      <a:pt x="426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3" name="Google Shape;6793;p54"/>
              <p:cNvSpPr/>
              <p:nvPr/>
            </p:nvSpPr>
            <p:spPr>
              <a:xfrm>
                <a:off x="2580975" y="1547400"/>
                <a:ext cx="48150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299" extrusionOk="0">
                    <a:moveTo>
                      <a:pt x="796" y="1"/>
                    </a:moveTo>
                    <a:lnTo>
                      <a:pt x="524" y="43"/>
                    </a:lnTo>
                    <a:lnTo>
                      <a:pt x="440" y="43"/>
                    </a:lnTo>
                    <a:lnTo>
                      <a:pt x="336" y="126"/>
                    </a:lnTo>
                    <a:lnTo>
                      <a:pt x="231" y="168"/>
                    </a:lnTo>
                    <a:lnTo>
                      <a:pt x="210" y="315"/>
                    </a:lnTo>
                    <a:lnTo>
                      <a:pt x="64" y="419"/>
                    </a:lnTo>
                    <a:lnTo>
                      <a:pt x="64" y="524"/>
                    </a:lnTo>
                    <a:lnTo>
                      <a:pt x="1" y="629"/>
                    </a:lnTo>
                    <a:lnTo>
                      <a:pt x="22" y="754"/>
                    </a:lnTo>
                    <a:lnTo>
                      <a:pt x="22" y="880"/>
                    </a:lnTo>
                    <a:lnTo>
                      <a:pt x="106" y="880"/>
                    </a:lnTo>
                    <a:lnTo>
                      <a:pt x="231" y="963"/>
                    </a:lnTo>
                    <a:lnTo>
                      <a:pt x="315" y="1110"/>
                    </a:lnTo>
                    <a:lnTo>
                      <a:pt x="231" y="1193"/>
                    </a:lnTo>
                    <a:lnTo>
                      <a:pt x="252" y="1214"/>
                    </a:lnTo>
                    <a:lnTo>
                      <a:pt x="378" y="1214"/>
                    </a:lnTo>
                    <a:lnTo>
                      <a:pt x="524" y="1256"/>
                    </a:lnTo>
                    <a:lnTo>
                      <a:pt x="566" y="1214"/>
                    </a:lnTo>
                    <a:lnTo>
                      <a:pt x="691" y="1298"/>
                    </a:lnTo>
                    <a:lnTo>
                      <a:pt x="838" y="1298"/>
                    </a:lnTo>
                    <a:lnTo>
                      <a:pt x="943" y="1256"/>
                    </a:lnTo>
                    <a:lnTo>
                      <a:pt x="1068" y="1256"/>
                    </a:lnTo>
                    <a:lnTo>
                      <a:pt x="1110" y="1152"/>
                    </a:lnTo>
                    <a:lnTo>
                      <a:pt x="1110" y="1089"/>
                    </a:lnTo>
                    <a:lnTo>
                      <a:pt x="1215" y="1068"/>
                    </a:lnTo>
                    <a:lnTo>
                      <a:pt x="1256" y="984"/>
                    </a:lnTo>
                    <a:lnTo>
                      <a:pt x="1403" y="796"/>
                    </a:lnTo>
                    <a:lnTo>
                      <a:pt x="1382" y="733"/>
                    </a:lnTo>
                    <a:lnTo>
                      <a:pt x="1319" y="754"/>
                    </a:lnTo>
                    <a:lnTo>
                      <a:pt x="1215" y="733"/>
                    </a:lnTo>
                    <a:lnTo>
                      <a:pt x="1215" y="670"/>
                    </a:lnTo>
                    <a:lnTo>
                      <a:pt x="1361" y="545"/>
                    </a:lnTo>
                    <a:lnTo>
                      <a:pt x="1466" y="545"/>
                    </a:lnTo>
                    <a:lnTo>
                      <a:pt x="1738" y="440"/>
                    </a:lnTo>
                    <a:lnTo>
                      <a:pt x="1821" y="461"/>
                    </a:lnTo>
                    <a:lnTo>
                      <a:pt x="1926" y="273"/>
                    </a:lnTo>
                    <a:lnTo>
                      <a:pt x="1905" y="231"/>
                    </a:lnTo>
                    <a:lnTo>
                      <a:pt x="1779" y="210"/>
                    </a:lnTo>
                    <a:lnTo>
                      <a:pt x="1717" y="147"/>
                    </a:lnTo>
                    <a:lnTo>
                      <a:pt x="1591" y="126"/>
                    </a:lnTo>
                    <a:lnTo>
                      <a:pt x="1424" y="126"/>
                    </a:lnTo>
                    <a:lnTo>
                      <a:pt x="1403" y="105"/>
                    </a:lnTo>
                    <a:lnTo>
                      <a:pt x="1256" y="43"/>
                    </a:lnTo>
                    <a:lnTo>
                      <a:pt x="1173" y="64"/>
                    </a:lnTo>
                    <a:lnTo>
                      <a:pt x="1047" y="64"/>
                    </a:lnTo>
                    <a:lnTo>
                      <a:pt x="963" y="43"/>
                    </a:lnTo>
                    <a:lnTo>
                      <a:pt x="859" y="43"/>
                    </a:lnTo>
                    <a:lnTo>
                      <a:pt x="79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4" name="Google Shape;6794;p54"/>
              <p:cNvSpPr/>
              <p:nvPr/>
            </p:nvSpPr>
            <p:spPr>
              <a:xfrm>
                <a:off x="2474800" y="1600250"/>
                <a:ext cx="142825" cy="88425"/>
              </a:xfrm>
              <a:custGeom>
                <a:avLst/>
                <a:gdLst/>
                <a:ahLst/>
                <a:cxnLst/>
                <a:rect l="l" t="t" r="r" b="b"/>
                <a:pathLst>
                  <a:path w="5713" h="3537" extrusionOk="0">
                    <a:moveTo>
                      <a:pt x="2177" y="0"/>
                    </a:moveTo>
                    <a:lnTo>
                      <a:pt x="1863" y="84"/>
                    </a:lnTo>
                    <a:lnTo>
                      <a:pt x="1800" y="126"/>
                    </a:lnTo>
                    <a:lnTo>
                      <a:pt x="1863" y="188"/>
                    </a:lnTo>
                    <a:lnTo>
                      <a:pt x="1863" y="293"/>
                    </a:lnTo>
                    <a:lnTo>
                      <a:pt x="1988" y="356"/>
                    </a:lnTo>
                    <a:lnTo>
                      <a:pt x="2051" y="460"/>
                    </a:lnTo>
                    <a:lnTo>
                      <a:pt x="1967" y="439"/>
                    </a:lnTo>
                    <a:lnTo>
                      <a:pt x="1842" y="335"/>
                    </a:lnTo>
                    <a:lnTo>
                      <a:pt x="1758" y="335"/>
                    </a:lnTo>
                    <a:lnTo>
                      <a:pt x="1695" y="293"/>
                    </a:lnTo>
                    <a:lnTo>
                      <a:pt x="1591" y="293"/>
                    </a:lnTo>
                    <a:lnTo>
                      <a:pt x="1465" y="335"/>
                    </a:lnTo>
                    <a:lnTo>
                      <a:pt x="1381" y="335"/>
                    </a:lnTo>
                    <a:lnTo>
                      <a:pt x="1319" y="398"/>
                    </a:lnTo>
                    <a:lnTo>
                      <a:pt x="1256" y="502"/>
                    </a:lnTo>
                    <a:lnTo>
                      <a:pt x="1130" y="607"/>
                    </a:lnTo>
                    <a:lnTo>
                      <a:pt x="1214" y="711"/>
                    </a:lnTo>
                    <a:lnTo>
                      <a:pt x="1444" y="753"/>
                    </a:lnTo>
                    <a:lnTo>
                      <a:pt x="1549" y="753"/>
                    </a:lnTo>
                    <a:lnTo>
                      <a:pt x="1653" y="837"/>
                    </a:lnTo>
                    <a:lnTo>
                      <a:pt x="1737" y="837"/>
                    </a:lnTo>
                    <a:lnTo>
                      <a:pt x="1758" y="879"/>
                    </a:lnTo>
                    <a:lnTo>
                      <a:pt x="1695" y="921"/>
                    </a:lnTo>
                    <a:lnTo>
                      <a:pt x="1570" y="879"/>
                    </a:lnTo>
                    <a:lnTo>
                      <a:pt x="1319" y="858"/>
                    </a:lnTo>
                    <a:lnTo>
                      <a:pt x="1109" y="879"/>
                    </a:lnTo>
                    <a:lnTo>
                      <a:pt x="1026" y="858"/>
                    </a:lnTo>
                    <a:lnTo>
                      <a:pt x="921" y="879"/>
                    </a:lnTo>
                    <a:lnTo>
                      <a:pt x="754" y="1046"/>
                    </a:lnTo>
                    <a:lnTo>
                      <a:pt x="607" y="1193"/>
                    </a:lnTo>
                    <a:lnTo>
                      <a:pt x="628" y="1256"/>
                    </a:lnTo>
                    <a:lnTo>
                      <a:pt x="754" y="1256"/>
                    </a:lnTo>
                    <a:lnTo>
                      <a:pt x="942" y="1297"/>
                    </a:lnTo>
                    <a:lnTo>
                      <a:pt x="1068" y="1276"/>
                    </a:lnTo>
                    <a:lnTo>
                      <a:pt x="1214" y="1276"/>
                    </a:lnTo>
                    <a:lnTo>
                      <a:pt x="1256" y="1339"/>
                    </a:lnTo>
                    <a:lnTo>
                      <a:pt x="1340" y="1381"/>
                    </a:lnTo>
                    <a:lnTo>
                      <a:pt x="1214" y="1486"/>
                    </a:lnTo>
                    <a:lnTo>
                      <a:pt x="1068" y="1486"/>
                    </a:lnTo>
                    <a:lnTo>
                      <a:pt x="963" y="1569"/>
                    </a:lnTo>
                    <a:lnTo>
                      <a:pt x="837" y="1548"/>
                    </a:lnTo>
                    <a:lnTo>
                      <a:pt x="712" y="1465"/>
                    </a:lnTo>
                    <a:lnTo>
                      <a:pt x="503" y="1465"/>
                    </a:lnTo>
                    <a:lnTo>
                      <a:pt x="419" y="1444"/>
                    </a:lnTo>
                    <a:lnTo>
                      <a:pt x="314" y="1465"/>
                    </a:lnTo>
                    <a:lnTo>
                      <a:pt x="84" y="1611"/>
                    </a:lnTo>
                    <a:lnTo>
                      <a:pt x="126" y="1674"/>
                    </a:lnTo>
                    <a:lnTo>
                      <a:pt x="126" y="1800"/>
                    </a:lnTo>
                    <a:lnTo>
                      <a:pt x="0" y="1800"/>
                    </a:lnTo>
                    <a:lnTo>
                      <a:pt x="0" y="1862"/>
                    </a:lnTo>
                    <a:lnTo>
                      <a:pt x="189" y="1988"/>
                    </a:lnTo>
                    <a:lnTo>
                      <a:pt x="314" y="2134"/>
                    </a:lnTo>
                    <a:lnTo>
                      <a:pt x="377" y="2134"/>
                    </a:lnTo>
                    <a:lnTo>
                      <a:pt x="398" y="2030"/>
                    </a:lnTo>
                    <a:lnTo>
                      <a:pt x="482" y="2072"/>
                    </a:lnTo>
                    <a:lnTo>
                      <a:pt x="419" y="2134"/>
                    </a:lnTo>
                    <a:lnTo>
                      <a:pt x="544" y="2239"/>
                    </a:lnTo>
                    <a:lnTo>
                      <a:pt x="544" y="2385"/>
                    </a:lnTo>
                    <a:lnTo>
                      <a:pt x="649" y="2427"/>
                    </a:lnTo>
                    <a:lnTo>
                      <a:pt x="733" y="2344"/>
                    </a:lnTo>
                    <a:lnTo>
                      <a:pt x="733" y="2218"/>
                    </a:lnTo>
                    <a:lnTo>
                      <a:pt x="796" y="2239"/>
                    </a:lnTo>
                    <a:lnTo>
                      <a:pt x="900" y="2239"/>
                    </a:lnTo>
                    <a:lnTo>
                      <a:pt x="837" y="2323"/>
                    </a:lnTo>
                    <a:lnTo>
                      <a:pt x="837" y="2427"/>
                    </a:lnTo>
                    <a:lnTo>
                      <a:pt x="963" y="2511"/>
                    </a:lnTo>
                    <a:lnTo>
                      <a:pt x="1068" y="2490"/>
                    </a:lnTo>
                    <a:lnTo>
                      <a:pt x="1109" y="2406"/>
                    </a:lnTo>
                    <a:lnTo>
                      <a:pt x="1277" y="2323"/>
                    </a:lnTo>
                    <a:lnTo>
                      <a:pt x="1319" y="2197"/>
                    </a:lnTo>
                    <a:lnTo>
                      <a:pt x="1340" y="2176"/>
                    </a:lnTo>
                    <a:lnTo>
                      <a:pt x="1423" y="2281"/>
                    </a:lnTo>
                    <a:lnTo>
                      <a:pt x="1465" y="2197"/>
                    </a:lnTo>
                    <a:lnTo>
                      <a:pt x="1591" y="2176"/>
                    </a:lnTo>
                    <a:lnTo>
                      <a:pt x="1674" y="2176"/>
                    </a:lnTo>
                    <a:lnTo>
                      <a:pt x="1549" y="2281"/>
                    </a:lnTo>
                    <a:lnTo>
                      <a:pt x="1423" y="2344"/>
                    </a:lnTo>
                    <a:lnTo>
                      <a:pt x="1423" y="2448"/>
                    </a:lnTo>
                    <a:lnTo>
                      <a:pt x="1570" y="2511"/>
                    </a:lnTo>
                    <a:lnTo>
                      <a:pt x="1674" y="2490"/>
                    </a:lnTo>
                    <a:lnTo>
                      <a:pt x="1737" y="2532"/>
                    </a:lnTo>
                    <a:lnTo>
                      <a:pt x="1842" y="2511"/>
                    </a:lnTo>
                    <a:lnTo>
                      <a:pt x="1946" y="2490"/>
                    </a:lnTo>
                    <a:lnTo>
                      <a:pt x="2009" y="2406"/>
                    </a:lnTo>
                    <a:lnTo>
                      <a:pt x="2093" y="2490"/>
                    </a:lnTo>
                    <a:lnTo>
                      <a:pt x="2093" y="2553"/>
                    </a:lnTo>
                    <a:lnTo>
                      <a:pt x="2260" y="2553"/>
                    </a:lnTo>
                    <a:lnTo>
                      <a:pt x="2407" y="2490"/>
                    </a:lnTo>
                    <a:lnTo>
                      <a:pt x="2407" y="2553"/>
                    </a:lnTo>
                    <a:lnTo>
                      <a:pt x="2574" y="2553"/>
                    </a:lnTo>
                    <a:lnTo>
                      <a:pt x="2637" y="2490"/>
                    </a:lnTo>
                    <a:lnTo>
                      <a:pt x="2700" y="2532"/>
                    </a:lnTo>
                    <a:lnTo>
                      <a:pt x="2616" y="2595"/>
                    </a:lnTo>
                    <a:lnTo>
                      <a:pt x="2595" y="2657"/>
                    </a:lnTo>
                    <a:lnTo>
                      <a:pt x="2323" y="2657"/>
                    </a:lnTo>
                    <a:lnTo>
                      <a:pt x="2218" y="2741"/>
                    </a:lnTo>
                    <a:lnTo>
                      <a:pt x="2156" y="2720"/>
                    </a:lnTo>
                    <a:lnTo>
                      <a:pt x="2009" y="2720"/>
                    </a:lnTo>
                    <a:lnTo>
                      <a:pt x="1842" y="2657"/>
                    </a:lnTo>
                    <a:lnTo>
                      <a:pt x="1653" y="2657"/>
                    </a:lnTo>
                    <a:lnTo>
                      <a:pt x="1486" y="2741"/>
                    </a:lnTo>
                    <a:lnTo>
                      <a:pt x="1381" y="2741"/>
                    </a:lnTo>
                    <a:lnTo>
                      <a:pt x="1256" y="2720"/>
                    </a:lnTo>
                    <a:lnTo>
                      <a:pt x="1172" y="2762"/>
                    </a:lnTo>
                    <a:lnTo>
                      <a:pt x="1005" y="2720"/>
                    </a:lnTo>
                    <a:lnTo>
                      <a:pt x="837" y="2762"/>
                    </a:lnTo>
                    <a:lnTo>
                      <a:pt x="816" y="2950"/>
                    </a:lnTo>
                    <a:lnTo>
                      <a:pt x="837" y="3034"/>
                    </a:lnTo>
                    <a:lnTo>
                      <a:pt x="796" y="3160"/>
                    </a:lnTo>
                    <a:lnTo>
                      <a:pt x="921" y="3285"/>
                    </a:lnTo>
                    <a:lnTo>
                      <a:pt x="963" y="3390"/>
                    </a:lnTo>
                    <a:lnTo>
                      <a:pt x="1130" y="3432"/>
                    </a:lnTo>
                    <a:lnTo>
                      <a:pt x="1319" y="3494"/>
                    </a:lnTo>
                    <a:lnTo>
                      <a:pt x="1465" y="3494"/>
                    </a:lnTo>
                    <a:lnTo>
                      <a:pt x="1633" y="3452"/>
                    </a:lnTo>
                    <a:lnTo>
                      <a:pt x="1779" y="3452"/>
                    </a:lnTo>
                    <a:lnTo>
                      <a:pt x="1800" y="3536"/>
                    </a:lnTo>
                    <a:lnTo>
                      <a:pt x="1946" y="3536"/>
                    </a:lnTo>
                    <a:lnTo>
                      <a:pt x="2072" y="3473"/>
                    </a:lnTo>
                    <a:lnTo>
                      <a:pt x="2093" y="3473"/>
                    </a:lnTo>
                    <a:lnTo>
                      <a:pt x="2218" y="3452"/>
                    </a:lnTo>
                    <a:lnTo>
                      <a:pt x="2260" y="3369"/>
                    </a:lnTo>
                    <a:lnTo>
                      <a:pt x="2386" y="3369"/>
                    </a:lnTo>
                    <a:lnTo>
                      <a:pt x="2428" y="3348"/>
                    </a:lnTo>
                    <a:lnTo>
                      <a:pt x="2469" y="3243"/>
                    </a:lnTo>
                    <a:lnTo>
                      <a:pt x="2532" y="3222"/>
                    </a:lnTo>
                    <a:lnTo>
                      <a:pt x="2616" y="3222"/>
                    </a:lnTo>
                    <a:lnTo>
                      <a:pt x="2679" y="3139"/>
                    </a:lnTo>
                    <a:lnTo>
                      <a:pt x="2741" y="3180"/>
                    </a:lnTo>
                    <a:lnTo>
                      <a:pt x="2909" y="3180"/>
                    </a:lnTo>
                    <a:lnTo>
                      <a:pt x="2930" y="3222"/>
                    </a:lnTo>
                    <a:lnTo>
                      <a:pt x="3055" y="3222"/>
                    </a:lnTo>
                    <a:lnTo>
                      <a:pt x="3118" y="3160"/>
                    </a:lnTo>
                    <a:lnTo>
                      <a:pt x="3306" y="3076"/>
                    </a:lnTo>
                    <a:lnTo>
                      <a:pt x="3369" y="3076"/>
                    </a:lnTo>
                    <a:lnTo>
                      <a:pt x="3453" y="3055"/>
                    </a:lnTo>
                    <a:lnTo>
                      <a:pt x="3453" y="2971"/>
                    </a:lnTo>
                    <a:lnTo>
                      <a:pt x="3537" y="3013"/>
                    </a:lnTo>
                    <a:lnTo>
                      <a:pt x="3557" y="3076"/>
                    </a:lnTo>
                    <a:lnTo>
                      <a:pt x="3516" y="3160"/>
                    </a:lnTo>
                    <a:lnTo>
                      <a:pt x="3516" y="3222"/>
                    </a:lnTo>
                    <a:lnTo>
                      <a:pt x="3662" y="3264"/>
                    </a:lnTo>
                    <a:lnTo>
                      <a:pt x="3746" y="3243"/>
                    </a:lnTo>
                    <a:lnTo>
                      <a:pt x="3767" y="3160"/>
                    </a:lnTo>
                    <a:lnTo>
                      <a:pt x="3892" y="3118"/>
                    </a:lnTo>
                    <a:lnTo>
                      <a:pt x="3934" y="3118"/>
                    </a:lnTo>
                    <a:lnTo>
                      <a:pt x="3955" y="3180"/>
                    </a:lnTo>
                    <a:lnTo>
                      <a:pt x="3871" y="3264"/>
                    </a:lnTo>
                    <a:lnTo>
                      <a:pt x="3892" y="3348"/>
                    </a:lnTo>
                    <a:lnTo>
                      <a:pt x="4039" y="3390"/>
                    </a:lnTo>
                    <a:lnTo>
                      <a:pt x="4206" y="3369"/>
                    </a:lnTo>
                    <a:lnTo>
                      <a:pt x="4394" y="3285"/>
                    </a:lnTo>
                    <a:lnTo>
                      <a:pt x="4478" y="3285"/>
                    </a:lnTo>
                    <a:lnTo>
                      <a:pt x="4583" y="3264"/>
                    </a:lnTo>
                    <a:lnTo>
                      <a:pt x="4666" y="3327"/>
                    </a:lnTo>
                    <a:lnTo>
                      <a:pt x="4708" y="3285"/>
                    </a:lnTo>
                    <a:lnTo>
                      <a:pt x="4708" y="3243"/>
                    </a:lnTo>
                    <a:lnTo>
                      <a:pt x="4771" y="3222"/>
                    </a:lnTo>
                    <a:lnTo>
                      <a:pt x="4834" y="3222"/>
                    </a:lnTo>
                    <a:lnTo>
                      <a:pt x="4876" y="3139"/>
                    </a:lnTo>
                    <a:lnTo>
                      <a:pt x="4876" y="3055"/>
                    </a:lnTo>
                    <a:lnTo>
                      <a:pt x="4980" y="2971"/>
                    </a:lnTo>
                    <a:lnTo>
                      <a:pt x="5085" y="2971"/>
                    </a:lnTo>
                    <a:lnTo>
                      <a:pt x="5190" y="2804"/>
                    </a:lnTo>
                    <a:lnTo>
                      <a:pt x="5190" y="2720"/>
                    </a:lnTo>
                    <a:lnTo>
                      <a:pt x="5210" y="2657"/>
                    </a:lnTo>
                    <a:lnTo>
                      <a:pt x="5294" y="2657"/>
                    </a:lnTo>
                    <a:lnTo>
                      <a:pt x="5399" y="2616"/>
                    </a:lnTo>
                    <a:lnTo>
                      <a:pt x="5524" y="2490"/>
                    </a:lnTo>
                    <a:lnTo>
                      <a:pt x="5650" y="2218"/>
                    </a:lnTo>
                    <a:lnTo>
                      <a:pt x="5713" y="2072"/>
                    </a:lnTo>
                    <a:lnTo>
                      <a:pt x="5650" y="1967"/>
                    </a:lnTo>
                    <a:lnTo>
                      <a:pt x="5566" y="1779"/>
                    </a:lnTo>
                    <a:lnTo>
                      <a:pt x="5441" y="1695"/>
                    </a:lnTo>
                    <a:lnTo>
                      <a:pt x="5357" y="1695"/>
                    </a:lnTo>
                    <a:lnTo>
                      <a:pt x="5190" y="1820"/>
                    </a:lnTo>
                    <a:lnTo>
                      <a:pt x="5190" y="1925"/>
                    </a:lnTo>
                    <a:lnTo>
                      <a:pt x="5106" y="2072"/>
                    </a:lnTo>
                    <a:lnTo>
                      <a:pt x="5127" y="2092"/>
                    </a:lnTo>
                    <a:lnTo>
                      <a:pt x="5106" y="2134"/>
                    </a:lnTo>
                    <a:lnTo>
                      <a:pt x="5022" y="2134"/>
                    </a:lnTo>
                    <a:lnTo>
                      <a:pt x="4918" y="2239"/>
                    </a:lnTo>
                    <a:lnTo>
                      <a:pt x="4897" y="2197"/>
                    </a:lnTo>
                    <a:lnTo>
                      <a:pt x="4980" y="2009"/>
                    </a:lnTo>
                    <a:lnTo>
                      <a:pt x="5001" y="1883"/>
                    </a:lnTo>
                    <a:lnTo>
                      <a:pt x="4834" y="1800"/>
                    </a:lnTo>
                    <a:lnTo>
                      <a:pt x="4771" y="1820"/>
                    </a:lnTo>
                    <a:lnTo>
                      <a:pt x="4687" y="1904"/>
                    </a:lnTo>
                    <a:lnTo>
                      <a:pt x="4499" y="2009"/>
                    </a:lnTo>
                    <a:lnTo>
                      <a:pt x="4457" y="2113"/>
                    </a:lnTo>
                    <a:lnTo>
                      <a:pt x="4394" y="2030"/>
                    </a:lnTo>
                    <a:lnTo>
                      <a:pt x="4415" y="1925"/>
                    </a:lnTo>
                    <a:lnTo>
                      <a:pt x="4583" y="1800"/>
                    </a:lnTo>
                    <a:lnTo>
                      <a:pt x="4771" y="1695"/>
                    </a:lnTo>
                    <a:lnTo>
                      <a:pt x="4834" y="1569"/>
                    </a:lnTo>
                    <a:lnTo>
                      <a:pt x="4813" y="1507"/>
                    </a:lnTo>
                    <a:lnTo>
                      <a:pt x="4666" y="1507"/>
                    </a:lnTo>
                    <a:lnTo>
                      <a:pt x="4562" y="1548"/>
                    </a:lnTo>
                    <a:lnTo>
                      <a:pt x="4499" y="1548"/>
                    </a:lnTo>
                    <a:lnTo>
                      <a:pt x="4499" y="1486"/>
                    </a:lnTo>
                    <a:lnTo>
                      <a:pt x="4583" y="1402"/>
                    </a:lnTo>
                    <a:lnTo>
                      <a:pt x="4771" y="1276"/>
                    </a:lnTo>
                    <a:lnTo>
                      <a:pt x="4813" y="1276"/>
                    </a:lnTo>
                    <a:lnTo>
                      <a:pt x="4876" y="1235"/>
                    </a:lnTo>
                    <a:lnTo>
                      <a:pt x="4876" y="942"/>
                    </a:lnTo>
                    <a:lnTo>
                      <a:pt x="4834" y="921"/>
                    </a:lnTo>
                    <a:lnTo>
                      <a:pt x="4834" y="753"/>
                    </a:lnTo>
                    <a:lnTo>
                      <a:pt x="4876" y="649"/>
                    </a:lnTo>
                    <a:lnTo>
                      <a:pt x="4876" y="565"/>
                    </a:lnTo>
                    <a:lnTo>
                      <a:pt x="4938" y="502"/>
                    </a:lnTo>
                    <a:lnTo>
                      <a:pt x="5022" y="502"/>
                    </a:lnTo>
                    <a:lnTo>
                      <a:pt x="5085" y="419"/>
                    </a:lnTo>
                    <a:lnTo>
                      <a:pt x="5022" y="335"/>
                    </a:lnTo>
                    <a:lnTo>
                      <a:pt x="5043" y="251"/>
                    </a:lnTo>
                    <a:lnTo>
                      <a:pt x="4897" y="188"/>
                    </a:lnTo>
                    <a:lnTo>
                      <a:pt x="4813" y="188"/>
                    </a:lnTo>
                    <a:lnTo>
                      <a:pt x="4562" y="419"/>
                    </a:lnTo>
                    <a:lnTo>
                      <a:pt x="4415" y="460"/>
                    </a:lnTo>
                    <a:lnTo>
                      <a:pt x="4374" y="565"/>
                    </a:lnTo>
                    <a:lnTo>
                      <a:pt x="4394" y="628"/>
                    </a:lnTo>
                    <a:lnTo>
                      <a:pt x="4290" y="628"/>
                    </a:lnTo>
                    <a:lnTo>
                      <a:pt x="4248" y="607"/>
                    </a:lnTo>
                    <a:lnTo>
                      <a:pt x="4143" y="649"/>
                    </a:lnTo>
                    <a:lnTo>
                      <a:pt x="4039" y="816"/>
                    </a:lnTo>
                    <a:lnTo>
                      <a:pt x="4081" y="942"/>
                    </a:lnTo>
                    <a:lnTo>
                      <a:pt x="4081" y="1067"/>
                    </a:lnTo>
                    <a:lnTo>
                      <a:pt x="4143" y="1130"/>
                    </a:lnTo>
                    <a:lnTo>
                      <a:pt x="4206" y="1297"/>
                    </a:lnTo>
                    <a:lnTo>
                      <a:pt x="4143" y="1465"/>
                    </a:lnTo>
                    <a:lnTo>
                      <a:pt x="4039" y="1465"/>
                    </a:lnTo>
                    <a:lnTo>
                      <a:pt x="3871" y="1507"/>
                    </a:lnTo>
                    <a:lnTo>
                      <a:pt x="3788" y="1507"/>
                    </a:lnTo>
                    <a:lnTo>
                      <a:pt x="3746" y="1569"/>
                    </a:lnTo>
                    <a:lnTo>
                      <a:pt x="3788" y="1674"/>
                    </a:lnTo>
                    <a:lnTo>
                      <a:pt x="3788" y="1758"/>
                    </a:lnTo>
                    <a:lnTo>
                      <a:pt x="3892" y="1883"/>
                    </a:lnTo>
                    <a:lnTo>
                      <a:pt x="3955" y="2072"/>
                    </a:lnTo>
                    <a:lnTo>
                      <a:pt x="3767" y="2134"/>
                    </a:lnTo>
                    <a:lnTo>
                      <a:pt x="3788" y="2197"/>
                    </a:lnTo>
                    <a:lnTo>
                      <a:pt x="3829" y="2239"/>
                    </a:lnTo>
                    <a:lnTo>
                      <a:pt x="3746" y="2281"/>
                    </a:lnTo>
                    <a:lnTo>
                      <a:pt x="3662" y="2134"/>
                    </a:lnTo>
                    <a:lnTo>
                      <a:pt x="3453" y="2092"/>
                    </a:lnTo>
                    <a:lnTo>
                      <a:pt x="3411" y="2113"/>
                    </a:lnTo>
                    <a:lnTo>
                      <a:pt x="3265" y="2092"/>
                    </a:lnTo>
                    <a:lnTo>
                      <a:pt x="3244" y="2009"/>
                    </a:lnTo>
                    <a:lnTo>
                      <a:pt x="3202" y="1967"/>
                    </a:lnTo>
                    <a:lnTo>
                      <a:pt x="3118" y="2030"/>
                    </a:lnTo>
                    <a:lnTo>
                      <a:pt x="2993" y="2092"/>
                    </a:lnTo>
                    <a:lnTo>
                      <a:pt x="2930" y="2030"/>
                    </a:lnTo>
                    <a:lnTo>
                      <a:pt x="2930" y="1820"/>
                    </a:lnTo>
                    <a:lnTo>
                      <a:pt x="3034" y="1758"/>
                    </a:lnTo>
                    <a:lnTo>
                      <a:pt x="3118" y="1507"/>
                    </a:lnTo>
                    <a:lnTo>
                      <a:pt x="3034" y="1507"/>
                    </a:lnTo>
                    <a:lnTo>
                      <a:pt x="2909" y="1465"/>
                    </a:lnTo>
                    <a:lnTo>
                      <a:pt x="2804" y="1486"/>
                    </a:lnTo>
                    <a:lnTo>
                      <a:pt x="2783" y="1402"/>
                    </a:lnTo>
                    <a:lnTo>
                      <a:pt x="2888" y="1381"/>
                    </a:lnTo>
                    <a:lnTo>
                      <a:pt x="2993" y="1402"/>
                    </a:lnTo>
                    <a:lnTo>
                      <a:pt x="3034" y="1339"/>
                    </a:lnTo>
                    <a:lnTo>
                      <a:pt x="3013" y="1088"/>
                    </a:lnTo>
                    <a:lnTo>
                      <a:pt x="2909" y="963"/>
                    </a:lnTo>
                    <a:lnTo>
                      <a:pt x="2951" y="879"/>
                    </a:lnTo>
                    <a:lnTo>
                      <a:pt x="3013" y="858"/>
                    </a:lnTo>
                    <a:lnTo>
                      <a:pt x="3034" y="774"/>
                    </a:lnTo>
                    <a:lnTo>
                      <a:pt x="2951" y="711"/>
                    </a:lnTo>
                    <a:lnTo>
                      <a:pt x="2951" y="649"/>
                    </a:lnTo>
                    <a:lnTo>
                      <a:pt x="2909" y="565"/>
                    </a:lnTo>
                    <a:lnTo>
                      <a:pt x="2825" y="565"/>
                    </a:lnTo>
                    <a:lnTo>
                      <a:pt x="2783" y="523"/>
                    </a:lnTo>
                    <a:lnTo>
                      <a:pt x="2700" y="565"/>
                    </a:lnTo>
                    <a:lnTo>
                      <a:pt x="2490" y="565"/>
                    </a:lnTo>
                    <a:lnTo>
                      <a:pt x="2428" y="502"/>
                    </a:lnTo>
                    <a:lnTo>
                      <a:pt x="2532" y="335"/>
                    </a:lnTo>
                    <a:lnTo>
                      <a:pt x="2616" y="293"/>
                    </a:lnTo>
                    <a:lnTo>
                      <a:pt x="2574" y="126"/>
                    </a:lnTo>
                    <a:lnTo>
                      <a:pt x="2469" y="21"/>
                    </a:lnTo>
                    <a:lnTo>
                      <a:pt x="2281" y="21"/>
                    </a:lnTo>
                    <a:lnTo>
                      <a:pt x="217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5" name="Google Shape;6795;p54"/>
              <p:cNvSpPr/>
              <p:nvPr/>
            </p:nvSpPr>
            <p:spPr>
              <a:xfrm>
                <a:off x="2638000" y="1637900"/>
                <a:ext cx="69075" cy="67500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700" extrusionOk="0">
                    <a:moveTo>
                      <a:pt x="1884" y="1"/>
                    </a:moveTo>
                    <a:lnTo>
                      <a:pt x="1758" y="84"/>
                    </a:lnTo>
                    <a:lnTo>
                      <a:pt x="1654" y="84"/>
                    </a:lnTo>
                    <a:lnTo>
                      <a:pt x="1612" y="126"/>
                    </a:lnTo>
                    <a:lnTo>
                      <a:pt x="1507" y="126"/>
                    </a:lnTo>
                    <a:lnTo>
                      <a:pt x="1423" y="189"/>
                    </a:lnTo>
                    <a:lnTo>
                      <a:pt x="1423" y="335"/>
                    </a:lnTo>
                    <a:lnTo>
                      <a:pt x="1403" y="398"/>
                    </a:lnTo>
                    <a:lnTo>
                      <a:pt x="1423" y="545"/>
                    </a:lnTo>
                    <a:lnTo>
                      <a:pt x="1528" y="649"/>
                    </a:lnTo>
                    <a:lnTo>
                      <a:pt x="1549" y="733"/>
                    </a:lnTo>
                    <a:lnTo>
                      <a:pt x="1549" y="733"/>
                    </a:lnTo>
                    <a:lnTo>
                      <a:pt x="1444" y="691"/>
                    </a:lnTo>
                    <a:lnTo>
                      <a:pt x="1361" y="691"/>
                    </a:lnTo>
                    <a:lnTo>
                      <a:pt x="1340" y="733"/>
                    </a:lnTo>
                    <a:lnTo>
                      <a:pt x="1528" y="858"/>
                    </a:lnTo>
                    <a:lnTo>
                      <a:pt x="1528" y="963"/>
                    </a:lnTo>
                    <a:lnTo>
                      <a:pt x="1423" y="1005"/>
                    </a:lnTo>
                    <a:lnTo>
                      <a:pt x="1403" y="1151"/>
                    </a:lnTo>
                    <a:lnTo>
                      <a:pt x="1444" y="1235"/>
                    </a:lnTo>
                    <a:lnTo>
                      <a:pt x="1340" y="1319"/>
                    </a:lnTo>
                    <a:lnTo>
                      <a:pt x="1235" y="1256"/>
                    </a:lnTo>
                    <a:lnTo>
                      <a:pt x="1235" y="1214"/>
                    </a:lnTo>
                    <a:lnTo>
                      <a:pt x="1256" y="1110"/>
                    </a:lnTo>
                    <a:lnTo>
                      <a:pt x="1235" y="796"/>
                    </a:lnTo>
                    <a:lnTo>
                      <a:pt x="1151" y="712"/>
                    </a:lnTo>
                    <a:lnTo>
                      <a:pt x="1131" y="628"/>
                    </a:lnTo>
                    <a:lnTo>
                      <a:pt x="1151" y="586"/>
                    </a:lnTo>
                    <a:lnTo>
                      <a:pt x="1151" y="482"/>
                    </a:lnTo>
                    <a:lnTo>
                      <a:pt x="1110" y="419"/>
                    </a:lnTo>
                    <a:lnTo>
                      <a:pt x="1089" y="314"/>
                    </a:lnTo>
                    <a:lnTo>
                      <a:pt x="1026" y="273"/>
                    </a:lnTo>
                    <a:lnTo>
                      <a:pt x="900" y="314"/>
                    </a:lnTo>
                    <a:lnTo>
                      <a:pt x="879" y="377"/>
                    </a:lnTo>
                    <a:lnTo>
                      <a:pt x="775" y="461"/>
                    </a:lnTo>
                    <a:lnTo>
                      <a:pt x="733" y="524"/>
                    </a:lnTo>
                    <a:lnTo>
                      <a:pt x="796" y="566"/>
                    </a:lnTo>
                    <a:lnTo>
                      <a:pt x="838" y="566"/>
                    </a:lnTo>
                    <a:lnTo>
                      <a:pt x="900" y="628"/>
                    </a:lnTo>
                    <a:lnTo>
                      <a:pt x="796" y="670"/>
                    </a:lnTo>
                    <a:lnTo>
                      <a:pt x="775" y="733"/>
                    </a:lnTo>
                    <a:lnTo>
                      <a:pt x="670" y="796"/>
                    </a:lnTo>
                    <a:lnTo>
                      <a:pt x="628" y="942"/>
                    </a:lnTo>
                    <a:lnTo>
                      <a:pt x="733" y="984"/>
                    </a:lnTo>
                    <a:lnTo>
                      <a:pt x="733" y="1026"/>
                    </a:lnTo>
                    <a:lnTo>
                      <a:pt x="607" y="1068"/>
                    </a:lnTo>
                    <a:lnTo>
                      <a:pt x="587" y="1172"/>
                    </a:lnTo>
                    <a:lnTo>
                      <a:pt x="628" y="1256"/>
                    </a:lnTo>
                    <a:lnTo>
                      <a:pt x="670" y="1361"/>
                    </a:lnTo>
                    <a:lnTo>
                      <a:pt x="607" y="1423"/>
                    </a:lnTo>
                    <a:lnTo>
                      <a:pt x="566" y="1382"/>
                    </a:lnTo>
                    <a:lnTo>
                      <a:pt x="566" y="1235"/>
                    </a:lnTo>
                    <a:lnTo>
                      <a:pt x="503" y="1214"/>
                    </a:lnTo>
                    <a:lnTo>
                      <a:pt x="503" y="1110"/>
                    </a:lnTo>
                    <a:lnTo>
                      <a:pt x="461" y="1130"/>
                    </a:lnTo>
                    <a:lnTo>
                      <a:pt x="294" y="1130"/>
                    </a:lnTo>
                    <a:lnTo>
                      <a:pt x="273" y="1214"/>
                    </a:lnTo>
                    <a:lnTo>
                      <a:pt x="335" y="1256"/>
                    </a:lnTo>
                    <a:lnTo>
                      <a:pt x="252" y="1298"/>
                    </a:lnTo>
                    <a:lnTo>
                      <a:pt x="168" y="1235"/>
                    </a:lnTo>
                    <a:lnTo>
                      <a:pt x="84" y="1298"/>
                    </a:lnTo>
                    <a:lnTo>
                      <a:pt x="1" y="1256"/>
                    </a:lnTo>
                    <a:lnTo>
                      <a:pt x="1" y="1402"/>
                    </a:lnTo>
                    <a:lnTo>
                      <a:pt x="63" y="1444"/>
                    </a:lnTo>
                    <a:lnTo>
                      <a:pt x="147" y="1444"/>
                    </a:lnTo>
                    <a:lnTo>
                      <a:pt x="189" y="1465"/>
                    </a:lnTo>
                    <a:lnTo>
                      <a:pt x="252" y="1444"/>
                    </a:lnTo>
                    <a:lnTo>
                      <a:pt x="356" y="1444"/>
                    </a:lnTo>
                    <a:lnTo>
                      <a:pt x="419" y="1465"/>
                    </a:lnTo>
                    <a:lnTo>
                      <a:pt x="503" y="1444"/>
                    </a:lnTo>
                    <a:lnTo>
                      <a:pt x="628" y="1507"/>
                    </a:lnTo>
                    <a:lnTo>
                      <a:pt x="796" y="1465"/>
                    </a:lnTo>
                    <a:lnTo>
                      <a:pt x="879" y="1528"/>
                    </a:lnTo>
                    <a:lnTo>
                      <a:pt x="984" y="1528"/>
                    </a:lnTo>
                    <a:lnTo>
                      <a:pt x="1444" y="1612"/>
                    </a:lnTo>
                    <a:lnTo>
                      <a:pt x="1507" y="1654"/>
                    </a:lnTo>
                    <a:lnTo>
                      <a:pt x="1423" y="1695"/>
                    </a:lnTo>
                    <a:lnTo>
                      <a:pt x="1298" y="1674"/>
                    </a:lnTo>
                    <a:lnTo>
                      <a:pt x="1151" y="1674"/>
                    </a:lnTo>
                    <a:lnTo>
                      <a:pt x="1047" y="1737"/>
                    </a:lnTo>
                    <a:lnTo>
                      <a:pt x="879" y="1758"/>
                    </a:lnTo>
                    <a:lnTo>
                      <a:pt x="921" y="1758"/>
                    </a:lnTo>
                    <a:lnTo>
                      <a:pt x="984" y="1800"/>
                    </a:lnTo>
                    <a:lnTo>
                      <a:pt x="921" y="1842"/>
                    </a:lnTo>
                    <a:lnTo>
                      <a:pt x="754" y="1779"/>
                    </a:lnTo>
                    <a:lnTo>
                      <a:pt x="670" y="1758"/>
                    </a:lnTo>
                    <a:lnTo>
                      <a:pt x="587" y="1800"/>
                    </a:lnTo>
                    <a:lnTo>
                      <a:pt x="607" y="1863"/>
                    </a:lnTo>
                    <a:lnTo>
                      <a:pt x="587" y="1905"/>
                    </a:lnTo>
                    <a:lnTo>
                      <a:pt x="524" y="1863"/>
                    </a:lnTo>
                    <a:lnTo>
                      <a:pt x="482" y="1863"/>
                    </a:lnTo>
                    <a:lnTo>
                      <a:pt x="503" y="1905"/>
                    </a:lnTo>
                    <a:lnTo>
                      <a:pt x="503" y="1967"/>
                    </a:lnTo>
                    <a:lnTo>
                      <a:pt x="566" y="2009"/>
                    </a:lnTo>
                    <a:lnTo>
                      <a:pt x="649" y="2051"/>
                    </a:lnTo>
                    <a:lnTo>
                      <a:pt x="607" y="2114"/>
                    </a:lnTo>
                    <a:lnTo>
                      <a:pt x="670" y="2198"/>
                    </a:lnTo>
                    <a:lnTo>
                      <a:pt x="607" y="2198"/>
                    </a:lnTo>
                    <a:lnTo>
                      <a:pt x="566" y="2114"/>
                    </a:lnTo>
                    <a:lnTo>
                      <a:pt x="503" y="2114"/>
                    </a:lnTo>
                    <a:lnTo>
                      <a:pt x="461" y="2218"/>
                    </a:lnTo>
                    <a:lnTo>
                      <a:pt x="461" y="2281"/>
                    </a:lnTo>
                    <a:lnTo>
                      <a:pt x="440" y="2323"/>
                    </a:lnTo>
                    <a:lnTo>
                      <a:pt x="440" y="2428"/>
                    </a:lnTo>
                    <a:lnTo>
                      <a:pt x="503" y="2491"/>
                    </a:lnTo>
                    <a:lnTo>
                      <a:pt x="607" y="2491"/>
                    </a:lnTo>
                    <a:lnTo>
                      <a:pt x="670" y="2532"/>
                    </a:lnTo>
                    <a:lnTo>
                      <a:pt x="712" y="2532"/>
                    </a:lnTo>
                    <a:lnTo>
                      <a:pt x="775" y="2470"/>
                    </a:lnTo>
                    <a:lnTo>
                      <a:pt x="900" y="2407"/>
                    </a:lnTo>
                    <a:lnTo>
                      <a:pt x="817" y="2511"/>
                    </a:lnTo>
                    <a:lnTo>
                      <a:pt x="859" y="2595"/>
                    </a:lnTo>
                    <a:lnTo>
                      <a:pt x="921" y="2595"/>
                    </a:lnTo>
                    <a:lnTo>
                      <a:pt x="1005" y="2511"/>
                    </a:lnTo>
                    <a:lnTo>
                      <a:pt x="1026" y="2574"/>
                    </a:lnTo>
                    <a:lnTo>
                      <a:pt x="1068" y="2679"/>
                    </a:lnTo>
                    <a:lnTo>
                      <a:pt x="1382" y="2700"/>
                    </a:lnTo>
                    <a:lnTo>
                      <a:pt x="1444" y="2595"/>
                    </a:lnTo>
                    <a:lnTo>
                      <a:pt x="1423" y="2511"/>
                    </a:lnTo>
                    <a:lnTo>
                      <a:pt x="1444" y="2407"/>
                    </a:lnTo>
                    <a:lnTo>
                      <a:pt x="1507" y="2365"/>
                    </a:lnTo>
                    <a:lnTo>
                      <a:pt x="1528" y="2407"/>
                    </a:lnTo>
                    <a:lnTo>
                      <a:pt x="1528" y="2511"/>
                    </a:lnTo>
                    <a:lnTo>
                      <a:pt x="1570" y="2616"/>
                    </a:lnTo>
                    <a:lnTo>
                      <a:pt x="1612" y="2574"/>
                    </a:lnTo>
                    <a:lnTo>
                      <a:pt x="1612" y="2470"/>
                    </a:lnTo>
                    <a:lnTo>
                      <a:pt x="1612" y="2407"/>
                    </a:lnTo>
                    <a:lnTo>
                      <a:pt x="1654" y="2323"/>
                    </a:lnTo>
                    <a:lnTo>
                      <a:pt x="1675" y="2281"/>
                    </a:lnTo>
                    <a:lnTo>
                      <a:pt x="1570" y="2302"/>
                    </a:lnTo>
                    <a:lnTo>
                      <a:pt x="1486" y="2344"/>
                    </a:lnTo>
                    <a:lnTo>
                      <a:pt x="1528" y="2239"/>
                    </a:lnTo>
                    <a:lnTo>
                      <a:pt x="1633" y="2198"/>
                    </a:lnTo>
                    <a:lnTo>
                      <a:pt x="1695" y="2135"/>
                    </a:lnTo>
                    <a:lnTo>
                      <a:pt x="1758" y="2072"/>
                    </a:lnTo>
                    <a:lnTo>
                      <a:pt x="1758" y="1988"/>
                    </a:lnTo>
                    <a:lnTo>
                      <a:pt x="1821" y="1967"/>
                    </a:lnTo>
                    <a:lnTo>
                      <a:pt x="1905" y="1988"/>
                    </a:lnTo>
                    <a:lnTo>
                      <a:pt x="1905" y="2072"/>
                    </a:lnTo>
                    <a:lnTo>
                      <a:pt x="1905" y="2156"/>
                    </a:lnTo>
                    <a:lnTo>
                      <a:pt x="1947" y="2093"/>
                    </a:lnTo>
                    <a:lnTo>
                      <a:pt x="2072" y="1926"/>
                    </a:lnTo>
                    <a:lnTo>
                      <a:pt x="2072" y="1863"/>
                    </a:lnTo>
                    <a:lnTo>
                      <a:pt x="1947" y="1779"/>
                    </a:lnTo>
                    <a:lnTo>
                      <a:pt x="1947" y="1737"/>
                    </a:lnTo>
                    <a:lnTo>
                      <a:pt x="1988" y="1674"/>
                    </a:lnTo>
                    <a:lnTo>
                      <a:pt x="2051" y="1716"/>
                    </a:lnTo>
                    <a:lnTo>
                      <a:pt x="2135" y="1716"/>
                    </a:lnTo>
                    <a:lnTo>
                      <a:pt x="2156" y="1612"/>
                    </a:lnTo>
                    <a:lnTo>
                      <a:pt x="2156" y="1549"/>
                    </a:lnTo>
                    <a:lnTo>
                      <a:pt x="2260" y="1423"/>
                    </a:lnTo>
                    <a:lnTo>
                      <a:pt x="2281" y="1340"/>
                    </a:lnTo>
                    <a:lnTo>
                      <a:pt x="2407" y="1214"/>
                    </a:lnTo>
                    <a:lnTo>
                      <a:pt x="2511" y="1151"/>
                    </a:lnTo>
                    <a:lnTo>
                      <a:pt x="2553" y="1089"/>
                    </a:lnTo>
                    <a:lnTo>
                      <a:pt x="2511" y="942"/>
                    </a:lnTo>
                    <a:lnTo>
                      <a:pt x="2616" y="775"/>
                    </a:lnTo>
                    <a:lnTo>
                      <a:pt x="2742" y="691"/>
                    </a:lnTo>
                    <a:lnTo>
                      <a:pt x="2763" y="586"/>
                    </a:lnTo>
                    <a:lnTo>
                      <a:pt x="2700" y="482"/>
                    </a:lnTo>
                    <a:lnTo>
                      <a:pt x="2595" y="461"/>
                    </a:lnTo>
                    <a:lnTo>
                      <a:pt x="2553" y="356"/>
                    </a:lnTo>
                    <a:lnTo>
                      <a:pt x="2595" y="356"/>
                    </a:lnTo>
                    <a:lnTo>
                      <a:pt x="2616" y="294"/>
                    </a:lnTo>
                    <a:lnTo>
                      <a:pt x="2595" y="252"/>
                    </a:lnTo>
                    <a:lnTo>
                      <a:pt x="2616" y="168"/>
                    </a:lnTo>
                    <a:lnTo>
                      <a:pt x="2595" y="84"/>
                    </a:lnTo>
                    <a:lnTo>
                      <a:pt x="2511" y="84"/>
                    </a:lnTo>
                    <a:lnTo>
                      <a:pt x="2553" y="147"/>
                    </a:lnTo>
                    <a:lnTo>
                      <a:pt x="2553" y="252"/>
                    </a:lnTo>
                    <a:lnTo>
                      <a:pt x="2470" y="273"/>
                    </a:lnTo>
                    <a:lnTo>
                      <a:pt x="2386" y="189"/>
                    </a:lnTo>
                    <a:lnTo>
                      <a:pt x="2302" y="273"/>
                    </a:lnTo>
                    <a:lnTo>
                      <a:pt x="2302" y="461"/>
                    </a:lnTo>
                    <a:lnTo>
                      <a:pt x="2260" y="503"/>
                    </a:lnTo>
                    <a:lnTo>
                      <a:pt x="2198" y="503"/>
                    </a:lnTo>
                    <a:lnTo>
                      <a:pt x="2156" y="566"/>
                    </a:lnTo>
                    <a:lnTo>
                      <a:pt x="2093" y="566"/>
                    </a:lnTo>
                    <a:lnTo>
                      <a:pt x="2093" y="482"/>
                    </a:lnTo>
                    <a:lnTo>
                      <a:pt x="2177" y="398"/>
                    </a:lnTo>
                    <a:lnTo>
                      <a:pt x="2219" y="168"/>
                    </a:lnTo>
                    <a:lnTo>
                      <a:pt x="2156" y="105"/>
                    </a:lnTo>
                    <a:lnTo>
                      <a:pt x="2072" y="126"/>
                    </a:lnTo>
                    <a:lnTo>
                      <a:pt x="1988" y="84"/>
                    </a:lnTo>
                    <a:lnTo>
                      <a:pt x="196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6" name="Google Shape;6796;p54"/>
              <p:cNvSpPr/>
              <p:nvPr/>
            </p:nvSpPr>
            <p:spPr>
              <a:xfrm>
                <a:off x="2686125" y="1510800"/>
                <a:ext cx="62275" cy="87900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3516" extrusionOk="0">
                    <a:moveTo>
                      <a:pt x="1026" y="0"/>
                    </a:moveTo>
                    <a:lnTo>
                      <a:pt x="921" y="63"/>
                    </a:lnTo>
                    <a:lnTo>
                      <a:pt x="879" y="147"/>
                    </a:lnTo>
                    <a:lnTo>
                      <a:pt x="754" y="230"/>
                    </a:lnTo>
                    <a:lnTo>
                      <a:pt x="733" y="335"/>
                    </a:lnTo>
                    <a:lnTo>
                      <a:pt x="607" y="481"/>
                    </a:lnTo>
                    <a:lnTo>
                      <a:pt x="607" y="586"/>
                    </a:lnTo>
                    <a:lnTo>
                      <a:pt x="712" y="649"/>
                    </a:lnTo>
                    <a:lnTo>
                      <a:pt x="754" y="586"/>
                    </a:lnTo>
                    <a:lnTo>
                      <a:pt x="879" y="565"/>
                    </a:lnTo>
                    <a:lnTo>
                      <a:pt x="921" y="628"/>
                    </a:lnTo>
                    <a:lnTo>
                      <a:pt x="775" y="753"/>
                    </a:lnTo>
                    <a:lnTo>
                      <a:pt x="649" y="837"/>
                    </a:lnTo>
                    <a:lnTo>
                      <a:pt x="545" y="984"/>
                    </a:lnTo>
                    <a:lnTo>
                      <a:pt x="545" y="1046"/>
                    </a:lnTo>
                    <a:lnTo>
                      <a:pt x="712" y="963"/>
                    </a:lnTo>
                    <a:lnTo>
                      <a:pt x="858" y="837"/>
                    </a:lnTo>
                    <a:lnTo>
                      <a:pt x="942" y="837"/>
                    </a:lnTo>
                    <a:lnTo>
                      <a:pt x="1026" y="774"/>
                    </a:lnTo>
                    <a:lnTo>
                      <a:pt x="1068" y="858"/>
                    </a:lnTo>
                    <a:lnTo>
                      <a:pt x="1047" y="984"/>
                    </a:lnTo>
                    <a:lnTo>
                      <a:pt x="963" y="984"/>
                    </a:lnTo>
                    <a:lnTo>
                      <a:pt x="838" y="1109"/>
                    </a:lnTo>
                    <a:lnTo>
                      <a:pt x="775" y="1193"/>
                    </a:lnTo>
                    <a:lnTo>
                      <a:pt x="838" y="1276"/>
                    </a:lnTo>
                    <a:lnTo>
                      <a:pt x="984" y="1256"/>
                    </a:lnTo>
                    <a:lnTo>
                      <a:pt x="1089" y="1297"/>
                    </a:lnTo>
                    <a:lnTo>
                      <a:pt x="963" y="1381"/>
                    </a:lnTo>
                    <a:lnTo>
                      <a:pt x="817" y="1465"/>
                    </a:lnTo>
                    <a:lnTo>
                      <a:pt x="712" y="1402"/>
                    </a:lnTo>
                    <a:lnTo>
                      <a:pt x="712" y="1486"/>
                    </a:lnTo>
                    <a:lnTo>
                      <a:pt x="838" y="1528"/>
                    </a:lnTo>
                    <a:lnTo>
                      <a:pt x="838" y="1590"/>
                    </a:lnTo>
                    <a:lnTo>
                      <a:pt x="649" y="1779"/>
                    </a:lnTo>
                    <a:lnTo>
                      <a:pt x="607" y="1779"/>
                    </a:lnTo>
                    <a:lnTo>
                      <a:pt x="545" y="1611"/>
                    </a:lnTo>
                    <a:lnTo>
                      <a:pt x="440" y="1569"/>
                    </a:lnTo>
                    <a:lnTo>
                      <a:pt x="335" y="1423"/>
                    </a:lnTo>
                    <a:lnTo>
                      <a:pt x="126" y="1528"/>
                    </a:lnTo>
                    <a:lnTo>
                      <a:pt x="126" y="1590"/>
                    </a:lnTo>
                    <a:lnTo>
                      <a:pt x="1" y="1800"/>
                    </a:lnTo>
                    <a:lnTo>
                      <a:pt x="105" y="1925"/>
                    </a:lnTo>
                    <a:lnTo>
                      <a:pt x="105" y="2051"/>
                    </a:lnTo>
                    <a:lnTo>
                      <a:pt x="189" y="2093"/>
                    </a:lnTo>
                    <a:lnTo>
                      <a:pt x="294" y="2009"/>
                    </a:lnTo>
                    <a:lnTo>
                      <a:pt x="356" y="2009"/>
                    </a:lnTo>
                    <a:lnTo>
                      <a:pt x="545" y="2051"/>
                    </a:lnTo>
                    <a:lnTo>
                      <a:pt x="733" y="2051"/>
                    </a:lnTo>
                    <a:lnTo>
                      <a:pt x="754" y="2113"/>
                    </a:lnTo>
                    <a:lnTo>
                      <a:pt x="942" y="2051"/>
                    </a:lnTo>
                    <a:lnTo>
                      <a:pt x="942" y="2134"/>
                    </a:lnTo>
                    <a:lnTo>
                      <a:pt x="838" y="2155"/>
                    </a:lnTo>
                    <a:lnTo>
                      <a:pt x="775" y="2239"/>
                    </a:lnTo>
                    <a:lnTo>
                      <a:pt x="817" y="2344"/>
                    </a:lnTo>
                    <a:lnTo>
                      <a:pt x="963" y="2323"/>
                    </a:lnTo>
                    <a:lnTo>
                      <a:pt x="1089" y="2427"/>
                    </a:lnTo>
                    <a:lnTo>
                      <a:pt x="1172" y="2616"/>
                    </a:lnTo>
                    <a:lnTo>
                      <a:pt x="1256" y="2616"/>
                    </a:lnTo>
                    <a:lnTo>
                      <a:pt x="1298" y="2657"/>
                    </a:lnTo>
                    <a:lnTo>
                      <a:pt x="1256" y="2741"/>
                    </a:lnTo>
                    <a:lnTo>
                      <a:pt x="1256" y="2867"/>
                    </a:lnTo>
                    <a:lnTo>
                      <a:pt x="1068" y="3201"/>
                    </a:lnTo>
                    <a:lnTo>
                      <a:pt x="1130" y="3390"/>
                    </a:lnTo>
                    <a:lnTo>
                      <a:pt x="1172" y="3494"/>
                    </a:lnTo>
                    <a:lnTo>
                      <a:pt x="1256" y="3494"/>
                    </a:lnTo>
                    <a:lnTo>
                      <a:pt x="1361" y="3473"/>
                    </a:lnTo>
                    <a:lnTo>
                      <a:pt x="1403" y="3515"/>
                    </a:lnTo>
                    <a:lnTo>
                      <a:pt x="1486" y="3515"/>
                    </a:lnTo>
                    <a:lnTo>
                      <a:pt x="1654" y="3411"/>
                    </a:lnTo>
                    <a:lnTo>
                      <a:pt x="1654" y="3348"/>
                    </a:lnTo>
                    <a:lnTo>
                      <a:pt x="1758" y="3285"/>
                    </a:lnTo>
                    <a:lnTo>
                      <a:pt x="1821" y="3160"/>
                    </a:lnTo>
                    <a:lnTo>
                      <a:pt x="1863" y="3034"/>
                    </a:lnTo>
                    <a:lnTo>
                      <a:pt x="1884" y="2846"/>
                    </a:lnTo>
                    <a:lnTo>
                      <a:pt x="1988" y="2678"/>
                    </a:lnTo>
                    <a:lnTo>
                      <a:pt x="1905" y="2657"/>
                    </a:lnTo>
                    <a:lnTo>
                      <a:pt x="1905" y="2574"/>
                    </a:lnTo>
                    <a:lnTo>
                      <a:pt x="1988" y="2532"/>
                    </a:lnTo>
                    <a:lnTo>
                      <a:pt x="2072" y="2365"/>
                    </a:lnTo>
                    <a:lnTo>
                      <a:pt x="2135" y="2365"/>
                    </a:lnTo>
                    <a:lnTo>
                      <a:pt x="2219" y="2260"/>
                    </a:lnTo>
                    <a:lnTo>
                      <a:pt x="2344" y="2197"/>
                    </a:lnTo>
                    <a:lnTo>
                      <a:pt x="2386" y="2030"/>
                    </a:lnTo>
                    <a:lnTo>
                      <a:pt x="2386" y="1925"/>
                    </a:lnTo>
                    <a:lnTo>
                      <a:pt x="2491" y="1841"/>
                    </a:lnTo>
                    <a:lnTo>
                      <a:pt x="2491" y="1800"/>
                    </a:lnTo>
                    <a:lnTo>
                      <a:pt x="2428" y="1695"/>
                    </a:lnTo>
                    <a:lnTo>
                      <a:pt x="2407" y="1569"/>
                    </a:lnTo>
                    <a:lnTo>
                      <a:pt x="2344" y="1569"/>
                    </a:lnTo>
                    <a:lnTo>
                      <a:pt x="2239" y="1507"/>
                    </a:lnTo>
                    <a:lnTo>
                      <a:pt x="2114" y="1507"/>
                    </a:lnTo>
                    <a:lnTo>
                      <a:pt x="2093" y="1465"/>
                    </a:lnTo>
                    <a:lnTo>
                      <a:pt x="2135" y="1360"/>
                    </a:lnTo>
                    <a:lnTo>
                      <a:pt x="2302" y="1276"/>
                    </a:lnTo>
                    <a:lnTo>
                      <a:pt x="2302" y="1193"/>
                    </a:lnTo>
                    <a:lnTo>
                      <a:pt x="2239" y="1109"/>
                    </a:lnTo>
                    <a:lnTo>
                      <a:pt x="2239" y="984"/>
                    </a:lnTo>
                    <a:lnTo>
                      <a:pt x="2281" y="879"/>
                    </a:lnTo>
                    <a:lnTo>
                      <a:pt x="2177" y="774"/>
                    </a:lnTo>
                    <a:lnTo>
                      <a:pt x="2093" y="774"/>
                    </a:lnTo>
                    <a:lnTo>
                      <a:pt x="1967" y="858"/>
                    </a:lnTo>
                    <a:lnTo>
                      <a:pt x="1779" y="900"/>
                    </a:lnTo>
                    <a:lnTo>
                      <a:pt x="1758" y="984"/>
                    </a:lnTo>
                    <a:lnTo>
                      <a:pt x="1675" y="1088"/>
                    </a:lnTo>
                    <a:lnTo>
                      <a:pt x="1591" y="1067"/>
                    </a:lnTo>
                    <a:lnTo>
                      <a:pt x="1570" y="963"/>
                    </a:lnTo>
                    <a:lnTo>
                      <a:pt x="1695" y="900"/>
                    </a:lnTo>
                    <a:lnTo>
                      <a:pt x="1758" y="837"/>
                    </a:lnTo>
                    <a:lnTo>
                      <a:pt x="1758" y="670"/>
                    </a:lnTo>
                    <a:lnTo>
                      <a:pt x="1800" y="460"/>
                    </a:lnTo>
                    <a:lnTo>
                      <a:pt x="1758" y="356"/>
                    </a:lnTo>
                    <a:lnTo>
                      <a:pt x="1695" y="272"/>
                    </a:lnTo>
                    <a:lnTo>
                      <a:pt x="1654" y="168"/>
                    </a:lnTo>
                    <a:lnTo>
                      <a:pt x="1507" y="105"/>
                    </a:lnTo>
                    <a:lnTo>
                      <a:pt x="1403" y="147"/>
                    </a:lnTo>
                    <a:lnTo>
                      <a:pt x="1277" y="105"/>
                    </a:lnTo>
                    <a:lnTo>
                      <a:pt x="1130" y="230"/>
                    </a:lnTo>
                    <a:lnTo>
                      <a:pt x="1047" y="209"/>
                    </a:lnTo>
                    <a:lnTo>
                      <a:pt x="1047" y="21"/>
                    </a:lnTo>
                    <a:lnTo>
                      <a:pt x="10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7" name="Google Shape;6797;p54"/>
              <p:cNvSpPr/>
              <p:nvPr/>
            </p:nvSpPr>
            <p:spPr>
              <a:xfrm>
                <a:off x="2799125" y="1455875"/>
                <a:ext cx="96775" cy="158525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6341" extrusionOk="0">
                    <a:moveTo>
                      <a:pt x="2385" y="0"/>
                    </a:moveTo>
                    <a:lnTo>
                      <a:pt x="2385" y="126"/>
                    </a:lnTo>
                    <a:lnTo>
                      <a:pt x="2302" y="272"/>
                    </a:lnTo>
                    <a:lnTo>
                      <a:pt x="2385" y="356"/>
                    </a:lnTo>
                    <a:lnTo>
                      <a:pt x="2490" y="356"/>
                    </a:lnTo>
                    <a:lnTo>
                      <a:pt x="2595" y="314"/>
                    </a:lnTo>
                    <a:lnTo>
                      <a:pt x="2741" y="377"/>
                    </a:lnTo>
                    <a:lnTo>
                      <a:pt x="2783" y="460"/>
                    </a:lnTo>
                    <a:lnTo>
                      <a:pt x="2888" y="481"/>
                    </a:lnTo>
                    <a:lnTo>
                      <a:pt x="2888" y="565"/>
                    </a:lnTo>
                    <a:lnTo>
                      <a:pt x="2699" y="733"/>
                    </a:lnTo>
                    <a:lnTo>
                      <a:pt x="2616" y="733"/>
                    </a:lnTo>
                    <a:lnTo>
                      <a:pt x="2490" y="649"/>
                    </a:lnTo>
                    <a:lnTo>
                      <a:pt x="2385" y="649"/>
                    </a:lnTo>
                    <a:lnTo>
                      <a:pt x="2281" y="628"/>
                    </a:lnTo>
                    <a:lnTo>
                      <a:pt x="2281" y="628"/>
                    </a:lnTo>
                    <a:lnTo>
                      <a:pt x="2323" y="733"/>
                    </a:lnTo>
                    <a:lnTo>
                      <a:pt x="2406" y="753"/>
                    </a:lnTo>
                    <a:lnTo>
                      <a:pt x="2323" y="837"/>
                    </a:lnTo>
                    <a:lnTo>
                      <a:pt x="2218" y="858"/>
                    </a:lnTo>
                    <a:lnTo>
                      <a:pt x="2072" y="691"/>
                    </a:lnTo>
                    <a:lnTo>
                      <a:pt x="1904" y="774"/>
                    </a:lnTo>
                    <a:lnTo>
                      <a:pt x="1862" y="942"/>
                    </a:lnTo>
                    <a:lnTo>
                      <a:pt x="1779" y="1005"/>
                    </a:lnTo>
                    <a:lnTo>
                      <a:pt x="1779" y="1088"/>
                    </a:lnTo>
                    <a:lnTo>
                      <a:pt x="1883" y="1109"/>
                    </a:lnTo>
                    <a:lnTo>
                      <a:pt x="1904" y="1256"/>
                    </a:lnTo>
                    <a:lnTo>
                      <a:pt x="2051" y="1318"/>
                    </a:lnTo>
                    <a:lnTo>
                      <a:pt x="2051" y="1381"/>
                    </a:lnTo>
                    <a:lnTo>
                      <a:pt x="1946" y="1381"/>
                    </a:lnTo>
                    <a:lnTo>
                      <a:pt x="1946" y="1465"/>
                    </a:lnTo>
                    <a:lnTo>
                      <a:pt x="1988" y="1528"/>
                    </a:lnTo>
                    <a:lnTo>
                      <a:pt x="1988" y="1611"/>
                    </a:lnTo>
                    <a:lnTo>
                      <a:pt x="1904" y="1590"/>
                    </a:lnTo>
                    <a:lnTo>
                      <a:pt x="1841" y="1528"/>
                    </a:lnTo>
                    <a:lnTo>
                      <a:pt x="1695" y="1507"/>
                    </a:lnTo>
                    <a:lnTo>
                      <a:pt x="1590" y="1423"/>
                    </a:lnTo>
                    <a:lnTo>
                      <a:pt x="1528" y="1402"/>
                    </a:lnTo>
                    <a:lnTo>
                      <a:pt x="1423" y="1486"/>
                    </a:lnTo>
                    <a:lnTo>
                      <a:pt x="1381" y="1569"/>
                    </a:lnTo>
                    <a:lnTo>
                      <a:pt x="1465" y="1674"/>
                    </a:lnTo>
                    <a:lnTo>
                      <a:pt x="1423" y="1779"/>
                    </a:lnTo>
                    <a:lnTo>
                      <a:pt x="1360" y="1737"/>
                    </a:lnTo>
                    <a:lnTo>
                      <a:pt x="1360" y="1674"/>
                    </a:lnTo>
                    <a:lnTo>
                      <a:pt x="1276" y="1611"/>
                    </a:lnTo>
                    <a:lnTo>
                      <a:pt x="1151" y="1569"/>
                    </a:lnTo>
                    <a:lnTo>
                      <a:pt x="1109" y="1569"/>
                    </a:lnTo>
                    <a:lnTo>
                      <a:pt x="1025" y="1486"/>
                    </a:lnTo>
                    <a:lnTo>
                      <a:pt x="942" y="1465"/>
                    </a:lnTo>
                    <a:lnTo>
                      <a:pt x="921" y="1528"/>
                    </a:lnTo>
                    <a:lnTo>
                      <a:pt x="963" y="1674"/>
                    </a:lnTo>
                    <a:lnTo>
                      <a:pt x="963" y="1800"/>
                    </a:lnTo>
                    <a:lnTo>
                      <a:pt x="1004" y="1946"/>
                    </a:lnTo>
                    <a:lnTo>
                      <a:pt x="1109" y="2009"/>
                    </a:lnTo>
                    <a:lnTo>
                      <a:pt x="1235" y="2030"/>
                    </a:lnTo>
                    <a:lnTo>
                      <a:pt x="1276" y="2093"/>
                    </a:lnTo>
                    <a:lnTo>
                      <a:pt x="1256" y="2113"/>
                    </a:lnTo>
                    <a:lnTo>
                      <a:pt x="1130" y="2113"/>
                    </a:lnTo>
                    <a:lnTo>
                      <a:pt x="1256" y="2197"/>
                    </a:lnTo>
                    <a:lnTo>
                      <a:pt x="1318" y="2260"/>
                    </a:lnTo>
                    <a:lnTo>
                      <a:pt x="1423" y="2344"/>
                    </a:lnTo>
                    <a:lnTo>
                      <a:pt x="1548" y="2344"/>
                    </a:lnTo>
                    <a:lnTo>
                      <a:pt x="1632" y="2260"/>
                    </a:lnTo>
                    <a:lnTo>
                      <a:pt x="1674" y="2260"/>
                    </a:lnTo>
                    <a:lnTo>
                      <a:pt x="1674" y="2344"/>
                    </a:lnTo>
                    <a:lnTo>
                      <a:pt x="1590" y="2427"/>
                    </a:lnTo>
                    <a:lnTo>
                      <a:pt x="1548" y="2616"/>
                    </a:lnTo>
                    <a:lnTo>
                      <a:pt x="1486" y="2616"/>
                    </a:lnTo>
                    <a:lnTo>
                      <a:pt x="1339" y="2469"/>
                    </a:lnTo>
                    <a:lnTo>
                      <a:pt x="1025" y="2427"/>
                    </a:lnTo>
                    <a:lnTo>
                      <a:pt x="921" y="2260"/>
                    </a:lnTo>
                    <a:lnTo>
                      <a:pt x="837" y="2239"/>
                    </a:lnTo>
                    <a:lnTo>
                      <a:pt x="795" y="2155"/>
                    </a:lnTo>
                    <a:lnTo>
                      <a:pt x="753" y="2155"/>
                    </a:lnTo>
                    <a:lnTo>
                      <a:pt x="712" y="2302"/>
                    </a:lnTo>
                    <a:lnTo>
                      <a:pt x="712" y="2344"/>
                    </a:lnTo>
                    <a:lnTo>
                      <a:pt x="649" y="2406"/>
                    </a:lnTo>
                    <a:lnTo>
                      <a:pt x="712" y="2574"/>
                    </a:lnTo>
                    <a:lnTo>
                      <a:pt x="628" y="2637"/>
                    </a:lnTo>
                    <a:lnTo>
                      <a:pt x="544" y="2616"/>
                    </a:lnTo>
                    <a:lnTo>
                      <a:pt x="544" y="2762"/>
                    </a:lnTo>
                    <a:lnTo>
                      <a:pt x="502" y="2783"/>
                    </a:lnTo>
                    <a:lnTo>
                      <a:pt x="502" y="3034"/>
                    </a:lnTo>
                    <a:lnTo>
                      <a:pt x="586" y="3097"/>
                    </a:lnTo>
                    <a:lnTo>
                      <a:pt x="732" y="3097"/>
                    </a:lnTo>
                    <a:lnTo>
                      <a:pt x="837" y="3160"/>
                    </a:lnTo>
                    <a:lnTo>
                      <a:pt x="942" y="3139"/>
                    </a:lnTo>
                    <a:lnTo>
                      <a:pt x="942" y="3181"/>
                    </a:lnTo>
                    <a:lnTo>
                      <a:pt x="858" y="3243"/>
                    </a:lnTo>
                    <a:lnTo>
                      <a:pt x="753" y="3181"/>
                    </a:lnTo>
                    <a:lnTo>
                      <a:pt x="586" y="3181"/>
                    </a:lnTo>
                    <a:lnTo>
                      <a:pt x="523" y="3160"/>
                    </a:lnTo>
                    <a:lnTo>
                      <a:pt x="419" y="3181"/>
                    </a:lnTo>
                    <a:lnTo>
                      <a:pt x="272" y="3369"/>
                    </a:lnTo>
                    <a:lnTo>
                      <a:pt x="230" y="3473"/>
                    </a:lnTo>
                    <a:lnTo>
                      <a:pt x="314" y="3557"/>
                    </a:lnTo>
                    <a:lnTo>
                      <a:pt x="293" y="3599"/>
                    </a:lnTo>
                    <a:lnTo>
                      <a:pt x="209" y="3620"/>
                    </a:lnTo>
                    <a:lnTo>
                      <a:pt x="209" y="3725"/>
                    </a:lnTo>
                    <a:lnTo>
                      <a:pt x="293" y="3787"/>
                    </a:lnTo>
                    <a:lnTo>
                      <a:pt x="335" y="3725"/>
                    </a:lnTo>
                    <a:lnTo>
                      <a:pt x="502" y="3725"/>
                    </a:lnTo>
                    <a:lnTo>
                      <a:pt x="586" y="3662"/>
                    </a:lnTo>
                    <a:lnTo>
                      <a:pt x="628" y="3704"/>
                    </a:lnTo>
                    <a:lnTo>
                      <a:pt x="628" y="3787"/>
                    </a:lnTo>
                    <a:lnTo>
                      <a:pt x="523" y="3808"/>
                    </a:lnTo>
                    <a:lnTo>
                      <a:pt x="440" y="3913"/>
                    </a:lnTo>
                    <a:lnTo>
                      <a:pt x="502" y="3976"/>
                    </a:lnTo>
                    <a:lnTo>
                      <a:pt x="586" y="3976"/>
                    </a:lnTo>
                    <a:lnTo>
                      <a:pt x="691" y="3892"/>
                    </a:lnTo>
                    <a:lnTo>
                      <a:pt x="753" y="3892"/>
                    </a:lnTo>
                    <a:lnTo>
                      <a:pt x="858" y="3808"/>
                    </a:lnTo>
                    <a:lnTo>
                      <a:pt x="858" y="3871"/>
                    </a:lnTo>
                    <a:lnTo>
                      <a:pt x="816" y="3934"/>
                    </a:lnTo>
                    <a:lnTo>
                      <a:pt x="858" y="3976"/>
                    </a:lnTo>
                    <a:lnTo>
                      <a:pt x="1046" y="3976"/>
                    </a:lnTo>
                    <a:lnTo>
                      <a:pt x="1067" y="4018"/>
                    </a:lnTo>
                    <a:lnTo>
                      <a:pt x="963" y="4038"/>
                    </a:lnTo>
                    <a:lnTo>
                      <a:pt x="963" y="4122"/>
                    </a:lnTo>
                    <a:lnTo>
                      <a:pt x="1067" y="4143"/>
                    </a:lnTo>
                    <a:lnTo>
                      <a:pt x="1172" y="4122"/>
                    </a:lnTo>
                    <a:lnTo>
                      <a:pt x="1318" y="4206"/>
                    </a:lnTo>
                    <a:lnTo>
                      <a:pt x="1590" y="4290"/>
                    </a:lnTo>
                    <a:lnTo>
                      <a:pt x="1632" y="4331"/>
                    </a:lnTo>
                    <a:lnTo>
                      <a:pt x="1381" y="4310"/>
                    </a:lnTo>
                    <a:lnTo>
                      <a:pt x="1276" y="4331"/>
                    </a:lnTo>
                    <a:lnTo>
                      <a:pt x="1130" y="4227"/>
                    </a:lnTo>
                    <a:lnTo>
                      <a:pt x="963" y="4290"/>
                    </a:lnTo>
                    <a:lnTo>
                      <a:pt x="963" y="4352"/>
                    </a:lnTo>
                    <a:lnTo>
                      <a:pt x="1130" y="4415"/>
                    </a:lnTo>
                    <a:lnTo>
                      <a:pt x="1339" y="4436"/>
                    </a:lnTo>
                    <a:lnTo>
                      <a:pt x="1569" y="4436"/>
                    </a:lnTo>
                    <a:lnTo>
                      <a:pt x="1653" y="4499"/>
                    </a:lnTo>
                    <a:lnTo>
                      <a:pt x="1423" y="4541"/>
                    </a:lnTo>
                    <a:lnTo>
                      <a:pt x="1339" y="4520"/>
                    </a:lnTo>
                    <a:lnTo>
                      <a:pt x="1109" y="4499"/>
                    </a:lnTo>
                    <a:lnTo>
                      <a:pt x="942" y="4457"/>
                    </a:lnTo>
                    <a:lnTo>
                      <a:pt x="900" y="4394"/>
                    </a:lnTo>
                    <a:lnTo>
                      <a:pt x="753" y="4352"/>
                    </a:lnTo>
                    <a:lnTo>
                      <a:pt x="607" y="4206"/>
                    </a:lnTo>
                    <a:lnTo>
                      <a:pt x="544" y="4248"/>
                    </a:lnTo>
                    <a:lnTo>
                      <a:pt x="481" y="4331"/>
                    </a:lnTo>
                    <a:lnTo>
                      <a:pt x="293" y="4352"/>
                    </a:lnTo>
                    <a:lnTo>
                      <a:pt x="209" y="4415"/>
                    </a:lnTo>
                    <a:lnTo>
                      <a:pt x="188" y="4624"/>
                    </a:lnTo>
                    <a:lnTo>
                      <a:pt x="314" y="4729"/>
                    </a:lnTo>
                    <a:lnTo>
                      <a:pt x="314" y="4854"/>
                    </a:lnTo>
                    <a:lnTo>
                      <a:pt x="272" y="4917"/>
                    </a:lnTo>
                    <a:lnTo>
                      <a:pt x="188" y="4729"/>
                    </a:lnTo>
                    <a:lnTo>
                      <a:pt x="126" y="4729"/>
                    </a:lnTo>
                    <a:lnTo>
                      <a:pt x="63" y="4980"/>
                    </a:lnTo>
                    <a:lnTo>
                      <a:pt x="84" y="5126"/>
                    </a:lnTo>
                    <a:lnTo>
                      <a:pt x="168" y="5147"/>
                    </a:lnTo>
                    <a:lnTo>
                      <a:pt x="188" y="5126"/>
                    </a:lnTo>
                    <a:lnTo>
                      <a:pt x="272" y="5126"/>
                    </a:lnTo>
                    <a:lnTo>
                      <a:pt x="335" y="5252"/>
                    </a:lnTo>
                    <a:lnTo>
                      <a:pt x="419" y="5273"/>
                    </a:lnTo>
                    <a:lnTo>
                      <a:pt x="335" y="5294"/>
                    </a:lnTo>
                    <a:lnTo>
                      <a:pt x="272" y="5336"/>
                    </a:lnTo>
                    <a:lnTo>
                      <a:pt x="188" y="5231"/>
                    </a:lnTo>
                    <a:lnTo>
                      <a:pt x="21" y="5252"/>
                    </a:lnTo>
                    <a:lnTo>
                      <a:pt x="0" y="5461"/>
                    </a:lnTo>
                    <a:lnTo>
                      <a:pt x="63" y="5503"/>
                    </a:lnTo>
                    <a:lnTo>
                      <a:pt x="126" y="5482"/>
                    </a:lnTo>
                    <a:lnTo>
                      <a:pt x="84" y="5566"/>
                    </a:lnTo>
                    <a:lnTo>
                      <a:pt x="84" y="5817"/>
                    </a:lnTo>
                    <a:lnTo>
                      <a:pt x="168" y="5754"/>
                    </a:lnTo>
                    <a:lnTo>
                      <a:pt x="230" y="5775"/>
                    </a:lnTo>
                    <a:lnTo>
                      <a:pt x="230" y="5963"/>
                    </a:lnTo>
                    <a:lnTo>
                      <a:pt x="398" y="6005"/>
                    </a:lnTo>
                    <a:lnTo>
                      <a:pt x="628" y="6173"/>
                    </a:lnTo>
                    <a:lnTo>
                      <a:pt x="732" y="6110"/>
                    </a:lnTo>
                    <a:lnTo>
                      <a:pt x="795" y="6005"/>
                    </a:lnTo>
                    <a:lnTo>
                      <a:pt x="753" y="5922"/>
                    </a:lnTo>
                    <a:lnTo>
                      <a:pt x="921" y="5922"/>
                    </a:lnTo>
                    <a:lnTo>
                      <a:pt x="942" y="6026"/>
                    </a:lnTo>
                    <a:lnTo>
                      <a:pt x="921" y="6131"/>
                    </a:lnTo>
                    <a:lnTo>
                      <a:pt x="942" y="6235"/>
                    </a:lnTo>
                    <a:lnTo>
                      <a:pt x="1004" y="6214"/>
                    </a:lnTo>
                    <a:lnTo>
                      <a:pt x="1067" y="5963"/>
                    </a:lnTo>
                    <a:lnTo>
                      <a:pt x="1067" y="5712"/>
                    </a:lnTo>
                    <a:lnTo>
                      <a:pt x="1130" y="5566"/>
                    </a:lnTo>
                    <a:lnTo>
                      <a:pt x="1256" y="5440"/>
                    </a:lnTo>
                    <a:lnTo>
                      <a:pt x="1318" y="5294"/>
                    </a:lnTo>
                    <a:lnTo>
                      <a:pt x="1318" y="5461"/>
                    </a:lnTo>
                    <a:lnTo>
                      <a:pt x="1172" y="5670"/>
                    </a:lnTo>
                    <a:lnTo>
                      <a:pt x="1151" y="5817"/>
                    </a:lnTo>
                    <a:lnTo>
                      <a:pt x="1172" y="5922"/>
                    </a:lnTo>
                    <a:lnTo>
                      <a:pt x="1130" y="6131"/>
                    </a:lnTo>
                    <a:lnTo>
                      <a:pt x="1172" y="6235"/>
                    </a:lnTo>
                    <a:lnTo>
                      <a:pt x="1151" y="6319"/>
                    </a:lnTo>
                    <a:lnTo>
                      <a:pt x="1214" y="6340"/>
                    </a:lnTo>
                    <a:lnTo>
                      <a:pt x="1256" y="6298"/>
                    </a:lnTo>
                    <a:lnTo>
                      <a:pt x="1339" y="6173"/>
                    </a:lnTo>
                    <a:lnTo>
                      <a:pt x="1528" y="5984"/>
                    </a:lnTo>
                    <a:lnTo>
                      <a:pt x="1590" y="5691"/>
                    </a:lnTo>
                    <a:lnTo>
                      <a:pt x="1674" y="5650"/>
                    </a:lnTo>
                    <a:lnTo>
                      <a:pt x="1674" y="5754"/>
                    </a:lnTo>
                    <a:lnTo>
                      <a:pt x="1632" y="5880"/>
                    </a:lnTo>
                    <a:lnTo>
                      <a:pt x="1632" y="5963"/>
                    </a:lnTo>
                    <a:lnTo>
                      <a:pt x="1737" y="5984"/>
                    </a:lnTo>
                    <a:lnTo>
                      <a:pt x="1862" y="5859"/>
                    </a:lnTo>
                    <a:lnTo>
                      <a:pt x="1946" y="5775"/>
                    </a:lnTo>
                    <a:lnTo>
                      <a:pt x="1946" y="5670"/>
                    </a:lnTo>
                    <a:lnTo>
                      <a:pt x="1841" y="5650"/>
                    </a:lnTo>
                    <a:lnTo>
                      <a:pt x="1841" y="5608"/>
                    </a:lnTo>
                    <a:lnTo>
                      <a:pt x="1946" y="5566"/>
                    </a:lnTo>
                    <a:lnTo>
                      <a:pt x="1946" y="5398"/>
                    </a:lnTo>
                    <a:lnTo>
                      <a:pt x="1904" y="5336"/>
                    </a:lnTo>
                    <a:lnTo>
                      <a:pt x="1904" y="5231"/>
                    </a:lnTo>
                    <a:lnTo>
                      <a:pt x="2072" y="5126"/>
                    </a:lnTo>
                    <a:lnTo>
                      <a:pt x="2113" y="4938"/>
                    </a:lnTo>
                    <a:lnTo>
                      <a:pt x="2218" y="4875"/>
                    </a:lnTo>
                    <a:lnTo>
                      <a:pt x="2281" y="4813"/>
                    </a:lnTo>
                    <a:lnTo>
                      <a:pt x="2281" y="4917"/>
                    </a:lnTo>
                    <a:lnTo>
                      <a:pt x="2281" y="4959"/>
                    </a:lnTo>
                    <a:lnTo>
                      <a:pt x="2197" y="4980"/>
                    </a:lnTo>
                    <a:lnTo>
                      <a:pt x="2113" y="5168"/>
                    </a:lnTo>
                    <a:lnTo>
                      <a:pt x="2051" y="5294"/>
                    </a:lnTo>
                    <a:lnTo>
                      <a:pt x="2009" y="5461"/>
                    </a:lnTo>
                    <a:lnTo>
                      <a:pt x="2072" y="5566"/>
                    </a:lnTo>
                    <a:lnTo>
                      <a:pt x="2092" y="5691"/>
                    </a:lnTo>
                    <a:lnTo>
                      <a:pt x="2155" y="5650"/>
                    </a:lnTo>
                    <a:lnTo>
                      <a:pt x="2260" y="5461"/>
                    </a:lnTo>
                    <a:lnTo>
                      <a:pt x="2469" y="5273"/>
                    </a:lnTo>
                    <a:lnTo>
                      <a:pt x="2532" y="5147"/>
                    </a:lnTo>
                    <a:lnTo>
                      <a:pt x="2532" y="4980"/>
                    </a:lnTo>
                    <a:lnTo>
                      <a:pt x="2616" y="4875"/>
                    </a:lnTo>
                    <a:lnTo>
                      <a:pt x="2699" y="4854"/>
                    </a:lnTo>
                    <a:lnTo>
                      <a:pt x="2699" y="4917"/>
                    </a:lnTo>
                    <a:lnTo>
                      <a:pt x="2678" y="4959"/>
                    </a:lnTo>
                    <a:lnTo>
                      <a:pt x="2678" y="5085"/>
                    </a:lnTo>
                    <a:lnTo>
                      <a:pt x="2741" y="5064"/>
                    </a:lnTo>
                    <a:lnTo>
                      <a:pt x="2888" y="4875"/>
                    </a:lnTo>
                    <a:lnTo>
                      <a:pt x="2971" y="4875"/>
                    </a:lnTo>
                    <a:lnTo>
                      <a:pt x="3139" y="4917"/>
                    </a:lnTo>
                    <a:lnTo>
                      <a:pt x="3327" y="4854"/>
                    </a:lnTo>
                    <a:lnTo>
                      <a:pt x="3432" y="4834"/>
                    </a:lnTo>
                    <a:lnTo>
                      <a:pt x="3494" y="4750"/>
                    </a:lnTo>
                    <a:lnTo>
                      <a:pt x="3620" y="4729"/>
                    </a:lnTo>
                    <a:lnTo>
                      <a:pt x="3662" y="4624"/>
                    </a:lnTo>
                    <a:lnTo>
                      <a:pt x="3662" y="4541"/>
                    </a:lnTo>
                    <a:lnTo>
                      <a:pt x="3683" y="4457"/>
                    </a:lnTo>
                    <a:lnTo>
                      <a:pt x="3620" y="4394"/>
                    </a:lnTo>
                    <a:lnTo>
                      <a:pt x="3662" y="4227"/>
                    </a:lnTo>
                    <a:lnTo>
                      <a:pt x="3662" y="3976"/>
                    </a:lnTo>
                    <a:lnTo>
                      <a:pt x="3620" y="3976"/>
                    </a:lnTo>
                    <a:lnTo>
                      <a:pt x="3536" y="4122"/>
                    </a:lnTo>
                    <a:lnTo>
                      <a:pt x="3411" y="4290"/>
                    </a:lnTo>
                    <a:lnTo>
                      <a:pt x="3348" y="4290"/>
                    </a:lnTo>
                    <a:lnTo>
                      <a:pt x="3348" y="4206"/>
                    </a:lnTo>
                    <a:lnTo>
                      <a:pt x="3432" y="4101"/>
                    </a:lnTo>
                    <a:lnTo>
                      <a:pt x="3536" y="4018"/>
                    </a:lnTo>
                    <a:lnTo>
                      <a:pt x="3557" y="3934"/>
                    </a:lnTo>
                    <a:lnTo>
                      <a:pt x="3432" y="3829"/>
                    </a:lnTo>
                    <a:lnTo>
                      <a:pt x="3411" y="3725"/>
                    </a:lnTo>
                    <a:lnTo>
                      <a:pt x="3348" y="3725"/>
                    </a:lnTo>
                    <a:lnTo>
                      <a:pt x="3306" y="3766"/>
                    </a:lnTo>
                    <a:lnTo>
                      <a:pt x="3264" y="3829"/>
                    </a:lnTo>
                    <a:lnTo>
                      <a:pt x="3201" y="3787"/>
                    </a:lnTo>
                    <a:lnTo>
                      <a:pt x="3097" y="3808"/>
                    </a:lnTo>
                    <a:lnTo>
                      <a:pt x="3013" y="3871"/>
                    </a:lnTo>
                    <a:lnTo>
                      <a:pt x="2909" y="3829"/>
                    </a:lnTo>
                    <a:lnTo>
                      <a:pt x="2950" y="3787"/>
                    </a:lnTo>
                    <a:lnTo>
                      <a:pt x="3222" y="3683"/>
                    </a:lnTo>
                    <a:lnTo>
                      <a:pt x="3327" y="3662"/>
                    </a:lnTo>
                    <a:lnTo>
                      <a:pt x="3536" y="3453"/>
                    </a:lnTo>
                    <a:lnTo>
                      <a:pt x="3578" y="3390"/>
                    </a:lnTo>
                    <a:lnTo>
                      <a:pt x="3725" y="3160"/>
                    </a:lnTo>
                    <a:lnTo>
                      <a:pt x="3766" y="2971"/>
                    </a:lnTo>
                    <a:lnTo>
                      <a:pt x="3725" y="2950"/>
                    </a:lnTo>
                    <a:lnTo>
                      <a:pt x="3641" y="2971"/>
                    </a:lnTo>
                    <a:lnTo>
                      <a:pt x="3578" y="3034"/>
                    </a:lnTo>
                    <a:lnTo>
                      <a:pt x="3536" y="2950"/>
                    </a:lnTo>
                    <a:lnTo>
                      <a:pt x="3578" y="2888"/>
                    </a:lnTo>
                    <a:lnTo>
                      <a:pt x="3641" y="2846"/>
                    </a:lnTo>
                    <a:lnTo>
                      <a:pt x="3725" y="2867"/>
                    </a:lnTo>
                    <a:lnTo>
                      <a:pt x="3766" y="2783"/>
                    </a:lnTo>
                    <a:lnTo>
                      <a:pt x="3766" y="2657"/>
                    </a:lnTo>
                    <a:lnTo>
                      <a:pt x="3871" y="2553"/>
                    </a:lnTo>
                    <a:lnTo>
                      <a:pt x="3871" y="2427"/>
                    </a:lnTo>
                    <a:lnTo>
                      <a:pt x="3850" y="2365"/>
                    </a:lnTo>
                    <a:lnTo>
                      <a:pt x="3850" y="2302"/>
                    </a:lnTo>
                    <a:lnTo>
                      <a:pt x="3745" y="2260"/>
                    </a:lnTo>
                    <a:lnTo>
                      <a:pt x="3641" y="2302"/>
                    </a:lnTo>
                    <a:lnTo>
                      <a:pt x="3494" y="2553"/>
                    </a:lnTo>
                    <a:lnTo>
                      <a:pt x="3494" y="2678"/>
                    </a:lnTo>
                    <a:lnTo>
                      <a:pt x="3557" y="2762"/>
                    </a:lnTo>
                    <a:lnTo>
                      <a:pt x="3473" y="2846"/>
                    </a:lnTo>
                    <a:lnTo>
                      <a:pt x="3432" y="2888"/>
                    </a:lnTo>
                    <a:lnTo>
                      <a:pt x="3369" y="2867"/>
                    </a:lnTo>
                    <a:lnTo>
                      <a:pt x="3411" y="2825"/>
                    </a:lnTo>
                    <a:lnTo>
                      <a:pt x="3348" y="2762"/>
                    </a:lnTo>
                    <a:lnTo>
                      <a:pt x="3348" y="2657"/>
                    </a:lnTo>
                    <a:lnTo>
                      <a:pt x="3453" y="2448"/>
                    </a:lnTo>
                    <a:lnTo>
                      <a:pt x="3432" y="2344"/>
                    </a:lnTo>
                    <a:lnTo>
                      <a:pt x="3453" y="2302"/>
                    </a:lnTo>
                    <a:lnTo>
                      <a:pt x="3473" y="2323"/>
                    </a:lnTo>
                    <a:lnTo>
                      <a:pt x="3557" y="2302"/>
                    </a:lnTo>
                    <a:lnTo>
                      <a:pt x="3536" y="2134"/>
                    </a:lnTo>
                    <a:lnTo>
                      <a:pt x="3453" y="2030"/>
                    </a:lnTo>
                    <a:lnTo>
                      <a:pt x="3348" y="2030"/>
                    </a:lnTo>
                    <a:lnTo>
                      <a:pt x="3222" y="2051"/>
                    </a:lnTo>
                    <a:lnTo>
                      <a:pt x="3160" y="2155"/>
                    </a:lnTo>
                    <a:lnTo>
                      <a:pt x="3139" y="2113"/>
                    </a:lnTo>
                    <a:lnTo>
                      <a:pt x="3118" y="2051"/>
                    </a:lnTo>
                    <a:lnTo>
                      <a:pt x="3139" y="1904"/>
                    </a:lnTo>
                    <a:lnTo>
                      <a:pt x="3055" y="1737"/>
                    </a:lnTo>
                    <a:lnTo>
                      <a:pt x="3097" y="1507"/>
                    </a:lnTo>
                    <a:lnTo>
                      <a:pt x="3097" y="1318"/>
                    </a:lnTo>
                    <a:lnTo>
                      <a:pt x="3139" y="1193"/>
                    </a:lnTo>
                    <a:lnTo>
                      <a:pt x="3160" y="1005"/>
                    </a:lnTo>
                    <a:lnTo>
                      <a:pt x="3139" y="858"/>
                    </a:lnTo>
                    <a:lnTo>
                      <a:pt x="3243" y="670"/>
                    </a:lnTo>
                    <a:lnTo>
                      <a:pt x="3243" y="523"/>
                    </a:lnTo>
                    <a:lnTo>
                      <a:pt x="3139" y="419"/>
                    </a:lnTo>
                    <a:lnTo>
                      <a:pt x="3118" y="272"/>
                    </a:lnTo>
                    <a:lnTo>
                      <a:pt x="2950" y="147"/>
                    </a:lnTo>
                    <a:lnTo>
                      <a:pt x="2909" y="63"/>
                    </a:lnTo>
                    <a:lnTo>
                      <a:pt x="2741" y="0"/>
                    </a:lnTo>
                    <a:lnTo>
                      <a:pt x="2699" y="21"/>
                    </a:lnTo>
                    <a:lnTo>
                      <a:pt x="2699" y="105"/>
                    </a:lnTo>
                    <a:lnTo>
                      <a:pt x="2678" y="126"/>
                    </a:lnTo>
                    <a:lnTo>
                      <a:pt x="25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8" name="Google Shape;6798;p54"/>
              <p:cNvSpPr/>
              <p:nvPr/>
            </p:nvSpPr>
            <p:spPr>
              <a:xfrm>
                <a:off x="2744725" y="1557875"/>
                <a:ext cx="36625" cy="48150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926" extrusionOk="0">
                    <a:moveTo>
                      <a:pt x="711" y="0"/>
                    </a:moveTo>
                    <a:lnTo>
                      <a:pt x="586" y="105"/>
                    </a:lnTo>
                    <a:lnTo>
                      <a:pt x="502" y="168"/>
                    </a:lnTo>
                    <a:lnTo>
                      <a:pt x="502" y="356"/>
                    </a:lnTo>
                    <a:lnTo>
                      <a:pt x="419" y="419"/>
                    </a:lnTo>
                    <a:lnTo>
                      <a:pt x="356" y="377"/>
                    </a:lnTo>
                    <a:lnTo>
                      <a:pt x="272" y="544"/>
                    </a:lnTo>
                    <a:lnTo>
                      <a:pt x="272" y="733"/>
                    </a:lnTo>
                    <a:lnTo>
                      <a:pt x="188" y="837"/>
                    </a:lnTo>
                    <a:lnTo>
                      <a:pt x="272" y="963"/>
                    </a:lnTo>
                    <a:lnTo>
                      <a:pt x="147" y="963"/>
                    </a:lnTo>
                    <a:lnTo>
                      <a:pt x="167" y="1005"/>
                    </a:lnTo>
                    <a:lnTo>
                      <a:pt x="272" y="1088"/>
                    </a:lnTo>
                    <a:lnTo>
                      <a:pt x="398" y="1256"/>
                    </a:lnTo>
                    <a:lnTo>
                      <a:pt x="377" y="1360"/>
                    </a:lnTo>
                    <a:lnTo>
                      <a:pt x="356" y="1360"/>
                    </a:lnTo>
                    <a:lnTo>
                      <a:pt x="209" y="1256"/>
                    </a:lnTo>
                    <a:lnTo>
                      <a:pt x="84" y="1256"/>
                    </a:lnTo>
                    <a:lnTo>
                      <a:pt x="63" y="1318"/>
                    </a:lnTo>
                    <a:lnTo>
                      <a:pt x="0" y="1402"/>
                    </a:lnTo>
                    <a:lnTo>
                      <a:pt x="105" y="1465"/>
                    </a:lnTo>
                    <a:lnTo>
                      <a:pt x="147" y="1590"/>
                    </a:lnTo>
                    <a:lnTo>
                      <a:pt x="188" y="1632"/>
                    </a:lnTo>
                    <a:lnTo>
                      <a:pt x="105" y="1737"/>
                    </a:lnTo>
                    <a:lnTo>
                      <a:pt x="105" y="1883"/>
                    </a:lnTo>
                    <a:lnTo>
                      <a:pt x="251" y="1821"/>
                    </a:lnTo>
                    <a:lnTo>
                      <a:pt x="272" y="1737"/>
                    </a:lnTo>
                    <a:lnTo>
                      <a:pt x="356" y="1737"/>
                    </a:lnTo>
                    <a:lnTo>
                      <a:pt x="377" y="1883"/>
                    </a:lnTo>
                    <a:lnTo>
                      <a:pt x="460" y="1883"/>
                    </a:lnTo>
                    <a:lnTo>
                      <a:pt x="607" y="1842"/>
                    </a:lnTo>
                    <a:lnTo>
                      <a:pt x="711" y="1883"/>
                    </a:lnTo>
                    <a:lnTo>
                      <a:pt x="837" y="1779"/>
                    </a:lnTo>
                    <a:lnTo>
                      <a:pt x="900" y="1821"/>
                    </a:lnTo>
                    <a:lnTo>
                      <a:pt x="900" y="1925"/>
                    </a:lnTo>
                    <a:lnTo>
                      <a:pt x="983" y="1925"/>
                    </a:lnTo>
                    <a:lnTo>
                      <a:pt x="1025" y="1883"/>
                    </a:lnTo>
                    <a:lnTo>
                      <a:pt x="1235" y="1737"/>
                    </a:lnTo>
                    <a:lnTo>
                      <a:pt x="1235" y="1632"/>
                    </a:lnTo>
                    <a:lnTo>
                      <a:pt x="1214" y="1465"/>
                    </a:lnTo>
                    <a:lnTo>
                      <a:pt x="1151" y="1465"/>
                    </a:lnTo>
                    <a:lnTo>
                      <a:pt x="1109" y="1402"/>
                    </a:lnTo>
                    <a:lnTo>
                      <a:pt x="1193" y="1360"/>
                    </a:lnTo>
                    <a:lnTo>
                      <a:pt x="1297" y="1381"/>
                    </a:lnTo>
                    <a:lnTo>
                      <a:pt x="1339" y="1298"/>
                    </a:lnTo>
                    <a:lnTo>
                      <a:pt x="1465" y="1214"/>
                    </a:lnTo>
                    <a:lnTo>
                      <a:pt x="1423" y="984"/>
                    </a:lnTo>
                    <a:lnTo>
                      <a:pt x="1360" y="900"/>
                    </a:lnTo>
                    <a:lnTo>
                      <a:pt x="1360" y="837"/>
                    </a:lnTo>
                    <a:lnTo>
                      <a:pt x="1235" y="837"/>
                    </a:lnTo>
                    <a:lnTo>
                      <a:pt x="1193" y="691"/>
                    </a:lnTo>
                    <a:lnTo>
                      <a:pt x="1193" y="649"/>
                    </a:lnTo>
                    <a:lnTo>
                      <a:pt x="1130" y="586"/>
                    </a:lnTo>
                    <a:lnTo>
                      <a:pt x="1109" y="482"/>
                    </a:lnTo>
                    <a:lnTo>
                      <a:pt x="1046" y="461"/>
                    </a:lnTo>
                    <a:lnTo>
                      <a:pt x="1004" y="377"/>
                    </a:lnTo>
                    <a:lnTo>
                      <a:pt x="1025" y="272"/>
                    </a:lnTo>
                    <a:lnTo>
                      <a:pt x="983" y="168"/>
                    </a:lnTo>
                    <a:lnTo>
                      <a:pt x="83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9" name="Google Shape;6799;p54"/>
              <p:cNvSpPr/>
              <p:nvPr/>
            </p:nvSpPr>
            <p:spPr>
              <a:xfrm>
                <a:off x="2789175" y="1410350"/>
                <a:ext cx="386600" cy="302375"/>
              </a:xfrm>
              <a:custGeom>
                <a:avLst/>
                <a:gdLst/>
                <a:ahLst/>
                <a:cxnLst/>
                <a:rect l="l" t="t" r="r" b="b"/>
                <a:pathLst>
                  <a:path w="15464" h="12095" extrusionOk="0">
                    <a:moveTo>
                      <a:pt x="9625" y="1"/>
                    </a:moveTo>
                    <a:lnTo>
                      <a:pt x="9521" y="105"/>
                    </a:lnTo>
                    <a:lnTo>
                      <a:pt x="9416" y="105"/>
                    </a:lnTo>
                    <a:lnTo>
                      <a:pt x="9353" y="168"/>
                    </a:lnTo>
                    <a:lnTo>
                      <a:pt x="9416" y="252"/>
                    </a:lnTo>
                    <a:lnTo>
                      <a:pt x="9521" y="273"/>
                    </a:lnTo>
                    <a:lnTo>
                      <a:pt x="9584" y="315"/>
                    </a:lnTo>
                    <a:lnTo>
                      <a:pt x="9458" y="315"/>
                    </a:lnTo>
                    <a:lnTo>
                      <a:pt x="9395" y="377"/>
                    </a:lnTo>
                    <a:lnTo>
                      <a:pt x="9458" y="461"/>
                    </a:lnTo>
                    <a:lnTo>
                      <a:pt x="9584" y="566"/>
                    </a:lnTo>
                    <a:lnTo>
                      <a:pt x="9563" y="629"/>
                    </a:lnTo>
                    <a:lnTo>
                      <a:pt x="9521" y="691"/>
                    </a:lnTo>
                    <a:lnTo>
                      <a:pt x="9625" y="796"/>
                    </a:lnTo>
                    <a:lnTo>
                      <a:pt x="9709" y="817"/>
                    </a:lnTo>
                    <a:lnTo>
                      <a:pt x="9709" y="880"/>
                    </a:lnTo>
                    <a:lnTo>
                      <a:pt x="9605" y="901"/>
                    </a:lnTo>
                    <a:lnTo>
                      <a:pt x="9605" y="942"/>
                    </a:lnTo>
                    <a:lnTo>
                      <a:pt x="9395" y="712"/>
                    </a:lnTo>
                    <a:lnTo>
                      <a:pt x="9353" y="712"/>
                    </a:lnTo>
                    <a:lnTo>
                      <a:pt x="9312" y="796"/>
                    </a:lnTo>
                    <a:lnTo>
                      <a:pt x="9312" y="901"/>
                    </a:lnTo>
                    <a:lnTo>
                      <a:pt x="9270" y="880"/>
                    </a:lnTo>
                    <a:lnTo>
                      <a:pt x="9249" y="691"/>
                    </a:lnTo>
                    <a:lnTo>
                      <a:pt x="9270" y="566"/>
                    </a:lnTo>
                    <a:lnTo>
                      <a:pt x="9186" y="419"/>
                    </a:lnTo>
                    <a:lnTo>
                      <a:pt x="9186" y="273"/>
                    </a:lnTo>
                    <a:lnTo>
                      <a:pt x="9123" y="210"/>
                    </a:lnTo>
                    <a:lnTo>
                      <a:pt x="9081" y="252"/>
                    </a:lnTo>
                    <a:lnTo>
                      <a:pt x="8956" y="147"/>
                    </a:lnTo>
                    <a:lnTo>
                      <a:pt x="8872" y="105"/>
                    </a:lnTo>
                    <a:lnTo>
                      <a:pt x="8851" y="252"/>
                    </a:lnTo>
                    <a:lnTo>
                      <a:pt x="8872" y="461"/>
                    </a:lnTo>
                    <a:lnTo>
                      <a:pt x="8851" y="670"/>
                    </a:lnTo>
                    <a:lnTo>
                      <a:pt x="8893" y="817"/>
                    </a:lnTo>
                    <a:lnTo>
                      <a:pt x="8935" y="984"/>
                    </a:lnTo>
                    <a:lnTo>
                      <a:pt x="8935" y="1047"/>
                    </a:lnTo>
                    <a:lnTo>
                      <a:pt x="8935" y="1193"/>
                    </a:lnTo>
                    <a:lnTo>
                      <a:pt x="8872" y="1235"/>
                    </a:lnTo>
                    <a:lnTo>
                      <a:pt x="8830" y="1131"/>
                    </a:lnTo>
                    <a:lnTo>
                      <a:pt x="8788" y="984"/>
                    </a:lnTo>
                    <a:lnTo>
                      <a:pt x="8747" y="901"/>
                    </a:lnTo>
                    <a:lnTo>
                      <a:pt x="8747" y="775"/>
                    </a:lnTo>
                    <a:lnTo>
                      <a:pt x="8726" y="629"/>
                    </a:lnTo>
                    <a:lnTo>
                      <a:pt x="8684" y="482"/>
                    </a:lnTo>
                    <a:lnTo>
                      <a:pt x="8475" y="357"/>
                    </a:lnTo>
                    <a:lnTo>
                      <a:pt x="8412" y="357"/>
                    </a:lnTo>
                    <a:lnTo>
                      <a:pt x="8370" y="482"/>
                    </a:lnTo>
                    <a:lnTo>
                      <a:pt x="8349" y="524"/>
                    </a:lnTo>
                    <a:lnTo>
                      <a:pt x="8370" y="691"/>
                    </a:lnTo>
                    <a:lnTo>
                      <a:pt x="8558" y="817"/>
                    </a:lnTo>
                    <a:lnTo>
                      <a:pt x="8558" y="901"/>
                    </a:lnTo>
                    <a:lnTo>
                      <a:pt x="8370" y="880"/>
                    </a:lnTo>
                    <a:lnTo>
                      <a:pt x="8328" y="838"/>
                    </a:lnTo>
                    <a:lnTo>
                      <a:pt x="8244" y="838"/>
                    </a:lnTo>
                    <a:lnTo>
                      <a:pt x="8161" y="921"/>
                    </a:lnTo>
                    <a:lnTo>
                      <a:pt x="8244" y="1131"/>
                    </a:lnTo>
                    <a:lnTo>
                      <a:pt x="8224" y="1193"/>
                    </a:lnTo>
                    <a:lnTo>
                      <a:pt x="8077" y="1235"/>
                    </a:lnTo>
                    <a:lnTo>
                      <a:pt x="8035" y="1340"/>
                    </a:lnTo>
                    <a:lnTo>
                      <a:pt x="7952" y="1403"/>
                    </a:lnTo>
                    <a:lnTo>
                      <a:pt x="7910" y="1319"/>
                    </a:lnTo>
                    <a:lnTo>
                      <a:pt x="7910" y="1214"/>
                    </a:lnTo>
                    <a:lnTo>
                      <a:pt x="7847" y="1214"/>
                    </a:lnTo>
                    <a:lnTo>
                      <a:pt x="7784" y="1361"/>
                    </a:lnTo>
                    <a:lnTo>
                      <a:pt x="7700" y="1403"/>
                    </a:lnTo>
                    <a:lnTo>
                      <a:pt x="7680" y="1131"/>
                    </a:lnTo>
                    <a:lnTo>
                      <a:pt x="7700" y="984"/>
                    </a:lnTo>
                    <a:lnTo>
                      <a:pt x="7700" y="921"/>
                    </a:lnTo>
                    <a:lnTo>
                      <a:pt x="7491" y="838"/>
                    </a:lnTo>
                    <a:lnTo>
                      <a:pt x="7470" y="775"/>
                    </a:lnTo>
                    <a:lnTo>
                      <a:pt x="7533" y="691"/>
                    </a:lnTo>
                    <a:lnTo>
                      <a:pt x="7554" y="608"/>
                    </a:lnTo>
                    <a:lnTo>
                      <a:pt x="7470" y="566"/>
                    </a:lnTo>
                    <a:lnTo>
                      <a:pt x="7261" y="524"/>
                    </a:lnTo>
                    <a:lnTo>
                      <a:pt x="7219" y="482"/>
                    </a:lnTo>
                    <a:lnTo>
                      <a:pt x="7073" y="524"/>
                    </a:lnTo>
                    <a:lnTo>
                      <a:pt x="7031" y="629"/>
                    </a:lnTo>
                    <a:lnTo>
                      <a:pt x="7115" y="712"/>
                    </a:lnTo>
                    <a:lnTo>
                      <a:pt x="7115" y="921"/>
                    </a:lnTo>
                    <a:lnTo>
                      <a:pt x="7073" y="984"/>
                    </a:lnTo>
                    <a:lnTo>
                      <a:pt x="6968" y="942"/>
                    </a:lnTo>
                    <a:lnTo>
                      <a:pt x="6864" y="984"/>
                    </a:lnTo>
                    <a:lnTo>
                      <a:pt x="6780" y="901"/>
                    </a:lnTo>
                    <a:lnTo>
                      <a:pt x="6654" y="901"/>
                    </a:lnTo>
                    <a:lnTo>
                      <a:pt x="6633" y="1026"/>
                    </a:lnTo>
                    <a:lnTo>
                      <a:pt x="6675" y="1089"/>
                    </a:lnTo>
                    <a:lnTo>
                      <a:pt x="6738" y="1193"/>
                    </a:lnTo>
                    <a:lnTo>
                      <a:pt x="6801" y="1256"/>
                    </a:lnTo>
                    <a:lnTo>
                      <a:pt x="6801" y="1403"/>
                    </a:lnTo>
                    <a:lnTo>
                      <a:pt x="6864" y="1465"/>
                    </a:lnTo>
                    <a:lnTo>
                      <a:pt x="6905" y="1465"/>
                    </a:lnTo>
                    <a:lnTo>
                      <a:pt x="7010" y="1633"/>
                    </a:lnTo>
                    <a:lnTo>
                      <a:pt x="7010" y="1779"/>
                    </a:lnTo>
                    <a:lnTo>
                      <a:pt x="6968" y="1842"/>
                    </a:lnTo>
                    <a:lnTo>
                      <a:pt x="6989" y="1717"/>
                    </a:lnTo>
                    <a:lnTo>
                      <a:pt x="6947" y="1717"/>
                    </a:lnTo>
                    <a:lnTo>
                      <a:pt x="6843" y="1842"/>
                    </a:lnTo>
                    <a:lnTo>
                      <a:pt x="6780" y="1758"/>
                    </a:lnTo>
                    <a:lnTo>
                      <a:pt x="6780" y="1654"/>
                    </a:lnTo>
                    <a:lnTo>
                      <a:pt x="6801" y="1633"/>
                    </a:lnTo>
                    <a:lnTo>
                      <a:pt x="6780" y="1549"/>
                    </a:lnTo>
                    <a:lnTo>
                      <a:pt x="6738" y="1612"/>
                    </a:lnTo>
                    <a:lnTo>
                      <a:pt x="6654" y="1612"/>
                    </a:lnTo>
                    <a:lnTo>
                      <a:pt x="6654" y="1758"/>
                    </a:lnTo>
                    <a:lnTo>
                      <a:pt x="6592" y="1842"/>
                    </a:lnTo>
                    <a:lnTo>
                      <a:pt x="6571" y="1758"/>
                    </a:lnTo>
                    <a:lnTo>
                      <a:pt x="6508" y="1675"/>
                    </a:lnTo>
                    <a:lnTo>
                      <a:pt x="6550" y="1570"/>
                    </a:lnTo>
                    <a:lnTo>
                      <a:pt x="6550" y="1424"/>
                    </a:lnTo>
                    <a:lnTo>
                      <a:pt x="6445" y="1298"/>
                    </a:lnTo>
                    <a:lnTo>
                      <a:pt x="6382" y="1298"/>
                    </a:lnTo>
                    <a:lnTo>
                      <a:pt x="6257" y="1465"/>
                    </a:lnTo>
                    <a:lnTo>
                      <a:pt x="6215" y="1507"/>
                    </a:lnTo>
                    <a:lnTo>
                      <a:pt x="6215" y="1633"/>
                    </a:lnTo>
                    <a:lnTo>
                      <a:pt x="6257" y="1717"/>
                    </a:lnTo>
                    <a:lnTo>
                      <a:pt x="6215" y="1758"/>
                    </a:lnTo>
                    <a:lnTo>
                      <a:pt x="6131" y="1675"/>
                    </a:lnTo>
                    <a:lnTo>
                      <a:pt x="6152" y="1612"/>
                    </a:lnTo>
                    <a:lnTo>
                      <a:pt x="6110" y="1528"/>
                    </a:lnTo>
                    <a:lnTo>
                      <a:pt x="6131" y="1424"/>
                    </a:lnTo>
                    <a:lnTo>
                      <a:pt x="6110" y="1298"/>
                    </a:lnTo>
                    <a:lnTo>
                      <a:pt x="5985" y="1235"/>
                    </a:lnTo>
                    <a:lnTo>
                      <a:pt x="5985" y="1089"/>
                    </a:lnTo>
                    <a:lnTo>
                      <a:pt x="5985" y="984"/>
                    </a:lnTo>
                    <a:lnTo>
                      <a:pt x="5943" y="984"/>
                    </a:lnTo>
                    <a:lnTo>
                      <a:pt x="5796" y="1110"/>
                    </a:lnTo>
                    <a:lnTo>
                      <a:pt x="5713" y="1131"/>
                    </a:lnTo>
                    <a:lnTo>
                      <a:pt x="5692" y="1256"/>
                    </a:lnTo>
                    <a:lnTo>
                      <a:pt x="5713" y="1340"/>
                    </a:lnTo>
                    <a:lnTo>
                      <a:pt x="5692" y="1403"/>
                    </a:lnTo>
                    <a:lnTo>
                      <a:pt x="5692" y="1465"/>
                    </a:lnTo>
                    <a:lnTo>
                      <a:pt x="5608" y="1528"/>
                    </a:lnTo>
                    <a:lnTo>
                      <a:pt x="5608" y="1445"/>
                    </a:lnTo>
                    <a:lnTo>
                      <a:pt x="5629" y="1403"/>
                    </a:lnTo>
                    <a:lnTo>
                      <a:pt x="5608" y="1340"/>
                    </a:lnTo>
                    <a:lnTo>
                      <a:pt x="5524" y="1424"/>
                    </a:lnTo>
                    <a:lnTo>
                      <a:pt x="5462" y="1570"/>
                    </a:lnTo>
                    <a:lnTo>
                      <a:pt x="5399" y="1612"/>
                    </a:lnTo>
                    <a:lnTo>
                      <a:pt x="5399" y="1340"/>
                    </a:lnTo>
                    <a:lnTo>
                      <a:pt x="5420" y="1256"/>
                    </a:lnTo>
                    <a:lnTo>
                      <a:pt x="5420" y="1193"/>
                    </a:lnTo>
                    <a:lnTo>
                      <a:pt x="5336" y="1152"/>
                    </a:lnTo>
                    <a:lnTo>
                      <a:pt x="5273" y="1214"/>
                    </a:lnTo>
                    <a:lnTo>
                      <a:pt x="5022" y="1214"/>
                    </a:lnTo>
                    <a:lnTo>
                      <a:pt x="4876" y="1319"/>
                    </a:lnTo>
                    <a:lnTo>
                      <a:pt x="4771" y="1298"/>
                    </a:lnTo>
                    <a:lnTo>
                      <a:pt x="4646" y="1361"/>
                    </a:lnTo>
                    <a:lnTo>
                      <a:pt x="4583" y="1465"/>
                    </a:lnTo>
                    <a:lnTo>
                      <a:pt x="4457" y="1465"/>
                    </a:lnTo>
                    <a:lnTo>
                      <a:pt x="4353" y="1528"/>
                    </a:lnTo>
                    <a:lnTo>
                      <a:pt x="4332" y="1654"/>
                    </a:lnTo>
                    <a:lnTo>
                      <a:pt x="4248" y="1612"/>
                    </a:lnTo>
                    <a:lnTo>
                      <a:pt x="4227" y="1633"/>
                    </a:lnTo>
                    <a:lnTo>
                      <a:pt x="4248" y="1737"/>
                    </a:lnTo>
                    <a:lnTo>
                      <a:pt x="4290" y="1758"/>
                    </a:lnTo>
                    <a:lnTo>
                      <a:pt x="4269" y="1863"/>
                    </a:lnTo>
                    <a:lnTo>
                      <a:pt x="4290" y="1968"/>
                    </a:lnTo>
                    <a:lnTo>
                      <a:pt x="4415" y="1947"/>
                    </a:lnTo>
                    <a:lnTo>
                      <a:pt x="4478" y="1863"/>
                    </a:lnTo>
                    <a:lnTo>
                      <a:pt x="4478" y="1779"/>
                    </a:lnTo>
                    <a:lnTo>
                      <a:pt x="4604" y="1758"/>
                    </a:lnTo>
                    <a:lnTo>
                      <a:pt x="4667" y="1717"/>
                    </a:lnTo>
                    <a:lnTo>
                      <a:pt x="4708" y="1675"/>
                    </a:lnTo>
                    <a:lnTo>
                      <a:pt x="4750" y="1821"/>
                    </a:lnTo>
                    <a:lnTo>
                      <a:pt x="4813" y="1758"/>
                    </a:lnTo>
                    <a:lnTo>
                      <a:pt x="4855" y="1654"/>
                    </a:lnTo>
                    <a:lnTo>
                      <a:pt x="4897" y="1633"/>
                    </a:lnTo>
                    <a:lnTo>
                      <a:pt x="4876" y="1779"/>
                    </a:lnTo>
                    <a:lnTo>
                      <a:pt x="4918" y="1842"/>
                    </a:lnTo>
                    <a:lnTo>
                      <a:pt x="5064" y="1842"/>
                    </a:lnTo>
                    <a:lnTo>
                      <a:pt x="4939" y="1884"/>
                    </a:lnTo>
                    <a:lnTo>
                      <a:pt x="4771" y="1926"/>
                    </a:lnTo>
                    <a:lnTo>
                      <a:pt x="4604" y="2051"/>
                    </a:lnTo>
                    <a:lnTo>
                      <a:pt x="4478" y="2093"/>
                    </a:lnTo>
                    <a:lnTo>
                      <a:pt x="4499" y="2198"/>
                    </a:lnTo>
                    <a:lnTo>
                      <a:pt x="4499" y="2281"/>
                    </a:lnTo>
                    <a:lnTo>
                      <a:pt x="4583" y="2281"/>
                    </a:lnTo>
                    <a:lnTo>
                      <a:pt x="4667" y="2198"/>
                    </a:lnTo>
                    <a:lnTo>
                      <a:pt x="4771" y="2198"/>
                    </a:lnTo>
                    <a:lnTo>
                      <a:pt x="4918" y="2156"/>
                    </a:lnTo>
                    <a:lnTo>
                      <a:pt x="5127" y="2135"/>
                    </a:lnTo>
                    <a:lnTo>
                      <a:pt x="5378" y="2072"/>
                    </a:lnTo>
                    <a:lnTo>
                      <a:pt x="5420" y="2135"/>
                    </a:lnTo>
                    <a:lnTo>
                      <a:pt x="5420" y="2198"/>
                    </a:lnTo>
                    <a:lnTo>
                      <a:pt x="5336" y="2240"/>
                    </a:lnTo>
                    <a:lnTo>
                      <a:pt x="5273" y="2177"/>
                    </a:lnTo>
                    <a:lnTo>
                      <a:pt x="5169" y="2177"/>
                    </a:lnTo>
                    <a:lnTo>
                      <a:pt x="5064" y="2261"/>
                    </a:lnTo>
                    <a:lnTo>
                      <a:pt x="4876" y="2261"/>
                    </a:lnTo>
                    <a:lnTo>
                      <a:pt x="4708" y="2386"/>
                    </a:lnTo>
                    <a:lnTo>
                      <a:pt x="4562" y="2386"/>
                    </a:lnTo>
                    <a:lnTo>
                      <a:pt x="4541" y="2449"/>
                    </a:lnTo>
                    <a:lnTo>
                      <a:pt x="4604" y="2554"/>
                    </a:lnTo>
                    <a:lnTo>
                      <a:pt x="4708" y="2554"/>
                    </a:lnTo>
                    <a:lnTo>
                      <a:pt x="4813" y="2616"/>
                    </a:lnTo>
                    <a:lnTo>
                      <a:pt x="4750" y="2658"/>
                    </a:lnTo>
                    <a:lnTo>
                      <a:pt x="4562" y="2658"/>
                    </a:lnTo>
                    <a:lnTo>
                      <a:pt x="4478" y="2574"/>
                    </a:lnTo>
                    <a:lnTo>
                      <a:pt x="4415" y="2574"/>
                    </a:lnTo>
                    <a:lnTo>
                      <a:pt x="4353" y="2616"/>
                    </a:lnTo>
                    <a:lnTo>
                      <a:pt x="4353" y="2763"/>
                    </a:lnTo>
                    <a:lnTo>
                      <a:pt x="4290" y="2826"/>
                    </a:lnTo>
                    <a:lnTo>
                      <a:pt x="4332" y="2909"/>
                    </a:lnTo>
                    <a:lnTo>
                      <a:pt x="4415" y="2972"/>
                    </a:lnTo>
                    <a:lnTo>
                      <a:pt x="4562" y="2909"/>
                    </a:lnTo>
                    <a:lnTo>
                      <a:pt x="4750" y="3014"/>
                    </a:lnTo>
                    <a:lnTo>
                      <a:pt x="4897" y="2993"/>
                    </a:lnTo>
                    <a:lnTo>
                      <a:pt x="4918" y="3035"/>
                    </a:lnTo>
                    <a:lnTo>
                      <a:pt x="5022" y="3035"/>
                    </a:lnTo>
                    <a:lnTo>
                      <a:pt x="5169" y="3139"/>
                    </a:lnTo>
                    <a:lnTo>
                      <a:pt x="5231" y="3139"/>
                    </a:lnTo>
                    <a:lnTo>
                      <a:pt x="5315" y="3118"/>
                    </a:lnTo>
                    <a:lnTo>
                      <a:pt x="5462" y="3139"/>
                    </a:lnTo>
                    <a:lnTo>
                      <a:pt x="5545" y="3139"/>
                    </a:lnTo>
                    <a:lnTo>
                      <a:pt x="5713" y="3035"/>
                    </a:lnTo>
                    <a:lnTo>
                      <a:pt x="5943" y="3035"/>
                    </a:lnTo>
                    <a:lnTo>
                      <a:pt x="6110" y="3014"/>
                    </a:lnTo>
                    <a:lnTo>
                      <a:pt x="6173" y="2972"/>
                    </a:lnTo>
                    <a:lnTo>
                      <a:pt x="6236" y="2930"/>
                    </a:lnTo>
                    <a:lnTo>
                      <a:pt x="6320" y="2930"/>
                    </a:lnTo>
                    <a:lnTo>
                      <a:pt x="6320" y="2993"/>
                    </a:lnTo>
                    <a:lnTo>
                      <a:pt x="6278" y="3077"/>
                    </a:lnTo>
                    <a:lnTo>
                      <a:pt x="6068" y="3098"/>
                    </a:lnTo>
                    <a:lnTo>
                      <a:pt x="5838" y="3139"/>
                    </a:lnTo>
                    <a:lnTo>
                      <a:pt x="5755" y="3202"/>
                    </a:lnTo>
                    <a:lnTo>
                      <a:pt x="5650" y="3223"/>
                    </a:lnTo>
                    <a:lnTo>
                      <a:pt x="5629" y="3244"/>
                    </a:lnTo>
                    <a:lnTo>
                      <a:pt x="5462" y="3223"/>
                    </a:lnTo>
                    <a:lnTo>
                      <a:pt x="5336" y="3286"/>
                    </a:lnTo>
                    <a:lnTo>
                      <a:pt x="5231" y="3286"/>
                    </a:lnTo>
                    <a:lnTo>
                      <a:pt x="5190" y="3223"/>
                    </a:lnTo>
                    <a:lnTo>
                      <a:pt x="5085" y="3223"/>
                    </a:lnTo>
                    <a:lnTo>
                      <a:pt x="4897" y="3118"/>
                    </a:lnTo>
                    <a:lnTo>
                      <a:pt x="4562" y="3118"/>
                    </a:lnTo>
                    <a:lnTo>
                      <a:pt x="4499" y="3077"/>
                    </a:lnTo>
                    <a:lnTo>
                      <a:pt x="4374" y="3098"/>
                    </a:lnTo>
                    <a:lnTo>
                      <a:pt x="4269" y="3077"/>
                    </a:lnTo>
                    <a:lnTo>
                      <a:pt x="4227" y="3118"/>
                    </a:lnTo>
                    <a:lnTo>
                      <a:pt x="4248" y="3286"/>
                    </a:lnTo>
                    <a:lnTo>
                      <a:pt x="4290" y="3328"/>
                    </a:lnTo>
                    <a:lnTo>
                      <a:pt x="4290" y="3516"/>
                    </a:lnTo>
                    <a:lnTo>
                      <a:pt x="4353" y="3642"/>
                    </a:lnTo>
                    <a:lnTo>
                      <a:pt x="4395" y="3704"/>
                    </a:lnTo>
                    <a:lnTo>
                      <a:pt x="4478" y="3725"/>
                    </a:lnTo>
                    <a:lnTo>
                      <a:pt x="4646" y="3934"/>
                    </a:lnTo>
                    <a:lnTo>
                      <a:pt x="4708" y="3976"/>
                    </a:lnTo>
                    <a:lnTo>
                      <a:pt x="4771" y="3955"/>
                    </a:lnTo>
                    <a:lnTo>
                      <a:pt x="4897" y="3767"/>
                    </a:lnTo>
                    <a:lnTo>
                      <a:pt x="5106" y="3662"/>
                    </a:lnTo>
                    <a:lnTo>
                      <a:pt x="5315" y="3537"/>
                    </a:lnTo>
                    <a:lnTo>
                      <a:pt x="5441" y="3432"/>
                    </a:lnTo>
                    <a:lnTo>
                      <a:pt x="5503" y="3349"/>
                    </a:lnTo>
                    <a:lnTo>
                      <a:pt x="5545" y="3349"/>
                    </a:lnTo>
                    <a:lnTo>
                      <a:pt x="5817" y="3411"/>
                    </a:lnTo>
                    <a:lnTo>
                      <a:pt x="6027" y="3390"/>
                    </a:lnTo>
                    <a:lnTo>
                      <a:pt x="6173" y="3390"/>
                    </a:lnTo>
                    <a:lnTo>
                      <a:pt x="6320" y="3495"/>
                    </a:lnTo>
                    <a:lnTo>
                      <a:pt x="6571" y="3516"/>
                    </a:lnTo>
                    <a:lnTo>
                      <a:pt x="6780" y="3516"/>
                    </a:lnTo>
                    <a:lnTo>
                      <a:pt x="6864" y="3558"/>
                    </a:lnTo>
                    <a:lnTo>
                      <a:pt x="6843" y="3600"/>
                    </a:lnTo>
                    <a:lnTo>
                      <a:pt x="6654" y="3621"/>
                    </a:lnTo>
                    <a:lnTo>
                      <a:pt x="6550" y="3600"/>
                    </a:lnTo>
                    <a:lnTo>
                      <a:pt x="6361" y="3558"/>
                    </a:lnTo>
                    <a:lnTo>
                      <a:pt x="6152" y="3453"/>
                    </a:lnTo>
                    <a:lnTo>
                      <a:pt x="6047" y="3453"/>
                    </a:lnTo>
                    <a:lnTo>
                      <a:pt x="5964" y="3495"/>
                    </a:lnTo>
                    <a:lnTo>
                      <a:pt x="5734" y="3453"/>
                    </a:lnTo>
                    <a:lnTo>
                      <a:pt x="5608" y="3432"/>
                    </a:lnTo>
                    <a:lnTo>
                      <a:pt x="5545" y="3516"/>
                    </a:lnTo>
                    <a:lnTo>
                      <a:pt x="5399" y="3600"/>
                    </a:lnTo>
                    <a:lnTo>
                      <a:pt x="5294" y="3725"/>
                    </a:lnTo>
                    <a:lnTo>
                      <a:pt x="5106" y="3830"/>
                    </a:lnTo>
                    <a:lnTo>
                      <a:pt x="5022" y="3976"/>
                    </a:lnTo>
                    <a:lnTo>
                      <a:pt x="4939" y="4060"/>
                    </a:lnTo>
                    <a:lnTo>
                      <a:pt x="4918" y="4123"/>
                    </a:lnTo>
                    <a:lnTo>
                      <a:pt x="5064" y="4227"/>
                    </a:lnTo>
                    <a:lnTo>
                      <a:pt x="5190" y="4227"/>
                    </a:lnTo>
                    <a:lnTo>
                      <a:pt x="5190" y="4290"/>
                    </a:lnTo>
                    <a:lnTo>
                      <a:pt x="5294" y="4395"/>
                    </a:lnTo>
                    <a:lnTo>
                      <a:pt x="5503" y="4395"/>
                    </a:lnTo>
                    <a:lnTo>
                      <a:pt x="5755" y="4478"/>
                    </a:lnTo>
                    <a:lnTo>
                      <a:pt x="5943" y="4478"/>
                    </a:lnTo>
                    <a:lnTo>
                      <a:pt x="6110" y="4332"/>
                    </a:lnTo>
                    <a:lnTo>
                      <a:pt x="6131" y="4144"/>
                    </a:lnTo>
                    <a:lnTo>
                      <a:pt x="6278" y="4081"/>
                    </a:lnTo>
                    <a:lnTo>
                      <a:pt x="6382" y="4123"/>
                    </a:lnTo>
                    <a:lnTo>
                      <a:pt x="6257" y="4165"/>
                    </a:lnTo>
                    <a:lnTo>
                      <a:pt x="6257" y="4269"/>
                    </a:lnTo>
                    <a:lnTo>
                      <a:pt x="6361" y="4290"/>
                    </a:lnTo>
                    <a:lnTo>
                      <a:pt x="6508" y="4248"/>
                    </a:lnTo>
                    <a:lnTo>
                      <a:pt x="6654" y="4269"/>
                    </a:lnTo>
                    <a:lnTo>
                      <a:pt x="6780" y="4186"/>
                    </a:lnTo>
                    <a:lnTo>
                      <a:pt x="6884" y="4227"/>
                    </a:lnTo>
                    <a:lnTo>
                      <a:pt x="6780" y="4332"/>
                    </a:lnTo>
                    <a:lnTo>
                      <a:pt x="6571" y="4353"/>
                    </a:lnTo>
                    <a:lnTo>
                      <a:pt x="6466" y="4374"/>
                    </a:lnTo>
                    <a:lnTo>
                      <a:pt x="6320" y="4374"/>
                    </a:lnTo>
                    <a:lnTo>
                      <a:pt x="6152" y="4541"/>
                    </a:lnTo>
                    <a:lnTo>
                      <a:pt x="6173" y="4604"/>
                    </a:lnTo>
                    <a:lnTo>
                      <a:pt x="6257" y="4646"/>
                    </a:lnTo>
                    <a:lnTo>
                      <a:pt x="6445" y="4604"/>
                    </a:lnTo>
                    <a:lnTo>
                      <a:pt x="6571" y="4771"/>
                    </a:lnTo>
                    <a:lnTo>
                      <a:pt x="7010" y="4771"/>
                    </a:lnTo>
                    <a:lnTo>
                      <a:pt x="7156" y="4750"/>
                    </a:lnTo>
                    <a:lnTo>
                      <a:pt x="7554" y="4583"/>
                    </a:lnTo>
                    <a:lnTo>
                      <a:pt x="7680" y="4562"/>
                    </a:lnTo>
                    <a:lnTo>
                      <a:pt x="7889" y="4395"/>
                    </a:lnTo>
                    <a:lnTo>
                      <a:pt x="7847" y="4353"/>
                    </a:lnTo>
                    <a:lnTo>
                      <a:pt x="7805" y="4353"/>
                    </a:lnTo>
                    <a:lnTo>
                      <a:pt x="7952" y="4165"/>
                    </a:lnTo>
                    <a:lnTo>
                      <a:pt x="8056" y="4165"/>
                    </a:lnTo>
                    <a:lnTo>
                      <a:pt x="8140" y="4039"/>
                    </a:lnTo>
                    <a:lnTo>
                      <a:pt x="8161" y="4060"/>
                    </a:lnTo>
                    <a:lnTo>
                      <a:pt x="8224" y="4165"/>
                    </a:lnTo>
                    <a:lnTo>
                      <a:pt x="8265" y="4165"/>
                    </a:lnTo>
                    <a:lnTo>
                      <a:pt x="8265" y="4060"/>
                    </a:lnTo>
                    <a:lnTo>
                      <a:pt x="8579" y="3830"/>
                    </a:lnTo>
                    <a:lnTo>
                      <a:pt x="8788" y="3809"/>
                    </a:lnTo>
                    <a:lnTo>
                      <a:pt x="9123" y="3662"/>
                    </a:lnTo>
                    <a:lnTo>
                      <a:pt x="9123" y="3746"/>
                    </a:lnTo>
                    <a:lnTo>
                      <a:pt x="8851" y="3872"/>
                    </a:lnTo>
                    <a:lnTo>
                      <a:pt x="8684" y="3872"/>
                    </a:lnTo>
                    <a:lnTo>
                      <a:pt x="8370" y="4060"/>
                    </a:lnTo>
                    <a:lnTo>
                      <a:pt x="8328" y="4227"/>
                    </a:lnTo>
                    <a:lnTo>
                      <a:pt x="8203" y="4332"/>
                    </a:lnTo>
                    <a:lnTo>
                      <a:pt x="8056" y="4332"/>
                    </a:lnTo>
                    <a:lnTo>
                      <a:pt x="8014" y="4478"/>
                    </a:lnTo>
                    <a:lnTo>
                      <a:pt x="7952" y="4541"/>
                    </a:lnTo>
                    <a:lnTo>
                      <a:pt x="7952" y="4583"/>
                    </a:lnTo>
                    <a:lnTo>
                      <a:pt x="8244" y="4562"/>
                    </a:lnTo>
                    <a:lnTo>
                      <a:pt x="8328" y="4604"/>
                    </a:lnTo>
                    <a:lnTo>
                      <a:pt x="8454" y="4604"/>
                    </a:lnTo>
                    <a:lnTo>
                      <a:pt x="8579" y="4688"/>
                    </a:lnTo>
                    <a:lnTo>
                      <a:pt x="8558" y="4750"/>
                    </a:lnTo>
                    <a:lnTo>
                      <a:pt x="8663" y="4792"/>
                    </a:lnTo>
                    <a:lnTo>
                      <a:pt x="8747" y="4792"/>
                    </a:lnTo>
                    <a:lnTo>
                      <a:pt x="8788" y="4855"/>
                    </a:lnTo>
                    <a:lnTo>
                      <a:pt x="8663" y="4876"/>
                    </a:lnTo>
                    <a:lnTo>
                      <a:pt x="8558" y="4918"/>
                    </a:lnTo>
                    <a:lnTo>
                      <a:pt x="8433" y="4813"/>
                    </a:lnTo>
                    <a:lnTo>
                      <a:pt x="8224" y="4750"/>
                    </a:lnTo>
                    <a:lnTo>
                      <a:pt x="7952" y="4771"/>
                    </a:lnTo>
                    <a:lnTo>
                      <a:pt x="7554" y="4813"/>
                    </a:lnTo>
                    <a:lnTo>
                      <a:pt x="7408" y="4876"/>
                    </a:lnTo>
                    <a:lnTo>
                      <a:pt x="7303" y="4876"/>
                    </a:lnTo>
                    <a:lnTo>
                      <a:pt x="7303" y="4918"/>
                    </a:lnTo>
                    <a:lnTo>
                      <a:pt x="7324" y="4981"/>
                    </a:lnTo>
                    <a:lnTo>
                      <a:pt x="7512" y="5022"/>
                    </a:lnTo>
                    <a:lnTo>
                      <a:pt x="7680" y="5022"/>
                    </a:lnTo>
                    <a:lnTo>
                      <a:pt x="7784" y="5085"/>
                    </a:lnTo>
                    <a:lnTo>
                      <a:pt x="7784" y="5169"/>
                    </a:lnTo>
                    <a:lnTo>
                      <a:pt x="7638" y="5190"/>
                    </a:lnTo>
                    <a:lnTo>
                      <a:pt x="7533" y="5106"/>
                    </a:lnTo>
                    <a:lnTo>
                      <a:pt x="7324" y="5085"/>
                    </a:lnTo>
                    <a:lnTo>
                      <a:pt x="7219" y="5002"/>
                    </a:lnTo>
                    <a:lnTo>
                      <a:pt x="7115" y="4981"/>
                    </a:lnTo>
                    <a:lnTo>
                      <a:pt x="6947" y="5064"/>
                    </a:lnTo>
                    <a:lnTo>
                      <a:pt x="6696" y="5085"/>
                    </a:lnTo>
                    <a:lnTo>
                      <a:pt x="6508" y="5002"/>
                    </a:lnTo>
                    <a:lnTo>
                      <a:pt x="6361" y="5002"/>
                    </a:lnTo>
                    <a:lnTo>
                      <a:pt x="6215" y="4960"/>
                    </a:lnTo>
                    <a:lnTo>
                      <a:pt x="6131" y="4897"/>
                    </a:lnTo>
                    <a:lnTo>
                      <a:pt x="5922" y="4918"/>
                    </a:lnTo>
                    <a:lnTo>
                      <a:pt x="5859" y="5064"/>
                    </a:lnTo>
                    <a:lnTo>
                      <a:pt x="5922" y="5169"/>
                    </a:lnTo>
                    <a:lnTo>
                      <a:pt x="5922" y="5587"/>
                    </a:lnTo>
                    <a:lnTo>
                      <a:pt x="5943" y="5629"/>
                    </a:lnTo>
                    <a:lnTo>
                      <a:pt x="5838" y="5755"/>
                    </a:lnTo>
                    <a:lnTo>
                      <a:pt x="5838" y="5839"/>
                    </a:lnTo>
                    <a:lnTo>
                      <a:pt x="5922" y="5901"/>
                    </a:lnTo>
                    <a:lnTo>
                      <a:pt x="5985" y="6006"/>
                    </a:lnTo>
                    <a:lnTo>
                      <a:pt x="6131" y="6006"/>
                    </a:lnTo>
                    <a:lnTo>
                      <a:pt x="6236" y="6069"/>
                    </a:lnTo>
                    <a:lnTo>
                      <a:pt x="6110" y="6048"/>
                    </a:lnTo>
                    <a:lnTo>
                      <a:pt x="6027" y="6111"/>
                    </a:lnTo>
                    <a:lnTo>
                      <a:pt x="5985" y="6173"/>
                    </a:lnTo>
                    <a:lnTo>
                      <a:pt x="5964" y="6069"/>
                    </a:lnTo>
                    <a:lnTo>
                      <a:pt x="5859" y="5964"/>
                    </a:lnTo>
                    <a:lnTo>
                      <a:pt x="5817" y="5964"/>
                    </a:lnTo>
                    <a:lnTo>
                      <a:pt x="5796" y="6027"/>
                    </a:lnTo>
                    <a:lnTo>
                      <a:pt x="5713" y="5922"/>
                    </a:lnTo>
                    <a:lnTo>
                      <a:pt x="5692" y="5734"/>
                    </a:lnTo>
                    <a:lnTo>
                      <a:pt x="5692" y="5525"/>
                    </a:lnTo>
                    <a:lnTo>
                      <a:pt x="5629" y="5232"/>
                    </a:lnTo>
                    <a:lnTo>
                      <a:pt x="5503" y="5085"/>
                    </a:lnTo>
                    <a:lnTo>
                      <a:pt x="5503" y="4981"/>
                    </a:lnTo>
                    <a:lnTo>
                      <a:pt x="5231" y="4792"/>
                    </a:lnTo>
                    <a:lnTo>
                      <a:pt x="5169" y="4792"/>
                    </a:lnTo>
                    <a:lnTo>
                      <a:pt x="5001" y="4688"/>
                    </a:lnTo>
                    <a:lnTo>
                      <a:pt x="4980" y="4583"/>
                    </a:lnTo>
                    <a:lnTo>
                      <a:pt x="4876" y="4541"/>
                    </a:lnTo>
                    <a:lnTo>
                      <a:pt x="4708" y="4583"/>
                    </a:lnTo>
                    <a:lnTo>
                      <a:pt x="4353" y="4981"/>
                    </a:lnTo>
                    <a:lnTo>
                      <a:pt x="4290" y="5106"/>
                    </a:lnTo>
                    <a:lnTo>
                      <a:pt x="4290" y="5211"/>
                    </a:lnTo>
                    <a:lnTo>
                      <a:pt x="4374" y="5274"/>
                    </a:lnTo>
                    <a:lnTo>
                      <a:pt x="4499" y="5315"/>
                    </a:lnTo>
                    <a:lnTo>
                      <a:pt x="4562" y="5441"/>
                    </a:lnTo>
                    <a:lnTo>
                      <a:pt x="4562" y="5525"/>
                    </a:lnTo>
                    <a:lnTo>
                      <a:pt x="4541" y="5546"/>
                    </a:lnTo>
                    <a:lnTo>
                      <a:pt x="4457" y="5420"/>
                    </a:lnTo>
                    <a:lnTo>
                      <a:pt x="4374" y="5399"/>
                    </a:lnTo>
                    <a:lnTo>
                      <a:pt x="4290" y="5336"/>
                    </a:lnTo>
                    <a:lnTo>
                      <a:pt x="4248" y="5378"/>
                    </a:lnTo>
                    <a:lnTo>
                      <a:pt x="4164" y="5399"/>
                    </a:lnTo>
                    <a:lnTo>
                      <a:pt x="4143" y="5483"/>
                    </a:lnTo>
                    <a:lnTo>
                      <a:pt x="4185" y="5608"/>
                    </a:lnTo>
                    <a:lnTo>
                      <a:pt x="4269" y="5650"/>
                    </a:lnTo>
                    <a:lnTo>
                      <a:pt x="4332" y="5818"/>
                    </a:lnTo>
                    <a:lnTo>
                      <a:pt x="4353" y="6131"/>
                    </a:lnTo>
                    <a:lnTo>
                      <a:pt x="4269" y="6278"/>
                    </a:lnTo>
                    <a:lnTo>
                      <a:pt x="4269" y="6445"/>
                    </a:lnTo>
                    <a:lnTo>
                      <a:pt x="4185" y="6634"/>
                    </a:lnTo>
                    <a:lnTo>
                      <a:pt x="4185" y="6759"/>
                    </a:lnTo>
                    <a:lnTo>
                      <a:pt x="4227" y="6780"/>
                    </a:lnTo>
                    <a:lnTo>
                      <a:pt x="4290" y="6759"/>
                    </a:lnTo>
                    <a:lnTo>
                      <a:pt x="4290" y="6759"/>
                    </a:lnTo>
                    <a:lnTo>
                      <a:pt x="4269" y="6906"/>
                    </a:lnTo>
                    <a:lnTo>
                      <a:pt x="4185" y="7052"/>
                    </a:lnTo>
                    <a:lnTo>
                      <a:pt x="4143" y="6968"/>
                    </a:lnTo>
                    <a:lnTo>
                      <a:pt x="4123" y="6864"/>
                    </a:lnTo>
                    <a:lnTo>
                      <a:pt x="4018" y="6780"/>
                    </a:lnTo>
                    <a:lnTo>
                      <a:pt x="3934" y="6864"/>
                    </a:lnTo>
                    <a:lnTo>
                      <a:pt x="3934" y="7052"/>
                    </a:lnTo>
                    <a:lnTo>
                      <a:pt x="4081" y="7303"/>
                    </a:lnTo>
                    <a:lnTo>
                      <a:pt x="4248" y="7282"/>
                    </a:lnTo>
                    <a:lnTo>
                      <a:pt x="4353" y="7324"/>
                    </a:lnTo>
                    <a:lnTo>
                      <a:pt x="4395" y="7408"/>
                    </a:lnTo>
                    <a:lnTo>
                      <a:pt x="4583" y="7408"/>
                    </a:lnTo>
                    <a:lnTo>
                      <a:pt x="4792" y="7491"/>
                    </a:lnTo>
                    <a:lnTo>
                      <a:pt x="4876" y="7408"/>
                    </a:lnTo>
                    <a:lnTo>
                      <a:pt x="5001" y="7324"/>
                    </a:lnTo>
                    <a:lnTo>
                      <a:pt x="5001" y="7261"/>
                    </a:lnTo>
                    <a:lnTo>
                      <a:pt x="5085" y="7219"/>
                    </a:lnTo>
                    <a:lnTo>
                      <a:pt x="5085" y="7303"/>
                    </a:lnTo>
                    <a:lnTo>
                      <a:pt x="5022" y="7408"/>
                    </a:lnTo>
                    <a:lnTo>
                      <a:pt x="5022" y="7533"/>
                    </a:lnTo>
                    <a:lnTo>
                      <a:pt x="4980" y="7596"/>
                    </a:lnTo>
                    <a:lnTo>
                      <a:pt x="4876" y="7533"/>
                    </a:lnTo>
                    <a:lnTo>
                      <a:pt x="4646" y="7533"/>
                    </a:lnTo>
                    <a:lnTo>
                      <a:pt x="4541" y="7575"/>
                    </a:lnTo>
                    <a:lnTo>
                      <a:pt x="4541" y="7680"/>
                    </a:lnTo>
                    <a:lnTo>
                      <a:pt x="4583" y="7701"/>
                    </a:lnTo>
                    <a:lnTo>
                      <a:pt x="4708" y="7701"/>
                    </a:lnTo>
                    <a:lnTo>
                      <a:pt x="4750" y="7784"/>
                    </a:lnTo>
                    <a:lnTo>
                      <a:pt x="4646" y="7784"/>
                    </a:lnTo>
                    <a:lnTo>
                      <a:pt x="4646" y="7952"/>
                    </a:lnTo>
                    <a:lnTo>
                      <a:pt x="4478" y="7722"/>
                    </a:lnTo>
                    <a:lnTo>
                      <a:pt x="4395" y="7722"/>
                    </a:lnTo>
                    <a:lnTo>
                      <a:pt x="4353" y="7617"/>
                    </a:lnTo>
                    <a:lnTo>
                      <a:pt x="4290" y="7533"/>
                    </a:lnTo>
                    <a:lnTo>
                      <a:pt x="4039" y="7366"/>
                    </a:lnTo>
                    <a:lnTo>
                      <a:pt x="3976" y="7366"/>
                    </a:lnTo>
                    <a:lnTo>
                      <a:pt x="3830" y="7199"/>
                    </a:lnTo>
                    <a:lnTo>
                      <a:pt x="3830" y="7178"/>
                    </a:lnTo>
                    <a:lnTo>
                      <a:pt x="3725" y="7178"/>
                    </a:lnTo>
                    <a:lnTo>
                      <a:pt x="3620" y="7261"/>
                    </a:lnTo>
                    <a:lnTo>
                      <a:pt x="3516" y="7261"/>
                    </a:lnTo>
                    <a:lnTo>
                      <a:pt x="3432" y="7303"/>
                    </a:lnTo>
                    <a:lnTo>
                      <a:pt x="3286" y="7261"/>
                    </a:lnTo>
                    <a:lnTo>
                      <a:pt x="3034" y="7303"/>
                    </a:lnTo>
                    <a:lnTo>
                      <a:pt x="2972" y="7282"/>
                    </a:lnTo>
                    <a:lnTo>
                      <a:pt x="2783" y="7471"/>
                    </a:lnTo>
                    <a:lnTo>
                      <a:pt x="2700" y="7617"/>
                    </a:lnTo>
                    <a:lnTo>
                      <a:pt x="2700" y="7743"/>
                    </a:lnTo>
                    <a:lnTo>
                      <a:pt x="2595" y="7784"/>
                    </a:lnTo>
                    <a:lnTo>
                      <a:pt x="2490" y="7847"/>
                    </a:lnTo>
                    <a:lnTo>
                      <a:pt x="2365" y="7910"/>
                    </a:lnTo>
                    <a:lnTo>
                      <a:pt x="2344" y="7994"/>
                    </a:lnTo>
                    <a:lnTo>
                      <a:pt x="2198" y="8098"/>
                    </a:lnTo>
                    <a:lnTo>
                      <a:pt x="2177" y="8224"/>
                    </a:lnTo>
                    <a:lnTo>
                      <a:pt x="2260" y="8224"/>
                    </a:lnTo>
                    <a:lnTo>
                      <a:pt x="2281" y="8307"/>
                    </a:lnTo>
                    <a:lnTo>
                      <a:pt x="2177" y="8307"/>
                    </a:lnTo>
                    <a:lnTo>
                      <a:pt x="2093" y="8349"/>
                    </a:lnTo>
                    <a:lnTo>
                      <a:pt x="2260" y="8475"/>
                    </a:lnTo>
                    <a:lnTo>
                      <a:pt x="2407" y="8517"/>
                    </a:lnTo>
                    <a:lnTo>
                      <a:pt x="2511" y="8433"/>
                    </a:lnTo>
                    <a:lnTo>
                      <a:pt x="2490" y="8349"/>
                    </a:lnTo>
                    <a:lnTo>
                      <a:pt x="2658" y="8370"/>
                    </a:lnTo>
                    <a:lnTo>
                      <a:pt x="2825" y="8245"/>
                    </a:lnTo>
                    <a:lnTo>
                      <a:pt x="2825" y="8349"/>
                    </a:lnTo>
                    <a:lnTo>
                      <a:pt x="2700" y="8412"/>
                    </a:lnTo>
                    <a:lnTo>
                      <a:pt x="2616" y="8538"/>
                    </a:lnTo>
                    <a:lnTo>
                      <a:pt x="2616" y="8621"/>
                    </a:lnTo>
                    <a:lnTo>
                      <a:pt x="2783" y="8621"/>
                    </a:lnTo>
                    <a:lnTo>
                      <a:pt x="2888" y="8642"/>
                    </a:lnTo>
                    <a:lnTo>
                      <a:pt x="3014" y="8475"/>
                    </a:lnTo>
                    <a:lnTo>
                      <a:pt x="3202" y="8349"/>
                    </a:lnTo>
                    <a:lnTo>
                      <a:pt x="3307" y="8119"/>
                    </a:lnTo>
                    <a:lnTo>
                      <a:pt x="3453" y="7931"/>
                    </a:lnTo>
                    <a:lnTo>
                      <a:pt x="3558" y="7910"/>
                    </a:lnTo>
                    <a:lnTo>
                      <a:pt x="3558" y="7910"/>
                    </a:lnTo>
                    <a:lnTo>
                      <a:pt x="3537" y="7994"/>
                    </a:lnTo>
                    <a:lnTo>
                      <a:pt x="3453" y="8035"/>
                    </a:lnTo>
                    <a:lnTo>
                      <a:pt x="3307" y="8245"/>
                    </a:lnTo>
                    <a:lnTo>
                      <a:pt x="3348" y="8349"/>
                    </a:lnTo>
                    <a:lnTo>
                      <a:pt x="3244" y="8349"/>
                    </a:lnTo>
                    <a:lnTo>
                      <a:pt x="3181" y="8454"/>
                    </a:lnTo>
                    <a:lnTo>
                      <a:pt x="3202" y="8538"/>
                    </a:lnTo>
                    <a:lnTo>
                      <a:pt x="3286" y="8538"/>
                    </a:lnTo>
                    <a:lnTo>
                      <a:pt x="3223" y="8580"/>
                    </a:lnTo>
                    <a:lnTo>
                      <a:pt x="3139" y="8580"/>
                    </a:lnTo>
                    <a:lnTo>
                      <a:pt x="3034" y="8684"/>
                    </a:lnTo>
                    <a:lnTo>
                      <a:pt x="3076" y="8747"/>
                    </a:lnTo>
                    <a:lnTo>
                      <a:pt x="3202" y="8747"/>
                    </a:lnTo>
                    <a:lnTo>
                      <a:pt x="3118" y="8789"/>
                    </a:lnTo>
                    <a:lnTo>
                      <a:pt x="2993" y="8747"/>
                    </a:lnTo>
                    <a:lnTo>
                      <a:pt x="2888" y="8747"/>
                    </a:lnTo>
                    <a:lnTo>
                      <a:pt x="2804" y="8789"/>
                    </a:lnTo>
                    <a:lnTo>
                      <a:pt x="2721" y="8831"/>
                    </a:lnTo>
                    <a:lnTo>
                      <a:pt x="2679" y="8872"/>
                    </a:lnTo>
                    <a:lnTo>
                      <a:pt x="2721" y="8977"/>
                    </a:lnTo>
                    <a:lnTo>
                      <a:pt x="2804" y="8977"/>
                    </a:lnTo>
                    <a:lnTo>
                      <a:pt x="2867" y="8935"/>
                    </a:lnTo>
                    <a:lnTo>
                      <a:pt x="2909" y="8956"/>
                    </a:lnTo>
                    <a:lnTo>
                      <a:pt x="3014" y="8956"/>
                    </a:lnTo>
                    <a:lnTo>
                      <a:pt x="3014" y="9040"/>
                    </a:lnTo>
                    <a:lnTo>
                      <a:pt x="2930" y="9040"/>
                    </a:lnTo>
                    <a:lnTo>
                      <a:pt x="2825" y="8998"/>
                    </a:lnTo>
                    <a:lnTo>
                      <a:pt x="2783" y="9040"/>
                    </a:lnTo>
                    <a:lnTo>
                      <a:pt x="2783" y="9082"/>
                    </a:lnTo>
                    <a:lnTo>
                      <a:pt x="2888" y="9103"/>
                    </a:lnTo>
                    <a:lnTo>
                      <a:pt x="2867" y="9144"/>
                    </a:lnTo>
                    <a:lnTo>
                      <a:pt x="2783" y="9186"/>
                    </a:lnTo>
                    <a:lnTo>
                      <a:pt x="2700" y="9186"/>
                    </a:lnTo>
                    <a:lnTo>
                      <a:pt x="2700" y="9249"/>
                    </a:lnTo>
                    <a:lnTo>
                      <a:pt x="2783" y="9396"/>
                    </a:lnTo>
                    <a:lnTo>
                      <a:pt x="2867" y="9396"/>
                    </a:lnTo>
                    <a:lnTo>
                      <a:pt x="2909" y="9312"/>
                    </a:lnTo>
                    <a:lnTo>
                      <a:pt x="3034" y="9207"/>
                    </a:lnTo>
                    <a:lnTo>
                      <a:pt x="3014" y="9312"/>
                    </a:lnTo>
                    <a:lnTo>
                      <a:pt x="2909" y="9396"/>
                    </a:lnTo>
                    <a:lnTo>
                      <a:pt x="2825" y="9479"/>
                    </a:lnTo>
                    <a:lnTo>
                      <a:pt x="2804" y="9563"/>
                    </a:lnTo>
                    <a:lnTo>
                      <a:pt x="2972" y="9626"/>
                    </a:lnTo>
                    <a:lnTo>
                      <a:pt x="3097" y="9626"/>
                    </a:lnTo>
                    <a:lnTo>
                      <a:pt x="3118" y="9605"/>
                    </a:lnTo>
                    <a:lnTo>
                      <a:pt x="3181" y="9605"/>
                    </a:lnTo>
                    <a:lnTo>
                      <a:pt x="3244" y="9668"/>
                    </a:lnTo>
                    <a:lnTo>
                      <a:pt x="3432" y="9584"/>
                    </a:lnTo>
                    <a:lnTo>
                      <a:pt x="3620" y="9416"/>
                    </a:lnTo>
                    <a:lnTo>
                      <a:pt x="3620" y="9396"/>
                    </a:lnTo>
                    <a:lnTo>
                      <a:pt x="3725" y="9312"/>
                    </a:lnTo>
                    <a:lnTo>
                      <a:pt x="3934" y="9103"/>
                    </a:lnTo>
                    <a:lnTo>
                      <a:pt x="3934" y="9040"/>
                    </a:lnTo>
                    <a:lnTo>
                      <a:pt x="4018" y="8956"/>
                    </a:lnTo>
                    <a:lnTo>
                      <a:pt x="4081" y="8956"/>
                    </a:lnTo>
                    <a:lnTo>
                      <a:pt x="4018" y="9040"/>
                    </a:lnTo>
                    <a:lnTo>
                      <a:pt x="3976" y="9144"/>
                    </a:lnTo>
                    <a:lnTo>
                      <a:pt x="3809" y="9354"/>
                    </a:lnTo>
                    <a:lnTo>
                      <a:pt x="3599" y="9479"/>
                    </a:lnTo>
                    <a:lnTo>
                      <a:pt x="3453" y="9626"/>
                    </a:lnTo>
                    <a:lnTo>
                      <a:pt x="3307" y="9709"/>
                    </a:lnTo>
                    <a:lnTo>
                      <a:pt x="3223" y="9793"/>
                    </a:lnTo>
                    <a:lnTo>
                      <a:pt x="3286" y="9877"/>
                    </a:lnTo>
                    <a:lnTo>
                      <a:pt x="3223" y="9898"/>
                    </a:lnTo>
                    <a:lnTo>
                      <a:pt x="3076" y="9772"/>
                    </a:lnTo>
                    <a:lnTo>
                      <a:pt x="2825" y="9772"/>
                    </a:lnTo>
                    <a:lnTo>
                      <a:pt x="2825" y="9835"/>
                    </a:lnTo>
                    <a:lnTo>
                      <a:pt x="2783" y="9814"/>
                    </a:lnTo>
                    <a:lnTo>
                      <a:pt x="2700" y="9688"/>
                    </a:lnTo>
                    <a:lnTo>
                      <a:pt x="2490" y="9584"/>
                    </a:lnTo>
                    <a:lnTo>
                      <a:pt x="2407" y="9605"/>
                    </a:lnTo>
                    <a:lnTo>
                      <a:pt x="2365" y="9563"/>
                    </a:lnTo>
                    <a:lnTo>
                      <a:pt x="2407" y="9416"/>
                    </a:lnTo>
                    <a:lnTo>
                      <a:pt x="2407" y="9082"/>
                    </a:lnTo>
                    <a:lnTo>
                      <a:pt x="2365" y="8872"/>
                    </a:lnTo>
                    <a:lnTo>
                      <a:pt x="2239" y="8726"/>
                    </a:lnTo>
                    <a:lnTo>
                      <a:pt x="2156" y="8726"/>
                    </a:lnTo>
                    <a:lnTo>
                      <a:pt x="2030" y="8663"/>
                    </a:lnTo>
                    <a:lnTo>
                      <a:pt x="1946" y="8684"/>
                    </a:lnTo>
                    <a:lnTo>
                      <a:pt x="1821" y="8684"/>
                    </a:lnTo>
                    <a:lnTo>
                      <a:pt x="1737" y="8726"/>
                    </a:lnTo>
                    <a:lnTo>
                      <a:pt x="1633" y="8747"/>
                    </a:lnTo>
                    <a:lnTo>
                      <a:pt x="1633" y="8831"/>
                    </a:lnTo>
                    <a:lnTo>
                      <a:pt x="1654" y="8935"/>
                    </a:lnTo>
                    <a:lnTo>
                      <a:pt x="1633" y="8977"/>
                    </a:lnTo>
                    <a:lnTo>
                      <a:pt x="1612" y="9165"/>
                    </a:lnTo>
                    <a:lnTo>
                      <a:pt x="1654" y="9249"/>
                    </a:lnTo>
                    <a:lnTo>
                      <a:pt x="1716" y="9249"/>
                    </a:lnTo>
                    <a:lnTo>
                      <a:pt x="1716" y="9312"/>
                    </a:lnTo>
                    <a:lnTo>
                      <a:pt x="1612" y="9396"/>
                    </a:lnTo>
                    <a:lnTo>
                      <a:pt x="1570" y="9458"/>
                    </a:lnTo>
                    <a:lnTo>
                      <a:pt x="1654" y="9563"/>
                    </a:lnTo>
                    <a:lnTo>
                      <a:pt x="1737" y="9563"/>
                    </a:lnTo>
                    <a:lnTo>
                      <a:pt x="1758" y="9500"/>
                    </a:lnTo>
                    <a:lnTo>
                      <a:pt x="1884" y="9563"/>
                    </a:lnTo>
                    <a:lnTo>
                      <a:pt x="1863" y="9584"/>
                    </a:lnTo>
                    <a:lnTo>
                      <a:pt x="1737" y="9584"/>
                    </a:lnTo>
                    <a:lnTo>
                      <a:pt x="1737" y="9605"/>
                    </a:lnTo>
                    <a:lnTo>
                      <a:pt x="1821" y="9668"/>
                    </a:lnTo>
                    <a:lnTo>
                      <a:pt x="1821" y="9709"/>
                    </a:lnTo>
                    <a:lnTo>
                      <a:pt x="1737" y="9772"/>
                    </a:lnTo>
                    <a:lnTo>
                      <a:pt x="1716" y="9793"/>
                    </a:lnTo>
                    <a:lnTo>
                      <a:pt x="1779" y="9814"/>
                    </a:lnTo>
                    <a:lnTo>
                      <a:pt x="1842" y="9877"/>
                    </a:lnTo>
                    <a:lnTo>
                      <a:pt x="1946" y="9877"/>
                    </a:lnTo>
                    <a:lnTo>
                      <a:pt x="1967" y="9898"/>
                    </a:lnTo>
                    <a:lnTo>
                      <a:pt x="1926" y="9940"/>
                    </a:lnTo>
                    <a:lnTo>
                      <a:pt x="1821" y="9940"/>
                    </a:lnTo>
                    <a:lnTo>
                      <a:pt x="1779" y="9981"/>
                    </a:lnTo>
                    <a:lnTo>
                      <a:pt x="1654" y="9877"/>
                    </a:lnTo>
                    <a:lnTo>
                      <a:pt x="1612" y="9898"/>
                    </a:lnTo>
                    <a:lnTo>
                      <a:pt x="1570" y="9940"/>
                    </a:lnTo>
                    <a:lnTo>
                      <a:pt x="1507" y="9940"/>
                    </a:lnTo>
                    <a:lnTo>
                      <a:pt x="1444" y="9835"/>
                    </a:lnTo>
                    <a:lnTo>
                      <a:pt x="1361" y="9814"/>
                    </a:lnTo>
                    <a:lnTo>
                      <a:pt x="1298" y="9877"/>
                    </a:lnTo>
                    <a:lnTo>
                      <a:pt x="1110" y="9877"/>
                    </a:lnTo>
                    <a:lnTo>
                      <a:pt x="984" y="9793"/>
                    </a:lnTo>
                    <a:lnTo>
                      <a:pt x="879" y="9793"/>
                    </a:lnTo>
                    <a:lnTo>
                      <a:pt x="817" y="9835"/>
                    </a:lnTo>
                    <a:lnTo>
                      <a:pt x="817" y="9919"/>
                    </a:lnTo>
                    <a:lnTo>
                      <a:pt x="733" y="9940"/>
                    </a:lnTo>
                    <a:lnTo>
                      <a:pt x="628" y="9981"/>
                    </a:lnTo>
                    <a:lnTo>
                      <a:pt x="586" y="10044"/>
                    </a:lnTo>
                    <a:lnTo>
                      <a:pt x="419" y="10086"/>
                    </a:lnTo>
                    <a:lnTo>
                      <a:pt x="377" y="10107"/>
                    </a:lnTo>
                    <a:lnTo>
                      <a:pt x="273" y="10128"/>
                    </a:lnTo>
                    <a:lnTo>
                      <a:pt x="189" y="10212"/>
                    </a:lnTo>
                    <a:lnTo>
                      <a:pt x="168" y="10316"/>
                    </a:lnTo>
                    <a:lnTo>
                      <a:pt x="168" y="10358"/>
                    </a:lnTo>
                    <a:lnTo>
                      <a:pt x="147" y="10442"/>
                    </a:lnTo>
                    <a:lnTo>
                      <a:pt x="1" y="10525"/>
                    </a:lnTo>
                    <a:lnTo>
                      <a:pt x="1" y="10609"/>
                    </a:lnTo>
                    <a:lnTo>
                      <a:pt x="42" y="10651"/>
                    </a:lnTo>
                    <a:lnTo>
                      <a:pt x="42" y="10818"/>
                    </a:lnTo>
                    <a:lnTo>
                      <a:pt x="63" y="10860"/>
                    </a:lnTo>
                    <a:lnTo>
                      <a:pt x="189" y="10860"/>
                    </a:lnTo>
                    <a:lnTo>
                      <a:pt x="252" y="10735"/>
                    </a:lnTo>
                    <a:lnTo>
                      <a:pt x="294" y="10735"/>
                    </a:lnTo>
                    <a:lnTo>
                      <a:pt x="273" y="10756"/>
                    </a:lnTo>
                    <a:lnTo>
                      <a:pt x="210" y="10860"/>
                    </a:lnTo>
                    <a:lnTo>
                      <a:pt x="273" y="10881"/>
                    </a:lnTo>
                    <a:lnTo>
                      <a:pt x="356" y="10818"/>
                    </a:lnTo>
                    <a:lnTo>
                      <a:pt x="356" y="10651"/>
                    </a:lnTo>
                    <a:lnTo>
                      <a:pt x="398" y="10421"/>
                    </a:lnTo>
                    <a:lnTo>
                      <a:pt x="482" y="10400"/>
                    </a:lnTo>
                    <a:lnTo>
                      <a:pt x="566" y="10337"/>
                    </a:lnTo>
                    <a:lnTo>
                      <a:pt x="419" y="10567"/>
                    </a:lnTo>
                    <a:lnTo>
                      <a:pt x="419" y="10672"/>
                    </a:lnTo>
                    <a:lnTo>
                      <a:pt x="398" y="10714"/>
                    </a:lnTo>
                    <a:lnTo>
                      <a:pt x="377" y="10839"/>
                    </a:lnTo>
                    <a:lnTo>
                      <a:pt x="314" y="10944"/>
                    </a:lnTo>
                    <a:lnTo>
                      <a:pt x="377" y="10986"/>
                    </a:lnTo>
                    <a:lnTo>
                      <a:pt x="419" y="10986"/>
                    </a:lnTo>
                    <a:lnTo>
                      <a:pt x="503" y="11069"/>
                    </a:lnTo>
                    <a:lnTo>
                      <a:pt x="607" y="11069"/>
                    </a:lnTo>
                    <a:lnTo>
                      <a:pt x="628" y="10965"/>
                    </a:lnTo>
                    <a:lnTo>
                      <a:pt x="607" y="10944"/>
                    </a:lnTo>
                    <a:lnTo>
                      <a:pt x="670" y="10839"/>
                    </a:lnTo>
                    <a:lnTo>
                      <a:pt x="691" y="10735"/>
                    </a:lnTo>
                    <a:lnTo>
                      <a:pt x="733" y="10672"/>
                    </a:lnTo>
                    <a:lnTo>
                      <a:pt x="733" y="10756"/>
                    </a:lnTo>
                    <a:lnTo>
                      <a:pt x="775" y="10818"/>
                    </a:lnTo>
                    <a:lnTo>
                      <a:pt x="712" y="10944"/>
                    </a:lnTo>
                    <a:lnTo>
                      <a:pt x="712" y="11028"/>
                    </a:lnTo>
                    <a:lnTo>
                      <a:pt x="712" y="11090"/>
                    </a:lnTo>
                    <a:lnTo>
                      <a:pt x="796" y="11195"/>
                    </a:lnTo>
                    <a:lnTo>
                      <a:pt x="838" y="11237"/>
                    </a:lnTo>
                    <a:lnTo>
                      <a:pt x="921" y="11153"/>
                    </a:lnTo>
                    <a:lnTo>
                      <a:pt x="900" y="11069"/>
                    </a:lnTo>
                    <a:lnTo>
                      <a:pt x="900" y="11048"/>
                    </a:lnTo>
                    <a:lnTo>
                      <a:pt x="921" y="11028"/>
                    </a:lnTo>
                    <a:lnTo>
                      <a:pt x="1005" y="11028"/>
                    </a:lnTo>
                    <a:lnTo>
                      <a:pt x="1047" y="10965"/>
                    </a:lnTo>
                    <a:lnTo>
                      <a:pt x="1026" y="10860"/>
                    </a:lnTo>
                    <a:lnTo>
                      <a:pt x="984" y="10818"/>
                    </a:lnTo>
                    <a:lnTo>
                      <a:pt x="984" y="10735"/>
                    </a:lnTo>
                    <a:lnTo>
                      <a:pt x="1026" y="10756"/>
                    </a:lnTo>
                    <a:lnTo>
                      <a:pt x="1110" y="10923"/>
                    </a:lnTo>
                    <a:lnTo>
                      <a:pt x="1110" y="10986"/>
                    </a:lnTo>
                    <a:lnTo>
                      <a:pt x="1047" y="11090"/>
                    </a:lnTo>
                    <a:lnTo>
                      <a:pt x="1005" y="11090"/>
                    </a:lnTo>
                    <a:lnTo>
                      <a:pt x="942" y="11195"/>
                    </a:lnTo>
                    <a:lnTo>
                      <a:pt x="984" y="11258"/>
                    </a:lnTo>
                    <a:lnTo>
                      <a:pt x="1026" y="11258"/>
                    </a:lnTo>
                    <a:lnTo>
                      <a:pt x="1089" y="11279"/>
                    </a:lnTo>
                    <a:lnTo>
                      <a:pt x="1110" y="11341"/>
                    </a:lnTo>
                    <a:lnTo>
                      <a:pt x="1151" y="11341"/>
                    </a:lnTo>
                    <a:lnTo>
                      <a:pt x="1340" y="11446"/>
                    </a:lnTo>
                    <a:lnTo>
                      <a:pt x="1402" y="11446"/>
                    </a:lnTo>
                    <a:lnTo>
                      <a:pt x="1402" y="11551"/>
                    </a:lnTo>
                    <a:lnTo>
                      <a:pt x="1612" y="11551"/>
                    </a:lnTo>
                    <a:lnTo>
                      <a:pt x="1674" y="11593"/>
                    </a:lnTo>
                    <a:lnTo>
                      <a:pt x="1737" y="11572"/>
                    </a:lnTo>
                    <a:lnTo>
                      <a:pt x="1779" y="11488"/>
                    </a:lnTo>
                    <a:lnTo>
                      <a:pt x="1716" y="11362"/>
                    </a:lnTo>
                    <a:lnTo>
                      <a:pt x="1654" y="11174"/>
                    </a:lnTo>
                    <a:lnTo>
                      <a:pt x="1716" y="11048"/>
                    </a:lnTo>
                    <a:lnTo>
                      <a:pt x="1758" y="10986"/>
                    </a:lnTo>
                    <a:lnTo>
                      <a:pt x="1779" y="11048"/>
                    </a:lnTo>
                    <a:lnTo>
                      <a:pt x="1821" y="11174"/>
                    </a:lnTo>
                    <a:lnTo>
                      <a:pt x="1821" y="11279"/>
                    </a:lnTo>
                    <a:lnTo>
                      <a:pt x="1842" y="11341"/>
                    </a:lnTo>
                    <a:lnTo>
                      <a:pt x="1926" y="11341"/>
                    </a:lnTo>
                    <a:lnTo>
                      <a:pt x="1946" y="11279"/>
                    </a:lnTo>
                    <a:lnTo>
                      <a:pt x="2030" y="11279"/>
                    </a:lnTo>
                    <a:lnTo>
                      <a:pt x="2051" y="11237"/>
                    </a:lnTo>
                    <a:lnTo>
                      <a:pt x="2072" y="11153"/>
                    </a:lnTo>
                    <a:lnTo>
                      <a:pt x="2135" y="11090"/>
                    </a:lnTo>
                    <a:lnTo>
                      <a:pt x="2156" y="10965"/>
                    </a:lnTo>
                    <a:lnTo>
                      <a:pt x="2177" y="10923"/>
                    </a:lnTo>
                    <a:lnTo>
                      <a:pt x="2198" y="10923"/>
                    </a:lnTo>
                    <a:lnTo>
                      <a:pt x="2260" y="11048"/>
                    </a:lnTo>
                    <a:lnTo>
                      <a:pt x="2239" y="11090"/>
                    </a:lnTo>
                    <a:lnTo>
                      <a:pt x="2177" y="11195"/>
                    </a:lnTo>
                    <a:lnTo>
                      <a:pt x="2156" y="11279"/>
                    </a:lnTo>
                    <a:lnTo>
                      <a:pt x="2198" y="11341"/>
                    </a:lnTo>
                    <a:lnTo>
                      <a:pt x="2198" y="11404"/>
                    </a:lnTo>
                    <a:lnTo>
                      <a:pt x="2302" y="11488"/>
                    </a:lnTo>
                    <a:lnTo>
                      <a:pt x="2386" y="11446"/>
                    </a:lnTo>
                    <a:lnTo>
                      <a:pt x="2490" y="11279"/>
                    </a:lnTo>
                    <a:lnTo>
                      <a:pt x="2449" y="11174"/>
                    </a:lnTo>
                    <a:lnTo>
                      <a:pt x="2470" y="11028"/>
                    </a:lnTo>
                    <a:lnTo>
                      <a:pt x="2574" y="10944"/>
                    </a:lnTo>
                    <a:lnTo>
                      <a:pt x="2679" y="10923"/>
                    </a:lnTo>
                    <a:lnTo>
                      <a:pt x="2574" y="11028"/>
                    </a:lnTo>
                    <a:lnTo>
                      <a:pt x="2553" y="11132"/>
                    </a:lnTo>
                    <a:lnTo>
                      <a:pt x="2595" y="11237"/>
                    </a:lnTo>
                    <a:lnTo>
                      <a:pt x="2511" y="11446"/>
                    </a:lnTo>
                    <a:lnTo>
                      <a:pt x="2511" y="11509"/>
                    </a:lnTo>
                    <a:lnTo>
                      <a:pt x="2595" y="11593"/>
                    </a:lnTo>
                    <a:lnTo>
                      <a:pt x="2700" y="11572"/>
                    </a:lnTo>
                    <a:lnTo>
                      <a:pt x="2783" y="11593"/>
                    </a:lnTo>
                    <a:lnTo>
                      <a:pt x="2867" y="11572"/>
                    </a:lnTo>
                    <a:lnTo>
                      <a:pt x="2867" y="11446"/>
                    </a:lnTo>
                    <a:lnTo>
                      <a:pt x="2930" y="11362"/>
                    </a:lnTo>
                    <a:lnTo>
                      <a:pt x="2909" y="11279"/>
                    </a:lnTo>
                    <a:lnTo>
                      <a:pt x="2825" y="11132"/>
                    </a:lnTo>
                    <a:lnTo>
                      <a:pt x="2909" y="10944"/>
                    </a:lnTo>
                    <a:lnTo>
                      <a:pt x="2909" y="10818"/>
                    </a:lnTo>
                    <a:lnTo>
                      <a:pt x="2972" y="10923"/>
                    </a:lnTo>
                    <a:lnTo>
                      <a:pt x="2930" y="11028"/>
                    </a:lnTo>
                    <a:lnTo>
                      <a:pt x="2909" y="11090"/>
                    </a:lnTo>
                    <a:lnTo>
                      <a:pt x="2993" y="11258"/>
                    </a:lnTo>
                    <a:lnTo>
                      <a:pt x="3076" y="11279"/>
                    </a:lnTo>
                    <a:lnTo>
                      <a:pt x="3118" y="11300"/>
                    </a:lnTo>
                    <a:lnTo>
                      <a:pt x="3034" y="11341"/>
                    </a:lnTo>
                    <a:lnTo>
                      <a:pt x="2993" y="11488"/>
                    </a:lnTo>
                    <a:lnTo>
                      <a:pt x="3014" y="11551"/>
                    </a:lnTo>
                    <a:lnTo>
                      <a:pt x="3181" y="11593"/>
                    </a:lnTo>
                    <a:lnTo>
                      <a:pt x="3244" y="11551"/>
                    </a:lnTo>
                    <a:lnTo>
                      <a:pt x="3348" y="11697"/>
                    </a:lnTo>
                    <a:lnTo>
                      <a:pt x="3348" y="11802"/>
                    </a:lnTo>
                    <a:lnTo>
                      <a:pt x="3286" y="11906"/>
                    </a:lnTo>
                    <a:lnTo>
                      <a:pt x="3181" y="11990"/>
                    </a:lnTo>
                    <a:lnTo>
                      <a:pt x="3223" y="12011"/>
                    </a:lnTo>
                    <a:lnTo>
                      <a:pt x="3286" y="12095"/>
                    </a:lnTo>
                    <a:lnTo>
                      <a:pt x="3369" y="12095"/>
                    </a:lnTo>
                    <a:lnTo>
                      <a:pt x="3495" y="12074"/>
                    </a:lnTo>
                    <a:lnTo>
                      <a:pt x="3537" y="12095"/>
                    </a:lnTo>
                    <a:lnTo>
                      <a:pt x="3725" y="11927"/>
                    </a:lnTo>
                    <a:lnTo>
                      <a:pt x="3830" y="11969"/>
                    </a:lnTo>
                    <a:lnTo>
                      <a:pt x="3871" y="11990"/>
                    </a:lnTo>
                    <a:lnTo>
                      <a:pt x="4039" y="11823"/>
                    </a:lnTo>
                    <a:lnTo>
                      <a:pt x="4123" y="11802"/>
                    </a:lnTo>
                    <a:lnTo>
                      <a:pt x="4227" y="11655"/>
                    </a:lnTo>
                    <a:lnTo>
                      <a:pt x="4290" y="11593"/>
                    </a:lnTo>
                    <a:lnTo>
                      <a:pt x="4332" y="11613"/>
                    </a:lnTo>
                    <a:lnTo>
                      <a:pt x="4290" y="11781"/>
                    </a:lnTo>
                    <a:lnTo>
                      <a:pt x="4269" y="11906"/>
                    </a:lnTo>
                    <a:lnTo>
                      <a:pt x="4290" y="11927"/>
                    </a:lnTo>
                    <a:lnTo>
                      <a:pt x="4395" y="11865"/>
                    </a:lnTo>
                    <a:lnTo>
                      <a:pt x="4478" y="11718"/>
                    </a:lnTo>
                    <a:lnTo>
                      <a:pt x="4583" y="11655"/>
                    </a:lnTo>
                    <a:lnTo>
                      <a:pt x="4687" y="11655"/>
                    </a:lnTo>
                    <a:lnTo>
                      <a:pt x="4813" y="11446"/>
                    </a:lnTo>
                    <a:lnTo>
                      <a:pt x="4876" y="11237"/>
                    </a:lnTo>
                    <a:lnTo>
                      <a:pt x="4855" y="11153"/>
                    </a:lnTo>
                    <a:lnTo>
                      <a:pt x="4876" y="11048"/>
                    </a:lnTo>
                    <a:lnTo>
                      <a:pt x="4792" y="11028"/>
                    </a:lnTo>
                    <a:lnTo>
                      <a:pt x="4750" y="11048"/>
                    </a:lnTo>
                    <a:lnTo>
                      <a:pt x="4667" y="11048"/>
                    </a:lnTo>
                    <a:lnTo>
                      <a:pt x="4541" y="11132"/>
                    </a:lnTo>
                    <a:lnTo>
                      <a:pt x="4478" y="11195"/>
                    </a:lnTo>
                    <a:lnTo>
                      <a:pt x="4374" y="11195"/>
                    </a:lnTo>
                    <a:lnTo>
                      <a:pt x="4457" y="11090"/>
                    </a:lnTo>
                    <a:lnTo>
                      <a:pt x="4478" y="11028"/>
                    </a:lnTo>
                    <a:lnTo>
                      <a:pt x="4374" y="11048"/>
                    </a:lnTo>
                    <a:lnTo>
                      <a:pt x="4353" y="10986"/>
                    </a:lnTo>
                    <a:lnTo>
                      <a:pt x="4374" y="10923"/>
                    </a:lnTo>
                    <a:lnTo>
                      <a:pt x="4457" y="10923"/>
                    </a:lnTo>
                    <a:lnTo>
                      <a:pt x="4499" y="10735"/>
                    </a:lnTo>
                    <a:lnTo>
                      <a:pt x="4562" y="10651"/>
                    </a:lnTo>
                    <a:lnTo>
                      <a:pt x="4541" y="10546"/>
                    </a:lnTo>
                    <a:lnTo>
                      <a:pt x="4395" y="10463"/>
                    </a:lnTo>
                    <a:lnTo>
                      <a:pt x="4185" y="10525"/>
                    </a:lnTo>
                    <a:lnTo>
                      <a:pt x="4060" y="10630"/>
                    </a:lnTo>
                    <a:lnTo>
                      <a:pt x="4123" y="10504"/>
                    </a:lnTo>
                    <a:lnTo>
                      <a:pt x="4039" y="10358"/>
                    </a:lnTo>
                    <a:lnTo>
                      <a:pt x="3892" y="10295"/>
                    </a:lnTo>
                    <a:lnTo>
                      <a:pt x="3830" y="10316"/>
                    </a:lnTo>
                    <a:lnTo>
                      <a:pt x="3767" y="10358"/>
                    </a:lnTo>
                    <a:lnTo>
                      <a:pt x="3725" y="10358"/>
                    </a:lnTo>
                    <a:lnTo>
                      <a:pt x="3599" y="10525"/>
                    </a:lnTo>
                    <a:lnTo>
                      <a:pt x="3495" y="10525"/>
                    </a:lnTo>
                    <a:lnTo>
                      <a:pt x="3558" y="10337"/>
                    </a:lnTo>
                    <a:lnTo>
                      <a:pt x="3453" y="10232"/>
                    </a:lnTo>
                    <a:lnTo>
                      <a:pt x="3809" y="10232"/>
                    </a:lnTo>
                    <a:lnTo>
                      <a:pt x="3830" y="10191"/>
                    </a:lnTo>
                    <a:lnTo>
                      <a:pt x="3725" y="10044"/>
                    </a:lnTo>
                    <a:lnTo>
                      <a:pt x="3767" y="9981"/>
                    </a:lnTo>
                    <a:lnTo>
                      <a:pt x="3830" y="9793"/>
                    </a:lnTo>
                    <a:lnTo>
                      <a:pt x="3830" y="9709"/>
                    </a:lnTo>
                    <a:lnTo>
                      <a:pt x="3934" y="9605"/>
                    </a:lnTo>
                    <a:lnTo>
                      <a:pt x="3934" y="9668"/>
                    </a:lnTo>
                    <a:lnTo>
                      <a:pt x="3955" y="9730"/>
                    </a:lnTo>
                    <a:lnTo>
                      <a:pt x="3934" y="9835"/>
                    </a:lnTo>
                    <a:lnTo>
                      <a:pt x="3871" y="9898"/>
                    </a:lnTo>
                    <a:lnTo>
                      <a:pt x="3934" y="10128"/>
                    </a:lnTo>
                    <a:lnTo>
                      <a:pt x="4164" y="10421"/>
                    </a:lnTo>
                    <a:lnTo>
                      <a:pt x="4332" y="10442"/>
                    </a:lnTo>
                    <a:lnTo>
                      <a:pt x="4353" y="10421"/>
                    </a:lnTo>
                    <a:lnTo>
                      <a:pt x="4478" y="10421"/>
                    </a:lnTo>
                    <a:lnTo>
                      <a:pt x="4771" y="10546"/>
                    </a:lnTo>
                    <a:lnTo>
                      <a:pt x="4813" y="10525"/>
                    </a:lnTo>
                    <a:lnTo>
                      <a:pt x="4897" y="10358"/>
                    </a:lnTo>
                    <a:lnTo>
                      <a:pt x="4980" y="10295"/>
                    </a:lnTo>
                    <a:lnTo>
                      <a:pt x="5022" y="10295"/>
                    </a:lnTo>
                    <a:lnTo>
                      <a:pt x="4980" y="10358"/>
                    </a:lnTo>
                    <a:lnTo>
                      <a:pt x="5064" y="10400"/>
                    </a:lnTo>
                    <a:lnTo>
                      <a:pt x="5169" y="10337"/>
                    </a:lnTo>
                    <a:lnTo>
                      <a:pt x="5190" y="10253"/>
                    </a:lnTo>
                    <a:lnTo>
                      <a:pt x="5211" y="10212"/>
                    </a:lnTo>
                    <a:lnTo>
                      <a:pt x="5273" y="10253"/>
                    </a:lnTo>
                    <a:lnTo>
                      <a:pt x="5399" y="10212"/>
                    </a:lnTo>
                    <a:lnTo>
                      <a:pt x="5399" y="10086"/>
                    </a:lnTo>
                    <a:lnTo>
                      <a:pt x="5545" y="9981"/>
                    </a:lnTo>
                    <a:lnTo>
                      <a:pt x="5545" y="9877"/>
                    </a:lnTo>
                    <a:lnTo>
                      <a:pt x="5524" y="9835"/>
                    </a:lnTo>
                    <a:lnTo>
                      <a:pt x="5420" y="9835"/>
                    </a:lnTo>
                    <a:lnTo>
                      <a:pt x="5524" y="9730"/>
                    </a:lnTo>
                    <a:lnTo>
                      <a:pt x="5545" y="9521"/>
                    </a:lnTo>
                    <a:lnTo>
                      <a:pt x="5713" y="9500"/>
                    </a:lnTo>
                    <a:lnTo>
                      <a:pt x="5943" y="9563"/>
                    </a:lnTo>
                    <a:lnTo>
                      <a:pt x="6027" y="9626"/>
                    </a:lnTo>
                    <a:lnTo>
                      <a:pt x="6173" y="9626"/>
                    </a:lnTo>
                    <a:lnTo>
                      <a:pt x="6278" y="9563"/>
                    </a:lnTo>
                    <a:lnTo>
                      <a:pt x="6382" y="9563"/>
                    </a:lnTo>
                    <a:lnTo>
                      <a:pt x="6466" y="9668"/>
                    </a:lnTo>
                    <a:lnTo>
                      <a:pt x="6571" y="9626"/>
                    </a:lnTo>
                    <a:lnTo>
                      <a:pt x="6675" y="9521"/>
                    </a:lnTo>
                    <a:lnTo>
                      <a:pt x="6759" y="9479"/>
                    </a:lnTo>
                    <a:lnTo>
                      <a:pt x="6759" y="9396"/>
                    </a:lnTo>
                    <a:lnTo>
                      <a:pt x="6633" y="9396"/>
                    </a:lnTo>
                    <a:lnTo>
                      <a:pt x="6278" y="9207"/>
                    </a:lnTo>
                    <a:lnTo>
                      <a:pt x="6257" y="9144"/>
                    </a:lnTo>
                    <a:lnTo>
                      <a:pt x="6340" y="9082"/>
                    </a:lnTo>
                    <a:lnTo>
                      <a:pt x="6445" y="9103"/>
                    </a:lnTo>
                    <a:lnTo>
                      <a:pt x="6487" y="9165"/>
                    </a:lnTo>
                    <a:lnTo>
                      <a:pt x="6592" y="9144"/>
                    </a:lnTo>
                    <a:lnTo>
                      <a:pt x="6780" y="9291"/>
                    </a:lnTo>
                    <a:lnTo>
                      <a:pt x="6864" y="9270"/>
                    </a:lnTo>
                    <a:lnTo>
                      <a:pt x="6989" y="9165"/>
                    </a:lnTo>
                    <a:lnTo>
                      <a:pt x="7073" y="9144"/>
                    </a:lnTo>
                    <a:lnTo>
                      <a:pt x="7115" y="9061"/>
                    </a:lnTo>
                    <a:lnTo>
                      <a:pt x="7094" y="8935"/>
                    </a:lnTo>
                    <a:lnTo>
                      <a:pt x="6968" y="8831"/>
                    </a:lnTo>
                    <a:lnTo>
                      <a:pt x="6884" y="8831"/>
                    </a:lnTo>
                    <a:lnTo>
                      <a:pt x="6864" y="8747"/>
                    </a:lnTo>
                    <a:lnTo>
                      <a:pt x="6738" y="8684"/>
                    </a:lnTo>
                    <a:lnTo>
                      <a:pt x="6738" y="8642"/>
                    </a:lnTo>
                    <a:lnTo>
                      <a:pt x="6864" y="8663"/>
                    </a:lnTo>
                    <a:lnTo>
                      <a:pt x="6947" y="8684"/>
                    </a:lnTo>
                    <a:lnTo>
                      <a:pt x="6968" y="8768"/>
                    </a:lnTo>
                    <a:lnTo>
                      <a:pt x="7031" y="8789"/>
                    </a:lnTo>
                    <a:lnTo>
                      <a:pt x="7156" y="8789"/>
                    </a:lnTo>
                    <a:lnTo>
                      <a:pt x="7198" y="8852"/>
                    </a:lnTo>
                    <a:lnTo>
                      <a:pt x="7387" y="8726"/>
                    </a:lnTo>
                    <a:lnTo>
                      <a:pt x="7428" y="8726"/>
                    </a:lnTo>
                    <a:lnTo>
                      <a:pt x="7470" y="8538"/>
                    </a:lnTo>
                    <a:lnTo>
                      <a:pt x="7596" y="8328"/>
                    </a:lnTo>
                    <a:lnTo>
                      <a:pt x="7596" y="8224"/>
                    </a:lnTo>
                    <a:lnTo>
                      <a:pt x="7512" y="8161"/>
                    </a:lnTo>
                    <a:lnTo>
                      <a:pt x="7387" y="8056"/>
                    </a:lnTo>
                    <a:lnTo>
                      <a:pt x="7198" y="8056"/>
                    </a:lnTo>
                    <a:lnTo>
                      <a:pt x="7094" y="8119"/>
                    </a:lnTo>
                    <a:lnTo>
                      <a:pt x="7094" y="8035"/>
                    </a:lnTo>
                    <a:lnTo>
                      <a:pt x="7219" y="7994"/>
                    </a:lnTo>
                    <a:lnTo>
                      <a:pt x="7366" y="7994"/>
                    </a:lnTo>
                    <a:lnTo>
                      <a:pt x="7387" y="7931"/>
                    </a:lnTo>
                    <a:lnTo>
                      <a:pt x="7198" y="7784"/>
                    </a:lnTo>
                    <a:lnTo>
                      <a:pt x="7115" y="7743"/>
                    </a:lnTo>
                    <a:lnTo>
                      <a:pt x="7010" y="7743"/>
                    </a:lnTo>
                    <a:lnTo>
                      <a:pt x="6968" y="7722"/>
                    </a:lnTo>
                    <a:lnTo>
                      <a:pt x="6947" y="7743"/>
                    </a:lnTo>
                    <a:lnTo>
                      <a:pt x="6843" y="7784"/>
                    </a:lnTo>
                    <a:lnTo>
                      <a:pt x="6801" y="7743"/>
                    </a:lnTo>
                    <a:lnTo>
                      <a:pt x="6780" y="7784"/>
                    </a:lnTo>
                    <a:lnTo>
                      <a:pt x="6675" y="7784"/>
                    </a:lnTo>
                    <a:lnTo>
                      <a:pt x="6675" y="7701"/>
                    </a:lnTo>
                    <a:lnTo>
                      <a:pt x="6696" y="7638"/>
                    </a:lnTo>
                    <a:lnTo>
                      <a:pt x="6487" y="7533"/>
                    </a:lnTo>
                    <a:lnTo>
                      <a:pt x="6466" y="7491"/>
                    </a:lnTo>
                    <a:lnTo>
                      <a:pt x="6466" y="7491"/>
                    </a:lnTo>
                    <a:lnTo>
                      <a:pt x="6571" y="7533"/>
                    </a:lnTo>
                    <a:lnTo>
                      <a:pt x="6759" y="7575"/>
                    </a:lnTo>
                    <a:lnTo>
                      <a:pt x="6843" y="7617"/>
                    </a:lnTo>
                    <a:lnTo>
                      <a:pt x="6801" y="7701"/>
                    </a:lnTo>
                    <a:lnTo>
                      <a:pt x="6801" y="7701"/>
                    </a:lnTo>
                    <a:lnTo>
                      <a:pt x="6989" y="7638"/>
                    </a:lnTo>
                    <a:lnTo>
                      <a:pt x="7198" y="7638"/>
                    </a:lnTo>
                    <a:lnTo>
                      <a:pt x="7324" y="7743"/>
                    </a:lnTo>
                    <a:lnTo>
                      <a:pt x="7366" y="7722"/>
                    </a:lnTo>
                    <a:lnTo>
                      <a:pt x="7387" y="7596"/>
                    </a:lnTo>
                    <a:lnTo>
                      <a:pt x="7115" y="7512"/>
                    </a:lnTo>
                    <a:lnTo>
                      <a:pt x="6905" y="7491"/>
                    </a:lnTo>
                    <a:lnTo>
                      <a:pt x="6759" y="7429"/>
                    </a:lnTo>
                    <a:lnTo>
                      <a:pt x="6780" y="7387"/>
                    </a:lnTo>
                    <a:lnTo>
                      <a:pt x="6884" y="7366"/>
                    </a:lnTo>
                    <a:lnTo>
                      <a:pt x="6989" y="7429"/>
                    </a:lnTo>
                    <a:lnTo>
                      <a:pt x="7219" y="7491"/>
                    </a:lnTo>
                    <a:lnTo>
                      <a:pt x="7408" y="7491"/>
                    </a:lnTo>
                    <a:lnTo>
                      <a:pt x="7470" y="7596"/>
                    </a:lnTo>
                    <a:lnTo>
                      <a:pt x="7470" y="7722"/>
                    </a:lnTo>
                    <a:lnTo>
                      <a:pt x="7491" y="7805"/>
                    </a:lnTo>
                    <a:lnTo>
                      <a:pt x="7638" y="7910"/>
                    </a:lnTo>
                    <a:lnTo>
                      <a:pt x="7805" y="7952"/>
                    </a:lnTo>
                    <a:lnTo>
                      <a:pt x="7889" y="8035"/>
                    </a:lnTo>
                    <a:lnTo>
                      <a:pt x="7910" y="8035"/>
                    </a:lnTo>
                    <a:lnTo>
                      <a:pt x="7993" y="7994"/>
                    </a:lnTo>
                    <a:lnTo>
                      <a:pt x="7952" y="7847"/>
                    </a:lnTo>
                    <a:lnTo>
                      <a:pt x="7993" y="7743"/>
                    </a:lnTo>
                    <a:lnTo>
                      <a:pt x="7952" y="7701"/>
                    </a:lnTo>
                    <a:lnTo>
                      <a:pt x="8056" y="7617"/>
                    </a:lnTo>
                    <a:lnTo>
                      <a:pt x="7993" y="7575"/>
                    </a:lnTo>
                    <a:lnTo>
                      <a:pt x="7680" y="7491"/>
                    </a:lnTo>
                    <a:lnTo>
                      <a:pt x="7554" y="7512"/>
                    </a:lnTo>
                    <a:lnTo>
                      <a:pt x="7512" y="7512"/>
                    </a:lnTo>
                    <a:lnTo>
                      <a:pt x="7408" y="7408"/>
                    </a:lnTo>
                    <a:lnTo>
                      <a:pt x="7282" y="7387"/>
                    </a:lnTo>
                    <a:lnTo>
                      <a:pt x="7198" y="7282"/>
                    </a:lnTo>
                    <a:lnTo>
                      <a:pt x="7115" y="7282"/>
                    </a:lnTo>
                    <a:lnTo>
                      <a:pt x="7073" y="7324"/>
                    </a:lnTo>
                    <a:lnTo>
                      <a:pt x="6989" y="7324"/>
                    </a:lnTo>
                    <a:lnTo>
                      <a:pt x="7010" y="7219"/>
                    </a:lnTo>
                    <a:lnTo>
                      <a:pt x="6864" y="7178"/>
                    </a:lnTo>
                    <a:lnTo>
                      <a:pt x="6843" y="7094"/>
                    </a:lnTo>
                    <a:lnTo>
                      <a:pt x="6947" y="7073"/>
                    </a:lnTo>
                    <a:lnTo>
                      <a:pt x="6989" y="7115"/>
                    </a:lnTo>
                    <a:lnTo>
                      <a:pt x="7094" y="7157"/>
                    </a:lnTo>
                    <a:lnTo>
                      <a:pt x="7156" y="7073"/>
                    </a:lnTo>
                    <a:lnTo>
                      <a:pt x="7115" y="7010"/>
                    </a:lnTo>
                    <a:lnTo>
                      <a:pt x="7156" y="6968"/>
                    </a:lnTo>
                    <a:lnTo>
                      <a:pt x="7219" y="7052"/>
                    </a:lnTo>
                    <a:lnTo>
                      <a:pt x="7219" y="7178"/>
                    </a:lnTo>
                    <a:lnTo>
                      <a:pt x="7324" y="7219"/>
                    </a:lnTo>
                    <a:lnTo>
                      <a:pt x="7638" y="7303"/>
                    </a:lnTo>
                    <a:lnTo>
                      <a:pt x="7700" y="7261"/>
                    </a:lnTo>
                    <a:lnTo>
                      <a:pt x="7554" y="7052"/>
                    </a:lnTo>
                    <a:lnTo>
                      <a:pt x="7408" y="6989"/>
                    </a:lnTo>
                    <a:lnTo>
                      <a:pt x="7303" y="6947"/>
                    </a:lnTo>
                    <a:lnTo>
                      <a:pt x="7303" y="6864"/>
                    </a:lnTo>
                    <a:lnTo>
                      <a:pt x="7324" y="6801"/>
                    </a:lnTo>
                    <a:lnTo>
                      <a:pt x="7408" y="6906"/>
                    </a:lnTo>
                    <a:lnTo>
                      <a:pt x="7554" y="6906"/>
                    </a:lnTo>
                    <a:lnTo>
                      <a:pt x="7638" y="6968"/>
                    </a:lnTo>
                    <a:lnTo>
                      <a:pt x="7680" y="7073"/>
                    </a:lnTo>
                    <a:lnTo>
                      <a:pt x="7721" y="7052"/>
                    </a:lnTo>
                    <a:lnTo>
                      <a:pt x="7805" y="7157"/>
                    </a:lnTo>
                    <a:lnTo>
                      <a:pt x="7910" y="7199"/>
                    </a:lnTo>
                    <a:lnTo>
                      <a:pt x="7952" y="7261"/>
                    </a:lnTo>
                    <a:lnTo>
                      <a:pt x="8014" y="7282"/>
                    </a:lnTo>
                    <a:lnTo>
                      <a:pt x="8077" y="7178"/>
                    </a:lnTo>
                    <a:lnTo>
                      <a:pt x="8203" y="7178"/>
                    </a:lnTo>
                    <a:lnTo>
                      <a:pt x="8307" y="7282"/>
                    </a:lnTo>
                    <a:lnTo>
                      <a:pt x="8349" y="7261"/>
                    </a:lnTo>
                    <a:lnTo>
                      <a:pt x="8349" y="7157"/>
                    </a:lnTo>
                    <a:lnTo>
                      <a:pt x="8412" y="7157"/>
                    </a:lnTo>
                    <a:lnTo>
                      <a:pt x="8516" y="7261"/>
                    </a:lnTo>
                    <a:lnTo>
                      <a:pt x="8642" y="7261"/>
                    </a:lnTo>
                    <a:lnTo>
                      <a:pt x="8684" y="7199"/>
                    </a:lnTo>
                    <a:lnTo>
                      <a:pt x="8684" y="6885"/>
                    </a:lnTo>
                    <a:lnTo>
                      <a:pt x="8433" y="6634"/>
                    </a:lnTo>
                    <a:lnTo>
                      <a:pt x="8349" y="6634"/>
                    </a:lnTo>
                    <a:lnTo>
                      <a:pt x="8307" y="6655"/>
                    </a:lnTo>
                    <a:lnTo>
                      <a:pt x="8224" y="6634"/>
                    </a:lnTo>
                    <a:lnTo>
                      <a:pt x="8244" y="6571"/>
                    </a:lnTo>
                    <a:lnTo>
                      <a:pt x="8433" y="6550"/>
                    </a:lnTo>
                    <a:lnTo>
                      <a:pt x="8516" y="6571"/>
                    </a:lnTo>
                    <a:lnTo>
                      <a:pt x="8558" y="6550"/>
                    </a:lnTo>
                    <a:lnTo>
                      <a:pt x="8642" y="6592"/>
                    </a:lnTo>
                    <a:lnTo>
                      <a:pt x="8642" y="6696"/>
                    </a:lnTo>
                    <a:lnTo>
                      <a:pt x="8684" y="6759"/>
                    </a:lnTo>
                    <a:lnTo>
                      <a:pt x="8851" y="6780"/>
                    </a:lnTo>
                    <a:lnTo>
                      <a:pt x="8851" y="6968"/>
                    </a:lnTo>
                    <a:lnTo>
                      <a:pt x="8893" y="7052"/>
                    </a:lnTo>
                    <a:lnTo>
                      <a:pt x="8998" y="7052"/>
                    </a:lnTo>
                    <a:lnTo>
                      <a:pt x="9060" y="7094"/>
                    </a:lnTo>
                    <a:lnTo>
                      <a:pt x="9353" y="7115"/>
                    </a:lnTo>
                    <a:lnTo>
                      <a:pt x="9500" y="7115"/>
                    </a:lnTo>
                    <a:lnTo>
                      <a:pt x="9688" y="6947"/>
                    </a:lnTo>
                    <a:lnTo>
                      <a:pt x="9709" y="6864"/>
                    </a:lnTo>
                    <a:lnTo>
                      <a:pt x="9605" y="6801"/>
                    </a:lnTo>
                    <a:lnTo>
                      <a:pt x="9563" y="6843"/>
                    </a:lnTo>
                    <a:lnTo>
                      <a:pt x="9500" y="6780"/>
                    </a:lnTo>
                    <a:lnTo>
                      <a:pt x="9563" y="6759"/>
                    </a:lnTo>
                    <a:lnTo>
                      <a:pt x="9709" y="6696"/>
                    </a:lnTo>
                    <a:lnTo>
                      <a:pt x="9835" y="6738"/>
                    </a:lnTo>
                    <a:lnTo>
                      <a:pt x="9981" y="6675"/>
                    </a:lnTo>
                    <a:lnTo>
                      <a:pt x="10002" y="6571"/>
                    </a:lnTo>
                    <a:lnTo>
                      <a:pt x="9918" y="6466"/>
                    </a:lnTo>
                    <a:lnTo>
                      <a:pt x="9625" y="6466"/>
                    </a:lnTo>
                    <a:lnTo>
                      <a:pt x="9395" y="6424"/>
                    </a:lnTo>
                    <a:lnTo>
                      <a:pt x="9416" y="6362"/>
                    </a:lnTo>
                    <a:lnTo>
                      <a:pt x="9521" y="6362"/>
                    </a:lnTo>
                    <a:lnTo>
                      <a:pt x="9563" y="6257"/>
                    </a:lnTo>
                    <a:lnTo>
                      <a:pt x="9605" y="6278"/>
                    </a:lnTo>
                    <a:lnTo>
                      <a:pt x="9625" y="6383"/>
                    </a:lnTo>
                    <a:lnTo>
                      <a:pt x="9709" y="6383"/>
                    </a:lnTo>
                    <a:lnTo>
                      <a:pt x="9772" y="6341"/>
                    </a:lnTo>
                    <a:lnTo>
                      <a:pt x="9981" y="6424"/>
                    </a:lnTo>
                    <a:lnTo>
                      <a:pt x="10044" y="6362"/>
                    </a:lnTo>
                    <a:lnTo>
                      <a:pt x="10149" y="6445"/>
                    </a:lnTo>
                    <a:lnTo>
                      <a:pt x="10211" y="6445"/>
                    </a:lnTo>
                    <a:lnTo>
                      <a:pt x="10316" y="6320"/>
                    </a:lnTo>
                    <a:lnTo>
                      <a:pt x="10295" y="6236"/>
                    </a:lnTo>
                    <a:lnTo>
                      <a:pt x="10149" y="6152"/>
                    </a:lnTo>
                    <a:lnTo>
                      <a:pt x="10211" y="6048"/>
                    </a:lnTo>
                    <a:lnTo>
                      <a:pt x="10253" y="6006"/>
                    </a:lnTo>
                    <a:lnTo>
                      <a:pt x="10232" y="5839"/>
                    </a:lnTo>
                    <a:lnTo>
                      <a:pt x="10316" y="5901"/>
                    </a:lnTo>
                    <a:lnTo>
                      <a:pt x="10316" y="6006"/>
                    </a:lnTo>
                    <a:lnTo>
                      <a:pt x="10253" y="6069"/>
                    </a:lnTo>
                    <a:lnTo>
                      <a:pt x="10295" y="6152"/>
                    </a:lnTo>
                    <a:lnTo>
                      <a:pt x="10358" y="6173"/>
                    </a:lnTo>
                    <a:lnTo>
                      <a:pt x="10441" y="6111"/>
                    </a:lnTo>
                    <a:lnTo>
                      <a:pt x="10734" y="6111"/>
                    </a:lnTo>
                    <a:lnTo>
                      <a:pt x="10776" y="6027"/>
                    </a:lnTo>
                    <a:lnTo>
                      <a:pt x="10923" y="5922"/>
                    </a:lnTo>
                    <a:lnTo>
                      <a:pt x="10881" y="5797"/>
                    </a:lnTo>
                    <a:lnTo>
                      <a:pt x="10944" y="5755"/>
                    </a:lnTo>
                    <a:lnTo>
                      <a:pt x="11048" y="5755"/>
                    </a:lnTo>
                    <a:lnTo>
                      <a:pt x="11132" y="5650"/>
                    </a:lnTo>
                    <a:lnTo>
                      <a:pt x="11216" y="5692"/>
                    </a:lnTo>
                    <a:lnTo>
                      <a:pt x="11299" y="5629"/>
                    </a:lnTo>
                    <a:lnTo>
                      <a:pt x="11550" y="5608"/>
                    </a:lnTo>
                    <a:lnTo>
                      <a:pt x="11613" y="5483"/>
                    </a:lnTo>
                    <a:lnTo>
                      <a:pt x="11822" y="5420"/>
                    </a:lnTo>
                    <a:lnTo>
                      <a:pt x="11927" y="5336"/>
                    </a:lnTo>
                    <a:lnTo>
                      <a:pt x="12073" y="5336"/>
                    </a:lnTo>
                    <a:lnTo>
                      <a:pt x="12136" y="5315"/>
                    </a:lnTo>
                    <a:lnTo>
                      <a:pt x="12262" y="5315"/>
                    </a:lnTo>
                    <a:lnTo>
                      <a:pt x="12429" y="5232"/>
                    </a:lnTo>
                    <a:lnTo>
                      <a:pt x="12555" y="5106"/>
                    </a:lnTo>
                    <a:lnTo>
                      <a:pt x="12659" y="5085"/>
                    </a:lnTo>
                    <a:lnTo>
                      <a:pt x="12743" y="4960"/>
                    </a:lnTo>
                    <a:lnTo>
                      <a:pt x="12952" y="4918"/>
                    </a:lnTo>
                    <a:lnTo>
                      <a:pt x="13036" y="4876"/>
                    </a:lnTo>
                    <a:lnTo>
                      <a:pt x="13224" y="4771"/>
                    </a:lnTo>
                    <a:lnTo>
                      <a:pt x="13308" y="4604"/>
                    </a:lnTo>
                    <a:lnTo>
                      <a:pt x="13371" y="4458"/>
                    </a:lnTo>
                    <a:lnTo>
                      <a:pt x="13182" y="4458"/>
                    </a:lnTo>
                    <a:lnTo>
                      <a:pt x="13057" y="4478"/>
                    </a:lnTo>
                    <a:lnTo>
                      <a:pt x="12973" y="4437"/>
                    </a:lnTo>
                    <a:lnTo>
                      <a:pt x="12848" y="4458"/>
                    </a:lnTo>
                    <a:lnTo>
                      <a:pt x="12659" y="4646"/>
                    </a:lnTo>
                    <a:lnTo>
                      <a:pt x="12387" y="4667"/>
                    </a:lnTo>
                    <a:lnTo>
                      <a:pt x="11927" y="4709"/>
                    </a:lnTo>
                    <a:lnTo>
                      <a:pt x="11801" y="4688"/>
                    </a:lnTo>
                    <a:lnTo>
                      <a:pt x="11488" y="4688"/>
                    </a:lnTo>
                    <a:lnTo>
                      <a:pt x="11299" y="4771"/>
                    </a:lnTo>
                    <a:lnTo>
                      <a:pt x="11299" y="4667"/>
                    </a:lnTo>
                    <a:lnTo>
                      <a:pt x="11174" y="4667"/>
                    </a:lnTo>
                    <a:lnTo>
                      <a:pt x="11216" y="4562"/>
                    </a:lnTo>
                    <a:lnTo>
                      <a:pt x="11362" y="4562"/>
                    </a:lnTo>
                    <a:lnTo>
                      <a:pt x="11446" y="4583"/>
                    </a:lnTo>
                    <a:lnTo>
                      <a:pt x="11550" y="4541"/>
                    </a:lnTo>
                    <a:lnTo>
                      <a:pt x="11571" y="4604"/>
                    </a:lnTo>
                    <a:lnTo>
                      <a:pt x="11718" y="4604"/>
                    </a:lnTo>
                    <a:lnTo>
                      <a:pt x="11906" y="4583"/>
                    </a:lnTo>
                    <a:lnTo>
                      <a:pt x="12032" y="4583"/>
                    </a:lnTo>
                    <a:lnTo>
                      <a:pt x="12346" y="4541"/>
                    </a:lnTo>
                    <a:lnTo>
                      <a:pt x="12848" y="4332"/>
                    </a:lnTo>
                    <a:lnTo>
                      <a:pt x="12931" y="4269"/>
                    </a:lnTo>
                    <a:lnTo>
                      <a:pt x="12848" y="4186"/>
                    </a:lnTo>
                    <a:lnTo>
                      <a:pt x="12638" y="4144"/>
                    </a:lnTo>
                    <a:lnTo>
                      <a:pt x="12262" y="4081"/>
                    </a:lnTo>
                    <a:lnTo>
                      <a:pt x="12199" y="3976"/>
                    </a:lnTo>
                    <a:lnTo>
                      <a:pt x="12199" y="3976"/>
                    </a:lnTo>
                    <a:lnTo>
                      <a:pt x="12346" y="4060"/>
                    </a:lnTo>
                    <a:lnTo>
                      <a:pt x="12450" y="4039"/>
                    </a:lnTo>
                    <a:lnTo>
                      <a:pt x="12450" y="3976"/>
                    </a:lnTo>
                    <a:lnTo>
                      <a:pt x="12325" y="3851"/>
                    </a:lnTo>
                    <a:lnTo>
                      <a:pt x="12304" y="3725"/>
                    </a:lnTo>
                    <a:lnTo>
                      <a:pt x="12408" y="3851"/>
                    </a:lnTo>
                    <a:lnTo>
                      <a:pt x="12597" y="4060"/>
                    </a:lnTo>
                    <a:lnTo>
                      <a:pt x="12638" y="4060"/>
                    </a:lnTo>
                    <a:lnTo>
                      <a:pt x="12722" y="4018"/>
                    </a:lnTo>
                    <a:lnTo>
                      <a:pt x="12764" y="4081"/>
                    </a:lnTo>
                    <a:lnTo>
                      <a:pt x="12973" y="4081"/>
                    </a:lnTo>
                    <a:lnTo>
                      <a:pt x="13057" y="4144"/>
                    </a:lnTo>
                    <a:lnTo>
                      <a:pt x="13141" y="4144"/>
                    </a:lnTo>
                    <a:lnTo>
                      <a:pt x="13287" y="4165"/>
                    </a:lnTo>
                    <a:lnTo>
                      <a:pt x="13371" y="4123"/>
                    </a:lnTo>
                    <a:lnTo>
                      <a:pt x="13308" y="4081"/>
                    </a:lnTo>
                    <a:lnTo>
                      <a:pt x="13162" y="4060"/>
                    </a:lnTo>
                    <a:lnTo>
                      <a:pt x="13162" y="3976"/>
                    </a:lnTo>
                    <a:lnTo>
                      <a:pt x="13350" y="4018"/>
                    </a:lnTo>
                    <a:lnTo>
                      <a:pt x="13475" y="4060"/>
                    </a:lnTo>
                    <a:lnTo>
                      <a:pt x="13601" y="4165"/>
                    </a:lnTo>
                    <a:lnTo>
                      <a:pt x="13664" y="4144"/>
                    </a:lnTo>
                    <a:lnTo>
                      <a:pt x="13706" y="4018"/>
                    </a:lnTo>
                    <a:lnTo>
                      <a:pt x="13810" y="4081"/>
                    </a:lnTo>
                    <a:lnTo>
                      <a:pt x="13978" y="4081"/>
                    </a:lnTo>
                    <a:lnTo>
                      <a:pt x="14124" y="4039"/>
                    </a:lnTo>
                    <a:lnTo>
                      <a:pt x="14229" y="4018"/>
                    </a:lnTo>
                    <a:lnTo>
                      <a:pt x="14354" y="3914"/>
                    </a:lnTo>
                    <a:lnTo>
                      <a:pt x="14710" y="3746"/>
                    </a:lnTo>
                    <a:lnTo>
                      <a:pt x="14794" y="3662"/>
                    </a:lnTo>
                    <a:lnTo>
                      <a:pt x="14794" y="3621"/>
                    </a:lnTo>
                    <a:lnTo>
                      <a:pt x="14877" y="3600"/>
                    </a:lnTo>
                    <a:lnTo>
                      <a:pt x="15003" y="3621"/>
                    </a:lnTo>
                    <a:lnTo>
                      <a:pt x="15045" y="3558"/>
                    </a:lnTo>
                    <a:lnTo>
                      <a:pt x="15275" y="3432"/>
                    </a:lnTo>
                    <a:lnTo>
                      <a:pt x="15400" y="3181"/>
                    </a:lnTo>
                    <a:lnTo>
                      <a:pt x="15463" y="2909"/>
                    </a:lnTo>
                    <a:lnTo>
                      <a:pt x="15442" y="2721"/>
                    </a:lnTo>
                    <a:lnTo>
                      <a:pt x="15379" y="2595"/>
                    </a:lnTo>
                    <a:lnTo>
                      <a:pt x="15233" y="2512"/>
                    </a:lnTo>
                    <a:lnTo>
                      <a:pt x="15149" y="2512"/>
                    </a:lnTo>
                    <a:lnTo>
                      <a:pt x="15128" y="2554"/>
                    </a:lnTo>
                    <a:lnTo>
                      <a:pt x="15024" y="2554"/>
                    </a:lnTo>
                    <a:lnTo>
                      <a:pt x="14961" y="2658"/>
                    </a:lnTo>
                    <a:lnTo>
                      <a:pt x="14877" y="2700"/>
                    </a:lnTo>
                    <a:lnTo>
                      <a:pt x="14835" y="2658"/>
                    </a:lnTo>
                    <a:lnTo>
                      <a:pt x="14961" y="2470"/>
                    </a:lnTo>
                    <a:lnTo>
                      <a:pt x="15003" y="2386"/>
                    </a:lnTo>
                    <a:lnTo>
                      <a:pt x="15107" y="2302"/>
                    </a:lnTo>
                    <a:lnTo>
                      <a:pt x="15128" y="2156"/>
                    </a:lnTo>
                    <a:lnTo>
                      <a:pt x="15066" y="2051"/>
                    </a:lnTo>
                    <a:lnTo>
                      <a:pt x="15024" y="2030"/>
                    </a:lnTo>
                    <a:lnTo>
                      <a:pt x="15107" y="1968"/>
                    </a:lnTo>
                    <a:lnTo>
                      <a:pt x="15170" y="1737"/>
                    </a:lnTo>
                    <a:lnTo>
                      <a:pt x="15066" y="1717"/>
                    </a:lnTo>
                    <a:lnTo>
                      <a:pt x="14940" y="1737"/>
                    </a:lnTo>
                    <a:lnTo>
                      <a:pt x="14919" y="1842"/>
                    </a:lnTo>
                    <a:lnTo>
                      <a:pt x="14856" y="1884"/>
                    </a:lnTo>
                    <a:lnTo>
                      <a:pt x="14794" y="1926"/>
                    </a:lnTo>
                    <a:lnTo>
                      <a:pt x="14731" y="1863"/>
                    </a:lnTo>
                    <a:lnTo>
                      <a:pt x="14794" y="1779"/>
                    </a:lnTo>
                    <a:lnTo>
                      <a:pt x="14794" y="1717"/>
                    </a:lnTo>
                    <a:lnTo>
                      <a:pt x="14835" y="1633"/>
                    </a:lnTo>
                    <a:lnTo>
                      <a:pt x="14814" y="1570"/>
                    </a:lnTo>
                    <a:lnTo>
                      <a:pt x="14689" y="1654"/>
                    </a:lnTo>
                    <a:lnTo>
                      <a:pt x="14626" y="1779"/>
                    </a:lnTo>
                    <a:lnTo>
                      <a:pt x="14584" y="1821"/>
                    </a:lnTo>
                    <a:lnTo>
                      <a:pt x="14522" y="1758"/>
                    </a:lnTo>
                    <a:lnTo>
                      <a:pt x="14584" y="1633"/>
                    </a:lnTo>
                    <a:lnTo>
                      <a:pt x="14542" y="1549"/>
                    </a:lnTo>
                    <a:lnTo>
                      <a:pt x="14417" y="1549"/>
                    </a:lnTo>
                    <a:lnTo>
                      <a:pt x="14270" y="1633"/>
                    </a:lnTo>
                    <a:lnTo>
                      <a:pt x="14208" y="1737"/>
                    </a:lnTo>
                    <a:lnTo>
                      <a:pt x="14082" y="1737"/>
                    </a:lnTo>
                    <a:lnTo>
                      <a:pt x="14019" y="1779"/>
                    </a:lnTo>
                    <a:lnTo>
                      <a:pt x="13978" y="1884"/>
                    </a:lnTo>
                    <a:lnTo>
                      <a:pt x="13894" y="1884"/>
                    </a:lnTo>
                    <a:lnTo>
                      <a:pt x="13789" y="1842"/>
                    </a:lnTo>
                    <a:lnTo>
                      <a:pt x="13580" y="1821"/>
                    </a:lnTo>
                    <a:lnTo>
                      <a:pt x="13308" y="1821"/>
                    </a:lnTo>
                    <a:lnTo>
                      <a:pt x="13496" y="1758"/>
                    </a:lnTo>
                    <a:lnTo>
                      <a:pt x="13559" y="1717"/>
                    </a:lnTo>
                    <a:lnTo>
                      <a:pt x="13643" y="1737"/>
                    </a:lnTo>
                    <a:lnTo>
                      <a:pt x="13747" y="1737"/>
                    </a:lnTo>
                    <a:lnTo>
                      <a:pt x="13894" y="1654"/>
                    </a:lnTo>
                    <a:lnTo>
                      <a:pt x="14019" y="1633"/>
                    </a:lnTo>
                    <a:lnTo>
                      <a:pt x="14124" y="1507"/>
                    </a:lnTo>
                    <a:lnTo>
                      <a:pt x="14333" y="1403"/>
                    </a:lnTo>
                    <a:lnTo>
                      <a:pt x="14396" y="1340"/>
                    </a:lnTo>
                    <a:lnTo>
                      <a:pt x="14354" y="1298"/>
                    </a:lnTo>
                    <a:lnTo>
                      <a:pt x="14270" y="1298"/>
                    </a:lnTo>
                    <a:lnTo>
                      <a:pt x="14061" y="1152"/>
                    </a:lnTo>
                    <a:lnTo>
                      <a:pt x="14019" y="1089"/>
                    </a:lnTo>
                    <a:lnTo>
                      <a:pt x="13978" y="1089"/>
                    </a:lnTo>
                    <a:lnTo>
                      <a:pt x="13873" y="1131"/>
                    </a:lnTo>
                    <a:lnTo>
                      <a:pt x="13810" y="1193"/>
                    </a:lnTo>
                    <a:lnTo>
                      <a:pt x="13747" y="1152"/>
                    </a:lnTo>
                    <a:lnTo>
                      <a:pt x="13706" y="1089"/>
                    </a:lnTo>
                    <a:lnTo>
                      <a:pt x="13789" y="1005"/>
                    </a:lnTo>
                    <a:lnTo>
                      <a:pt x="13768" y="921"/>
                    </a:lnTo>
                    <a:lnTo>
                      <a:pt x="13601" y="942"/>
                    </a:lnTo>
                    <a:lnTo>
                      <a:pt x="13538" y="1047"/>
                    </a:lnTo>
                    <a:lnTo>
                      <a:pt x="13454" y="1026"/>
                    </a:lnTo>
                    <a:lnTo>
                      <a:pt x="13454" y="901"/>
                    </a:lnTo>
                    <a:lnTo>
                      <a:pt x="13308" y="942"/>
                    </a:lnTo>
                    <a:lnTo>
                      <a:pt x="13266" y="1005"/>
                    </a:lnTo>
                    <a:lnTo>
                      <a:pt x="13224" y="921"/>
                    </a:lnTo>
                    <a:lnTo>
                      <a:pt x="13287" y="838"/>
                    </a:lnTo>
                    <a:lnTo>
                      <a:pt x="13245" y="775"/>
                    </a:lnTo>
                    <a:lnTo>
                      <a:pt x="13308" y="775"/>
                    </a:lnTo>
                    <a:lnTo>
                      <a:pt x="13371" y="691"/>
                    </a:lnTo>
                    <a:lnTo>
                      <a:pt x="13287" y="608"/>
                    </a:lnTo>
                    <a:lnTo>
                      <a:pt x="13078" y="587"/>
                    </a:lnTo>
                    <a:lnTo>
                      <a:pt x="12910" y="503"/>
                    </a:lnTo>
                    <a:lnTo>
                      <a:pt x="12785" y="524"/>
                    </a:lnTo>
                    <a:lnTo>
                      <a:pt x="12659" y="629"/>
                    </a:lnTo>
                    <a:lnTo>
                      <a:pt x="12638" y="733"/>
                    </a:lnTo>
                    <a:lnTo>
                      <a:pt x="12597" y="775"/>
                    </a:lnTo>
                    <a:lnTo>
                      <a:pt x="12513" y="670"/>
                    </a:lnTo>
                    <a:lnTo>
                      <a:pt x="12638" y="524"/>
                    </a:lnTo>
                    <a:lnTo>
                      <a:pt x="12659" y="461"/>
                    </a:lnTo>
                    <a:lnTo>
                      <a:pt x="12513" y="461"/>
                    </a:lnTo>
                    <a:lnTo>
                      <a:pt x="12387" y="377"/>
                    </a:lnTo>
                    <a:lnTo>
                      <a:pt x="12262" y="377"/>
                    </a:lnTo>
                    <a:lnTo>
                      <a:pt x="12199" y="482"/>
                    </a:lnTo>
                    <a:lnTo>
                      <a:pt x="12011" y="608"/>
                    </a:lnTo>
                    <a:lnTo>
                      <a:pt x="11885" y="733"/>
                    </a:lnTo>
                    <a:lnTo>
                      <a:pt x="11801" y="775"/>
                    </a:lnTo>
                    <a:lnTo>
                      <a:pt x="11781" y="712"/>
                    </a:lnTo>
                    <a:lnTo>
                      <a:pt x="11822" y="587"/>
                    </a:lnTo>
                    <a:lnTo>
                      <a:pt x="11822" y="419"/>
                    </a:lnTo>
                    <a:lnTo>
                      <a:pt x="11781" y="377"/>
                    </a:lnTo>
                    <a:lnTo>
                      <a:pt x="11739" y="273"/>
                    </a:lnTo>
                    <a:lnTo>
                      <a:pt x="11592" y="189"/>
                    </a:lnTo>
                    <a:lnTo>
                      <a:pt x="11467" y="210"/>
                    </a:lnTo>
                    <a:lnTo>
                      <a:pt x="11341" y="189"/>
                    </a:lnTo>
                    <a:lnTo>
                      <a:pt x="11278" y="85"/>
                    </a:lnTo>
                    <a:lnTo>
                      <a:pt x="11153" y="64"/>
                    </a:lnTo>
                    <a:lnTo>
                      <a:pt x="10985" y="105"/>
                    </a:lnTo>
                    <a:lnTo>
                      <a:pt x="10881" y="85"/>
                    </a:lnTo>
                    <a:lnTo>
                      <a:pt x="10818" y="64"/>
                    </a:lnTo>
                    <a:lnTo>
                      <a:pt x="10734" y="1"/>
                    </a:lnTo>
                    <a:lnTo>
                      <a:pt x="10651" y="64"/>
                    </a:lnTo>
                    <a:lnTo>
                      <a:pt x="10630" y="210"/>
                    </a:lnTo>
                    <a:lnTo>
                      <a:pt x="10734" y="461"/>
                    </a:lnTo>
                    <a:lnTo>
                      <a:pt x="10651" y="670"/>
                    </a:lnTo>
                    <a:lnTo>
                      <a:pt x="10651" y="817"/>
                    </a:lnTo>
                    <a:lnTo>
                      <a:pt x="10609" y="880"/>
                    </a:lnTo>
                    <a:lnTo>
                      <a:pt x="10525" y="838"/>
                    </a:lnTo>
                    <a:lnTo>
                      <a:pt x="10400" y="880"/>
                    </a:lnTo>
                    <a:lnTo>
                      <a:pt x="10337" y="817"/>
                    </a:lnTo>
                    <a:lnTo>
                      <a:pt x="10421" y="733"/>
                    </a:lnTo>
                    <a:lnTo>
                      <a:pt x="10358" y="566"/>
                    </a:lnTo>
                    <a:lnTo>
                      <a:pt x="10421" y="461"/>
                    </a:lnTo>
                    <a:lnTo>
                      <a:pt x="10441" y="315"/>
                    </a:lnTo>
                    <a:lnTo>
                      <a:pt x="10400" y="273"/>
                    </a:lnTo>
                    <a:lnTo>
                      <a:pt x="10232" y="398"/>
                    </a:lnTo>
                    <a:lnTo>
                      <a:pt x="10232" y="461"/>
                    </a:lnTo>
                    <a:lnTo>
                      <a:pt x="10149" y="482"/>
                    </a:lnTo>
                    <a:lnTo>
                      <a:pt x="10107" y="419"/>
                    </a:lnTo>
                    <a:lnTo>
                      <a:pt x="10149" y="273"/>
                    </a:lnTo>
                    <a:lnTo>
                      <a:pt x="10107" y="210"/>
                    </a:lnTo>
                    <a:lnTo>
                      <a:pt x="10044" y="252"/>
                    </a:lnTo>
                    <a:lnTo>
                      <a:pt x="9981" y="398"/>
                    </a:lnTo>
                    <a:lnTo>
                      <a:pt x="9897" y="398"/>
                    </a:lnTo>
                    <a:lnTo>
                      <a:pt x="9877" y="357"/>
                    </a:lnTo>
                    <a:lnTo>
                      <a:pt x="9918" y="252"/>
                    </a:lnTo>
                    <a:lnTo>
                      <a:pt x="9918" y="105"/>
                    </a:lnTo>
                    <a:lnTo>
                      <a:pt x="9897" y="64"/>
                    </a:lnTo>
                    <a:lnTo>
                      <a:pt x="962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0" name="Google Shape;6800;p54"/>
              <p:cNvSpPr/>
              <p:nvPr/>
            </p:nvSpPr>
            <p:spPr>
              <a:xfrm>
                <a:off x="2905300" y="2401625"/>
                <a:ext cx="91575" cy="98875"/>
              </a:xfrm>
              <a:custGeom>
                <a:avLst/>
                <a:gdLst/>
                <a:ahLst/>
                <a:cxnLst/>
                <a:rect l="l" t="t" r="r" b="b"/>
                <a:pathLst>
                  <a:path w="3663" h="3955" extrusionOk="0">
                    <a:moveTo>
                      <a:pt x="2909" y="2155"/>
                    </a:moveTo>
                    <a:lnTo>
                      <a:pt x="2872" y="2165"/>
                    </a:lnTo>
                    <a:lnTo>
                      <a:pt x="2872" y="2165"/>
                    </a:lnTo>
                    <a:lnTo>
                      <a:pt x="2878" y="2166"/>
                    </a:lnTo>
                    <a:lnTo>
                      <a:pt x="2878" y="2166"/>
                    </a:lnTo>
                    <a:lnTo>
                      <a:pt x="2930" y="2155"/>
                    </a:lnTo>
                    <a:close/>
                    <a:moveTo>
                      <a:pt x="2323" y="0"/>
                    </a:moveTo>
                    <a:lnTo>
                      <a:pt x="2260" y="42"/>
                    </a:lnTo>
                    <a:lnTo>
                      <a:pt x="2219" y="84"/>
                    </a:lnTo>
                    <a:lnTo>
                      <a:pt x="2135" y="84"/>
                    </a:lnTo>
                    <a:lnTo>
                      <a:pt x="2072" y="147"/>
                    </a:lnTo>
                    <a:lnTo>
                      <a:pt x="2009" y="188"/>
                    </a:lnTo>
                    <a:lnTo>
                      <a:pt x="1905" y="188"/>
                    </a:lnTo>
                    <a:lnTo>
                      <a:pt x="1779" y="293"/>
                    </a:lnTo>
                    <a:lnTo>
                      <a:pt x="1675" y="377"/>
                    </a:lnTo>
                    <a:lnTo>
                      <a:pt x="1675" y="460"/>
                    </a:lnTo>
                    <a:lnTo>
                      <a:pt x="1612" y="460"/>
                    </a:lnTo>
                    <a:lnTo>
                      <a:pt x="1570" y="419"/>
                    </a:lnTo>
                    <a:lnTo>
                      <a:pt x="1570" y="460"/>
                    </a:lnTo>
                    <a:lnTo>
                      <a:pt x="1591" y="481"/>
                    </a:lnTo>
                    <a:lnTo>
                      <a:pt x="1591" y="523"/>
                    </a:lnTo>
                    <a:lnTo>
                      <a:pt x="1528" y="586"/>
                    </a:lnTo>
                    <a:lnTo>
                      <a:pt x="1423" y="670"/>
                    </a:lnTo>
                    <a:lnTo>
                      <a:pt x="1382" y="691"/>
                    </a:lnTo>
                    <a:lnTo>
                      <a:pt x="1402" y="711"/>
                    </a:lnTo>
                    <a:lnTo>
                      <a:pt x="1382" y="774"/>
                    </a:lnTo>
                    <a:lnTo>
                      <a:pt x="1319" y="774"/>
                    </a:lnTo>
                    <a:lnTo>
                      <a:pt x="1319" y="816"/>
                    </a:lnTo>
                    <a:lnTo>
                      <a:pt x="1382" y="837"/>
                    </a:lnTo>
                    <a:lnTo>
                      <a:pt x="1319" y="879"/>
                    </a:lnTo>
                    <a:lnTo>
                      <a:pt x="1256" y="879"/>
                    </a:lnTo>
                    <a:lnTo>
                      <a:pt x="1193" y="942"/>
                    </a:lnTo>
                    <a:lnTo>
                      <a:pt x="1193" y="1004"/>
                    </a:lnTo>
                    <a:lnTo>
                      <a:pt x="1214" y="1004"/>
                    </a:lnTo>
                    <a:lnTo>
                      <a:pt x="1256" y="1025"/>
                    </a:lnTo>
                    <a:lnTo>
                      <a:pt x="1193" y="1046"/>
                    </a:lnTo>
                    <a:lnTo>
                      <a:pt x="1151" y="1046"/>
                    </a:lnTo>
                    <a:lnTo>
                      <a:pt x="1089" y="1151"/>
                    </a:lnTo>
                    <a:lnTo>
                      <a:pt x="1068" y="1214"/>
                    </a:lnTo>
                    <a:lnTo>
                      <a:pt x="942" y="1402"/>
                    </a:lnTo>
                    <a:lnTo>
                      <a:pt x="942" y="1444"/>
                    </a:lnTo>
                    <a:lnTo>
                      <a:pt x="984" y="1507"/>
                    </a:lnTo>
                    <a:lnTo>
                      <a:pt x="984" y="1548"/>
                    </a:lnTo>
                    <a:lnTo>
                      <a:pt x="963" y="1548"/>
                    </a:lnTo>
                    <a:lnTo>
                      <a:pt x="942" y="1527"/>
                    </a:lnTo>
                    <a:lnTo>
                      <a:pt x="900" y="1527"/>
                    </a:lnTo>
                    <a:lnTo>
                      <a:pt x="796" y="1569"/>
                    </a:lnTo>
                    <a:lnTo>
                      <a:pt x="754" y="1653"/>
                    </a:lnTo>
                    <a:lnTo>
                      <a:pt x="754" y="1716"/>
                    </a:lnTo>
                    <a:lnTo>
                      <a:pt x="796" y="1716"/>
                    </a:lnTo>
                    <a:lnTo>
                      <a:pt x="858" y="1758"/>
                    </a:lnTo>
                    <a:lnTo>
                      <a:pt x="838" y="1779"/>
                    </a:lnTo>
                    <a:lnTo>
                      <a:pt x="838" y="1841"/>
                    </a:lnTo>
                    <a:lnTo>
                      <a:pt x="775" y="1883"/>
                    </a:lnTo>
                    <a:lnTo>
                      <a:pt x="649" y="1862"/>
                    </a:lnTo>
                    <a:lnTo>
                      <a:pt x="628" y="1883"/>
                    </a:lnTo>
                    <a:lnTo>
                      <a:pt x="628" y="1946"/>
                    </a:lnTo>
                    <a:lnTo>
                      <a:pt x="545" y="2030"/>
                    </a:lnTo>
                    <a:lnTo>
                      <a:pt x="482" y="2134"/>
                    </a:lnTo>
                    <a:lnTo>
                      <a:pt x="440" y="2197"/>
                    </a:lnTo>
                    <a:lnTo>
                      <a:pt x="419" y="2197"/>
                    </a:lnTo>
                    <a:lnTo>
                      <a:pt x="419" y="2134"/>
                    </a:lnTo>
                    <a:lnTo>
                      <a:pt x="377" y="2197"/>
                    </a:lnTo>
                    <a:lnTo>
                      <a:pt x="335" y="2134"/>
                    </a:lnTo>
                    <a:lnTo>
                      <a:pt x="356" y="2072"/>
                    </a:lnTo>
                    <a:lnTo>
                      <a:pt x="440" y="2030"/>
                    </a:lnTo>
                    <a:lnTo>
                      <a:pt x="461" y="1967"/>
                    </a:lnTo>
                    <a:lnTo>
                      <a:pt x="440" y="1988"/>
                    </a:lnTo>
                    <a:lnTo>
                      <a:pt x="356" y="2051"/>
                    </a:lnTo>
                    <a:lnTo>
                      <a:pt x="231" y="2134"/>
                    </a:lnTo>
                    <a:lnTo>
                      <a:pt x="168" y="2260"/>
                    </a:lnTo>
                    <a:lnTo>
                      <a:pt x="231" y="2260"/>
                    </a:lnTo>
                    <a:lnTo>
                      <a:pt x="314" y="2239"/>
                    </a:lnTo>
                    <a:lnTo>
                      <a:pt x="461" y="2197"/>
                    </a:lnTo>
                    <a:lnTo>
                      <a:pt x="586" y="2197"/>
                    </a:lnTo>
                    <a:lnTo>
                      <a:pt x="524" y="2281"/>
                    </a:lnTo>
                    <a:lnTo>
                      <a:pt x="419" y="2406"/>
                    </a:lnTo>
                    <a:lnTo>
                      <a:pt x="335" y="2511"/>
                    </a:lnTo>
                    <a:lnTo>
                      <a:pt x="210" y="2595"/>
                    </a:lnTo>
                    <a:lnTo>
                      <a:pt x="105" y="2699"/>
                    </a:lnTo>
                    <a:lnTo>
                      <a:pt x="22" y="2699"/>
                    </a:lnTo>
                    <a:lnTo>
                      <a:pt x="1" y="2762"/>
                    </a:lnTo>
                    <a:lnTo>
                      <a:pt x="22" y="2804"/>
                    </a:lnTo>
                    <a:lnTo>
                      <a:pt x="1" y="2888"/>
                    </a:lnTo>
                    <a:lnTo>
                      <a:pt x="22" y="2929"/>
                    </a:lnTo>
                    <a:lnTo>
                      <a:pt x="63" y="2929"/>
                    </a:lnTo>
                    <a:lnTo>
                      <a:pt x="168" y="2971"/>
                    </a:lnTo>
                    <a:lnTo>
                      <a:pt x="314" y="2929"/>
                    </a:lnTo>
                    <a:lnTo>
                      <a:pt x="377" y="2888"/>
                    </a:lnTo>
                    <a:lnTo>
                      <a:pt x="482" y="2888"/>
                    </a:lnTo>
                    <a:lnTo>
                      <a:pt x="566" y="2825"/>
                    </a:lnTo>
                    <a:lnTo>
                      <a:pt x="586" y="2783"/>
                    </a:lnTo>
                    <a:lnTo>
                      <a:pt x="586" y="2804"/>
                    </a:lnTo>
                    <a:lnTo>
                      <a:pt x="545" y="2888"/>
                    </a:lnTo>
                    <a:lnTo>
                      <a:pt x="670" y="2908"/>
                    </a:lnTo>
                    <a:lnTo>
                      <a:pt x="754" y="2888"/>
                    </a:lnTo>
                    <a:lnTo>
                      <a:pt x="796" y="2929"/>
                    </a:lnTo>
                    <a:lnTo>
                      <a:pt x="963" y="2929"/>
                    </a:lnTo>
                    <a:lnTo>
                      <a:pt x="1047" y="2908"/>
                    </a:lnTo>
                    <a:lnTo>
                      <a:pt x="1068" y="2971"/>
                    </a:lnTo>
                    <a:lnTo>
                      <a:pt x="1110" y="3013"/>
                    </a:lnTo>
                    <a:lnTo>
                      <a:pt x="1214" y="3013"/>
                    </a:lnTo>
                    <a:lnTo>
                      <a:pt x="1256" y="2992"/>
                    </a:lnTo>
                    <a:lnTo>
                      <a:pt x="1277" y="3013"/>
                    </a:lnTo>
                    <a:lnTo>
                      <a:pt x="1361" y="3013"/>
                    </a:lnTo>
                    <a:lnTo>
                      <a:pt x="1402" y="2992"/>
                    </a:lnTo>
                    <a:lnTo>
                      <a:pt x="1402" y="2950"/>
                    </a:lnTo>
                    <a:lnTo>
                      <a:pt x="1486" y="2950"/>
                    </a:lnTo>
                    <a:lnTo>
                      <a:pt x="1507" y="2992"/>
                    </a:lnTo>
                    <a:lnTo>
                      <a:pt x="1570" y="2992"/>
                    </a:lnTo>
                    <a:lnTo>
                      <a:pt x="1591" y="2929"/>
                    </a:lnTo>
                    <a:lnTo>
                      <a:pt x="1633" y="2929"/>
                    </a:lnTo>
                    <a:lnTo>
                      <a:pt x="1695" y="2971"/>
                    </a:lnTo>
                    <a:lnTo>
                      <a:pt x="1716" y="2908"/>
                    </a:lnTo>
                    <a:lnTo>
                      <a:pt x="1716" y="2867"/>
                    </a:lnTo>
                    <a:lnTo>
                      <a:pt x="1716" y="2783"/>
                    </a:lnTo>
                    <a:lnTo>
                      <a:pt x="1737" y="2804"/>
                    </a:lnTo>
                    <a:lnTo>
                      <a:pt x="1779" y="2762"/>
                    </a:lnTo>
                    <a:lnTo>
                      <a:pt x="1821" y="2762"/>
                    </a:lnTo>
                    <a:lnTo>
                      <a:pt x="1800" y="2783"/>
                    </a:lnTo>
                    <a:lnTo>
                      <a:pt x="1779" y="2888"/>
                    </a:lnTo>
                    <a:lnTo>
                      <a:pt x="1800" y="2908"/>
                    </a:lnTo>
                    <a:lnTo>
                      <a:pt x="1821" y="2867"/>
                    </a:lnTo>
                    <a:lnTo>
                      <a:pt x="1884" y="2783"/>
                    </a:lnTo>
                    <a:lnTo>
                      <a:pt x="1905" y="2783"/>
                    </a:lnTo>
                    <a:lnTo>
                      <a:pt x="1905" y="2867"/>
                    </a:lnTo>
                    <a:lnTo>
                      <a:pt x="1884" y="2908"/>
                    </a:lnTo>
                    <a:lnTo>
                      <a:pt x="1884" y="2971"/>
                    </a:lnTo>
                    <a:lnTo>
                      <a:pt x="1947" y="2929"/>
                    </a:lnTo>
                    <a:lnTo>
                      <a:pt x="1988" y="2929"/>
                    </a:lnTo>
                    <a:lnTo>
                      <a:pt x="1988" y="2971"/>
                    </a:lnTo>
                    <a:lnTo>
                      <a:pt x="1884" y="3034"/>
                    </a:lnTo>
                    <a:lnTo>
                      <a:pt x="1779" y="3097"/>
                    </a:lnTo>
                    <a:lnTo>
                      <a:pt x="1800" y="3118"/>
                    </a:lnTo>
                    <a:lnTo>
                      <a:pt x="1821" y="3097"/>
                    </a:lnTo>
                    <a:lnTo>
                      <a:pt x="1884" y="3097"/>
                    </a:lnTo>
                    <a:lnTo>
                      <a:pt x="1905" y="3118"/>
                    </a:lnTo>
                    <a:lnTo>
                      <a:pt x="1947" y="3118"/>
                    </a:lnTo>
                    <a:lnTo>
                      <a:pt x="1988" y="3139"/>
                    </a:lnTo>
                    <a:lnTo>
                      <a:pt x="2030" y="3118"/>
                    </a:lnTo>
                    <a:lnTo>
                      <a:pt x="2114" y="3097"/>
                    </a:lnTo>
                    <a:lnTo>
                      <a:pt x="2135" y="3013"/>
                    </a:lnTo>
                    <a:lnTo>
                      <a:pt x="2135" y="2971"/>
                    </a:lnTo>
                    <a:lnTo>
                      <a:pt x="2198" y="2992"/>
                    </a:lnTo>
                    <a:lnTo>
                      <a:pt x="2260" y="3013"/>
                    </a:lnTo>
                    <a:lnTo>
                      <a:pt x="2323" y="3076"/>
                    </a:lnTo>
                    <a:lnTo>
                      <a:pt x="2365" y="3034"/>
                    </a:lnTo>
                    <a:lnTo>
                      <a:pt x="2428" y="3013"/>
                    </a:lnTo>
                    <a:lnTo>
                      <a:pt x="2511" y="3013"/>
                    </a:lnTo>
                    <a:lnTo>
                      <a:pt x="2449" y="3076"/>
                    </a:lnTo>
                    <a:lnTo>
                      <a:pt x="2449" y="3097"/>
                    </a:lnTo>
                    <a:lnTo>
                      <a:pt x="2344" y="3139"/>
                    </a:lnTo>
                    <a:lnTo>
                      <a:pt x="2239" y="3139"/>
                    </a:lnTo>
                    <a:lnTo>
                      <a:pt x="2198" y="3201"/>
                    </a:lnTo>
                    <a:lnTo>
                      <a:pt x="2198" y="3243"/>
                    </a:lnTo>
                    <a:lnTo>
                      <a:pt x="2156" y="3285"/>
                    </a:lnTo>
                    <a:lnTo>
                      <a:pt x="2135" y="3327"/>
                    </a:lnTo>
                    <a:lnTo>
                      <a:pt x="2051" y="3327"/>
                    </a:lnTo>
                    <a:lnTo>
                      <a:pt x="2009" y="3348"/>
                    </a:lnTo>
                    <a:lnTo>
                      <a:pt x="1988" y="3411"/>
                    </a:lnTo>
                    <a:lnTo>
                      <a:pt x="1926" y="3432"/>
                    </a:lnTo>
                    <a:lnTo>
                      <a:pt x="1821" y="3452"/>
                    </a:lnTo>
                    <a:lnTo>
                      <a:pt x="1737" y="3515"/>
                    </a:lnTo>
                    <a:lnTo>
                      <a:pt x="1716" y="3557"/>
                    </a:lnTo>
                    <a:lnTo>
                      <a:pt x="1737" y="3599"/>
                    </a:lnTo>
                    <a:lnTo>
                      <a:pt x="1779" y="3620"/>
                    </a:lnTo>
                    <a:lnTo>
                      <a:pt x="1842" y="3620"/>
                    </a:lnTo>
                    <a:lnTo>
                      <a:pt x="1884" y="3557"/>
                    </a:lnTo>
                    <a:lnTo>
                      <a:pt x="1905" y="3536"/>
                    </a:lnTo>
                    <a:lnTo>
                      <a:pt x="1947" y="3536"/>
                    </a:lnTo>
                    <a:lnTo>
                      <a:pt x="1947" y="3599"/>
                    </a:lnTo>
                    <a:lnTo>
                      <a:pt x="1988" y="3620"/>
                    </a:lnTo>
                    <a:lnTo>
                      <a:pt x="2051" y="3599"/>
                    </a:lnTo>
                    <a:lnTo>
                      <a:pt x="2114" y="3536"/>
                    </a:lnTo>
                    <a:lnTo>
                      <a:pt x="2135" y="3494"/>
                    </a:lnTo>
                    <a:lnTo>
                      <a:pt x="2156" y="3494"/>
                    </a:lnTo>
                    <a:lnTo>
                      <a:pt x="2198" y="3432"/>
                    </a:lnTo>
                    <a:lnTo>
                      <a:pt x="2219" y="3348"/>
                    </a:lnTo>
                    <a:lnTo>
                      <a:pt x="2260" y="3327"/>
                    </a:lnTo>
                    <a:lnTo>
                      <a:pt x="2365" y="3222"/>
                    </a:lnTo>
                    <a:lnTo>
                      <a:pt x="2428" y="3201"/>
                    </a:lnTo>
                    <a:lnTo>
                      <a:pt x="2470" y="3222"/>
                    </a:lnTo>
                    <a:lnTo>
                      <a:pt x="2553" y="3222"/>
                    </a:lnTo>
                    <a:lnTo>
                      <a:pt x="2511" y="3285"/>
                    </a:lnTo>
                    <a:lnTo>
                      <a:pt x="2553" y="3285"/>
                    </a:lnTo>
                    <a:lnTo>
                      <a:pt x="2616" y="3243"/>
                    </a:lnTo>
                    <a:lnTo>
                      <a:pt x="2658" y="3118"/>
                    </a:lnTo>
                    <a:lnTo>
                      <a:pt x="2721" y="3013"/>
                    </a:lnTo>
                    <a:lnTo>
                      <a:pt x="2721" y="2908"/>
                    </a:lnTo>
                    <a:lnTo>
                      <a:pt x="2742" y="2888"/>
                    </a:lnTo>
                    <a:lnTo>
                      <a:pt x="2763" y="2888"/>
                    </a:lnTo>
                    <a:lnTo>
                      <a:pt x="2825" y="2929"/>
                    </a:lnTo>
                    <a:lnTo>
                      <a:pt x="2846" y="2929"/>
                    </a:lnTo>
                    <a:lnTo>
                      <a:pt x="2888" y="2971"/>
                    </a:lnTo>
                    <a:lnTo>
                      <a:pt x="2888" y="3076"/>
                    </a:lnTo>
                    <a:lnTo>
                      <a:pt x="2867" y="3139"/>
                    </a:lnTo>
                    <a:lnTo>
                      <a:pt x="2846" y="3222"/>
                    </a:lnTo>
                    <a:lnTo>
                      <a:pt x="2867" y="3285"/>
                    </a:lnTo>
                    <a:lnTo>
                      <a:pt x="2846" y="3327"/>
                    </a:lnTo>
                    <a:lnTo>
                      <a:pt x="2763" y="3411"/>
                    </a:lnTo>
                    <a:lnTo>
                      <a:pt x="2721" y="3557"/>
                    </a:lnTo>
                    <a:lnTo>
                      <a:pt x="2721" y="3641"/>
                    </a:lnTo>
                    <a:lnTo>
                      <a:pt x="2679" y="3662"/>
                    </a:lnTo>
                    <a:lnTo>
                      <a:pt x="2679" y="3745"/>
                    </a:lnTo>
                    <a:lnTo>
                      <a:pt x="2742" y="3766"/>
                    </a:lnTo>
                    <a:lnTo>
                      <a:pt x="2825" y="3724"/>
                    </a:lnTo>
                    <a:lnTo>
                      <a:pt x="2888" y="3557"/>
                    </a:lnTo>
                    <a:lnTo>
                      <a:pt x="2951" y="3557"/>
                    </a:lnTo>
                    <a:lnTo>
                      <a:pt x="3035" y="3452"/>
                    </a:lnTo>
                    <a:lnTo>
                      <a:pt x="3076" y="3411"/>
                    </a:lnTo>
                    <a:lnTo>
                      <a:pt x="3097" y="3432"/>
                    </a:lnTo>
                    <a:lnTo>
                      <a:pt x="3202" y="3432"/>
                    </a:lnTo>
                    <a:lnTo>
                      <a:pt x="3202" y="3494"/>
                    </a:lnTo>
                    <a:lnTo>
                      <a:pt x="3139" y="3515"/>
                    </a:lnTo>
                    <a:lnTo>
                      <a:pt x="3035" y="3620"/>
                    </a:lnTo>
                    <a:lnTo>
                      <a:pt x="3035" y="3704"/>
                    </a:lnTo>
                    <a:lnTo>
                      <a:pt x="2993" y="3766"/>
                    </a:lnTo>
                    <a:lnTo>
                      <a:pt x="3035" y="3808"/>
                    </a:lnTo>
                    <a:lnTo>
                      <a:pt x="3035" y="3913"/>
                    </a:lnTo>
                    <a:lnTo>
                      <a:pt x="3076" y="3955"/>
                    </a:lnTo>
                    <a:lnTo>
                      <a:pt x="3097" y="3871"/>
                    </a:lnTo>
                    <a:lnTo>
                      <a:pt x="3160" y="3829"/>
                    </a:lnTo>
                    <a:lnTo>
                      <a:pt x="3202" y="3829"/>
                    </a:lnTo>
                    <a:lnTo>
                      <a:pt x="3265" y="3913"/>
                    </a:lnTo>
                    <a:lnTo>
                      <a:pt x="3307" y="3934"/>
                    </a:lnTo>
                    <a:lnTo>
                      <a:pt x="3390" y="3871"/>
                    </a:lnTo>
                    <a:lnTo>
                      <a:pt x="3390" y="3829"/>
                    </a:lnTo>
                    <a:lnTo>
                      <a:pt x="3411" y="3829"/>
                    </a:lnTo>
                    <a:lnTo>
                      <a:pt x="3453" y="3766"/>
                    </a:lnTo>
                    <a:lnTo>
                      <a:pt x="3453" y="3704"/>
                    </a:lnTo>
                    <a:lnTo>
                      <a:pt x="3474" y="3704"/>
                    </a:lnTo>
                    <a:lnTo>
                      <a:pt x="3495" y="3641"/>
                    </a:lnTo>
                    <a:lnTo>
                      <a:pt x="3474" y="3599"/>
                    </a:lnTo>
                    <a:lnTo>
                      <a:pt x="3495" y="3494"/>
                    </a:lnTo>
                    <a:lnTo>
                      <a:pt x="3599" y="3348"/>
                    </a:lnTo>
                    <a:lnTo>
                      <a:pt x="3662" y="3243"/>
                    </a:lnTo>
                    <a:lnTo>
                      <a:pt x="3662" y="3097"/>
                    </a:lnTo>
                    <a:lnTo>
                      <a:pt x="3662" y="3034"/>
                    </a:lnTo>
                    <a:lnTo>
                      <a:pt x="3620" y="3034"/>
                    </a:lnTo>
                    <a:lnTo>
                      <a:pt x="3620" y="3097"/>
                    </a:lnTo>
                    <a:lnTo>
                      <a:pt x="3579" y="3180"/>
                    </a:lnTo>
                    <a:lnTo>
                      <a:pt x="3495" y="3222"/>
                    </a:lnTo>
                    <a:lnTo>
                      <a:pt x="3411" y="3306"/>
                    </a:lnTo>
                    <a:lnTo>
                      <a:pt x="3369" y="3327"/>
                    </a:lnTo>
                    <a:lnTo>
                      <a:pt x="3348" y="3243"/>
                    </a:lnTo>
                    <a:lnTo>
                      <a:pt x="3369" y="3180"/>
                    </a:lnTo>
                    <a:lnTo>
                      <a:pt x="3369" y="3097"/>
                    </a:lnTo>
                    <a:lnTo>
                      <a:pt x="3474" y="3013"/>
                    </a:lnTo>
                    <a:lnTo>
                      <a:pt x="3495" y="2971"/>
                    </a:lnTo>
                    <a:lnTo>
                      <a:pt x="3579" y="2888"/>
                    </a:lnTo>
                    <a:lnTo>
                      <a:pt x="3599" y="2888"/>
                    </a:lnTo>
                    <a:lnTo>
                      <a:pt x="3662" y="2867"/>
                    </a:lnTo>
                    <a:lnTo>
                      <a:pt x="3620" y="2804"/>
                    </a:lnTo>
                    <a:lnTo>
                      <a:pt x="3579" y="2867"/>
                    </a:lnTo>
                    <a:lnTo>
                      <a:pt x="3516" y="2867"/>
                    </a:lnTo>
                    <a:lnTo>
                      <a:pt x="3453" y="2888"/>
                    </a:lnTo>
                    <a:lnTo>
                      <a:pt x="3390" y="2888"/>
                    </a:lnTo>
                    <a:lnTo>
                      <a:pt x="3307" y="2929"/>
                    </a:lnTo>
                    <a:lnTo>
                      <a:pt x="3286" y="2992"/>
                    </a:lnTo>
                    <a:lnTo>
                      <a:pt x="3181" y="3076"/>
                    </a:lnTo>
                    <a:lnTo>
                      <a:pt x="3181" y="3118"/>
                    </a:lnTo>
                    <a:lnTo>
                      <a:pt x="3139" y="3180"/>
                    </a:lnTo>
                    <a:lnTo>
                      <a:pt x="3055" y="3097"/>
                    </a:lnTo>
                    <a:lnTo>
                      <a:pt x="3055" y="3034"/>
                    </a:lnTo>
                    <a:lnTo>
                      <a:pt x="3035" y="2971"/>
                    </a:lnTo>
                    <a:lnTo>
                      <a:pt x="3035" y="2888"/>
                    </a:lnTo>
                    <a:lnTo>
                      <a:pt x="3076" y="2929"/>
                    </a:lnTo>
                    <a:lnTo>
                      <a:pt x="3097" y="2929"/>
                    </a:lnTo>
                    <a:lnTo>
                      <a:pt x="3181" y="2825"/>
                    </a:lnTo>
                    <a:lnTo>
                      <a:pt x="3139" y="2825"/>
                    </a:lnTo>
                    <a:lnTo>
                      <a:pt x="3055" y="2804"/>
                    </a:lnTo>
                    <a:lnTo>
                      <a:pt x="3181" y="2804"/>
                    </a:lnTo>
                    <a:lnTo>
                      <a:pt x="3076" y="2783"/>
                    </a:lnTo>
                    <a:lnTo>
                      <a:pt x="3035" y="2720"/>
                    </a:lnTo>
                    <a:lnTo>
                      <a:pt x="3035" y="2678"/>
                    </a:lnTo>
                    <a:lnTo>
                      <a:pt x="3055" y="2657"/>
                    </a:lnTo>
                    <a:lnTo>
                      <a:pt x="3160" y="2657"/>
                    </a:lnTo>
                    <a:lnTo>
                      <a:pt x="3181" y="2616"/>
                    </a:lnTo>
                    <a:lnTo>
                      <a:pt x="3265" y="2553"/>
                    </a:lnTo>
                    <a:lnTo>
                      <a:pt x="3286" y="2448"/>
                    </a:lnTo>
                    <a:lnTo>
                      <a:pt x="3369" y="2448"/>
                    </a:lnTo>
                    <a:lnTo>
                      <a:pt x="3390" y="2469"/>
                    </a:lnTo>
                    <a:lnTo>
                      <a:pt x="3495" y="2406"/>
                    </a:lnTo>
                    <a:lnTo>
                      <a:pt x="3516" y="2344"/>
                    </a:lnTo>
                    <a:lnTo>
                      <a:pt x="3516" y="2260"/>
                    </a:lnTo>
                    <a:lnTo>
                      <a:pt x="3495" y="2197"/>
                    </a:lnTo>
                    <a:lnTo>
                      <a:pt x="3411" y="2281"/>
                    </a:lnTo>
                    <a:lnTo>
                      <a:pt x="3369" y="2302"/>
                    </a:lnTo>
                    <a:lnTo>
                      <a:pt x="3348" y="2281"/>
                    </a:lnTo>
                    <a:lnTo>
                      <a:pt x="3286" y="2281"/>
                    </a:lnTo>
                    <a:lnTo>
                      <a:pt x="3286" y="2344"/>
                    </a:lnTo>
                    <a:lnTo>
                      <a:pt x="3286" y="2406"/>
                    </a:lnTo>
                    <a:lnTo>
                      <a:pt x="3244" y="2448"/>
                    </a:lnTo>
                    <a:lnTo>
                      <a:pt x="3181" y="2448"/>
                    </a:lnTo>
                    <a:lnTo>
                      <a:pt x="3097" y="2490"/>
                    </a:lnTo>
                    <a:lnTo>
                      <a:pt x="3055" y="2511"/>
                    </a:lnTo>
                    <a:lnTo>
                      <a:pt x="3055" y="2574"/>
                    </a:lnTo>
                    <a:lnTo>
                      <a:pt x="2993" y="2595"/>
                    </a:lnTo>
                    <a:lnTo>
                      <a:pt x="3035" y="2553"/>
                    </a:lnTo>
                    <a:lnTo>
                      <a:pt x="3035" y="2469"/>
                    </a:lnTo>
                    <a:lnTo>
                      <a:pt x="2993" y="2490"/>
                    </a:lnTo>
                    <a:lnTo>
                      <a:pt x="2951" y="2490"/>
                    </a:lnTo>
                    <a:lnTo>
                      <a:pt x="2993" y="2469"/>
                    </a:lnTo>
                    <a:lnTo>
                      <a:pt x="3055" y="2406"/>
                    </a:lnTo>
                    <a:lnTo>
                      <a:pt x="3076" y="2385"/>
                    </a:lnTo>
                    <a:lnTo>
                      <a:pt x="3035" y="2364"/>
                    </a:lnTo>
                    <a:lnTo>
                      <a:pt x="3076" y="2302"/>
                    </a:lnTo>
                    <a:lnTo>
                      <a:pt x="3097" y="2239"/>
                    </a:lnTo>
                    <a:lnTo>
                      <a:pt x="3055" y="2197"/>
                    </a:lnTo>
                    <a:lnTo>
                      <a:pt x="2993" y="2260"/>
                    </a:lnTo>
                    <a:lnTo>
                      <a:pt x="3035" y="2197"/>
                    </a:lnTo>
                    <a:lnTo>
                      <a:pt x="3035" y="2155"/>
                    </a:lnTo>
                    <a:lnTo>
                      <a:pt x="2993" y="2155"/>
                    </a:lnTo>
                    <a:lnTo>
                      <a:pt x="2930" y="2176"/>
                    </a:lnTo>
                    <a:lnTo>
                      <a:pt x="2878" y="2166"/>
                    </a:lnTo>
                    <a:lnTo>
                      <a:pt x="2878" y="2166"/>
                    </a:lnTo>
                    <a:lnTo>
                      <a:pt x="2825" y="2176"/>
                    </a:lnTo>
                    <a:lnTo>
                      <a:pt x="2872" y="2165"/>
                    </a:lnTo>
                    <a:lnTo>
                      <a:pt x="2872" y="2165"/>
                    </a:lnTo>
                    <a:lnTo>
                      <a:pt x="2825" y="2155"/>
                    </a:lnTo>
                    <a:lnTo>
                      <a:pt x="2909" y="2155"/>
                    </a:lnTo>
                    <a:lnTo>
                      <a:pt x="2993" y="2113"/>
                    </a:lnTo>
                    <a:lnTo>
                      <a:pt x="3035" y="2072"/>
                    </a:lnTo>
                    <a:lnTo>
                      <a:pt x="3076" y="2072"/>
                    </a:lnTo>
                    <a:lnTo>
                      <a:pt x="3139" y="2051"/>
                    </a:lnTo>
                    <a:lnTo>
                      <a:pt x="3139" y="1967"/>
                    </a:lnTo>
                    <a:lnTo>
                      <a:pt x="3181" y="1904"/>
                    </a:lnTo>
                    <a:lnTo>
                      <a:pt x="3181" y="1862"/>
                    </a:lnTo>
                    <a:lnTo>
                      <a:pt x="3097" y="1800"/>
                    </a:lnTo>
                    <a:lnTo>
                      <a:pt x="2993" y="1716"/>
                    </a:lnTo>
                    <a:lnTo>
                      <a:pt x="2888" y="1716"/>
                    </a:lnTo>
                    <a:lnTo>
                      <a:pt x="2783" y="1737"/>
                    </a:lnTo>
                    <a:lnTo>
                      <a:pt x="2742" y="1737"/>
                    </a:lnTo>
                    <a:lnTo>
                      <a:pt x="2742" y="1779"/>
                    </a:lnTo>
                    <a:lnTo>
                      <a:pt x="2679" y="1862"/>
                    </a:lnTo>
                    <a:lnTo>
                      <a:pt x="2658" y="1946"/>
                    </a:lnTo>
                    <a:lnTo>
                      <a:pt x="2679" y="1841"/>
                    </a:lnTo>
                    <a:lnTo>
                      <a:pt x="2658" y="1820"/>
                    </a:lnTo>
                    <a:lnTo>
                      <a:pt x="2679" y="1758"/>
                    </a:lnTo>
                    <a:lnTo>
                      <a:pt x="2742" y="1674"/>
                    </a:lnTo>
                    <a:lnTo>
                      <a:pt x="2721" y="1674"/>
                    </a:lnTo>
                    <a:lnTo>
                      <a:pt x="2637" y="1737"/>
                    </a:lnTo>
                    <a:lnTo>
                      <a:pt x="2574" y="1779"/>
                    </a:lnTo>
                    <a:lnTo>
                      <a:pt x="2553" y="1862"/>
                    </a:lnTo>
                    <a:lnTo>
                      <a:pt x="2532" y="1841"/>
                    </a:lnTo>
                    <a:lnTo>
                      <a:pt x="2491" y="1862"/>
                    </a:lnTo>
                    <a:lnTo>
                      <a:pt x="2449" y="1883"/>
                    </a:lnTo>
                    <a:lnTo>
                      <a:pt x="2428" y="1862"/>
                    </a:lnTo>
                    <a:lnTo>
                      <a:pt x="2344" y="1925"/>
                    </a:lnTo>
                    <a:lnTo>
                      <a:pt x="2323" y="2030"/>
                    </a:lnTo>
                    <a:lnTo>
                      <a:pt x="2239" y="2072"/>
                    </a:lnTo>
                    <a:lnTo>
                      <a:pt x="2239" y="2072"/>
                    </a:lnTo>
                    <a:lnTo>
                      <a:pt x="2281" y="2030"/>
                    </a:lnTo>
                    <a:lnTo>
                      <a:pt x="2323" y="1883"/>
                    </a:lnTo>
                    <a:lnTo>
                      <a:pt x="2365" y="1779"/>
                    </a:lnTo>
                    <a:lnTo>
                      <a:pt x="2344" y="1758"/>
                    </a:lnTo>
                    <a:lnTo>
                      <a:pt x="2281" y="1779"/>
                    </a:lnTo>
                    <a:lnTo>
                      <a:pt x="2260" y="1841"/>
                    </a:lnTo>
                    <a:lnTo>
                      <a:pt x="2219" y="1883"/>
                    </a:lnTo>
                    <a:lnTo>
                      <a:pt x="2177" y="1841"/>
                    </a:lnTo>
                    <a:lnTo>
                      <a:pt x="2239" y="1779"/>
                    </a:lnTo>
                    <a:lnTo>
                      <a:pt x="2260" y="1737"/>
                    </a:lnTo>
                    <a:lnTo>
                      <a:pt x="2260" y="1716"/>
                    </a:lnTo>
                    <a:lnTo>
                      <a:pt x="2177" y="1737"/>
                    </a:lnTo>
                    <a:lnTo>
                      <a:pt x="2072" y="1820"/>
                    </a:lnTo>
                    <a:lnTo>
                      <a:pt x="2030" y="1820"/>
                    </a:lnTo>
                    <a:lnTo>
                      <a:pt x="2009" y="1737"/>
                    </a:lnTo>
                    <a:lnTo>
                      <a:pt x="1967" y="1737"/>
                    </a:lnTo>
                    <a:lnTo>
                      <a:pt x="1905" y="1820"/>
                    </a:lnTo>
                    <a:lnTo>
                      <a:pt x="1842" y="1820"/>
                    </a:lnTo>
                    <a:lnTo>
                      <a:pt x="1842" y="1779"/>
                    </a:lnTo>
                    <a:lnTo>
                      <a:pt x="1947" y="1737"/>
                    </a:lnTo>
                    <a:lnTo>
                      <a:pt x="2009" y="1632"/>
                    </a:lnTo>
                    <a:lnTo>
                      <a:pt x="2030" y="1548"/>
                    </a:lnTo>
                    <a:lnTo>
                      <a:pt x="1947" y="1548"/>
                    </a:lnTo>
                    <a:lnTo>
                      <a:pt x="1863" y="1611"/>
                    </a:lnTo>
                    <a:lnTo>
                      <a:pt x="1863" y="1611"/>
                    </a:lnTo>
                    <a:lnTo>
                      <a:pt x="1926" y="1527"/>
                    </a:lnTo>
                    <a:lnTo>
                      <a:pt x="2009" y="1444"/>
                    </a:lnTo>
                    <a:lnTo>
                      <a:pt x="2114" y="1444"/>
                    </a:lnTo>
                    <a:lnTo>
                      <a:pt x="2156" y="1423"/>
                    </a:lnTo>
                    <a:lnTo>
                      <a:pt x="2239" y="1381"/>
                    </a:lnTo>
                    <a:lnTo>
                      <a:pt x="2281" y="1339"/>
                    </a:lnTo>
                    <a:lnTo>
                      <a:pt x="2281" y="1276"/>
                    </a:lnTo>
                    <a:lnTo>
                      <a:pt x="2260" y="1318"/>
                    </a:lnTo>
                    <a:lnTo>
                      <a:pt x="2156" y="1339"/>
                    </a:lnTo>
                    <a:lnTo>
                      <a:pt x="2114" y="1318"/>
                    </a:lnTo>
                    <a:lnTo>
                      <a:pt x="2030" y="1235"/>
                    </a:lnTo>
                    <a:lnTo>
                      <a:pt x="1967" y="1235"/>
                    </a:lnTo>
                    <a:lnTo>
                      <a:pt x="1926" y="1255"/>
                    </a:lnTo>
                    <a:lnTo>
                      <a:pt x="1967" y="1151"/>
                    </a:lnTo>
                    <a:lnTo>
                      <a:pt x="2009" y="1130"/>
                    </a:lnTo>
                    <a:lnTo>
                      <a:pt x="2009" y="1109"/>
                    </a:lnTo>
                    <a:lnTo>
                      <a:pt x="1947" y="1130"/>
                    </a:lnTo>
                    <a:lnTo>
                      <a:pt x="1863" y="1193"/>
                    </a:lnTo>
                    <a:lnTo>
                      <a:pt x="1821" y="1255"/>
                    </a:lnTo>
                    <a:lnTo>
                      <a:pt x="1737" y="1339"/>
                    </a:lnTo>
                    <a:lnTo>
                      <a:pt x="1695" y="1360"/>
                    </a:lnTo>
                    <a:lnTo>
                      <a:pt x="1654" y="1423"/>
                    </a:lnTo>
                    <a:lnTo>
                      <a:pt x="1591" y="1465"/>
                    </a:lnTo>
                    <a:lnTo>
                      <a:pt x="1528" y="1548"/>
                    </a:lnTo>
                    <a:lnTo>
                      <a:pt x="1528" y="1444"/>
                    </a:lnTo>
                    <a:lnTo>
                      <a:pt x="1549" y="1360"/>
                    </a:lnTo>
                    <a:lnTo>
                      <a:pt x="1612" y="1297"/>
                    </a:lnTo>
                    <a:lnTo>
                      <a:pt x="1612" y="1235"/>
                    </a:lnTo>
                    <a:lnTo>
                      <a:pt x="1654" y="1130"/>
                    </a:lnTo>
                    <a:lnTo>
                      <a:pt x="1737" y="1046"/>
                    </a:lnTo>
                    <a:lnTo>
                      <a:pt x="1737" y="1004"/>
                    </a:lnTo>
                    <a:lnTo>
                      <a:pt x="1800" y="942"/>
                    </a:lnTo>
                    <a:lnTo>
                      <a:pt x="1821" y="921"/>
                    </a:lnTo>
                    <a:lnTo>
                      <a:pt x="1863" y="816"/>
                    </a:lnTo>
                    <a:lnTo>
                      <a:pt x="1947" y="774"/>
                    </a:lnTo>
                    <a:lnTo>
                      <a:pt x="2009" y="711"/>
                    </a:lnTo>
                    <a:lnTo>
                      <a:pt x="2051" y="691"/>
                    </a:lnTo>
                    <a:lnTo>
                      <a:pt x="2072" y="670"/>
                    </a:lnTo>
                    <a:lnTo>
                      <a:pt x="2072" y="607"/>
                    </a:lnTo>
                    <a:lnTo>
                      <a:pt x="2114" y="565"/>
                    </a:lnTo>
                    <a:lnTo>
                      <a:pt x="2135" y="481"/>
                    </a:lnTo>
                    <a:lnTo>
                      <a:pt x="2135" y="523"/>
                    </a:lnTo>
                    <a:lnTo>
                      <a:pt x="2114" y="586"/>
                    </a:lnTo>
                    <a:lnTo>
                      <a:pt x="2135" y="628"/>
                    </a:lnTo>
                    <a:lnTo>
                      <a:pt x="2219" y="523"/>
                    </a:lnTo>
                    <a:lnTo>
                      <a:pt x="2323" y="419"/>
                    </a:lnTo>
                    <a:lnTo>
                      <a:pt x="2344" y="377"/>
                    </a:lnTo>
                    <a:lnTo>
                      <a:pt x="2323" y="314"/>
                    </a:lnTo>
                    <a:lnTo>
                      <a:pt x="2260" y="314"/>
                    </a:lnTo>
                    <a:lnTo>
                      <a:pt x="2219" y="377"/>
                    </a:lnTo>
                    <a:lnTo>
                      <a:pt x="2177" y="293"/>
                    </a:lnTo>
                    <a:lnTo>
                      <a:pt x="2156" y="272"/>
                    </a:lnTo>
                    <a:lnTo>
                      <a:pt x="2177" y="209"/>
                    </a:lnTo>
                    <a:lnTo>
                      <a:pt x="2239" y="188"/>
                    </a:lnTo>
                    <a:lnTo>
                      <a:pt x="2323" y="209"/>
                    </a:lnTo>
                    <a:lnTo>
                      <a:pt x="2386" y="272"/>
                    </a:lnTo>
                    <a:lnTo>
                      <a:pt x="2449" y="251"/>
                    </a:lnTo>
                    <a:lnTo>
                      <a:pt x="2491" y="188"/>
                    </a:lnTo>
                    <a:lnTo>
                      <a:pt x="2491" y="42"/>
                    </a:lnTo>
                    <a:lnTo>
                      <a:pt x="2428" y="42"/>
                    </a:lnTo>
                    <a:lnTo>
                      <a:pt x="2365" y="63"/>
                    </a:lnTo>
                    <a:lnTo>
                      <a:pt x="2365" y="105"/>
                    </a:lnTo>
                    <a:lnTo>
                      <a:pt x="2323" y="105"/>
                    </a:lnTo>
                    <a:lnTo>
                      <a:pt x="2323" y="63"/>
                    </a:lnTo>
                    <a:lnTo>
                      <a:pt x="232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1" name="Google Shape;6801;p54"/>
              <p:cNvSpPr/>
              <p:nvPr/>
            </p:nvSpPr>
            <p:spPr>
              <a:xfrm>
                <a:off x="1922950" y="1659350"/>
                <a:ext cx="1050900" cy="913875"/>
              </a:xfrm>
              <a:custGeom>
                <a:avLst/>
                <a:gdLst/>
                <a:ahLst/>
                <a:cxnLst/>
                <a:rect l="l" t="t" r="r" b="b"/>
                <a:pathLst>
                  <a:path w="42036" h="36555" extrusionOk="0">
                    <a:moveTo>
                      <a:pt x="4310" y="26929"/>
                    </a:moveTo>
                    <a:lnTo>
                      <a:pt x="4310" y="27055"/>
                    </a:lnTo>
                    <a:lnTo>
                      <a:pt x="4268" y="27159"/>
                    </a:lnTo>
                    <a:lnTo>
                      <a:pt x="4101" y="27264"/>
                    </a:lnTo>
                    <a:lnTo>
                      <a:pt x="4076" y="27268"/>
                    </a:lnTo>
                    <a:lnTo>
                      <a:pt x="4076" y="27268"/>
                    </a:lnTo>
                    <a:lnTo>
                      <a:pt x="4101" y="27243"/>
                    </a:lnTo>
                    <a:lnTo>
                      <a:pt x="4185" y="27117"/>
                    </a:lnTo>
                    <a:lnTo>
                      <a:pt x="4289" y="27034"/>
                    </a:lnTo>
                    <a:lnTo>
                      <a:pt x="4310" y="26929"/>
                    </a:lnTo>
                    <a:close/>
                    <a:moveTo>
                      <a:pt x="40508" y="27473"/>
                    </a:moveTo>
                    <a:lnTo>
                      <a:pt x="40299" y="27557"/>
                    </a:lnTo>
                    <a:lnTo>
                      <a:pt x="40090" y="27599"/>
                    </a:lnTo>
                    <a:lnTo>
                      <a:pt x="40132" y="27536"/>
                    </a:lnTo>
                    <a:lnTo>
                      <a:pt x="40404" y="27473"/>
                    </a:lnTo>
                    <a:close/>
                    <a:moveTo>
                      <a:pt x="19459" y="0"/>
                    </a:moveTo>
                    <a:lnTo>
                      <a:pt x="19187" y="105"/>
                    </a:lnTo>
                    <a:lnTo>
                      <a:pt x="18810" y="105"/>
                    </a:lnTo>
                    <a:lnTo>
                      <a:pt x="18727" y="63"/>
                    </a:lnTo>
                    <a:lnTo>
                      <a:pt x="18392" y="84"/>
                    </a:lnTo>
                    <a:lnTo>
                      <a:pt x="18308" y="63"/>
                    </a:lnTo>
                    <a:lnTo>
                      <a:pt x="18120" y="105"/>
                    </a:lnTo>
                    <a:lnTo>
                      <a:pt x="18078" y="210"/>
                    </a:lnTo>
                    <a:lnTo>
                      <a:pt x="18120" y="272"/>
                    </a:lnTo>
                    <a:lnTo>
                      <a:pt x="18078" y="377"/>
                    </a:lnTo>
                    <a:lnTo>
                      <a:pt x="18078" y="524"/>
                    </a:lnTo>
                    <a:lnTo>
                      <a:pt x="18036" y="775"/>
                    </a:lnTo>
                    <a:lnTo>
                      <a:pt x="18120" y="879"/>
                    </a:lnTo>
                    <a:lnTo>
                      <a:pt x="18036" y="942"/>
                    </a:lnTo>
                    <a:lnTo>
                      <a:pt x="17911" y="942"/>
                    </a:lnTo>
                    <a:lnTo>
                      <a:pt x="17764" y="1109"/>
                    </a:lnTo>
                    <a:lnTo>
                      <a:pt x="17701" y="1214"/>
                    </a:lnTo>
                    <a:lnTo>
                      <a:pt x="17471" y="1298"/>
                    </a:lnTo>
                    <a:lnTo>
                      <a:pt x="17367" y="1444"/>
                    </a:lnTo>
                    <a:lnTo>
                      <a:pt x="17095" y="1633"/>
                    </a:lnTo>
                    <a:lnTo>
                      <a:pt x="16990" y="1674"/>
                    </a:lnTo>
                    <a:lnTo>
                      <a:pt x="16990" y="1758"/>
                    </a:lnTo>
                    <a:lnTo>
                      <a:pt x="17074" y="1925"/>
                    </a:lnTo>
                    <a:lnTo>
                      <a:pt x="17074" y="2072"/>
                    </a:lnTo>
                    <a:lnTo>
                      <a:pt x="16760" y="2030"/>
                    </a:lnTo>
                    <a:lnTo>
                      <a:pt x="16739" y="1946"/>
                    </a:lnTo>
                    <a:lnTo>
                      <a:pt x="16718" y="2135"/>
                    </a:lnTo>
                    <a:lnTo>
                      <a:pt x="16613" y="2281"/>
                    </a:lnTo>
                    <a:lnTo>
                      <a:pt x="16530" y="2302"/>
                    </a:lnTo>
                    <a:lnTo>
                      <a:pt x="16509" y="2365"/>
                    </a:lnTo>
                    <a:lnTo>
                      <a:pt x="16300" y="2407"/>
                    </a:lnTo>
                    <a:lnTo>
                      <a:pt x="16237" y="2574"/>
                    </a:lnTo>
                    <a:lnTo>
                      <a:pt x="16132" y="2595"/>
                    </a:lnTo>
                    <a:lnTo>
                      <a:pt x="16028" y="2700"/>
                    </a:lnTo>
                    <a:lnTo>
                      <a:pt x="15944" y="2700"/>
                    </a:lnTo>
                    <a:lnTo>
                      <a:pt x="15923" y="2804"/>
                    </a:lnTo>
                    <a:lnTo>
                      <a:pt x="15776" y="2888"/>
                    </a:lnTo>
                    <a:lnTo>
                      <a:pt x="15672" y="2993"/>
                    </a:lnTo>
                    <a:lnTo>
                      <a:pt x="15588" y="2972"/>
                    </a:lnTo>
                    <a:lnTo>
                      <a:pt x="15588" y="3076"/>
                    </a:lnTo>
                    <a:lnTo>
                      <a:pt x="15776" y="3139"/>
                    </a:lnTo>
                    <a:lnTo>
                      <a:pt x="15986" y="3139"/>
                    </a:lnTo>
                    <a:lnTo>
                      <a:pt x="15986" y="3244"/>
                    </a:lnTo>
                    <a:lnTo>
                      <a:pt x="15839" y="3202"/>
                    </a:lnTo>
                    <a:lnTo>
                      <a:pt x="15944" y="3516"/>
                    </a:lnTo>
                    <a:lnTo>
                      <a:pt x="16028" y="3599"/>
                    </a:lnTo>
                    <a:lnTo>
                      <a:pt x="16007" y="3725"/>
                    </a:lnTo>
                    <a:lnTo>
                      <a:pt x="15944" y="3871"/>
                    </a:lnTo>
                    <a:lnTo>
                      <a:pt x="16007" y="4018"/>
                    </a:lnTo>
                    <a:lnTo>
                      <a:pt x="15902" y="4185"/>
                    </a:lnTo>
                    <a:lnTo>
                      <a:pt x="15902" y="4394"/>
                    </a:lnTo>
                    <a:lnTo>
                      <a:pt x="15902" y="4457"/>
                    </a:lnTo>
                    <a:lnTo>
                      <a:pt x="15986" y="4457"/>
                    </a:lnTo>
                    <a:lnTo>
                      <a:pt x="16028" y="4478"/>
                    </a:lnTo>
                    <a:lnTo>
                      <a:pt x="16111" y="4394"/>
                    </a:lnTo>
                    <a:lnTo>
                      <a:pt x="16237" y="4374"/>
                    </a:lnTo>
                    <a:lnTo>
                      <a:pt x="16341" y="4394"/>
                    </a:lnTo>
                    <a:lnTo>
                      <a:pt x="16509" y="4374"/>
                    </a:lnTo>
                    <a:lnTo>
                      <a:pt x="16676" y="4227"/>
                    </a:lnTo>
                    <a:lnTo>
                      <a:pt x="16760" y="4185"/>
                    </a:lnTo>
                    <a:lnTo>
                      <a:pt x="16760" y="4143"/>
                    </a:lnTo>
                    <a:lnTo>
                      <a:pt x="16864" y="4060"/>
                    </a:lnTo>
                    <a:lnTo>
                      <a:pt x="16927" y="4143"/>
                    </a:lnTo>
                    <a:lnTo>
                      <a:pt x="16927" y="4269"/>
                    </a:lnTo>
                    <a:lnTo>
                      <a:pt x="16844" y="4353"/>
                    </a:lnTo>
                    <a:lnTo>
                      <a:pt x="16927" y="4457"/>
                    </a:lnTo>
                    <a:lnTo>
                      <a:pt x="17032" y="4457"/>
                    </a:lnTo>
                    <a:lnTo>
                      <a:pt x="17178" y="4374"/>
                    </a:lnTo>
                    <a:lnTo>
                      <a:pt x="17346" y="4374"/>
                    </a:lnTo>
                    <a:lnTo>
                      <a:pt x="17450" y="4248"/>
                    </a:lnTo>
                    <a:lnTo>
                      <a:pt x="17597" y="4081"/>
                    </a:lnTo>
                    <a:lnTo>
                      <a:pt x="17576" y="4018"/>
                    </a:lnTo>
                    <a:lnTo>
                      <a:pt x="17701" y="3850"/>
                    </a:lnTo>
                    <a:lnTo>
                      <a:pt x="17722" y="3767"/>
                    </a:lnTo>
                    <a:lnTo>
                      <a:pt x="17890" y="3620"/>
                    </a:lnTo>
                    <a:lnTo>
                      <a:pt x="18015" y="3557"/>
                    </a:lnTo>
                    <a:lnTo>
                      <a:pt x="18036" y="3453"/>
                    </a:lnTo>
                    <a:lnTo>
                      <a:pt x="18099" y="3306"/>
                    </a:lnTo>
                    <a:lnTo>
                      <a:pt x="18204" y="3453"/>
                    </a:lnTo>
                    <a:lnTo>
                      <a:pt x="18350" y="3453"/>
                    </a:lnTo>
                    <a:lnTo>
                      <a:pt x="18497" y="3348"/>
                    </a:lnTo>
                    <a:lnTo>
                      <a:pt x="18643" y="3327"/>
                    </a:lnTo>
                    <a:lnTo>
                      <a:pt x="18706" y="3181"/>
                    </a:lnTo>
                    <a:lnTo>
                      <a:pt x="18769" y="3181"/>
                    </a:lnTo>
                    <a:lnTo>
                      <a:pt x="18873" y="3076"/>
                    </a:lnTo>
                    <a:lnTo>
                      <a:pt x="18936" y="2909"/>
                    </a:lnTo>
                    <a:lnTo>
                      <a:pt x="19124" y="2867"/>
                    </a:lnTo>
                    <a:lnTo>
                      <a:pt x="19187" y="2846"/>
                    </a:lnTo>
                    <a:lnTo>
                      <a:pt x="19250" y="2888"/>
                    </a:lnTo>
                    <a:lnTo>
                      <a:pt x="19333" y="2846"/>
                    </a:lnTo>
                    <a:lnTo>
                      <a:pt x="19543" y="2846"/>
                    </a:lnTo>
                    <a:lnTo>
                      <a:pt x="19668" y="2762"/>
                    </a:lnTo>
                    <a:lnTo>
                      <a:pt x="19773" y="2762"/>
                    </a:lnTo>
                    <a:lnTo>
                      <a:pt x="20024" y="2658"/>
                    </a:lnTo>
                    <a:lnTo>
                      <a:pt x="20233" y="2616"/>
                    </a:lnTo>
                    <a:lnTo>
                      <a:pt x="20296" y="2595"/>
                    </a:lnTo>
                    <a:cubicBezTo>
                      <a:pt x="20338" y="2679"/>
                      <a:pt x="20442" y="2741"/>
                      <a:pt x="20526" y="2762"/>
                    </a:cubicBezTo>
                    <a:lnTo>
                      <a:pt x="20401" y="2783"/>
                    </a:lnTo>
                    <a:lnTo>
                      <a:pt x="19877" y="2993"/>
                    </a:lnTo>
                    <a:lnTo>
                      <a:pt x="19752" y="3097"/>
                    </a:lnTo>
                    <a:lnTo>
                      <a:pt x="19438" y="3181"/>
                    </a:lnTo>
                    <a:lnTo>
                      <a:pt x="19020" y="3369"/>
                    </a:lnTo>
                    <a:lnTo>
                      <a:pt x="18852" y="3495"/>
                    </a:lnTo>
                    <a:lnTo>
                      <a:pt x="18852" y="3578"/>
                    </a:lnTo>
                    <a:lnTo>
                      <a:pt x="18957" y="3578"/>
                    </a:lnTo>
                    <a:lnTo>
                      <a:pt x="19020" y="3620"/>
                    </a:lnTo>
                    <a:lnTo>
                      <a:pt x="18915" y="3704"/>
                    </a:lnTo>
                    <a:lnTo>
                      <a:pt x="18831" y="3704"/>
                    </a:lnTo>
                    <a:lnTo>
                      <a:pt x="18643" y="3850"/>
                    </a:lnTo>
                    <a:lnTo>
                      <a:pt x="18497" y="3850"/>
                    </a:lnTo>
                    <a:lnTo>
                      <a:pt x="18413" y="3934"/>
                    </a:lnTo>
                    <a:lnTo>
                      <a:pt x="18392" y="4039"/>
                    </a:lnTo>
                    <a:lnTo>
                      <a:pt x="18225" y="4143"/>
                    </a:lnTo>
                    <a:lnTo>
                      <a:pt x="18162" y="4227"/>
                    </a:lnTo>
                    <a:lnTo>
                      <a:pt x="18162" y="4353"/>
                    </a:lnTo>
                    <a:lnTo>
                      <a:pt x="18225" y="4311"/>
                    </a:lnTo>
                    <a:lnTo>
                      <a:pt x="18308" y="4374"/>
                    </a:lnTo>
                    <a:lnTo>
                      <a:pt x="18266" y="4457"/>
                    </a:lnTo>
                    <a:lnTo>
                      <a:pt x="18287" y="4478"/>
                    </a:lnTo>
                    <a:lnTo>
                      <a:pt x="18371" y="4457"/>
                    </a:lnTo>
                    <a:lnTo>
                      <a:pt x="18476" y="4415"/>
                    </a:lnTo>
                    <a:lnTo>
                      <a:pt x="18580" y="4415"/>
                    </a:lnTo>
                    <a:lnTo>
                      <a:pt x="18643" y="4457"/>
                    </a:lnTo>
                    <a:lnTo>
                      <a:pt x="18622" y="4541"/>
                    </a:lnTo>
                    <a:lnTo>
                      <a:pt x="18497" y="4583"/>
                    </a:lnTo>
                    <a:lnTo>
                      <a:pt x="18371" y="4520"/>
                    </a:lnTo>
                    <a:lnTo>
                      <a:pt x="18287" y="4562"/>
                    </a:lnTo>
                    <a:lnTo>
                      <a:pt x="18308" y="4666"/>
                    </a:lnTo>
                    <a:lnTo>
                      <a:pt x="18517" y="4771"/>
                    </a:lnTo>
                    <a:lnTo>
                      <a:pt x="18601" y="4729"/>
                    </a:lnTo>
                    <a:lnTo>
                      <a:pt x="18622" y="4646"/>
                    </a:lnTo>
                    <a:lnTo>
                      <a:pt x="18685" y="4646"/>
                    </a:lnTo>
                    <a:lnTo>
                      <a:pt x="18727" y="4687"/>
                    </a:lnTo>
                    <a:lnTo>
                      <a:pt x="18685" y="4771"/>
                    </a:lnTo>
                    <a:lnTo>
                      <a:pt x="18789" y="4771"/>
                    </a:lnTo>
                    <a:lnTo>
                      <a:pt x="18957" y="4792"/>
                    </a:lnTo>
                    <a:lnTo>
                      <a:pt x="19145" y="4750"/>
                    </a:lnTo>
                    <a:lnTo>
                      <a:pt x="19250" y="4750"/>
                    </a:lnTo>
                    <a:lnTo>
                      <a:pt x="19417" y="4834"/>
                    </a:lnTo>
                    <a:lnTo>
                      <a:pt x="19543" y="4792"/>
                    </a:lnTo>
                    <a:lnTo>
                      <a:pt x="19647" y="4855"/>
                    </a:lnTo>
                    <a:lnTo>
                      <a:pt x="19689" y="4959"/>
                    </a:lnTo>
                    <a:lnTo>
                      <a:pt x="19773" y="4959"/>
                    </a:lnTo>
                    <a:lnTo>
                      <a:pt x="19752" y="5001"/>
                    </a:lnTo>
                    <a:lnTo>
                      <a:pt x="19668" y="5001"/>
                    </a:lnTo>
                    <a:lnTo>
                      <a:pt x="19522" y="4897"/>
                    </a:lnTo>
                    <a:lnTo>
                      <a:pt x="19313" y="4897"/>
                    </a:lnTo>
                    <a:lnTo>
                      <a:pt x="19250" y="4959"/>
                    </a:lnTo>
                    <a:lnTo>
                      <a:pt x="19375" y="5001"/>
                    </a:lnTo>
                    <a:lnTo>
                      <a:pt x="19417" y="5064"/>
                    </a:lnTo>
                    <a:lnTo>
                      <a:pt x="19229" y="5064"/>
                    </a:lnTo>
                    <a:lnTo>
                      <a:pt x="19145" y="4980"/>
                    </a:lnTo>
                    <a:lnTo>
                      <a:pt x="18894" y="5001"/>
                    </a:lnTo>
                    <a:lnTo>
                      <a:pt x="18810" y="5064"/>
                    </a:lnTo>
                    <a:lnTo>
                      <a:pt x="18727" y="5001"/>
                    </a:lnTo>
                    <a:lnTo>
                      <a:pt x="18643" y="5001"/>
                    </a:lnTo>
                    <a:lnTo>
                      <a:pt x="18580" y="5043"/>
                    </a:lnTo>
                    <a:lnTo>
                      <a:pt x="18497" y="5043"/>
                    </a:lnTo>
                    <a:lnTo>
                      <a:pt x="18225" y="5064"/>
                    </a:lnTo>
                    <a:lnTo>
                      <a:pt x="18183" y="5085"/>
                    </a:lnTo>
                    <a:lnTo>
                      <a:pt x="17973" y="5127"/>
                    </a:lnTo>
                    <a:lnTo>
                      <a:pt x="17953" y="5273"/>
                    </a:lnTo>
                    <a:lnTo>
                      <a:pt x="17973" y="5587"/>
                    </a:lnTo>
                    <a:lnTo>
                      <a:pt x="17994" y="5629"/>
                    </a:lnTo>
                    <a:lnTo>
                      <a:pt x="17994" y="5754"/>
                    </a:lnTo>
                    <a:lnTo>
                      <a:pt x="17953" y="5796"/>
                    </a:lnTo>
                    <a:lnTo>
                      <a:pt x="17953" y="5859"/>
                    </a:lnTo>
                    <a:lnTo>
                      <a:pt x="17994" y="5922"/>
                    </a:lnTo>
                    <a:lnTo>
                      <a:pt x="18099" y="5901"/>
                    </a:lnTo>
                    <a:lnTo>
                      <a:pt x="18141" y="5901"/>
                    </a:lnTo>
                    <a:lnTo>
                      <a:pt x="18225" y="5943"/>
                    </a:lnTo>
                    <a:lnTo>
                      <a:pt x="18329" y="5943"/>
                    </a:lnTo>
                    <a:lnTo>
                      <a:pt x="18371" y="5901"/>
                    </a:lnTo>
                    <a:lnTo>
                      <a:pt x="18392" y="5901"/>
                    </a:lnTo>
                    <a:lnTo>
                      <a:pt x="18476" y="5922"/>
                    </a:lnTo>
                    <a:lnTo>
                      <a:pt x="18517" y="5964"/>
                    </a:lnTo>
                    <a:lnTo>
                      <a:pt x="18559" y="5943"/>
                    </a:lnTo>
                    <a:lnTo>
                      <a:pt x="18622" y="6006"/>
                    </a:lnTo>
                    <a:lnTo>
                      <a:pt x="18622" y="6047"/>
                    </a:lnTo>
                    <a:lnTo>
                      <a:pt x="18706" y="6068"/>
                    </a:lnTo>
                    <a:lnTo>
                      <a:pt x="18789" y="6047"/>
                    </a:lnTo>
                    <a:lnTo>
                      <a:pt x="18852" y="6047"/>
                    </a:lnTo>
                    <a:lnTo>
                      <a:pt x="18915" y="6110"/>
                    </a:lnTo>
                    <a:lnTo>
                      <a:pt x="19041" y="6110"/>
                    </a:lnTo>
                    <a:lnTo>
                      <a:pt x="19124" y="6068"/>
                    </a:lnTo>
                    <a:lnTo>
                      <a:pt x="19229" y="6131"/>
                    </a:lnTo>
                    <a:lnTo>
                      <a:pt x="19333" y="6068"/>
                    </a:lnTo>
                    <a:lnTo>
                      <a:pt x="19417" y="6110"/>
                    </a:lnTo>
                    <a:lnTo>
                      <a:pt x="19543" y="6110"/>
                    </a:lnTo>
                    <a:lnTo>
                      <a:pt x="19647" y="6068"/>
                    </a:lnTo>
                    <a:lnTo>
                      <a:pt x="19752" y="6131"/>
                    </a:lnTo>
                    <a:lnTo>
                      <a:pt x="19773" y="6215"/>
                    </a:lnTo>
                    <a:lnTo>
                      <a:pt x="19857" y="6152"/>
                    </a:lnTo>
                    <a:lnTo>
                      <a:pt x="19877" y="6257"/>
                    </a:lnTo>
                    <a:lnTo>
                      <a:pt x="19982" y="6340"/>
                    </a:lnTo>
                    <a:lnTo>
                      <a:pt x="19982" y="6382"/>
                    </a:lnTo>
                    <a:lnTo>
                      <a:pt x="20003" y="6445"/>
                    </a:lnTo>
                    <a:lnTo>
                      <a:pt x="20108" y="6445"/>
                    </a:lnTo>
                    <a:lnTo>
                      <a:pt x="20191" y="6466"/>
                    </a:lnTo>
                    <a:lnTo>
                      <a:pt x="20212" y="6550"/>
                    </a:lnTo>
                    <a:lnTo>
                      <a:pt x="20275" y="6570"/>
                    </a:lnTo>
                    <a:lnTo>
                      <a:pt x="20359" y="6654"/>
                    </a:lnTo>
                    <a:lnTo>
                      <a:pt x="20317" y="6696"/>
                    </a:lnTo>
                    <a:lnTo>
                      <a:pt x="20317" y="6780"/>
                    </a:lnTo>
                    <a:lnTo>
                      <a:pt x="20422" y="6884"/>
                    </a:lnTo>
                    <a:lnTo>
                      <a:pt x="20589" y="6989"/>
                    </a:lnTo>
                    <a:lnTo>
                      <a:pt x="20589" y="7052"/>
                    </a:lnTo>
                    <a:lnTo>
                      <a:pt x="20568" y="7073"/>
                    </a:lnTo>
                    <a:lnTo>
                      <a:pt x="20589" y="7114"/>
                    </a:lnTo>
                    <a:lnTo>
                      <a:pt x="20526" y="7094"/>
                    </a:lnTo>
                    <a:lnTo>
                      <a:pt x="20317" y="7052"/>
                    </a:lnTo>
                    <a:lnTo>
                      <a:pt x="20170" y="6989"/>
                    </a:lnTo>
                    <a:lnTo>
                      <a:pt x="20087" y="7010"/>
                    </a:lnTo>
                    <a:lnTo>
                      <a:pt x="20003" y="6989"/>
                    </a:lnTo>
                    <a:lnTo>
                      <a:pt x="19982" y="7010"/>
                    </a:lnTo>
                    <a:lnTo>
                      <a:pt x="19898" y="7010"/>
                    </a:lnTo>
                    <a:lnTo>
                      <a:pt x="19836" y="6905"/>
                    </a:lnTo>
                    <a:lnTo>
                      <a:pt x="19752" y="6905"/>
                    </a:lnTo>
                    <a:lnTo>
                      <a:pt x="19689" y="6801"/>
                    </a:lnTo>
                    <a:lnTo>
                      <a:pt x="19647" y="6780"/>
                    </a:lnTo>
                    <a:lnTo>
                      <a:pt x="19522" y="6801"/>
                    </a:lnTo>
                    <a:lnTo>
                      <a:pt x="19438" y="6780"/>
                    </a:lnTo>
                    <a:lnTo>
                      <a:pt x="19375" y="6738"/>
                    </a:lnTo>
                    <a:lnTo>
                      <a:pt x="19250" y="6675"/>
                    </a:lnTo>
                    <a:lnTo>
                      <a:pt x="19229" y="6591"/>
                    </a:lnTo>
                    <a:lnTo>
                      <a:pt x="19166" y="6591"/>
                    </a:lnTo>
                    <a:lnTo>
                      <a:pt x="19124" y="6570"/>
                    </a:lnTo>
                    <a:lnTo>
                      <a:pt x="18999" y="6570"/>
                    </a:lnTo>
                    <a:lnTo>
                      <a:pt x="18936" y="6550"/>
                    </a:lnTo>
                    <a:lnTo>
                      <a:pt x="18685" y="6550"/>
                    </a:lnTo>
                    <a:lnTo>
                      <a:pt x="18517" y="6529"/>
                    </a:lnTo>
                    <a:lnTo>
                      <a:pt x="18413" y="6487"/>
                    </a:lnTo>
                    <a:lnTo>
                      <a:pt x="17973" y="6487"/>
                    </a:lnTo>
                    <a:lnTo>
                      <a:pt x="17890" y="6529"/>
                    </a:lnTo>
                    <a:lnTo>
                      <a:pt x="17764" y="6550"/>
                    </a:lnTo>
                    <a:lnTo>
                      <a:pt x="17701" y="6633"/>
                    </a:lnTo>
                    <a:lnTo>
                      <a:pt x="17701" y="6801"/>
                    </a:lnTo>
                    <a:lnTo>
                      <a:pt x="17597" y="6968"/>
                    </a:lnTo>
                    <a:lnTo>
                      <a:pt x="17639" y="7156"/>
                    </a:lnTo>
                    <a:lnTo>
                      <a:pt x="17597" y="7219"/>
                    </a:lnTo>
                    <a:lnTo>
                      <a:pt x="17639" y="7282"/>
                    </a:lnTo>
                    <a:lnTo>
                      <a:pt x="17701" y="7303"/>
                    </a:lnTo>
                    <a:lnTo>
                      <a:pt x="17681" y="7366"/>
                    </a:lnTo>
                    <a:lnTo>
                      <a:pt x="17639" y="7387"/>
                    </a:lnTo>
                    <a:lnTo>
                      <a:pt x="17701" y="7617"/>
                    </a:lnTo>
                    <a:lnTo>
                      <a:pt x="17785" y="7700"/>
                    </a:lnTo>
                    <a:lnTo>
                      <a:pt x="17806" y="7742"/>
                    </a:lnTo>
                    <a:lnTo>
                      <a:pt x="17973" y="7847"/>
                    </a:lnTo>
                    <a:lnTo>
                      <a:pt x="18015" y="7910"/>
                    </a:lnTo>
                    <a:lnTo>
                      <a:pt x="18120" y="7889"/>
                    </a:lnTo>
                    <a:lnTo>
                      <a:pt x="18183" y="7951"/>
                    </a:lnTo>
                    <a:lnTo>
                      <a:pt x="18266" y="7993"/>
                    </a:lnTo>
                    <a:lnTo>
                      <a:pt x="18392" y="7931"/>
                    </a:lnTo>
                    <a:lnTo>
                      <a:pt x="18476" y="7931"/>
                    </a:lnTo>
                    <a:lnTo>
                      <a:pt x="18538" y="8014"/>
                    </a:lnTo>
                    <a:lnTo>
                      <a:pt x="18685" y="8014"/>
                    </a:lnTo>
                    <a:lnTo>
                      <a:pt x="18748" y="8140"/>
                    </a:lnTo>
                    <a:lnTo>
                      <a:pt x="18831" y="8161"/>
                    </a:lnTo>
                    <a:lnTo>
                      <a:pt x="18852" y="8223"/>
                    </a:lnTo>
                    <a:lnTo>
                      <a:pt x="18727" y="8265"/>
                    </a:lnTo>
                    <a:lnTo>
                      <a:pt x="18727" y="8349"/>
                    </a:lnTo>
                    <a:lnTo>
                      <a:pt x="18685" y="8412"/>
                    </a:lnTo>
                    <a:lnTo>
                      <a:pt x="18685" y="8454"/>
                    </a:lnTo>
                    <a:lnTo>
                      <a:pt x="18622" y="8537"/>
                    </a:lnTo>
                    <a:lnTo>
                      <a:pt x="18497" y="8621"/>
                    </a:lnTo>
                    <a:lnTo>
                      <a:pt x="18497" y="8663"/>
                    </a:lnTo>
                    <a:lnTo>
                      <a:pt x="18434" y="8747"/>
                    </a:lnTo>
                    <a:lnTo>
                      <a:pt x="18517" y="8788"/>
                    </a:lnTo>
                    <a:lnTo>
                      <a:pt x="18517" y="8935"/>
                    </a:lnTo>
                    <a:lnTo>
                      <a:pt x="18580" y="9060"/>
                    </a:lnTo>
                    <a:lnTo>
                      <a:pt x="18580" y="9144"/>
                    </a:lnTo>
                    <a:lnTo>
                      <a:pt x="18434" y="9165"/>
                    </a:lnTo>
                    <a:lnTo>
                      <a:pt x="18497" y="9207"/>
                    </a:lnTo>
                    <a:lnTo>
                      <a:pt x="18685" y="9249"/>
                    </a:lnTo>
                    <a:lnTo>
                      <a:pt x="18748" y="9207"/>
                    </a:lnTo>
                    <a:lnTo>
                      <a:pt x="18810" y="9207"/>
                    </a:lnTo>
                    <a:lnTo>
                      <a:pt x="18831" y="9270"/>
                    </a:lnTo>
                    <a:lnTo>
                      <a:pt x="18894" y="9207"/>
                    </a:lnTo>
                    <a:lnTo>
                      <a:pt x="18936" y="9207"/>
                    </a:lnTo>
                    <a:lnTo>
                      <a:pt x="18999" y="9249"/>
                    </a:lnTo>
                    <a:lnTo>
                      <a:pt x="19145" y="9249"/>
                    </a:lnTo>
                    <a:lnTo>
                      <a:pt x="19333" y="9311"/>
                    </a:lnTo>
                    <a:lnTo>
                      <a:pt x="19417" y="9249"/>
                    </a:lnTo>
                    <a:lnTo>
                      <a:pt x="19564" y="9249"/>
                    </a:lnTo>
                    <a:lnTo>
                      <a:pt x="19585" y="9291"/>
                    </a:lnTo>
                    <a:lnTo>
                      <a:pt x="19626" y="9291"/>
                    </a:lnTo>
                    <a:lnTo>
                      <a:pt x="19668" y="9270"/>
                    </a:lnTo>
                    <a:lnTo>
                      <a:pt x="19752" y="9249"/>
                    </a:lnTo>
                    <a:lnTo>
                      <a:pt x="19794" y="9270"/>
                    </a:lnTo>
                    <a:lnTo>
                      <a:pt x="19836" y="9353"/>
                    </a:lnTo>
                    <a:lnTo>
                      <a:pt x="19877" y="9353"/>
                    </a:lnTo>
                    <a:lnTo>
                      <a:pt x="19940" y="9311"/>
                    </a:lnTo>
                    <a:lnTo>
                      <a:pt x="19982" y="9353"/>
                    </a:lnTo>
                    <a:lnTo>
                      <a:pt x="20003" y="9416"/>
                    </a:lnTo>
                    <a:lnTo>
                      <a:pt x="20066" y="9416"/>
                    </a:lnTo>
                    <a:lnTo>
                      <a:pt x="20108" y="9374"/>
                    </a:lnTo>
                    <a:lnTo>
                      <a:pt x="20254" y="9353"/>
                    </a:lnTo>
                    <a:lnTo>
                      <a:pt x="20296" y="9270"/>
                    </a:lnTo>
                    <a:lnTo>
                      <a:pt x="20401" y="9249"/>
                    </a:lnTo>
                    <a:lnTo>
                      <a:pt x="20484" y="9249"/>
                    </a:lnTo>
                    <a:lnTo>
                      <a:pt x="20589" y="9144"/>
                    </a:lnTo>
                    <a:lnTo>
                      <a:pt x="20714" y="9081"/>
                    </a:lnTo>
                    <a:lnTo>
                      <a:pt x="20819" y="9060"/>
                    </a:lnTo>
                    <a:lnTo>
                      <a:pt x="20840" y="8998"/>
                    </a:lnTo>
                    <a:lnTo>
                      <a:pt x="20924" y="8998"/>
                    </a:lnTo>
                    <a:lnTo>
                      <a:pt x="21028" y="9039"/>
                    </a:lnTo>
                    <a:lnTo>
                      <a:pt x="21112" y="9039"/>
                    </a:lnTo>
                    <a:lnTo>
                      <a:pt x="21196" y="9081"/>
                    </a:lnTo>
                    <a:lnTo>
                      <a:pt x="21405" y="9081"/>
                    </a:lnTo>
                    <a:lnTo>
                      <a:pt x="21635" y="8935"/>
                    </a:lnTo>
                    <a:lnTo>
                      <a:pt x="21656" y="8851"/>
                    </a:lnTo>
                    <a:lnTo>
                      <a:pt x="21719" y="8851"/>
                    </a:lnTo>
                    <a:lnTo>
                      <a:pt x="21740" y="8893"/>
                    </a:lnTo>
                    <a:lnTo>
                      <a:pt x="21761" y="8851"/>
                    </a:lnTo>
                    <a:lnTo>
                      <a:pt x="21844" y="8788"/>
                    </a:lnTo>
                    <a:lnTo>
                      <a:pt x="21844" y="8726"/>
                    </a:lnTo>
                    <a:lnTo>
                      <a:pt x="21865" y="8663"/>
                    </a:lnTo>
                    <a:lnTo>
                      <a:pt x="21928" y="8684"/>
                    </a:lnTo>
                    <a:lnTo>
                      <a:pt x="21991" y="8684"/>
                    </a:lnTo>
                    <a:lnTo>
                      <a:pt x="22054" y="8642"/>
                    </a:lnTo>
                    <a:lnTo>
                      <a:pt x="22054" y="8579"/>
                    </a:lnTo>
                    <a:lnTo>
                      <a:pt x="22095" y="8621"/>
                    </a:lnTo>
                    <a:lnTo>
                      <a:pt x="22158" y="8621"/>
                    </a:lnTo>
                    <a:lnTo>
                      <a:pt x="22179" y="8663"/>
                    </a:lnTo>
                    <a:lnTo>
                      <a:pt x="22179" y="8726"/>
                    </a:lnTo>
                    <a:lnTo>
                      <a:pt x="22242" y="8767"/>
                    </a:lnTo>
                    <a:lnTo>
                      <a:pt x="22158" y="8830"/>
                    </a:lnTo>
                    <a:lnTo>
                      <a:pt x="22158" y="8893"/>
                    </a:lnTo>
                    <a:lnTo>
                      <a:pt x="22095" y="8977"/>
                    </a:lnTo>
                    <a:lnTo>
                      <a:pt x="22054" y="8998"/>
                    </a:lnTo>
                    <a:lnTo>
                      <a:pt x="22054" y="9060"/>
                    </a:lnTo>
                    <a:lnTo>
                      <a:pt x="22137" y="9081"/>
                    </a:lnTo>
                    <a:lnTo>
                      <a:pt x="22200" y="9165"/>
                    </a:lnTo>
                    <a:lnTo>
                      <a:pt x="22242" y="9144"/>
                    </a:lnTo>
                    <a:lnTo>
                      <a:pt x="22305" y="9144"/>
                    </a:lnTo>
                    <a:lnTo>
                      <a:pt x="22409" y="9186"/>
                    </a:lnTo>
                    <a:lnTo>
                      <a:pt x="22409" y="9207"/>
                    </a:lnTo>
                    <a:cubicBezTo>
                      <a:pt x="22367" y="9207"/>
                      <a:pt x="22305" y="9249"/>
                      <a:pt x="22263" y="9270"/>
                    </a:cubicBezTo>
                    <a:lnTo>
                      <a:pt x="22242" y="9270"/>
                    </a:lnTo>
                    <a:cubicBezTo>
                      <a:pt x="22137" y="9291"/>
                      <a:pt x="22054" y="9353"/>
                      <a:pt x="21949" y="9374"/>
                    </a:cubicBezTo>
                    <a:cubicBezTo>
                      <a:pt x="21886" y="9374"/>
                      <a:pt x="21865" y="9395"/>
                      <a:pt x="21844" y="9458"/>
                    </a:cubicBezTo>
                    <a:lnTo>
                      <a:pt x="21551" y="9521"/>
                    </a:lnTo>
                    <a:lnTo>
                      <a:pt x="21133" y="9563"/>
                    </a:lnTo>
                    <a:lnTo>
                      <a:pt x="21007" y="9521"/>
                    </a:lnTo>
                    <a:lnTo>
                      <a:pt x="20903" y="9521"/>
                    </a:lnTo>
                    <a:lnTo>
                      <a:pt x="20735" y="9730"/>
                    </a:lnTo>
                    <a:lnTo>
                      <a:pt x="20631" y="9793"/>
                    </a:lnTo>
                    <a:lnTo>
                      <a:pt x="20589" y="9876"/>
                    </a:lnTo>
                    <a:lnTo>
                      <a:pt x="20673" y="9918"/>
                    </a:lnTo>
                    <a:lnTo>
                      <a:pt x="20735" y="9876"/>
                    </a:lnTo>
                    <a:lnTo>
                      <a:pt x="20798" y="9876"/>
                    </a:lnTo>
                    <a:lnTo>
                      <a:pt x="20777" y="9981"/>
                    </a:lnTo>
                    <a:lnTo>
                      <a:pt x="20694" y="10023"/>
                    </a:lnTo>
                    <a:lnTo>
                      <a:pt x="20714" y="10086"/>
                    </a:lnTo>
                    <a:lnTo>
                      <a:pt x="20882" y="10107"/>
                    </a:lnTo>
                    <a:lnTo>
                      <a:pt x="20903" y="10148"/>
                    </a:lnTo>
                    <a:lnTo>
                      <a:pt x="21028" y="10127"/>
                    </a:lnTo>
                    <a:lnTo>
                      <a:pt x="21028" y="10044"/>
                    </a:lnTo>
                    <a:lnTo>
                      <a:pt x="20945" y="9981"/>
                    </a:lnTo>
                    <a:lnTo>
                      <a:pt x="20945" y="9897"/>
                    </a:lnTo>
                    <a:lnTo>
                      <a:pt x="21028" y="9876"/>
                    </a:lnTo>
                    <a:lnTo>
                      <a:pt x="21049" y="9918"/>
                    </a:lnTo>
                    <a:lnTo>
                      <a:pt x="21133" y="9918"/>
                    </a:lnTo>
                    <a:lnTo>
                      <a:pt x="21238" y="10002"/>
                    </a:lnTo>
                    <a:lnTo>
                      <a:pt x="21321" y="9981"/>
                    </a:lnTo>
                    <a:lnTo>
                      <a:pt x="21342" y="9876"/>
                    </a:lnTo>
                    <a:lnTo>
                      <a:pt x="21426" y="9814"/>
                    </a:lnTo>
                    <a:lnTo>
                      <a:pt x="21426" y="9918"/>
                    </a:lnTo>
                    <a:lnTo>
                      <a:pt x="21530" y="10023"/>
                    </a:lnTo>
                    <a:lnTo>
                      <a:pt x="21551" y="9981"/>
                    </a:lnTo>
                    <a:lnTo>
                      <a:pt x="21551" y="9897"/>
                    </a:lnTo>
                    <a:lnTo>
                      <a:pt x="21656" y="9897"/>
                    </a:lnTo>
                    <a:lnTo>
                      <a:pt x="21677" y="9814"/>
                    </a:lnTo>
                    <a:lnTo>
                      <a:pt x="21761" y="9814"/>
                    </a:lnTo>
                    <a:lnTo>
                      <a:pt x="21886" y="9772"/>
                    </a:lnTo>
                    <a:cubicBezTo>
                      <a:pt x="21932" y="9802"/>
                      <a:pt x="21989" y="9822"/>
                      <a:pt x="22041" y="9822"/>
                    </a:cubicBezTo>
                    <a:cubicBezTo>
                      <a:pt x="22060" y="9822"/>
                      <a:pt x="22079" y="9819"/>
                      <a:pt x="22095" y="9814"/>
                    </a:cubicBezTo>
                    <a:cubicBezTo>
                      <a:pt x="22116" y="9814"/>
                      <a:pt x="22132" y="9808"/>
                      <a:pt x="22142" y="9803"/>
                    </a:cubicBezTo>
                    <a:lnTo>
                      <a:pt x="22142" y="9803"/>
                    </a:lnTo>
                    <a:lnTo>
                      <a:pt x="22095" y="9835"/>
                    </a:lnTo>
                    <a:lnTo>
                      <a:pt x="22158" y="9918"/>
                    </a:lnTo>
                    <a:lnTo>
                      <a:pt x="22033" y="10044"/>
                    </a:lnTo>
                    <a:lnTo>
                      <a:pt x="21949" y="10002"/>
                    </a:lnTo>
                    <a:lnTo>
                      <a:pt x="21886" y="10044"/>
                    </a:lnTo>
                    <a:lnTo>
                      <a:pt x="21782" y="10044"/>
                    </a:lnTo>
                    <a:lnTo>
                      <a:pt x="21740" y="10002"/>
                    </a:lnTo>
                    <a:lnTo>
                      <a:pt x="21656" y="10002"/>
                    </a:lnTo>
                    <a:lnTo>
                      <a:pt x="21551" y="10190"/>
                    </a:lnTo>
                    <a:lnTo>
                      <a:pt x="21572" y="10316"/>
                    </a:lnTo>
                    <a:lnTo>
                      <a:pt x="21572" y="10462"/>
                    </a:lnTo>
                    <a:lnTo>
                      <a:pt x="21551" y="10316"/>
                    </a:lnTo>
                    <a:lnTo>
                      <a:pt x="21510" y="10316"/>
                    </a:lnTo>
                    <a:lnTo>
                      <a:pt x="21468" y="10232"/>
                    </a:lnTo>
                    <a:lnTo>
                      <a:pt x="21405" y="10232"/>
                    </a:lnTo>
                    <a:lnTo>
                      <a:pt x="21342" y="10337"/>
                    </a:lnTo>
                    <a:lnTo>
                      <a:pt x="21196" y="10379"/>
                    </a:lnTo>
                    <a:lnTo>
                      <a:pt x="21133" y="10400"/>
                    </a:lnTo>
                    <a:lnTo>
                      <a:pt x="21133" y="10316"/>
                    </a:lnTo>
                    <a:lnTo>
                      <a:pt x="21091" y="10316"/>
                    </a:lnTo>
                    <a:lnTo>
                      <a:pt x="21007" y="10420"/>
                    </a:lnTo>
                    <a:lnTo>
                      <a:pt x="20924" y="10441"/>
                    </a:lnTo>
                    <a:lnTo>
                      <a:pt x="20882" y="10400"/>
                    </a:lnTo>
                    <a:lnTo>
                      <a:pt x="20798" y="10400"/>
                    </a:lnTo>
                    <a:lnTo>
                      <a:pt x="20735" y="10483"/>
                    </a:lnTo>
                    <a:lnTo>
                      <a:pt x="20735" y="10504"/>
                    </a:lnTo>
                    <a:lnTo>
                      <a:pt x="20589" y="10525"/>
                    </a:lnTo>
                    <a:lnTo>
                      <a:pt x="20505" y="10588"/>
                    </a:lnTo>
                    <a:lnTo>
                      <a:pt x="20505" y="10692"/>
                    </a:lnTo>
                    <a:lnTo>
                      <a:pt x="20526" y="10797"/>
                    </a:lnTo>
                    <a:lnTo>
                      <a:pt x="20422" y="11069"/>
                    </a:lnTo>
                    <a:lnTo>
                      <a:pt x="20380" y="11278"/>
                    </a:lnTo>
                    <a:lnTo>
                      <a:pt x="20380" y="11362"/>
                    </a:lnTo>
                    <a:lnTo>
                      <a:pt x="20484" y="11446"/>
                    </a:lnTo>
                    <a:lnTo>
                      <a:pt x="20463" y="11488"/>
                    </a:lnTo>
                    <a:lnTo>
                      <a:pt x="20359" y="11529"/>
                    </a:lnTo>
                    <a:lnTo>
                      <a:pt x="20359" y="11592"/>
                    </a:lnTo>
                    <a:lnTo>
                      <a:pt x="20422" y="11697"/>
                    </a:lnTo>
                    <a:lnTo>
                      <a:pt x="20422" y="11801"/>
                    </a:lnTo>
                    <a:lnTo>
                      <a:pt x="20380" y="11864"/>
                    </a:lnTo>
                    <a:lnTo>
                      <a:pt x="20359" y="11801"/>
                    </a:lnTo>
                    <a:lnTo>
                      <a:pt x="20275" y="11864"/>
                    </a:lnTo>
                    <a:lnTo>
                      <a:pt x="20212" y="11843"/>
                    </a:lnTo>
                    <a:lnTo>
                      <a:pt x="20254" y="11760"/>
                    </a:lnTo>
                    <a:lnTo>
                      <a:pt x="20296" y="11739"/>
                    </a:lnTo>
                    <a:lnTo>
                      <a:pt x="20296" y="11634"/>
                    </a:lnTo>
                    <a:lnTo>
                      <a:pt x="20212" y="11634"/>
                    </a:lnTo>
                    <a:lnTo>
                      <a:pt x="20087" y="11864"/>
                    </a:lnTo>
                    <a:lnTo>
                      <a:pt x="20066" y="12115"/>
                    </a:lnTo>
                    <a:lnTo>
                      <a:pt x="20108" y="12408"/>
                    </a:lnTo>
                    <a:lnTo>
                      <a:pt x="20108" y="12785"/>
                    </a:lnTo>
                    <a:lnTo>
                      <a:pt x="20087" y="12408"/>
                    </a:lnTo>
                    <a:lnTo>
                      <a:pt x="20045" y="12220"/>
                    </a:lnTo>
                    <a:lnTo>
                      <a:pt x="19982" y="12178"/>
                    </a:lnTo>
                    <a:lnTo>
                      <a:pt x="20045" y="12073"/>
                    </a:lnTo>
                    <a:lnTo>
                      <a:pt x="20045" y="11990"/>
                    </a:lnTo>
                    <a:lnTo>
                      <a:pt x="19898" y="11906"/>
                    </a:lnTo>
                    <a:lnTo>
                      <a:pt x="19961" y="11780"/>
                    </a:lnTo>
                    <a:lnTo>
                      <a:pt x="19961" y="11571"/>
                    </a:lnTo>
                    <a:lnTo>
                      <a:pt x="19877" y="11446"/>
                    </a:lnTo>
                    <a:lnTo>
                      <a:pt x="19877" y="11236"/>
                    </a:lnTo>
                    <a:lnTo>
                      <a:pt x="19961" y="11111"/>
                    </a:lnTo>
                    <a:lnTo>
                      <a:pt x="20045" y="10923"/>
                    </a:lnTo>
                    <a:lnTo>
                      <a:pt x="20045" y="10755"/>
                    </a:lnTo>
                    <a:lnTo>
                      <a:pt x="20003" y="10755"/>
                    </a:lnTo>
                    <a:lnTo>
                      <a:pt x="19961" y="10839"/>
                    </a:lnTo>
                    <a:lnTo>
                      <a:pt x="19940" y="10964"/>
                    </a:lnTo>
                    <a:lnTo>
                      <a:pt x="19857" y="11048"/>
                    </a:lnTo>
                    <a:lnTo>
                      <a:pt x="19836" y="11027"/>
                    </a:lnTo>
                    <a:lnTo>
                      <a:pt x="19794" y="10902"/>
                    </a:lnTo>
                    <a:lnTo>
                      <a:pt x="19877" y="10713"/>
                    </a:lnTo>
                    <a:lnTo>
                      <a:pt x="19898" y="10609"/>
                    </a:lnTo>
                    <a:lnTo>
                      <a:pt x="19836" y="10546"/>
                    </a:lnTo>
                    <a:lnTo>
                      <a:pt x="19752" y="10630"/>
                    </a:lnTo>
                    <a:lnTo>
                      <a:pt x="19731" y="10609"/>
                    </a:lnTo>
                    <a:lnTo>
                      <a:pt x="19689" y="10546"/>
                    </a:lnTo>
                    <a:lnTo>
                      <a:pt x="19731" y="10483"/>
                    </a:lnTo>
                    <a:lnTo>
                      <a:pt x="19731" y="10337"/>
                    </a:lnTo>
                    <a:lnTo>
                      <a:pt x="19668" y="10337"/>
                    </a:lnTo>
                    <a:lnTo>
                      <a:pt x="19668" y="10295"/>
                    </a:lnTo>
                    <a:lnTo>
                      <a:pt x="19689" y="10232"/>
                    </a:lnTo>
                    <a:lnTo>
                      <a:pt x="19689" y="10127"/>
                    </a:lnTo>
                    <a:lnTo>
                      <a:pt x="19585" y="10169"/>
                    </a:lnTo>
                    <a:lnTo>
                      <a:pt x="19271" y="10274"/>
                    </a:lnTo>
                    <a:lnTo>
                      <a:pt x="19103" y="10379"/>
                    </a:lnTo>
                    <a:lnTo>
                      <a:pt x="19041" y="10337"/>
                    </a:lnTo>
                    <a:lnTo>
                      <a:pt x="19041" y="10295"/>
                    </a:lnTo>
                    <a:lnTo>
                      <a:pt x="18999" y="10295"/>
                    </a:lnTo>
                    <a:lnTo>
                      <a:pt x="18915" y="10379"/>
                    </a:lnTo>
                    <a:lnTo>
                      <a:pt x="18831" y="10379"/>
                    </a:lnTo>
                    <a:lnTo>
                      <a:pt x="18789" y="10295"/>
                    </a:lnTo>
                    <a:lnTo>
                      <a:pt x="18622" y="10420"/>
                    </a:lnTo>
                    <a:lnTo>
                      <a:pt x="18622" y="10337"/>
                    </a:lnTo>
                    <a:lnTo>
                      <a:pt x="18517" y="10295"/>
                    </a:lnTo>
                    <a:lnTo>
                      <a:pt x="18476" y="10295"/>
                    </a:lnTo>
                    <a:lnTo>
                      <a:pt x="18476" y="10337"/>
                    </a:lnTo>
                    <a:lnTo>
                      <a:pt x="18308" y="10337"/>
                    </a:lnTo>
                    <a:lnTo>
                      <a:pt x="18078" y="10232"/>
                    </a:lnTo>
                    <a:lnTo>
                      <a:pt x="17890" y="10232"/>
                    </a:lnTo>
                    <a:lnTo>
                      <a:pt x="17701" y="10127"/>
                    </a:lnTo>
                    <a:lnTo>
                      <a:pt x="17555" y="10127"/>
                    </a:lnTo>
                    <a:lnTo>
                      <a:pt x="17555" y="10023"/>
                    </a:lnTo>
                    <a:lnTo>
                      <a:pt x="17429" y="9918"/>
                    </a:lnTo>
                    <a:lnTo>
                      <a:pt x="17346" y="9981"/>
                    </a:lnTo>
                    <a:lnTo>
                      <a:pt x="17241" y="9897"/>
                    </a:lnTo>
                    <a:lnTo>
                      <a:pt x="17220" y="9772"/>
                    </a:lnTo>
                    <a:lnTo>
                      <a:pt x="17116" y="9709"/>
                    </a:lnTo>
                    <a:lnTo>
                      <a:pt x="17053" y="9667"/>
                    </a:lnTo>
                    <a:lnTo>
                      <a:pt x="17157" y="9646"/>
                    </a:lnTo>
                    <a:lnTo>
                      <a:pt x="17283" y="9646"/>
                    </a:lnTo>
                    <a:lnTo>
                      <a:pt x="17283" y="9500"/>
                    </a:lnTo>
                    <a:lnTo>
                      <a:pt x="17388" y="9437"/>
                    </a:lnTo>
                    <a:lnTo>
                      <a:pt x="17367" y="9353"/>
                    </a:lnTo>
                    <a:lnTo>
                      <a:pt x="17471" y="9353"/>
                    </a:lnTo>
                    <a:lnTo>
                      <a:pt x="17639" y="9395"/>
                    </a:lnTo>
                    <a:lnTo>
                      <a:pt x="17681" y="9374"/>
                    </a:lnTo>
                    <a:lnTo>
                      <a:pt x="17681" y="9332"/>
                    </a:lnTo>
                    <a:lnTo>
                      <a:pt x="17806" y="9332"/>
                    </a:lnTo>
                    <a:lnTo>
                      <a:pt x="18078" y="9395"/>
                    </a:lnTo>
                    <a:lnTo>
                      <a:pt x="18183" y="9291"/>
                    </a:lnTo>
                    <a:lnTo>
                      <a:pt x="18183" y="9165"/>
                    </a:lnTo>
                    <a:lnTo>
                      <a:pt x="18225" y="9060"/>
                    </a:lnTo>
                    <a:lnTo>
                      <a:pt x="18183" y="8935"/>
                    </a:lnTo>
                    <a:lnTo>
                      <a:pt x="18183" y="8809"/>
                    </a:lnTo>
                    <a:lnTo>
                      <a:pt x="18120" y="8705"/>
                    </a:lnTo>
                    <a:lnTo>
                      <a:pt x="18078" y="8537"/>
                    </a:lnTo>
                    <a:lnTo>
                      <a:pt x="17994" y="8516"/>
                    </a:lnTo>
                    <a:lnTo>
                      <a:pt x="17973" y="8433"/>
                    </a:lnTo>
                    <a:lnTo>
                      <a:pt x="17806" y="8286"/>
                    </a:lnTo>
                    <a:lnTo>
                      <a:pt x="17764" y="8286"/>
                    </a:lnTo>
                    <a:lnTo>
                      <a:pt x="17743" y="8349"/>
                    </a:lnTo>
                    <a:lnTo>
                      <a:pt x="17681" y="8349"/>
                    </a:lnTo>
                    <a:lnTo>
                      <a:pt x="17660" y="8286"/>
                    </a:lnTo>
                    <a:lnTo>
                      <a:pt x="17492" y="8203"/>
                    </a:lnTo>
                    <a:lnTo>
                      <a:pt x="17492" y="8244"/>
                    </a:lnTo>
                    <a:lnTo>
                      <a:pt x="17597" y="8328"/>
                    </a:lnTo>
                    <a:lnTo>
                      <a:pt x="17576" y="8391"/>
                    </a:lnTo>
                    <a:lnTo>
                      <a:pt x="17639" y="8454"/>
                    </a:lnTo>
                    <a:lnTo>
                      <a:pt x="17576" y="8558"/>
                    </a:lnTo>
                    <a:lnTo>
                      <a:pt x="17492" y="8454"/>
                    </a:lnTo>
                    <a:lnTo>
                      <a:pt x="17492" y="8349"/>
                    </a:lnTo>
                    <a:lnTo>
                      <a:pt x="17388" y="8349"/>
                    </a:lnTo>
                    <a:lnTo>
                      <a:pt x="17220" y="8244"/>
                    </a:lnTo>
                    <a:lnTo>
                      <a:pt x="17178" y="8182"/>
                    </a:lnTo>
                    <a:lnTo>
                      <a:pt x="17137" y="8223"/>
                    </a:lnTo>
                    <a:lnTo>
                      <a:pt x="17053" y="8182"/>
                    </a:lnTo>
                    <a:lnTo>
                      <a:pt x="17011" y="8077"/>
                    </a:lnTo>
                    <a:lnTo>
                      <a:pt x="16906" y="7993"/>
                    </a:lnTo>
                    <a:lnTo>
                      <a:pt x="16739" y="7993"/>
                    </a:lnTo>
                    <a:lnTo>
                      <a:pt x="16551" y="7805"/>
                    </a:lnTo>
                    <a:lnTo>
                      <a:pt x="16404" y="7721"/>
                    </a:lnTo>
                    <a:lnTo>
                      <a:pt x="16383" y="7617"/>
                    </a:lnTo>
                    <a:lnTo>
                      <a:pt x="15902" y="7345"/>
                    </a:lnTo>
                    <a:lnTo>
                      <a:pt x="15776" y="7135"/>
                    </a:lnTo>
                    <a:lnTo>
                      <a:pt x="15776" y="6968"/>
                    </a:lnTo>
                    <a:lnTo>
                      <a:pt x="15672" y="6717"/>
                    </a:lnTo>
                    <a:lnTo>
                      <a:pt x="15672" y="6612"/>
                    </a:lnTo>
                    <a:lnTo>
                      <a:pt x="15567" y="6612"/>
                    </a:lnTo>
                    <a:lnTo>
                      <a:pt x="15442" y="6508"/>
                    </a:lnTo>
                    <a:lnTo>
                      <a:pt x="15337" y="6508"/>
                    </a:lnTo>
                    <a:lnTo>
                      <a:pt x="15253" y="6424"/>
                    </a:lnTo>
                    <a:lnTo>
                      <a:pt x="15149" y="6403"/>
                    </a:lnTo>
                    <a:lnTo>
                      <a:pt x="15065" y="6319"/>
                    </a:lnTo>
                    <a:lnTo>
                      <a:pt x="14940" y="6361"/>
                    </a:lnTo>
                    <a:lnTo>
                      <a:pt x="14793" y="6487"/>
                    </a:lnTo>
                    <a:lnTo>
                      <a:pt x="14688" y="6696"/>
                    </a:lnTo>
                    <a:lnTo>
                      <a:pt x="14584" y="6738"/>
                    </a:lnTo>
                    <a:lnTo>
                      <a:pt x="14479" y="6801"/>
                    </a:lnTo>
                    <a:lnTo>
                      <a:pt x="14375" y="6801"/>
                    </a:lnTo>
                    <a:lnTo>
                      <a:pt x="14312" y="6738"/>
                    </a:lnTo>
                    <a:lnTo>
                      <a:pt x="14144" y="6696"/>
                    </a:lnTo>
                    <a:lnTo>
                      <a:pt x="14061" y="6633"/>
                    </a:lnTo>
                    <a:lnTo>
                      <a:pt x="14144" y="6529"/>
                    </a:lnTo>
                    <a:lnTo>
                      <a:pt x="14207" y="6466"/>
                    </a:lnTo>
                    <a:lnTo>
                      <a:pt x="14270" y="6466"/>
                    </a:lnTo>
                    <a:lnTo>
                      <a:pt x="14375" y="6361"/>
                    </a:lnTo>
                    <a:lnTo>
                      <a:pt x="14458" y="6319"/>
                    </a:lnTo>
                    <a:lnTo>
                      <a:pt x="14479" y="6257"/>
                    </a:lnTo>
                    <a:lnTo>
                      <a:pt x="14458" y="6215"/>
                    </a:lnTo>
                    <a:lnTo>
                      <a:pt x="14375" y="6236"/>
                    </a:lnTo>
                    <a:lnTo>
                      <a:pt x="14333" y="6194"/>
                    </a:lnTo>
                    <a:lnTo>
                      <a:pt x="14354" y="6110"/>
                    </a:lnTo>
                    <a:lnTo>
                      <a:pt x="14458" y="6006"/>
                    </a:lnTo>
                    <a:lnTo>
                      <a:pt x="14437" y="5943"/>
                    </a:lnTo>
                    <a:lnTo>
                      <a:pt x="14542" y="5838"/>
                    </a:lnTo>
                    <a:lnTo>
                      <a:pt x="14542" y="5754"/>
                    </a:lnTo>
                    <a:lnTo>
                      <a:pt x="14521" y="5629"/>
                    </a:lnTo>
                    <a:lnTo>
                      <a:pt x="14375" y="5650"/>
                    </a:lnTo>
                    <a:lnTo>
                      <a:pt x="14375" y="5734"/>
                    </a:lnTo>
                    <a:lnTo>
                      <a:pt x="14165" y="5880"/>
                    </a:lnTo>
                    <a:lnTo>
                      <a:pt x="14061" y="5838"/>
                    </a:lnTo>
                    <a:lnTo>
                      <a:pt x="14165" y="6047"/>
                    </a:lnTo>
                    <a:lnTo>
                      <a:pt x="14103" y="6131"/>
                    </a:lnTo>
                    <a:lnTo>
                      <a:pt x="14061" y="6026"/>
                    </a:lnTo>
                    <a:lnTo>
                      <a:pt x="13914" y="6026"/>
                    </a:lnTo>
                    <a:lnTo>
                      <a:pt x="13810" y="6131"/>
                    </a:lnTo>
                    <a:lnTo>
                      <a:pt x="13893" y="6152"/>
                    </a:lnTo>
                    <a:lnTo>
                      <a:pt x="13851" y="6298"/>
                    </a:lnTo>
                    <a:lnTo>
                      <a:pt x="13747" y="6236"/>
                    </a:lnTo>
                    <a:lnTo>
                      <a:pt x="13642" y="6319"/>
                    </a:lnTo>
                    <a:lnTo>
                      <a:pt x="13684" y="6403"/>
                    </a:lnTo>
                    <a:lnTo>
                      <a:pt x="13789" y="6403"/>
                    </a:lnTo>
                    <a:lnTo>
                      <a:pt x="13831" y="6466"/>
                    </a:lnTo>
                    <a:lnTo>
                      <a:pt x="13642" y="6570"/>
                    </a:lnTo>
                    <a:lnTo>
                      <a:pt x="13579" y="6424"/>
                    </a:lnTo>
                    <a:lnTo>
                      <a:pt x="13433" y="6361"/>
                    </a:lnTo>
                    <a:lnTo>
                      <a:pt x="13391" y="6236"/>
                    </a:lnTo>
                    <a:lnTo>
                      <a:pt x="13391" y="5713"/>
                    </a:lnTo>
                    <a:lnTo>
                      <a:pt x="13496" y="5503"/>
                    </a:lnTo>
                    <a:lnTo>
                      <a:pt x="13475" y="5148"/>
                    </a:lnTo>
                    <a:lnTo>
                      <a:pt x="13538" y="5001"/>
                    </a:lnTo>
                    <a:lnTo>
                      <a:pt x="13517" y="4562"/>
                    </a:lnTo>
                    <a:lnTo>
                      <a:pt x="13517" y="4625"/>
                    </a:lnTo>
                    <a:lnTo>
                      <a:pt x="13370" y="4687"/>
                    </a:lnTo>
                    <a:lnTo>
                      <a:pt x="13266" y="4855"/>
                    </a:lnTo>
                    <a:lnTo>
                      <a:pt x="13349" y="4938"/>
                    </a:lnTo>
                    <a:lnTo>
                      <a:pt x="13287" y="5001"/>
                    </a:lnTo>
                    <a:lnTo>
                      <a:pt x="13349" y="5148"/>
                    </a:lnTo>
                    <a:lnTo>
                      <a:pt x="13307" y="5315"/>
                    </a:lnTo>
                    <a:lnTo>
                      <a:pt x="13245" y="5294"/>
                    </a:lnTo>
                    <a:lnTo>
                      <a:pt x="13161" y="5210"/>
                    </a:lnTo>
                    <a:lnTo>
                      <a:pt x="13119" y="5294"/>
                    </a:lnTo>
                    <a:lnTo>
                      <a:pt x="13119" y="5378"/>
                    </a:lnTo>
                    <a:lnTo>
                      <a:pt x="13056" y="5315"/>
                    </a:lnTo>
                    <a:lnTo>
                      <a:pt x="12952" y="5399"/>
                    </a:lnTo>
                    <a:lnTo>
                      <a:pt x="12952" y="5482"/>
                    </a:lnTo>
                    <a:lnTo>
                      <a:pt x="12889" y="5482"/>
                    </a:lnTo>
                    <a:lnTo>
                      <a:pt x="12638" y="5608"/>
                    </a:lnTo>
                    <a:lnTo>
                      <a:pt x="12491" y="5775"/>
                    </a:lnTo>
                    <a:lnTo>
                      <a:pt x="12429" y="5692"/>
                    </a:lnTo>
                    <a:lnTo>
                      <a:pt x="12429" y="5587"/>
                    </a:lnTo>
                    <a:lnTo>
                      <a:pt x="12575" y="5524"/>
                    </a:lnTo>
                    <a:lnTo>
                      <a:pt x="12596" y="5420"/>
                    </a:lnTo>
                    <a:lnTo>
                      <a:pt x="12491" y="5420"/>
                    </a:lnTo>
                    <a:lnTo>
                      <a:pt x="12387" y="5482"/>
                    </a:lnTo>
                    <a:lnTo>
                      <a:pt x="12178" y="5482"/>
                    </a:lnTo>
                    <a:lnTo>
                      <a:pt x="12052" y="5566"/>
                    </a:lnTo>
                    <a:lnTo>
                      <a:pt x="11780" y="5566"/>
                    </a:lnTo>
                    <a:lnTo>
                      <a:pt x="11424" y="5817"/>
                    </a:lnTo>
                    <a:lnTo>
                      <a:pt x="11257" y="5880"/>
                    </a:lnTo>
                    <a:lnTo>
                      <a:pt x="11111" y="6089"/>
                    </a:lnTo>
                    <a:lnTo>
                      <a:pt x="11090" y="5985"/>
                    </a:lnTo>
                    <a:lnTo>
                      <a:pt x="11215" y="5796"/>
                    </a:lnTo>
                    <a:lnTo>
                      <a:pt x="11173" y="5713"/>
                    </a:lnTo>
                    <a:lnTo>
                      <a:pt x="10985" y="5817"/>
                    </a:lnTo>
                    <a:lnTo>
                      <a:pt x="10964" y="5775"/>
                    </a:lnTo>
                    <a:lnTo>
                      <a:pt x="10880" y="5796"/>
                    </a:lnTo>
                    <a:lnTo>
                      <a:pt x="10797" y="5838"/>
                    </a:lnTo>
                    <a:lnTo>
                      <a:pt x="10734" y="5775"/>
                    </a:lnTo>
                    <a:lnTo>
                      <a:pt x="10629" y="5796"/>
                    </a:lnTo>
                    <a:lnTo>
                      <a:pt x="10587" y="5880"/>
                    </a:lnTo>
                    <a:lnTo>
                      <a:pt x="10315" y="6047"/>
                    </a:lnTo>
                    <a:lnTo>
                      <a:pt x="10211" y="6047"/>
                    </a:lnTo>
                    <a:lnTo>
                      <a:pt x="10022" y="6110"/>
                    </a:lnTo>
                    <a:lnTo>
                      <a:pt x="9897" y="6257"/>
                    </a:lnTo>
                    <a:lnTo>
                      <a:pt x="9939" y="6361"/>
                    </a:lnTo>
                    <a:lnTo>
                      <a:pt x="9834" y="6340"/>
                    </a:lnTo>
                    <a:lnTo>
                      <a:pt x="9792" y="6403"/>
                    </a:lnTo>
                    <a:lnTo>
                      <a:pt x="9688" y="6361"/>
                    </a:lnTo>
                    <a:lnTo>
                      <a:pt x="9657" y="6408"/>
                    </a:lnTo>
                    <a:lnTo>
                      <a:pt x="9657" y="6408"/>
                    </a:lnTo>
                    <a:lnTo>
                      <a:pt x="9583" y="6319"/>
                    </a:lnTo>
                    <a:lnTo>
                      <a:pt x="9625" y="6215"/>
                    </a:lnTo>
                    <a:lnTo>
                      <a:pt x="9709" y="6215"/>
                    </a:lnTo>
                    <a:lnTo>
                      <a:pt x="9792" y="6110"/>
                    </a:lnTo>
                    <a:lnTo>
                      <a:pt x="9897" y="6026"/>
                    </a:lnTo>
                    <a:lnTo>
                      <a:pt x="9939" y="6068"/>
                    </a:lnTo>
                    <a:lnTo>
                      <a:pt x="10022" y="6026"/>
                    </a:lnTo>
                    <a:lnTo>
                      <a:pt x="10043" y="5943"/>
                    </a:lnTo>
                    <a:lnTo>
                      <a:pt x="10169" y="5838"/>
                    </a:lnTo>
                    <a:lnTo>
                      <a:pt x="10211" y="5901"/>
                    </a:lnTo>
                    <a:lnTo>
                      <a:pt x="10462" y="5796"/>
                    </a:lnTo>
                    <a:lnTo>
                      <a:pt x="10546" y="5650"/>
                    </a:lnTo>
                    <a:lnTo>
                      <a:pt x="10671" y="5608"/>
                    </a:lnTo>
                    <a:lnTo>
                      <a:pt x="10880" y="5629"/>
                    </a:lnTo>
                    <a:lnTo>
                      <a:pt x="10901" y="5587"/>
                    </a:lnTo>
                    <a:lnTo>
                      <a:pt x="11090" y="5587"/>
                    </a:lnTo>
                    <a:lnTo>
                      <a:pt x="11278" y="5503"/>
                    </a:lnTo>
                    <a:lnTo>
                      <a:pt x="11320" y="5587"/>
                    </a:lnTo>
                    <a:lnTo>
                      <a:pt x="11383" y="5587"/>
                    </a:lnTo>
                    <a:lnTo>
                      <a:pt x="11445" y="5524"/>
                    </a:lnTo>
                    <a:lnTo>
                      <a:pt x="11529" y="5524"/>
                    </a:lnTo>
                    <a:lnTo>
                      <a:pt x="11675" y="5503"/>
                    </a:lnTo>
                    <a:lnTo>
                      <a:pt x="11738" y="5399"/>
                    </a:lnTo>
                    <a:lnTo>
                      <a:pt x="11989" y="5315"/>
                    </a:lnTo>
                    <a:lnTo>
                      <a:pt x="12240" y="5231"/>
                    </a:lnTo>
                    <a:lnTo>
                      <a:pt x="12261" y="5127"/>
                    </a:lnTo>
                    <a:lnTo>
                      <a:pt x="12324" y="5127"/>
                    </a:lnTo>
                    <a:lnTo>
                      <a:pt x="12366" y="5085"/>
                    </a:lnTo>
                    <a:lnTo>
                      <a:pt x="12324" y="5022"/>
                    </a:lnTo>
                    <a:lnTo>
                      <a:pt x="12324" y="4918"/>
                    </a:lnTo>
                    <a:lnTo>
                      <a:pt x="12240" y="4876"/>
                    </a:lnTo>
                    <a:lnTo>
                      <a:pt x="12219" y="4918"/>
                    </a:lnTo>
                    <a:lnTo>
                      <a:pt x="12219" y="5001"/>
                    </a:lnTo>
                    <a:lnTo>
                      <a:pt x="12115" y="5022"/>
                    </a:lnTo>
                    <a:lnTo>
                      <a:pt x="12073" y="4980"/>
                    </a:lnTo>
                    <a:lnTo>
                      <a:pt x="12031" y="4980"/>
                    </a:lnTo>
                    <a:lnTo>
                      <a:pt x="12010" y="4938"/>
                    </a:lnTo>
                    <a:lnTo>
                      <a:pt x="11885" y="4938"/>
                    </a:lnTo>
                    <a:lnTo>
                      <a:pt x="11696" y="5001"/>
                    </a:lnTo>
                    <a:lnTo>
                      <a:pt x="11634" y="5106"/>
                    </a:lnTo>
                    <a:lnTo>
                      <a:pt x="11571" y="5169"/>
                    </a:lnTo>
                    <a:lnTo>
                      <a:pt x="11508" y="5085"/>
                    </a:lnTo>
                    <a:lnTo>
                      <a:pt x="11466" y="5085"/>
                    </a:lnTo>
                    <a:lnTo>
                      <a:pt x="11362" y="5169"/>
                    </a:lnTo>
                    <a:lnTo>
                      <a:pt x="11090" y="5252"/>
                    </a:lnTo>
                    <a:lnTo>
                      <a:pt x="10755" y="5273"/>
                    </a:lnTo>
                    <a:lnTo>
                      <a:pt x="10692" y="5210"/>
                    </a:lnTo>
                    <a:lnTo>
                      <a:pt x="10629" y="5210"/>
                    </a:lnTo>
                    <a:lnTo>
                      <a:pt x="10650" y="5273"/>
                    </a:lnTo>
                    <a:lnTo>
                      <a:pt x="10587" y="5315"/>
                    </a:lnTo>
                    <a:lnTo>
                      <a:pt x="10483" y="5294"/>
                    </a:lnTo>
                    <a:lnTo>
                      <a:pt x="10420" y="5294"/>
                    </a:lnTo>
                    <a:lnTo>
                      <a:pt x="10357" y="5420"/>
                    </a:lnTo>
                    <a:lnTo>
                      <a:pt x="10211" y="5587"/>
                    </a:lnTo>
                    <a:lnTo>
                      <a:pt x="10148" y="5524"/>
                    </a:lnTo>
                    <a:lnTo>
                      <a:pt x="10043" y="5524"/>
                    </a:lnTo>
                    <a:lnTo>
                      <a:pt x="10022" y="5503"/>
                    </a:lnTo>
                    <a:lnTo>
                      <a:pt x="9897" y="5503"/>
                    </a:lnTo>
                    <a:lnTo>
                      <a:pt x="9813" y="5566"/>
                    </a:lnTo>
                    <a:lnTo>
                      <a:pt x="9730" y="5566"/>
                    </a:lnTo>
                    <a:lnTo>
                      <a:pt x="9688" y="5629"/>
                    </a:lnTo>
                    <a:lnTo>
                      <a:pt x="9583" y="5671"/>
                    </a:lnTo>
                    <a:lnTo>
                      <a:pt x="9478" y="5734"/>
                    </a:lnTo>
                    <a:lnTo>
                      <a:pt x="9311" y="5817"/>
                    </a:lnTo>
                    <a:lnTo>
                      <a:pt x="9123" y="5880"/>
                    </a:lnTo>
                    <a:lnTo>
                      <a:pt x="9081" y="5985"/>
                    </a:lnTo>
                    <a:lnTo>
                      <a:pt x="9081" y="6152"/>
                    </a:lnTo>
                    <a:lnTo>
                      <a:pt x="9102" y="6466"/>
                    </a:lnTo>
                    <a:lnTo>
                      <a:pt x="9081" y="6633"/>
                    </a:lnTo>
                    <a:lnTo>
                      <a:pt x="9018" y="6612"/>
                    </a:lnTo>
                    <a:lnTo>
                      <a:pt x="8955" y="6654"/>
                    </a:lnTo>
                    <a:lnTo>
                      <a:pt x="8704" y="6863"/>
                    </a:lnTo>
                    <a:lnTo>
                      <a:pt x="8788" y="6759"/>
                    </a:lnTo>
                    <a:lnTo>
                      <a:pt x="8893" y="6633"/>
                    </a:lnTo>
                    <a:lnTo>
                      <a:pt x="8914" y="6550"/>
                    </a:lnTo>
                    <a:lnTo>
                      <a:pt x="8872" y="6529"/>
                    </a:lnTo>
                    <a:lnTo>
                      <a:pt x="8872" y="6445"/>
                    </a:lnTo>
                    <a:lnTo>
                      <a:pt x="8746" y="6257"/>
                    </a:lnTo>
                    <a:lnTo>
                      <a:pt x="8662" y="6257"/>
                    </a:lnTo>
                    <a:lnTo>
                      <a:pt x="8600" y="6173"/>
                    </a:lnTo>
                    <a:lnTo>
                      <a:pt x="8537" y="6152"/>
                    </a:lnTo>
                    <a:lnTo>
                      <a:pt x="8537" y="6006"/>
                    </a:lnTo>
                    <a:lnTo>
                      <a:pt x="8390" y="5817"/>
                    </a:lnTo>
                    <a:lnTo>
                      <a:pt x="8370" y="5817"/>
                    </a:lnTo>
                    <a:lnTo>
                      <a:pt x="8286" y="5796"/>
                    </a:lnTo>
                    <a:lnTo>
                      <a:pt x="8265" y="5692"/>
                    </a:lnTo>
                    <a:lnTo>
                      <a:pt x="8181" y="5629"/>
                    </a:lnTo>
                    <a:lnTo>
                      <a:pt x="8139" y="5671"/>
                    </a:lnTo>
                    <a:lnTo>
                      <a:pt x="8035" y="5587"/>
                    </a:lnTo>
                    <a:lnTo>
                      <a:pt x="7846" y="5378"/>
                    </a:lnTo>
                    <a:lnTo>
                      <a:pt x="7805" y="5190"/>
                    </a:lnTo>
                    <a:lnTo>
                      <a:pt x="7805" y="5001"/>
                    </a:lnTo>
                    <a:lnTo>
                      <a:pt x="7763" y="4980"/>
                    </a:lnTo>
                    <a:lnTo>
                      <a:pt x="7721" y="5043"/>
                    </a:lnTo>
                    <a:lnTo>
                      <a:pt x="7658" y="5001"/>
                    </a:lnTo>
                    <a:lnTo>
                      <a:pt x="7616" y="4876"/>
                    </a:lnTo>
                    <a:lnTo>
                      <a:pt x="7658" y="4750"/>
                    </a:lnTo>
                    <a:lnTo>
                      <a:pt x="7637" y="4729"/>
                    </a:lnTo>
                    <a:lnTo>
                      <a:pt x="7658" y="4646"/>
                    </a:lnTo>
                    <a:lnTo>
                      <a:pt x="7533" y="4520"/>
                    </a:lnTo>
                    <a:lnTo>
                      <a:pt x="7533" y="4415"/>
                    </a:lnTo>
                    <a:lnTo>
                      <a:pt x="7428" y="4332"/>
                    </a:lnTo>
                    <a:lnTo>
                      <a:pt x="7386" y="4332"/>
                    </a:lnTo>
                    <a:lnTo>
                      <a:pt x="7323" y="4248"/>
                    </a:lnTo>
                    <a:lnTo>
                      <a:pt x="7219" y="4164"/>
                    </a:lnTo>
                    <a:lnTo>
                      <a:pt x="7114" y="4164"/>
                    </a:lnTo>
                    <a:lnTo>
                      <a:pt x="6800" y="3934"/>
                    </a:lnTo>
                    <a:lnTo>
                      <a:pt x="6717" y="3934"/>
                    </a:lnTo>
                    <a:lnTo>
                      <a:pt x="6696" y="3850"/>
                    </a:lnTo>
                    <a:lnTo>
                      <a:pt x="0" y="16091"/>
                    </a:lnTo>
                    <a:lnTo>
                      <a:pt x="377" y="16091"/>
                    </a:lnTo>
                    <a:lnTo>
                      <a:pt x="502" y="16153"/>
                    </a:lnTo>
                    <a:lnTo>
                      <a:pt x="711" y="16007"/>
                    </a:lnTo>
                    <a:lnTo>
                      <a:pt x="1004" y="16049"/>
                    </a:lnTo>
                    <a:lnTo>
                      <a:pt x="858" y="16300"/>
                    </a:lnTo>
                    <a:lnTo>
                      <a:pt x="921" y="16446"/>
                    </a:lnTo>
                    <a:lnTo>
                      <a:pt x="1025" y="16718"/>
                    </a:lnTo>
                    <a:lnTo>
                      <a:pt x="1172" y="17388"/>
                    </a:lnTo>
                    <a:lnTo>
                      <a:pt x="1235" y="17534"/>
                    </a:lnTo>
                    <a:lnTo>
                      <a:pt x="1130" y="17702"/>
                    </a:lnTo>
                    <a:lnTo>
                      <a:pt x="1130" y="17765"/>
                    </a:lnTo>
                    <a:lnTo>
                      <a:pt x="1172" y="17765"/>
                    </a:lnTo>
                    <a:lnTo>
                      <a:pt x="1381" y="17744"/>
                    </a:lnTo>
                    <a:lnTo>
                      <a:pt x="1569" y="17723"/>
                    </a:lnTo>
                    <a:lnTo>
                      <a:pt x="1695" y="17639"/>
                    </a:lnTo>
                    <a:lnTo>
                      <a:pt x="1862" y="17409"/>
                    </a:lnTo>
                    <a:lnTo>
                      <a:pt x="1988" y="17283"/>
                    </a:lnTo>
                    <a:lnTo>
                      <a:pt x="2197" y="17200"/>
                    </a:lnTo>
                    <a:lnTo>
                      <a:pt x="2260" y="17179"/>
                    </a:lnTo>
                    <a:lnTo>
                      <a:pt x="2469" y="17116"/>
                    </a:lnTo>
                    <a:lnTo>
                      <a:pt x="2636" y="17116"/>
                    </a:lnTo>
                    <a:lnTo>
                      <a:pt x="2783" y="17221"/>
                    </a:lnTo>
                    <a:lnTo>
                      <a:pt x="2783" y="17325"/>
                    </a:lnTo>
                    <a:lnTo>
                      <a:pt x="2804" y="17409"/>
                    </a:lnTo>
                    <a:lnTo>
                      <a:pt x="2720" y="17555"/>
                    </a:lnTo>
                    <a:lnTo>
                      <a:pt x="2699" y="17639"/>
                    </a:lnTo>
                    <a:lnTo>
                      <a:pt x="2825" y="17974"/>
                    </a:lnTo>
                    <a:lnTo>
                      <a:pt x="2804" y="18078"/>
                    </a:lnTo>
                    <a:lnTo>
                      <a:pt x="2846" y="18288"/>
                    </a:lnTo>
                    <a:lnTo>
                      <a:pt x="2992" y="18455"/>
                    </a:lnTo>
                    <a:lnTo>
                      <a:pt x="3013" y="18664"/>
                    </a:lnTo>
                    <a:lnTo>
                      <a:pt x="3055" y="18748"/>
                    </a:lnTo>
                    <a:lnTo>
                      <a:pt x="3097" y="18853"/>
                    </a:lnTo>
                    <a:lnTo>
                      <a:pt x="3034" y="18957"/>
                    </a:lnTo>
                    <a:lnTo>
                      <a:pt x="3034" y="19062"/>
                    </a:lnTo>
                    <a:lnTo>
                      <a:pt x="3055" y="19146"/>
                    </a:lnTo>
                    <a:lnTo>
                      <a:pt x="3013" y="19501"/>
                    </a:lnTo>
                    <a:lnTo>
                      <a:pt x="3013" y="19920"/>
                    </a:lnTo>
                    <a:lnTo>
                      <a:pt x="3034" y="20338"/>
                    </a:lnTo>
                    <a:lnTo>
                      <a:pt x="2929" y="20380"/>
                    </a:lnTo>
                    <a:lnTo>
                      <a:pt x="2929" y="20464"/>
                    </a:lnTo>
                    <a:lnTo>
                      <a:pt x="2971" y="20464"/>
                    </a:lnTo>
                    <a:lnTo>
                      <a:pt x="3055" y="20527"/>
                    </a:lnTo>
                    <a:lnTo>
                      <a:pt x="3076" y="20568"/>
                    </a:lnTo>
                    <a:lnTo>
                      <a:pt x="3034" y="20589"/>
                    </a:lnTo>
                    <a:lnTo>
                      <a:pt x="2971" y="20652"/>
                    </a:lnTo>
                    <a:lnTo>
                      <a:pt x="3013" y="20736"/>
                    </a:lnTo>
                    <a:lnTo>
                      <a:pt x="3055" y="20778"/>
                    </a:lnTo>
                    <a:lnTo>
                      <a:pt x="3076" y="20861"/>
                    </a:lnTo>
                    <a:lnTo>
                      <a:pt x="3055" y="20903"/>
                    </a:lnTo>
                    <a:lnTo>
                      <a:pt x="3055" y="20966"/>
                    </a:lnTo>
                    <a:lnTo>
                      <a:pt x="3160" y="20966"/>
                    </a:lnTo>
                    <a:lnTo>
                      <a:pt x="3243" y="20987"/>
                    </a:lnTo>
                    <a:lnTo>
                      <a:pt x="3348" y="21154"/>
                    </a:lnTo>
                    <a:lnTo>
                      <a:pt x="3369" y="21217"/>
                    </a:lnTo>
                    <a:lnTo>
                      <a:pt x="3452" y="21280"/>
                    </a:lnTo>
                    <a:lnTo>
                      <a:pt x="3578" y="21363"/>
                    </a:lnTo>
                    <a:lnTo>
                      <a:pt x="3641" y="21468"/>
                    </a:lnTo>
                    <a:lnTo>
                      <a:pt x="3641" y="21573"/>
                    </a:lnTo>
                    <a:lnTo>
                      <a:pt x="3683" y="21594"/>
                    </a:lnTo>
                    <a:lnTo>
                      <a:pt x="3704" y="21635"/>
                    </a:lnTo>
                    <a:lnTo>
                      <a:pt x="3683" y="21698"/>
                    </a:lnTo>
                    <a:lnTo>
                      <a:pt x="3683" y="21740"/>
                    </a:lnTo>
                    <a:lnTo>
                      <a:pt x="3641" y="21782"/>
                    </a:lnTo>
                    <a:lnTo>
                      <a:pt x="3641" y="21845"/>
                    </a:lnTo>
                    <a:lnTo>
                      <a:pt x="3641" y="21887"/>
                    </a:lnTo>
                    <a:lnTo>
                      <a:pt x="3662" y="21907"/>
                    </a:lnTo>
                    <a:lnTo>
                      <a:pt x="3599" y="22033"/>
                    </a:lnTo>
                    <a:lnTo>
                      <a:pt x="3452" y="22326"/>
                    </a:lnTo>
                    <a:lnTo>
                      <a:pt x="3432" y="22514"/>
                    </a:lnTo>
                    <a:lnTo>
                      <a:pt x="3285" y="22661"/>
                    </a:lnTo>
                    <a:lnTo>
                      <a:pt x="3285" y="22744"/>
                    </a:lnTo>
                    <a:lnTo>
                      <a:pt x="3327" y="22744"/>
                    </a:lnTo>
                    <a:lnTo>
                      <a:pt x="3494" y="22535"/>
                    </a:lnTo>
                    <a:lnTo>
                      <a:pt x="3536" y="22410"/>
                    </a:lnTo>
                    <a:lnTo>
                      <a:pt x="3662" y="22305"/>
                    </a:lnTo>
                    <a:lnTo>
                      <a:pt x="3683" y="22347"/>
                    </a:lnTo>
                    <a:lnTo>
                      <a:pt x="3766" y="22368"/>
                    </a:lnTo>
                    <a:lnTo>
                      <a:pt x="3766" y="22431"/>
                    </a:lnTo>
                    <a:lnTo>
                      <a:pt x="3599" y="22514"/>
                    </a:lnTo>
                    <a:lnTo>
                      <a:pt x="3557" y="22619"/>
                    </a:lnTo>
                    <a:lnTo>
                      <a:pt x="3390" y="22786"/>
                    </a:lnTo>
                    <a:lnTo>
                      <a:pt x="3390" y="22828"/>
                    </a:lnTo>
                    <a:lnTo>
                      <a:pt x="3473" y="22828"/>
                    </a:lnTo>
                    <a:lnTo>
                      <a:pt x="3432" y="22870"/>
                    </a:lnTo>
                    <a:lnTo>
                      <a:pt x="3285" y="22849"/>
                    </a:lnTo>
                    <a:lnTo>
                      <a:pt x="3222" y="22870"/>
                    </a:lnTo>
                    <a:lnTo>
                      <a:pt x="3160" y="23037"/>
                    </a:lnTo>
                    <a:lnTo>
                      <a:pt x="3055" y="23142"/>
                    </a:lnTo>
                    <a:lnTo>
                      <a:pt x="3076" y="23268"/>
                    </a:lnTo>
                    <a:lnTo>
                      <a:pt x="3034" y="23247"/>
                    </a:lnTo>
                    <a:lnTo>
                      <a:pt x="2971" y="23184"/>
                    </a:lnTo>
                    <a:lnTo>
                      <a:pt x="2908" y="23247"/>
                    </a:lnTo>
                    <a:lnTo>
                      <a:pt x="2908" y="23393"/>
                    </a:lnTo>
                    <a:lnTo>
                      <a:pt x="3013" y="23393"/>
                    </a:lnTo>
                    <a:lnTo>
                      <a:pt x="3034" y="23477"/>
                    </a:lnTo>
                    <a:lnTo>
                      <a:pt x="2971" y="23665"/>
                    </a:lnTo>
                    <a:lnTo>
                      <a:pt x="2950" y="23937"/>
                    </a:lnTo>
                    <a:lnTo>
                      <a:pt x="3013" y="24125"/>
                    </a:lnTo>
                    <a:lnTo>
                      <a:pt x="3076" y="24293"/>
                    </a:lnTo>
                    <a:lnTo>
                      <a:pt x="3160" y="24314"/>
                    </a:lnTo>
                    <a:lnTo>
                      <a:pt x="3180" y="24230"/>
                    </a:lnTo>
                    <a:lnTo>
                      <a:pt x="3264" y="24146"/>
                    </a:lnTo>
                    <a:lnTo>
                      <a:pt x="3452" y="24104"/>
                    </a:lnTo>
                    <a:lnTo>
                      <a:pt x="3557" y="24021"/>
                    </a:lnTo>
                    <a:lnTo>
                      <a:pt x="3662" y="23895"/>
                    </a:lnTo>
                    <a:lnTo>
                      <a:pt x="3704" y="23895"/>
                    </a:lnTo>
                    <a:lnTo>
                      <a:pt x="3704" y="24021"/>
                    </a:lnTo>
                    <a:lnTo>
                      <a:pt x="3662" y="24125"/>
                    </a:lnTo>
                    <a:lnTo>
                      <a:pt x="3599" y="24146"/>
                    </a:lnTo>
                    <a:lnTo>
                      <a:pt x="3536" y="24251"/>
                    </a:lnTo>
                    <a:lnTo>
                      <a:pt x="3536" y="24314"/>
                    </a:lnTo>
                    <a:lnTo>
                      <a:pt x="3641" y="24397"/>
                    </a:lnTo>
                    <a:lnTo>
                      <a:pt x="3704" y="24460"/>
                    </a:lnTo>
                    <a:lnTo>
                      <a:pt x="3808" y="24460"/>
                    </a:lnTo>
                    <a:lnTo>
                      <a:pt x="3892" y="24502"/>
                    </a:lnTo>
                    <a:lnTo>
                      <a:pt x="3955" y="24544"/>
                    </a:lnTo>
                    <a:lnTo>
                      <a:pt x="3808" y="24502"/>
                    </a:lnTo>
                    <a:lnTo>
                      <a:pt x="3683" y="24502"/>
                    </a:lnTo>
                    <a:lnTo>
                      <a:pt x="3578" y="24439"/>
                    </a:lnTo>
                    <a:lnTo>
                      <a:pt x="3432" y="24439"/>
                    </a:lnTo>
                    <a:lnTo>
                      <a:pt x="3369" y="24523"/>
                    </a:lnTo>
                    <a:lnTo>
                      <a:pt x="3369" y="24607"/>
                    </a:lnTo>
                    <a:lnTo>
                      <a:pt x="3432" y="24669"/>
                    </a:lnTo>
                    <a:lnTo>
                      <a:pt x="3452" y="24920"/>
                    </a:lnTo>
                    <a:lnTo>
                      <a:pt x="3494" y="24983"/>
                    </a:lnTo>
                    <a:lnTo>
                      <a:pt x="3557" y="24983"/>
                    </a:lnTo>
                    <a:lnTo>
                      <a:pt x="3641" y="24941"/>
                    </a:lnTo>
                    <a:lnTo>
                      <a:pt x="3683" y="24983"/>
                    </a:lnTo>
                    <a:lnTo>
                      <a:pt x="3641" y="25046"/>
                    </a:lnTo>
                    <a:lnTo>
                      <a:pt x="3599" y="25088"/>
                    </a:lnTo>
                    <a:lnTo>
                      <a:pt x="3683" y="25151"/>
                    </a:lnTo>
                    <a:lnTo>
                      <a:pt x="3683" y="25192"/>
                    </a:lnTo>
                    <a:lnTo>
                      <a:pt x="3662" y="25255"/>
                    </a:lnTo>
                    <a:lnTo>
                      <a:pt x="3557" y="25234"/>
                    </a:lnTo>
                    <a:lnTo>
                      <a:pt x="3411" y="25276"/>
                    </a:lnTo>
                    <a:lnTo>
                      <a:pt x="3264" y="25381"/>
                    </a:lnTo>
                    <a:lnTo>
                      <a:pt x="3243" y="25423"/>
                    </a:lnTo>
                    <a:lnTo>
                      <a:pt x="3306" y="25485"/>
                    </a:lnTo>
                    <a:lnTo>
                      <a:pt x="3452" y="25423"/>
                    </a:lnTo>
                    <a:lnTo>
                      <a:pt x="3536" y="25465"/>
                    </a:lnTo>
                    <a:lnTo>
                      <a:pt x="3452" y="25485"/>
                    </a:lnTo>
                    <a:lnTo>
                      <a:pt x="3432" y="25548"/>
                    </a:lnTo>
                    <a:lnTo>
                      <a:pt x="3515" y="25632"/>
                    </a:lnTo>
                    <a:lnTo>
                      <a:pt x="3662" y="25590"/>
                    </a:lnTo>
                    <a:lnTo>
                      <a:pt x="3829" y="25465"/>
                    </a:lnTo>
                    <a:lnTo>
                      <a:pt x="3934" y="25297"/>
                    </a:lnTo>
                    <a:lnTo>
                      <a:pt x="4038" y="25297"/>
                    </a:lnTo>
                    <a:lnTo>
                      <a:pt x="4143" y="25213"/>
                    </a:lnTo>
                    <a:lnTo>
                      <a:pt x="4164" y="25109"/>
                    </a:lnTo>
                    <a:lnTo>
                      <a:pt x="4185" y="25088"/>
                    </a:lnTo>
                    <a:lnTo>
                      <a:pt x="4206" y="25172"/>
                    </a:lnTo>
                    <a:lnTo>
                      <a:pt x="4143" y="25339"/>
                    </a:lnTo>
                    <a:lnTo>
                      <a:pt x="4038" y="25402"/>
                    </a:lnTo>
                    <a:lnTo>
                      <a:pt x="3913" y="25465"/>
                    </a:lnTo>
                    <a:lnTo>
                      <a:pt x="3892" y="25548"/>
                    </a:lnTo>
                    <a:lnTo>
                      <a:pt x="3955" y="25611"/>
                    </a:lnTo>
                    <a:lnTo>
                      <a:pt x="4038" y="25590"/>
                    </a:lnTo>
                    <a:lnTo>
                      <a:pt x="4164" y="25590"/>
                    </a:lnTo>
                    <a:lnTo>
                      <a:pt x="4268" y="25611"/>
                    </a:lnTo>
                    <a:lnTo>
                      <a:pt x="4122" y="25611"/>
                    </a:lnTo>
                    <a:lnTo>
                      <a:pt x="4017" y="25674"/>
                    </a:lnTo>
                    <a:lnTo>
                      <a:pt x="4017" y="25820"/>
                    </a:lnTo>
                    <a:lnTo>
                      <a:pt x="4059" y="25967"/>
                    </a:lnTo>
                    <a:lnTo>
                      <a:pt x="4017" y="25988"/>
                    </a:lnTo>
                    <a:lnTo>
                      <a:pt x="3976" y="25904"/>
                    </a:lnTo>
                    <a:lnTo>
                      <a:pt x="3976" y="25757"/>
                    </a:lnTo>
                    <a:lnTo>
                      <a:pt x="3913" y="25674"/>
                    </a:lnTo>
                    <a:lnTo>
                      <a:pt x="3850" y="25716"/>
                    </a:lnTo>
                    <a:lnTo>
                      <a:pt x="3578" y="25904"/>
                    </a:lnTo>
                    <a:lnTo>
                      <a:pt x="3536" y="25988"/>
                    </a:lnTo>
                    <a:lnTo>
                      <a:pt x="3369" y="26071"/>
                    </a:lnTo>
                    <a:lnTo>
                      <a:pt x="3327" y="26134"/>
                    </a:lnTo>
                    <a:lnTo>
                      <a:pt x="3348" y="26218"/>
                    </a:lnTo>
                    <a:lnTo>
                      <a:pt x="3348" y="26301"/>
                    </a:lnTo>
                    <a:lnTo>
                      <a:pt x="3369" y="26322"/>
                    </a:lnTo>
                    <a:lnTo>
                      <a:pt x="3452" y="26281"/>
                    </a:lnTo>
                    <a:lnTo>
                      <a:pt x="3557" y="26218"/>
                    </a:lnTo>
                    <a:lnTo>
                      <a:pt x="3599" y="26113"/>
                    </a:lnTo>
                    <a:lnTo>
                      <a:pt x="3662" y="26134"/>
                    </a:lnTo>
                    <a:lnTo>
                      <a:pt x="3704" y="26197"/>
                    </a:lnTo>
                    <a:lnTo>
                      <a:pt x="3892" y="26218"/>
                    </a:lnTo>
                    <a:lnTo>
                      <a:pt x="3871" y="26239"/>
                    </a:lnTo>
                    <a:lnTo>
                      <a:pt x="3766" y="26218"/>
                    </a:lnTo>
                    <a:lnTo>
                      <a:pt x="3599" y="26218"/>
                    </a:lnTo>
                    <a:lnTo>
                      <a:pt x="3536" y="26281"/>
                    </a:lnTo>
                    <a:lnTo>
                      <a:pt x="3536" y="26322"/>
                    </a:lnTo>
                    <a:lnTo>
                      <a:pt x="3557" y="26385"/>
                    </a:lnTo>
                    <a:lnTo>
                      <a:pt x="3473" y="26406"/>
                    </a:lnTo>
                    <a:lnTo>
                      <a:pt x="3432" y="26385"/>
                    </a:lnTo>
                    <a:lnTo>
                      <a:pt x="3264" y="26427"/>
                    </a:lnTo>
                    <a:lnTo>
                      <a:pt x="3264" y="26490"/>
                    </a:lnTo>
                    <a:lnTo>
                      <a:pt x="3390" y="26490"/>
                    </a:lnTo>
                    <a:lnTo>
                      <a:pt x="3473" y="26532"/>
                    </a:lnTo>
                    <a:lnTo>
                      <a:pt x="3578" y="26532"/>
                    </a:lnTo>
                    <a:lnTo>
                      <a:pt x="3515" y="26594"/>
                    </a:lnTo>
                    <a:lnTo>
                      <a:pt x="3390" y="26594"/>
                    </a:lnTo>
                    <a:lnTo>
                      <a:pt x="3327" y="26532"/>
                    </a:lnTo>
                    <a:lnTo>
                      <a:pt x="3222" y="26553"/>
                    </a:lnTo>
                    <a:lnTo>
                      <a:pt x="3180" y="26657"/>
                    </a:lnTo>
                    <a:lnTo>
                      <a:pt x="3243" y="26720"/>
                    </a:lnTo>
                    <a:lnTo>
                      <a:pt x="3327" y="26720"/>
                    </a:lnTo>
                    <a:lnTo>
                      <a:pt x="3452" y="26699"/>
                    </a:lnTo>
                    <a:lnTo>
                      <a:pt x="3536" y="26741"/>
                    </a:lnTo>
                    <a:lnTo>
                      <a:pt x="3683" y="26741"/>
                    </a:lnTo>
                    <a:lnTo>
                      <a:pt x="3662" y="26804"/>
                    </a:lnTo>
                    <a:lnTo>
                      <a:pt x="3557" y="26825"/>
                    </a:lnTo>
                    <a:lnTo>
                      <a:pt x="3452" y="26804"/>
                    </a:lnTo>
                    <a:lnTo>
                      <a:pt x="3432" y="26825"/>
                    </a:lnTo>
                    <a:lnTo>
                      <a:pt x="3452" y="26845"/>
                    </a:lnTo>
                    <a:lnTo>
                      <a:pt x="3662" y="26845"/>
                    </a:lnTo>
                    <a:lnTo>
                      <a:pt x="3662" y="26908"/>
                    </a:lnTo>
                    <a:lnTo>
                      <a:pt x="3536" y="26929"/>
                    </a:lnTo>
                    <a:lnTo>
                      <a:pt x="3390" y="26908"/>
                    </a:lnTo>
                    <a:lnTo>
                      <a:pt x="3327" y="26845"/>
                    </a:lnTo>
                    <a:lnTo>
                      <a:pt x="3264" y="26908"/>
                    </a:lnTo>
                    <a:lnTo>
                      <a:pt x="3327" y="27013"/>
                    </a:lnTo>
                    <a:lnTo>
                      <a:pt x="3452" y="27076"/>
                    </a:lnTo>
                    <a:lnTo>
                      <a:pt x="3473" y="27013"/>
                    </a:lnTo>
                    <a:lnTo>
                      <a:pt x="3557" y="27013"/>
                    </a:lnTo>
                    <a:lnTo>
                      <a:pt x="3641" y="27055"/>
                    </a:lnTo>
                    <a:lnTo>
                      <a:pt x="3787" y="27034"/>
                    </a:lnTo>
                    <a:lnTo>
                      <a:pt x="3850" y="27076"/>
                    </a:lnTo>
                    <a:lnTo>
                      <a:pt x="3766" y="27117"/>
                    </a:lnTo>
                    <a:lnTo>
                      <a:pt x="3766" y="27159"/>
                    </a:lnTo>
                    <a:lnTo>
                      <a:pt x="3871" y="27159"/>
                    </a:lnTo>
                    <a:lnTo>
                      <a:pt x="3892" y="27243"/>
                    </a:lnTo>
                    <a:lnTo>
                      <a:pt x="4026" y="27276"/>
                    </a:lnTo>
                    <a:lnTo>
                      <a:pt x="3976" y="27285"/>
                    </a:lnTo>
                    <a:lnTo>
                      <a:pt x="3871" y="27285"/>
                    </a:lnTo>
                    <a:lnTo>
                      <a:pt x="3787" y="27369"/>
                    </a:lnTo>
                    <a:lnTo>
                      <a:pt x="3787" y="27431"/>
                    </a:lnTo>
                    <a:lnTo>
                      <a:pt x="3871" y="27473"/>
                    </a:lnTo>
                    <a:lnTo>
                      <a:pt x="3913" y="27431"/>
                    </a:lnTo>
                    <a:lnTo>
                      <a:pt x="3976" y="27389"/>
                    </a:lnTo>
                    <a:lnTo>
                      <a:pt x="3996" y="27452"/>
                    </a:lnTo>
                    <a:lnTo>
                      <a:pt x="4017" y="27452"/>
                    </a:lnTo>
                    <a:lnTo>
                      <a:pt x="4080" y="27369"/>
                    </a:lnTo>
                    <a:lnTo>
                      <a:pt x="4185" y="27306"/>
                    </a:lnTo>
                    <a:lnTo>
                      <a:pt x="4185" y="27369"/>
                    </a:lnTo>
                    <a:lnTo>
                      <a:pt x="4164" y="27410"/>
                    </a:lnTo>
                    <a:lnTo>
                      <a:pt x="4164" y="27473"/>
                    </a:lnTo>
                    <a:lnTo>
                      <a:pt x="4206" y="27494"/>
                    </a:lnTo>
                    <a:lnTo>
                      <a:pt x="4289" y="27557"/>
                    </a:lnTo>
                    <a:lnTo>
                      <a:pt x="4373" y="27557"/>
                    </a:lnTo>
                    <a:lnTo>
                      <a:pt x="4499" y="27369"/>
                    </a:lnTo>
                    <a:lnTo>
                      <a:pt x="4520" y="27159"/>
                    </a:lnTo>
                    <a:lnTo>
                      <a:pt x="4582" y="27055"/>
                    </a:lnTo>
                    <a:lnTo>
                      <a:pt x="4645" y="27034"/>
                    </a:lnTo>
                    <a:lnTo>
                      <a:pt x="4645" y="27097"/>
                    </a:lnTo>
                    <a:lnTo>
                      <a:pt x="4603" y="27159"/>
                    </a:lnTo>
                    <a:lnTo>
                      <a:pt x="4603" y="27306"/>
                    </a:lnTo>
                    <a:lnTo>
                      <a:pt x="4499" y="27473"/>
                    </a:lnTo>
                    <a:lnTo>
                      <a:pt x="4415" y="27557"/>
                    </a:lnTo>
                    <a:lnTo>
                      <a:pt x="4436" y="27599"/>
                    </a:lnTo>
                    <a:lnTo>
                      <a:pt x="4582" y="27599"/>
                    </a:lnTo>
                    <a:lnTo>
                      <a:pt x="4687" y="27578"/>
                    </a:lnTo>
                    <a:lnTo>
                      <a:pt x="4708" y="27599"/>
                    </a:lnTo>
                    <a:lnTo>
                      <a:pt x="4624" y="27682"/>
                    </a:lnTo>
                    <a:lnTo>
                      <a:pt x="4582" y="27808"/>
                    </a:lnTo>
                    <a:lnTo>
                      <a:pt x="4415" y="27913"/>
                    </a:lnTo>
                    <a:lnTo>
                      <a:pt x="4415" y="27975"/>
                    </a:lnTo>
                    <a:lnTo>
                      <a:pt x="4499" y="28122"/>
                    </a:lnTo>
                    <a:lnTo>
                      <a:pt x="4624" y="28185"/>
                    </a:lnTo>
                    <a:lnTo>
                      <a:pt x="4708" y="28122"/>
                    </a:lnTo>
                    <a:lnTo>
                      <a:pt x="4792" y="28122"/>
                    </a:lnTo>
                    <a:lnTo>
                      <a:pt x="4812" y="28226"/>
                    </a:lnTo>
                    <a:lnTo>
                      <a:pt x="4875" y="28331"/>
                    </a:lnTo>
                    <a:lnTo>
                      <a:pt x="4875" y="28415"/>
                    </a:lnTo>
                    <a:lnTo>
                      <a:pt x="4812" y="28415"/>
                    </a:lnTo>
                    <a:lnTo>
                      <a:pt x="4771" y="28310"/>
                    </a:lnTo>
                    <a:lnTo>
                      <a:pt x="4708" y="28310"/>
                    </a:lnTo>
                    <a:lnTo>
                      <a:pt x="4708" y="28415"/>
                    </a:lnTo>
                    <a:lnTo>
                      <a:pt x="4812" y="28561"/>
                    </a:lnTo>
                    <a:lnTo>
                      <a:pt x="4938" y="28498"/>
                    </a:lnTo>
                    <a:lnTo>
                      <a:pt x="5085" y="28436"/>
                    </a:lnTo>
                    <a:lnTo>
                      <a:pt x="5147" y="28352"/>
                    </a:lnTo>
                    <a:lnTo>
                      <a:pt x="5147" y="28352"/>
                    </a:lnTo>
                    <a:lnTo>
                      <a:pt x="5126" y="28519"/>
                    </a:lnTo>
                    <a:lnTo>
                      <a:pt x="5022" y="28750"/>
                    </a:lnTo>
                    <a:lnTo>
                      <a:pt x="5043" y="28938"/>
                    </a:lnTo>
                    <a:lnTo>
                      <a:pt x="5126" y="28959"/>
                    </a:lnTo>
                    <a:lnTo>
                      <a:pt x="20087" y="30444"/>
                    </a:lnTo>
                    <a:lnTo>
                      <a:pt x="20212" y="30507"/>
                    </a:lnTo>
                    <a:lnTo>
                      <a:pt x="20359" y="30507"/>
                    </a:lnTo>
                    <a:lnTo>
                      <a:pt x="20484" y="30612"/>
                    </a:lnTo>
                    <a:lnTo>
                      <a:pt x="20484" y="30674"/>
                    </a:lnTo>
                    <a:lnTo>
                      <a:pt x="20568" y="30737"/>
                    </a:lnTo>
                    <a:lnTo>
                      <a:pt x="20589" y="30779"/>
                    </a:lnTo>
                    <a:lnTo>
                      <a:pt x="20694" y="30821"/>
                    </a:lnTo>
                    <a:lnTo>
                      <a:pt x="20714" y="30842"/>
                    </a:lnTo>
                    <a:lnTo>
                      <a:pt x="20840" y="30884"/>
                    </a:lnTo>
                    <a:lnTo>
                      <a:pt x="20903" y="30946"/>
                    </a:lnTo>
                    <a:lnTo>
                      <a:pt x="20945" y="30946"/>
                    </a:lnTo>
                    <a:lnTo>
                      <a:pt x="21049" y="30926"/>
                    </a:lnTo>
                    <a:lnTo>
                      <a:pt x="21133" y="30946"/>
                    </a:lnTo>
                    <a:lnTo>
                      <a:pt x="21238" y="30946"/>
                    </a:lnTo>
                    <a:lnTo>
                      <a:pt x="21363" y="31051"/>
                    </a:lnTo>
                    <a:lnTo>
                      <a:pt x="21447" y="31051"/>
                    </a:lnTo>
                    <a:lnTo>
                      <a:pt x="21510" y="31198"/>
                    </a:lnTo>
                    <a:lnTo>
                      <a:pt x="21719" y="31239"/>
                    </a:lnTo>
                    <a:lnTo>
                      <a:pt x="21823" y="31260"/>
                    </a:lnTo>
                    <a:lnTo>
                      <a:pt x="21886" y="31344"/>
                    </a:lnTo>
                    <a:lnTo>
                      <a:pt x="21970" y="31407"/>
                    </a:lnTo>
                    <a:lnTo>
                      <a:pt x="22158" y="31407"/>
                    </a:lnTo>
                    <a:lnTo>
                      <a:pt x="22263" y="31344"/>
                    </a:lnTo>
                    <a:lnTo>
                      <a:pt x="22305" y="31407"/>
                    </a:lnTo>
                    <a:lnTo>
                      <a:pt x="22367" y="31511"/>
                    </a:lnTo>
                    <a:lnTo>
                      <a:pt x="22618" y="31532"/>
                    </a:lnTo>
                    <a:lnTo>
                      <a:pt x="22681" y="31574"/>
                    </a:lnTo>
                    <a:lnTo>
                      <a:pt x="22807" y="31616"/>
                    </a:lnTo>
                    <a:lnTo>
                      <a:pt x="22890" y="31658"/>
                    </a:lnTo>
                    <a:lnTo>
                      <a:pt x="25192" y="32725"/>
                    </a:lnTo>
                    <a:lnTo>
                      <a:pt x="25339" y="32913"/>
                    </a:lnTo>
                    <a:lnTo>
                      <a:pt x="25694" y="33206"/>
                    </a:lnTo>
                    <a:lnTo>
                      <a:pt x="26050" y="34985"/>
                    </a:lnTo>
                    <a:lnTo>
                      <a:pt x="26008" y="35738"/>
                    </a:lnTo>
                    <a:lnTo>
                      <a:pt x="25945" y="35864"/>
                    </a:lnTo>
                    <a:lnTo>
                      <a:pt x="25903" y="36010"/>
                    </a:lnTo>
                    <a:lnTo>
                      <a:pt x="25820" y="36136"/>
                    </a:lnTo>
                    <a:lnTo>
                      <a:pt x="25611" y="36240"/>
                    </a:lnTo>
                    <a:lnTo>
                      <a:pt x="25506" y="36366"/>
                    </a:lnTo>
                    <a:lnTo>
                      <a:pt x="25611" y="36554"/>
                    </a:lnTo>
                    <a:lnTo>
                      <a:pt x="27598" y="36031"/>
                    </a:lnTo>
                    <a:lnTo>
                      <a:pt x="27849" y="35947"/>
                    </a:lnTo>
                    <a:lnTo>
                      <a:pt x="27912" y="35654"/>
                    </a:lnTo>
                    <a:lnTo>
                      <a:pt x="28979" y="35340"/>
                    </a:lnTo>
                    <a:lnTo>
                      <a:pt x="29461" y="34985"/>
                    </a:lnTo>
                    <a:lnTo>
                      <a:pt x="29565" y="34901"/>
                    </a:lnTo>
                    <a:lnTo>
                      <a:pt x="29712" y="34880"/>
                    </a:lnTo>
                    <a:lnTo>
                      <a:pt x="29984" y="34650"/>
                    </a:lnTo>
                    <a:lnTo>
                      <a:pt x="30088" y="34545"/>
                    </a:lnTo>
                    <a:lnTo>
                      <a:pt x="30214" y="34483"/>
                    </a:lnTo>
                    <a:lnTo>
                      <a:pt x="30318" y="34378"/>
                    </a:lnTo>
                    <a:lnTo>
                      <a:pt x="30528" y="34357"/>
                    </a:lnTo>
                    <a:lnTo>
                      <a:pt x="32202" y="34378"/>
                    </a:lnTo>
                    <a:lnTo>
                      <a:pt x="32327" y="34252"/>
                    </a:lnTo>
                    <a:lnTo>
                      <a:pt x="32390" y="34252"/>
                    </a:lnTo>
                    <a:lnTo>
                      <a:pt x="32432" y="34190"/>
                    </a:lnTo>
                    <a:lnTo>
                      <a:pt x="32515" y="34190"/>
                    </a:lnTo>
                    <a:lnTo>
                      <a:pt x="32620" y="34231"/>
                    </a:lnTo>
                    <a:lnTo>
                      <a:pt x="32704" y="34169"/>
                    </a:lnTo>
                    <a:lnTo>
                      <a:pt x="32725" y="34085"/>
                    </a:lnTo>
                    <a:lnTo>
                      <a:pt x="32913" y="33876"/>
                    </a:lnTo>
                    <a:lnTo>
                      <a:pt x="32976" y="33855"/>
                    </a:lnTo>
                    <a:lnTo>
                      <a:pt x="33143" y="33667"/>
                    </a:lnTo>
                    <a:lnTo>
                      <a:pt x="33185" y="33541"/>
                    </a:lnTo>
                    <a:lnTo>
                      <a:pt x="33227" y="33415"/>
                    </a:lnTo>
                    <a:lnTo>
                      <a:pt x="33373" y="33332"/>
                    </a:lnTo>
                    <a:lnTo>
                      <a:pt x="33373" y="33227"/>
                    </a:lnTo>
                    <a:lnTo>
                      <a:pt x="33478" y="33102"/>
                    </a:lnTo>
                    <a:lnTo>
                      <a:pt x="33687" y="32871"/>
                    </a:lnTo>
                    <a:lnTo>
                      <a:pt x="33750" y="32767"/>
                    </a:lnTo>
                    <a:lnTo>
                      <a:pt x="33854" y="32662"/>
                    </a:lnTo>
                    <a:lnTo>
                      <a:pt x="33875" y="32662"/>
                    </a:lnTo>
                    <a:lnTo>
                      <a:pt x="33959" y="32704"/>
                    </a:lnTo>
                    <a:lnTo>
                      <a:pt x="34022" y="32788"/>
                    </a:lnTo>
                    <a:lnTo>
                      <a:pt x="34168" y="32767"/>
                    </a:lnTo>
                    <a:lnTo>
                      <a:pt x="34315" y="32809"/>
                    </a:lnTo>
                    <a:lnTo>
                      <a:pt x="34378" y="32767"/>
                    </a:lnTo>
                    <a:lnTo>
                      <a:pt x="34608" y="32976"/>
                    </a:lnTo>
                    <a:lnTo>
                      <a:pt x="34608" y="33143"/>
                    </a:lnTo>
                    <a:lnTo>
                      <a:pt x="34482" y="33876"/>
                    </a:lnTo>
                    <a:lnTo>
                      <a:pt x="34440" y="33959"/>
                    </a:lnTo>
                    <a:lnTo>
                      <a:pt x="34503" y="33959"/>
                    </a:lnTo>
                    <a:lnTo>
                      <a:pt x="34524" y="34043"/>
                    </a:lnTo>
                    <a:lnTo>
                      <a:pt x="34587" y="34085"/>
                    </a:lnTo>
                    <a:lnTo>
                      <a:pt x="34587" y="34190"/>
                    </a:lnTo>
                    <a:lnTo>
                      <a:pt x="34587" y="34252"/>
                    </a:lnTo>
                    <a:lnTo>
                      <a:pt x="34587" y="34294"/>
                    </a:lnTo>
                    <a:lnTo>
                      <a:pt x="34545" y="34357"/>
                    </a:lnTo>
                    <a:lnTo>
                      <a:pt x="34587" y="34378"/>
                    </a:lnTo>
                    <a:lnTo>
                      <a:pt x="34733" y="34399"/>
                    </a:lnTo>
                    <a:lnTo>
                      <a:pt x="34859" y="34378"/>
                    </a:lnTo>
                    <a:lnTo>
                      <a:pt x="34901" y="34462"/>
                    </a:lnTo>
                    <a:lnTo>
                      <a:pt x="34963" y="34483"/>
                    </a:lnTo>
                    <a:lnTo>
                      <a:pt x="35026" y="34399"/>
                    </a:lnTo>
                    <a:lnTo>
                      <a:pt x="35110" y="34462"/>
                    </a:lnTo>
                    <a:lnTo>
                      <a:pt x="35235" y="34441"/>
                    </a:lnTo>
                    <a:lnTo>
                      <a:pt x="35277" y="34336"/>
                    </a:lnTo>
                    <a:lnTo>
                      <a:pt x="35382" y="34231"/>
                    </a:lnTo>
                    <a:lnTo>
                      <a:pt x="35382" y="34231"/>
                    </a:lnTo>
                    <a:lnTo>
                      <a:pt x="35319" y="34336"/>
                    </a:lnTo>
                    <a:lnTo>
                      <a:pt x="35340" y="34336"/>
                    </a:lnTo>
                    <a:lnTo>
                      <a:pt x="35319" y="34378"/>
                    </a:lnTo>
                    <a:lnTo>
                      <a:pt x="35361" y="34399"/>
                    </a:lnTo>
                    <a:lnTo>
                      <a:pt x="35633" y="34336"/>
                    </a:lnTo>
                    <a:lnTo>
                      <a:pt x="35675" y="34252"/>
                    </a:lnTo>
                    <a:lnTo>
                      <a:pt x="35842" y="34252"/>
                    </a:lnTo>
                    <a:lnTo>
                      <a:pt x="35968" y="34127"/>
                    </a:lnTo>
                    <a:lnTo>
                      <a:pt x="36072" y="34085"/>
                    </a:lnTo>
                    <a:lnTo>
                      <a:pt x="36198" y="33918"/>
                    </a:lnTo>
                    <a:lnTo>
                      <a:pt x="36198" y="33980"/>
                    </a:lnTo>
                    <a:lnTo>
                      <a:pt x="36282" y="33939"/>
                    </a:lnTo>
                    <a:lnTo>
                      <a:pt x="36282" y="33980"/>
                    </a:lnTo>
                    <a:lnTo>
                      <a:pt x="36156" y="34127"/>
                    </a:lnTo>
                    <a:lnTo>
                      <a:pt x="36051" y="34148"/>
                    </a:lnTo>
                    <a:lnTo>
                      <a:pt x="35947" y="34294"/>
                    </a:lnTo>
                    <a:lnTo>
                      <a:pt x="36072" y="34336"/>
                    </a:lnTo>
                    <a:lnTo>
                      <a:pt x="36156" y="34231"/>
                    </a:lnTo>
                    <a:lnTo>
                      <a:pt x="36261" y="34231"/>
                    </a:lnTo>
                    <a:lnTo>
                      <a:pt x="36323" y="34273"/>
                    </a:lnTo>
                    <a:lnTo>
                      <a:pt x="36575" y="34294"/>
                    </a:lnTo>
                    <a:lnTo>
                      <a:pt x="36742" y="34294"/>
                    </a:lnTo>
                    <a:lnTo>
                      <a:pt x="36616" y="34357"/>
                    </a:lnTo>
                    <a:lnTo>
                      <a:pt x="36470" y="34378"/>
                    </a:lnTo>
                    <a:lnTo>
                      <a:pt x="36365" y="34399"/>
                    </a:lnTo>
                    <a:lnTo>
                      <a:pt x="36323" y="34483"/>
                    </a:lnTo>
                    <a:lnTo>
                      <a:pt x="36323" y="34545"/>
                    </a:lnTo>
                    <a:lnTo>
                      <a:pt x="36261" y="34483"/>
                    </a:lnTo>
                    <a:lnTo>
                      <a:pt x="36219" y="34378"/>
                    </a:lnTo>
                    <a:lnTo>
                      <a:pt x="36156" y="34357"/>
                    </a:lnTo>
                    <a:lnTo>
                      <a:pt x="35968" y="34399"/>
                    </a:lnTo>
                    <a:lnTo>
                      <a:pt x="35779" y="34545"/>
                    </a:lnTo>
                    <a:lnTo>
                      <a:pt x="35549" y="34587"/>
                    </a:lnTo>
                    <a:lnTo>
                      <a:pt x="35340" y="34713"/>
                    </a:lnTo>
                    <a:lnTo>
                      <a:pt x="35319" y="34817"/>
                    </a:lnTo>
                    <a:lnTo>
                      <a:pt x="35173" y="34922"/>
                    </a:lnTo>
                    <a:lnTo>
                      <a:pt x="35110" y="35110"/>
                    </a:lnTo>
                    <a:lnTo>
                      <a:pt x="35110" y="35236"/>
                    </a:lnTo>
                    <a:lnTo>
                      <a:pt x="35131" y="35340"/>
                    </a:lnTo>
                    <a:lnTo>
                      <a:pt x="35152" y="35445"/>
                    </a:lnTo>
                    <a:lnTo>
                      <a:pt x="35215" y="35424"/>
                    </a:lnTo>
                    <a:lnTo>
                      <a:pt x="35256" y="35445"/>
                    </a:lnTo>
                    <a:lnTo>
                      <a:pt x="35256" y="35592"/>
                    </a:lnTo>
                    <a:lnTo>
                      <a:pt x="35361" y="35654"/>
                    </a:lnTo>
                    <a:lnTo>
                      <a:pt x="35403" y="35612"/>
                    </a:lnTo>
                    <a:lnTo>
                      <a:pt x="35466" y="35654"/>
                    </a:lnTo>
                    <a:lnTo>
                      <a:pt x="35507" y="35612"/>
                    </a:lnTo>
                    <a:lnTo>
                      <a:pt x="35507" y="35508"/>
                    </a:lnTo>
                    <a:lnTo>
                      <a:pt x="35570" y="35487"/>
                    </a:lnTo>
                    <a:lnTo>
                      <a:pt x="35654" y="35487"/>
                    </a:lnTo>
                    <a:lnTo>
                      <a:pt x="35779" y="35382"/>
                    </a:lnTo>
                    <a:lnTo>
                      <a:pt x="35884" y="35340"/>
                    </a:lnTo>
                    <a:lnTo>
                      <a:pt x="36031" y="35131"/>
                    </a:lnTo>
                    <a:lnTo>
                      <a:pt x="36219" y="35006"/>
                    </a:lnTo>
                    <a:lnTo>
                      <a:pt x="36177" y="34964"/>
                    </a:lnTo>
                    <a:lnTo>
                      <a:pt x="36240" y="34817"/>
                    </a:lnTo>
                    <a:lnTo>
                      <a:pt x="36323" y="34817"/>
                    </a:lnTo>
                    <a:lnTo>
                      <a:pt x="36386" y="34755"/>
                    </a:lnTo>
                    <a:lnTo>
                      <a:pt x="36428" y="34755"/>
                    </a:lnTo>
                    <a:lnTo>
                      <a:pt x="36491" y="34880"/>
                    </a:lnTo>
                    <a:lnTo>
                      <a:pt x="36637" y="34901"/>
                    </a:lnTo>
                    <a:lnTo>
                      <a:pt x="36637" y="34859"/>
                    </a:lnTo>
                    <a:lnTo>
                      <a:pt x="36721" y="34859"/>
                    </a:lnTo>
                    <a:lnTo>
                      <a:pt x="36909" y="34755"/>
                    </a:lnTo>
                    <a:lnTo>
                      <a:pt x="37077" y="34692"/>
                    </a:lnTo>
                    <a:lnTo>
                      <a:pt x="37286" y="34650"/>
                    </a:lnTo>
                    <a:lnTo>
                      <a:pt x="37391" y="34650"/>
                    </a:lnTo>
                    <a:lnTo>
                      <a:pt x="37663" y="34483"/>
                    </a:lnTo>
                    <a:lnTo>
                      <a:pt x="37809" y="34441"/>
                    </a:lnTo>
                    <a:lnTo>
                      <a:pt x="37914" y="34441"/>
                    </a:lnTo>
                    <a:lnTo>
                      <a:pt x="37997" y="34462"/>
                    </a:lnTo>
                    <a:lnTo>
                      <a:pt x="38081" y="34399"/>
                    </a:lnTo>
                    <a:lnTo>
                      <a:pt x="38018" y="34357"/>
                    </a:lnTo>
                    <a:lnTo>
                      <a:pt x="37935" y="34357"/>
                    </a:lnTo>
                    <a:lnTo>
                      <a:pt x="37830" y="34294"/>
                    </a:lnTo>
                    <a:lnTo>
                      <a:pt x="37872" y="34294"/>
                    </a:lnTo>
                    <a:lnTo>
                      <a:pt x="37956" y="34273"/>
                    </a:lnTo>
                    <a:lnTo>
                      <a:pt x="37956" y="34231"/>
                    </a:lnTo>
                    <a:lnTo>
                      <a:pt x="37663" y="34169"/>
                    </a:lnTo>
                    <a:lnTo>
                      <a:pt x="37537" y="34148"/>
                    </a:lnTo>
                    <a:lnTo>
                      <a:pt x="37558" y="34085"/>
                    </a:lnTo>
                    <a:lnTo>
                      <a:pt x="37537" y="33980"/>
                    </a:lnTo>
                    <a:lnTo>
                      <a:pt x="37370" y="34085"/>
                    </a:lnTo>
                    <a:lnTo>
                      <a:pt x="37349" y="34148"/>
                    </a:lnTo>
                    <a:lnTo>
                      <a:pt x="37160" y="34106"/>
                    </a:lnTo>
                    <a:lnTo>
                      <a:pt x="37139" y="34064"/>
                    </a:lnTo>
                    <a:lnTo>
                      <a:pt x="36993" y="34022"/>
                    </a:lnTo>
                    <a:lnTo>
                      <a:pt x="36930" y="34043"/>
                    </a:lnTo>
                    <a:lnTo>
                      <a:pt x="36826" y="33980"/>
                    </a:lnTo>
                    <a:lnTo>
                      <a:pt x="36637" y="33980"/>
                    </a:lnTo>
                    <a:lnTo>
                      <a:pt x="36491" y="33876"/>
                    </a:lnTo>
                    <a:lnTo>
                      <a:pt x="36616" y="33834"/>
                    </a:lnTo>
                    <a:lnTo>
                      <a:pt x="36637" y="33750"/>
                    </a:lnTo>
                    <a:lnTo>
                      <a:pt x="36491" y="33750"/>
                    </a:lnTo>
                    <a:lnTo>
                      <a:pt x="36428" y="33708"/>
                    </a:lnTo>
                    <a:lnTo>
                      <a:pt x="36323" y="33708"/>
                    </a:lnTo>
                    <a:lnTo>
                      <a:pt x="36282" y="33541"/>
                    </a:lnTo>
                    <a:lnTo>
                      <a:pt x="36219" y="33499"/>
                    </a:lnTo>
                    <a:lnTo>
                      <a:pt x="36219" y="33332"/>
                    </a:lnTo>
                    <a:lnTo>
                      <a:pt x="36261" y="33227"/>
                    </a:lnTo>
                    <a:lnTo>
                      <a:pt x="36177" y="33143"/>
                    </a:lnTo>
                    <a:lnTo>
                      <a:pt x="36261" y="33039"/>
                    </a:lnTo>
                    <a:lnTo>
                      <a:pt x="36261" y="32997"/>
                    </a:lnTo>
                    <a:lnTo>
                      <a:pt x="36051" y="32997"/>
                    </a:lnTo>
                    <a:lnTo>
                      <a:pt x="36114" y="32913"/>
                    </a:lnTo>
                    <a:lnTo>
                      <a:pt x="36198" y="32913"/>
                    </a:lnTo>
                    <a:lnTo>
                      <a:pt x="36365" y="32620"/>
                    </a:lnTo>
                    <a:lnTo>
                      <a:pt x="36470" y="32558"/>
                    </a:lnTo>
                    <a:lnTo>
                      <a:pt x="36428" y="32474"/>
                    </a:lnTo>
                    <a:lnTo>
                      <a:pt x="36365" y="32474"/>
                    </a:lnTo>
                    <a:lnTo>
                      <a:pt x="36323" y="32411"/>
                    </a:lnTo>
                    <a:lnTo>
                      <a:pt x="36219" y="32411"/>
                    </a:lnTo>
                    <a:lnTo>
                      <a:pt x="36114" y="32495"/>
                    </a:lnTo>
                    <a:lnTo>
                      <a:pt x="35989" y="32558"/>
                    </a:lnTo>
                    <a:lnTo>
                      <a:pt x="35947" y="32474"/>
                    </a:lnTo>
                    <a:lnTo>
                      <a:pt x="35905" y="32369"/>
                    </a:lnTo>
                    <a:lnTo>
                      <a:pt x="35675" y="32307"/>
                    </a:lnTo>
                    <a:lnTo>
                      <a:pt x="35528" y="32286"/>
                    </a:lnTo>
                    <a:lnTo>
                      <a:pt x="35361" y="32307"/>
                    </a:lnTo>
                    <a:lnTo>
                      <a:pt x="35528" y="32244"/>
                    </a:lnTo>
                    <a:lnTo>
                      <a:pt x="35654" y="32265"/>
                    </a:lnTo>
                    <a:lnTo>
                      <a:pt x="35779" y="32244"/>
                    </a:lnTo>
                    <a:lnTo>
                      <a:pt x="35863" y="32181"/>
                    </a:lnTo>
                    <a:lnTo>
                      <a:pt x="35989" y="32244"/>
                    </a:lnTo>
                    <a:lnTo>
                      <a:pt x="36093" y="32307"/>
                    </a:lnTo>
                    <a:lnTo>
                      <a:pt x="36219" y="32307"/>
                    </a:lnTo>
                    <a:lnTo>
                      <a:pt x="36386" y="32202"/>
                    </a:lnTo>
                    <a:lnTo>
                      <a:pt x="36470" y="32202"/>
                    </a:lnTo>
                    <a:lnTo>
                      <a:pt x="36575" y="32097"/>
                    </a:lnTo>
                    <a:lnTo>
                      <a:pt x="36700" y="32076"/>
                    </a:lnTo>
                    <a:lnTo>
                      <a:pt x="36784" y="31867"/>
                    </a:lnTo>
                    <a:lnTo>
                      <a:pt x="36721" y="31825"/>
                    </a:lnTo>
                    <a:lnTo>
                      <a:pt x="36805" y="31783"/>
                    </a:lnTo>
                    <a:lnTo>
                      <a:pt x="36742" y="31721"/>
                    </a:lnTo>
                    <a:lnTo>
                      <a:pt x="36616" y="31658"/>
                    </a:lnTo>
                    <a:lnTo>
                      <a:pt x="36533" y="31658"/>
                    </a:lnTo>
                    <a:lnTo>
                      <a:pt x="36575" y="31637"/>
                    </a:lnTo>
                    <a:lnTo>
                      <a:pt x="36575" y="31616"/>
                    </a:lnTo>
                    <a:lnTo>
                      <a:pt x="36742" y="31637"/>
                    </a:lnTo>
                    <a:lnTo>
                      <a:pt x="36742" y="31574"/>
                    </a:lnTo>
                    <a:lnTo>
                      <a:pt x="36512" y="31449"/>
                    </a:lnTo>
                    <a:lnTo>
                      <a:pt x="36303" y="31365"/>
                    </a:lnTo>
                    <a:lnTo>
                      <a:pt x="35905" y="31365"/>
                    </a:lnTo>
                    <a:lnTo>
                      <a:pt x="35800" y="31428"/>
                    </a:lnTo>
                    <a:lnTo>
                      <a:pt x="35675" y="31428"/>
                    </a:lnTo>
                    <a:lnTo>
                      <a:pt x="35319" y="31553"/>
                    </a:lnTo>
                    <a:lnTo>
                      <a:pt x="35026" y="31616"/>
                    </a:lnTo>
                    <a:lnTo>
                      <a:pt x="34859" y="31679"/>
                    </a:lnTo>
                    <a:lnTo>
                      <a:pt x="34712" y="31721"/>
                    </a:lnTo>
                    <a:lnTo>
                      <a:pt x="34440" y="31867"/>
                    </a:lnTo>
                    <a:lnTo>
                      <a:pt x="34064" y="32139"/>
                    </a:lnTo>
                    <a:lnTo>
                      <a:pt x="33771" y="32390"/>
                    </a:lnTo>
                    <a:lnTo>
                      <a:pt x="33666" y="32453"/>
                    </a:lnTo>
                    <a:lnTo>
                      <a:pt x="33541" y="32579"/>
                    </a:lnTo>
                    <a:lnTo>
                      <a:pt x="33373" y="32767"/>
                    </a:lnTo>
                    <a:lnTo>
                      <a:pt x="33185" y="32892"/>
                    </a:lnTo>
                    <a:lnTo>
                      <a:pt x="32934" y="33018"/>
                    </a:lnTo>
                    <a:lnTo>
                      <a:pt x="32641" y="33143"/>
                    </a:lnTo>
                    <a:lnTo>
                      <a:pt x="32515" y="33143"/>
                    </a:lnTo>
                    <a:lnTo>
                      <a:pt x="32704" y="33102"/>
                    </a:lnTo>
                    <a:lnTo>
                      <a:pt x="33018" y="32976"/>
                    </a:lnTo>
                    <a:lnTo>
                      <a:pt x="33038" y="32892"/>
                    </a:lnTo>
                    <a:lnTo>
                      <a:pt x="33290" y="32725"/>
                    </a:lnTo>
                    <a:lnTo>
                      <a:pt x="33373" y="32599"/>
                    </a:lnTo>
                    <a:lnTo>
                      <a:pt x="33436" y="32453"/>
                    </a:lnTo>
                    <a:lnTo>
                      <a:pt x="33541" y="32411"/>
                    </a:lnTo>
                    <a:lnTo>
                      <a:pt x="33666" y="32286"/>
                    </a:lnTo>
                    <a:lnTo>
                      <a:pt x="33813" y="32202"/>
                    </a:lnTo>
                    <a:lnTo>
                      <a:pt x="33875" y="31993"/>
                    </a:lnTo>
                    <a:lnTo>
                      <a:pt x="34106" y="31888"/>
                    </a:lnTo>
                    <a:lnTo>
                      <a:pt x="34231" y="31679"/>
                    </a:lnTo>
                    <a:lnTo>
                      <a:pt x="34294" y="31658"/>
                    </a:lnTo>
                    <a:lnTo>
                      <a:pt x="34315" y="31595"/>
                    </a:lnTo>
                    <a:lnTo>
                      <a:pt x="34440" y="31532"/>
                    </a:lnTo>
                    <a:lnTo>
                      <a:pt x="34545" y="31491"/>
                    </a:lnTo>
                    <a:lnTo>
                      <a:pt x="34608" y="31386"/>
                    </a:lnTo>
                    <a:lnTo>
                      <a:pt x="34712" y="31344"/>
                    </a:lnTo>
                    <a:lnTo>
                      <a:pt x="34754" y="31386"/>
                    </a:lnTo>
                    <a:lnTo>
                      <a:pt x="34838" y="31365"/>
                    </a:lnTo>
                    <a:lnTo>
                      <a:pt x="34922" y="31239"/>
                    </a:lnTo>
                    <a:lnTo>
                      <a:pt x="35131" y="31239"/>
                    </a:lnTo>
                    <a:lnTo>
                      <a:pt x="35235" y="31177"/>
                    </a:lnTo>
                    <a:lnTo>
                      <a:pt x="35424" y="31177"/>
                    </a:lnTo>
                    <a:lnTo>
                      <a:pt x="35487" y="31072"/>
                    </a:lnTo>
                    <a:lnTo>
                      <a:pt x="35528" y="30946"/>
                    </a:lnTo>
                    <a:lnTo>
                      <a:pt x="35570" y="30905"/>
                    </a:lnTo>
                    <a:lnTo>
                      <a:pt x="35570" y="30821"/>
                    </a:lnTo>
                    <a:lnTo>
                      <a:pt x="35696" y="30758"/>
                    </a:lnTo>
                    <a:lnTo>
                      <a:pt x="35905" y="30591"/>
                    </a:lnTo>
                    <a:lnTo>
                      <a:pt x="36010" y="30549"/>
                    </a:lnTo>
                    <a:lnTo>
                      <a:pt x="36072" y="30507"/>
                    </a:lnTo>
                    <a:lnTo>
                      <a:pt x="36010" y="30444"/>
                    </a:lnTo>
                    <a:lnTo>
                      <a:pt x="36072" y="30382"/>
                    </a:lnTo>
                    <a:lnTo>
                      <a:pt x="36156" y="30319"/>
                    </a:lnTo>
                    <a:lnTo>
                      <a:pt x="36261" y="30423"/>
                    </a:lnTo>
                    <a:lnTo>
                      <a:pt x="36386" y="30486"/>
                    </a:lnTo>
                    <a:lnTo>
                      <a:pt x="36616" y="30444"/>
                    </a:lnTo>
                    <a:lnTo>
                      <a:pt x="36805" y="30528"/>
                    </a:lnTo>
                    <a:lnTo>
                      <a:pt x="36888" y="30528"/>
                    </a:lnTo>
                    <a:lnTo>
                      <a:pt x="36951" y="30549"/>
                    </a:lnTo>
                    <a:lnTo>
                      <a:pt x="37098" y="30486"/>
                    </a:lnTo>
                    <a:lnTo>
                      <a:pt x="37160" y="30549"/>
                    </a:lnTo>
                    <a:lnTo>
                      <a:pt x="37265" y="30549"/>
                    </a:lnTo>
                    <a:lnTo>
                      <a:pt x="37349" y="30507"/>
                    </a:lnTo>
                    <a:lnTo>
                      <a:pt x="37474" y="30591"/>
                    </a:lnTo>
                    <a:lnTo>
                      <a:pt x="37663" y="30612"/>
                    </a:lnTo>
                    <a:lnTo>
                      <a:pt x="37746" y="30570"/>
                    </a:lnTo>
                    <a:lnTo>
                      <a:pt x="37788" y="30570"/>
                    </a:lnTo>
                    <a:lnTo>
                      <a:pt x="37893" y="30633"/>
                    </a:lnTo>
                    <a:lnTo>
                      <a:pt x="38039" y="30674"/>
                    </a:lnTo>
                    <a:lnTo>
                      <a:pt x="38081" y="30633"/>
                    </a:lnTo>
                    <a:lnTo>
                      <a:pt x="38248" y="30716"/>
                    </a:lnTo>
                    <a:lnTo>
                      <a:pt x="38311" y="30716"/>
                    </a:lnTo>
                    <a:lnTo>
                      <a:pt x="38416" y="30674"/>
                    </a:lnTo>
                    <a:lnTo>
                      <a:pt x="38500" y="30695"/>
                    </a:lnTo>
                    <a:lnTo>
                      <a:pt x="38479" y="30737"/>
                    </a:lnTo>
                    <a:lnTo>
                      <a:pt x="38583" y="30779"/>
                    </a:lnTo>
                    <a:lnTo>
                      <a:pt x="38834" y="30695"/>
                    </a:lnTo>
                    <a:lnTo>
                      <a:pt x="38897" y="30695"/>
                    </a:lnTo>
                    <a:lnTo>
                      <a:pt x="39023" y="30633"/>
                    </a:lnTo>
                    <a:lnTo>
                      <a:pt x="39085" y="30674"/>
                    </a:lnTo>
                    <a:lnTo>
                      <a:pt x="39253" y="30674"/>
                    </a:lnTo>
                    <a:lnTo>
                      <a:pt x="39336" y="30716"/>
                    </a:lnTo>
                    <a:lnTo>
                      <a:pt x="39441" y="30674"/>
                    </a:lnTo>
                    <a:lnTo>
                      <a:pt x="39462" y="30591"/>
                    </a:lnTo>
                    <a:lnTo>
                      <a:pt x="39608" y="30591"/>
                    </a:lnTo>
                    <a:lnTo>
                      <a:pt x="39671" y="30528"/>
                    </a:lnTo>
                    <a:lnTo>
                      <a:pt x="39734" y="30570"/>
                    </a:lnTo>
                    <a:lnTo>
                      <a:pt x="39818" y="30465"/>
                    </a:lnTo>
                    <a:lnTo>
                      <a:pt x="39922" y="30402"/>
                    </a:lnTo>
                    <a:lnTo>
                      <a:pt x="39943" y="30361"/>
                    </a:lnTo>
                    <a:lnTo>
                      <a:pt x="40048" y="30382"/>
                    </a:lnTo>
                    <a:lnTo>
                      <a:pt x="40132" y="30214"/>
                    </a:lnTo>
                    <a:lnTo>
                      <a:pt x="40132" y="30110"/>
                    </a:lnTo>
                    <a:lnTo>
                      <a:pt x="40194" y="30110"/>
                    </a:lnTo>
                    <a:lnTo>
                      <a:pt x="40278" y="30047"/>
                    </a:lnTo>
                    <a:lnTo>
                      <a:pt x="40299" y="29963"/>
                    </a:lnTo>
                    <a:lnTo>
                      <a:pt x="40257" y="29942"/>
                    </a:lnTo>
                    <a:lnTo>
                      <a:pt x="40278" y="29879"/>
                    </a:lnTo>
                    <a:lnTo>
                      <a:pt x="40383" y="29879"/>
                    </a:lnTo>
                    <a:lnTo>
                      <a:pt x="40487" y="29858"/>
                    </a:lnTo>
                    <a:lnTo>
                      <a:pt x="40487" y="29775"/>
                    </a:lnTo>
                    <a:lnTo>
                      <a:pt x="40508" y="29754"/>
                    </a:lnTo>
                    <a:lnTo>
                      <a:pt x="40571" y="29838"/>
                    </a:lnTo>
                    <a:lnTo>
                      <a:pt x="40696" y="29858"/>
                    </a:lnTo>
                    <a:lnTo>
                      <a:pt x="40801" y="29775"/>
                    </a:lnTo>
                    <a:lnTo>
                      <a:pt x="40822" y="29838"/>
                    </a:lnTo>
                    <a:lnTo>
                      <a:pt x="40906" y="29838"/>
                    </a:lnTo>
                    <a:lnTo>
                      <a:pt x="40989" y="29775"/>
                    </a:lnTo>
                    <a:lnTo>
                      <a:pt x="41031" y="29838"/>
                    </a:lnTo>
                    <a:lnTo>
                      <a:pt x="41136" y="29796"/>
                    </a:lnTo>
                    <a:lnTo>
                      <a:pt x="41178" y="29754"/>
                    </a:lnTo>
                    <a:lnTo>
                      <a:pt x="41241" y="29754"/>
                    </a:lnTo>
                    <a:lnTo>
                      <a:pt x="41324" y="29649"/>
                    </a:lnTo>
                    <a:lnTo>
                      <a:pt x="41387" y="29649"/>
                    </a:lnTo>
                    <a:lnTo>
                      <a:pt x="41492" y="29545"/>
                    </a:lnTo>
                    <a:lnTo>
                      <a:pt x="41617" y="29545"/>
                    </a:lnTo>
                    <a:lnTo>
                      <a:pt x="41764" y="29440"/>
                    </a:lnTo>
                    <a:lnTo>
                      <a:pt x="41826" y="29356"/>
                    </a:lnTo>
                    <a:lnTo>
                      <a:pt x="41910" y="29356"/>
                    </a:lnTo>
                    <a:lnTo>
                      <a:pt x="41931" y="29252"/>
                    </a:lnTo>
                    <a:lnTo>
                      <a:pt x="41973" y="29147"/>
                    </a:lnTo>
                    <a:lnTo>
                      <a:pt x="41910" y="29126"/>
                    </a:lnTo>
                    <a:lnTo>
                      <a:pt x="41805" y="29147"/>
                    </a:lnTo>
                    <a:lnTo>
                      <a:pt x="41722" y="29105"/>
                    </a:lnTo>
                    <a:lnTo>
                      <a:pt x="41764" y="29105"/>
                    </a:lnTo>
                    <a:lnTo>
                      <a:pt x="41868" y="29126"/>
                    </a:lnTo>
                    <a:lnTo>
                      <a:pt x="41952" y="29105"/>
                    </a:lnTo>
                    <a:lnTo>
                      <a:pt x="41868" y="29001"/>
                    </a:lnTo>
                    <a:lnTo>
                      <a:pt x="41764" y="29001"/>
                    </a:lnTo>
                    <a:lnTo>
                      <a:pt x="41617" y="28917"/>
                    </a:lnTo>
                    <a:lnTo>
                      <a:pt x="41554" y="28812"/>
                    </a:lnTo>
                    <a:lnTo>
                      <a:pt x="41554" y="28812"/>
                    </a:lnTo>
                    <a:lnTo>
                      <a:pt x="41701" y="28896"/>
                    </a:lnTo>
                    <a:lnTo>
                      <a:pt x="41805" y="28833"/>
                    </a:lnTo>
                    <a:lnTo>
                      <a:pt x="41826" y="28729"/>
                    </a:lnTo>
                    <a:lnTo>
                      <a:pt x="41910" y="28708"/>
                    </a:lnTo>
                    <a:lnTo>
                      <a:pt x="41952" y="28603"/>
                    </a:lnTo>
                    <a:lnTo>
                      <a:pt x="41764" y="28540"/>
                    </a:lnTo>
                    <a:lnTo>
                      <a:pt x="41847" y="28478"/>
                    </a:lnTo>
                    <a:lnTo>
                      <a:pt x="41931" y="28498"/>
                    </a:lnTo>
                    <a:lnTo>
                      <a:pt x="42015" y="28415"/>
                    </a:lnTo>
                    <a:lnTo>
                      <a:pt x="41973" y="28331"/>
                    </a:lnTo>
                    <a:lnTo>
                      <a:pt x="41826" y="28268"/>
                    </a:lnTo>
                    <a:lnTo>
                      <a:pt x="41805" y="28164"/>
                    </a:lnTo>
                    <a:lnTo>
                      <a:pt x="41847" y="28122"/>
                    </a:lnTo>
                    <a:lnTo>
                      <a:pt x="41952" y="28185"/>
                    </a:lnTo>
                    <a:lnTo>
                      <a:pt x="41931" y="28101"/>
                    </a:lnTo>
                    <a:lnTo>
                      <a:pt x="41764" y="28017"/>
                    </a:lnTo>
                    <a:lnTo>
                      <a:pt x="41617" y="28017"/>
                    </a:lnTo>
                    <a:lnTo>
                      <a:pt x="41638" y="27954"/>
                    </a:lnTo>
                    <a:lnTo>
                      <a:pt x="41701" y="27913"/>
                    </a:lnTo>
                    <a:lnTo>
                      <a:pt x="41659" y="27871"/>
                    </a:lnTo>
                    <a:lnTo>
                      <a:pt x="41533" y="27871"/>
                    </a:lnTo>
                    <a:lnTo>
                      <a:pt x="41387" y="27954"/>
                    </a:lnTo>
                    <a:lnTo>
                      <a:pt x="41345" y="28059"/>
                    </a:lnTo>
                    <a:lnTo>
                      <a:pt x="41303" y="28101"/>
                    </a:lnTo>
                    <a:lnTo>
                      <a:pt x="41241" y="27996"/>
                    </a:lnTo>
                    <a:lnTo>
                      <a:pt x="41094" y="27996"/>
                    </a:lnTo>
                    <a:lnTo>
                      <a:pt x="41157" y="27913"/>
                    </a:lnTo>
                    <a:lnTo>
                      <a:pt x="41220" y="27913"/>
                    </a:lnTo>
                    <a:lnTo>
                      <a:pt x="41345" y="27808"/>
                    </a:lnTo>
                    <a:lnTo>
                      <a:pt x="41387" y="27703"/>
                    </a:lnTo>
                    <a:lnTo>
                      <a:pt x="41303" y="27536"/>
                    </a:lnTo>
                    <a:lnTo>
                      <a:pt x="41115" y="27473"/>
                    </a:lnTo>
                    <a:lnTo>
                      <a:pt x="40885" y="27494"/>
                    </a:lnTo>
                    <a:lnTo>
                      <a:pt x="40801" y="27536"/>
                    </a:lnTo>
                    <a:lnTo>
                      <a:pt x="40822" y="27557"/>
                    </a:lnTo>
                    <a:lnTo>
                      <a:pt x="40969" y="27557"/>
                    </a:lnTo>
                    <a:lnTo>
                      <a:pt x="41010" y="27578"/>
                    </a:lnTo>
                    <a:lnTo>
                      <a:pt x="40885" y="27578"/>
                    </a:lnTo>
                    <a:lnTo>
                      <a:pt x="40717" y="27557"/>
                    </a:lnTo>
                    <a:lnTo>
                      <a:pt x="40550" y="27641"/>
                    </a:lnTo>
                    <a:lnTo>
                      <a:pt x="40404" y="27661"/>
                    </a:lnTo>
                    <a:lnTo>
                      <a:pt x="40299" y="27787"/>
                    </a:lnTo>
                    <a:lnTo>
                      <a:pt x="40257" y="27892"/>
                    </a:lnTo>
                    <a:lnTo>
                      <a:pt x="40173" y="27892"/>
                    </a:lnTo>
                    <a:lnTo>
                      <a:pt x="40048" y="27996"/>
                    </a:lnTo>
                    <a:lnTo>
                      <a:pt x="39860" y="27996"/>
                    </a:lnTo>
                    <a:lnTo>
                      <a:pt x="39755" y="28205"/>
                    </a:lnTo>
                    <a:lnTo>
                      <a:pt x="39671" y="28205"/>
                    </a:lnTo>
                    <a:lnTo>
                      <a:pt x="39629" y="28268"/>
                    </a:lnTo>
                    <a:lnTo>
                      <a:pt x="39567" y="28268"/>
                    </a:lnTo>
                    <a:lnTo>
                      <a:pt x="39525" y="28185"/>
                    </a:lnTo>
                    <a:lnTo>
                      <a:pt x="39608" y="28101"/>
                    </a:lnTo>
                    <a:lnTo>
                      <a:pt x="39671" y="28122"/>
                    </a:lnTo>
                    <a:lnTo>
                      <a:pt x="39713" y="28059"/>
                    </a:lnTo>
                    <a:lnTo>
                      <a:pt x="39462" y="27871"/>
                    </a:lnTo>
                    <a:lnTo>
                      <a:pt x="39441" y="27808"/>
                    </a:lnTo>
                    <a:lnTo>
                      <a:pt x="39357" y="27787"/>
                    </a:lnTo>
                    <a:lnTo>
                      <a:pt x="39399" y="27745"/>
                    </a:lnTo>
                    <a:lnTo>
                      <a:pt x="39399" y="27641"/>
                    </a:lnTo>
                    <a:lnTo>
                      <a:pt x="39525" y="27850"/>
                    </a:lnTo>
                    <a:lnTo>
                      <a:pt x="39734" y="27975"/>
                    </a:lnTo>
                    <a:lnTo>
                      <a:pt x="39776" y="27913"/>
                    </a:lnTo>
                    <a:lnTo>
                      <a:pt x="39818" y="27808"/>
                    </a:lnTo>
                    <a:lnTo>
                      <a:pt x="39943" y="27808"/>
                    </a:lnTo>
                    <a:lnTo>
                      <a:pt x="40027" y="27745"/>
                    </a:lnTo>
                    <a:lnTo>
                      <a:pt x="40194" y="27641"/>
                    </a:lnTo>
                    <a:lnTo>
                      <a:pt x="40404" y="27578"/>
                    </a:lnTo>
                    <a:lnTo>
                      <a:pt x="40613" y="27557"/>
                    </a:lnTo>
                    <a:lnTo>
                      <a:pt x="40592" y="27494"/>
                    </a:lnTo>
                    <a:lnTo>
                      <a:pt x="40508" y="27473"/>
                    </a:lnTo>
                    <a:lnTo>
                      <a:pt x="40613" y="27473"/>
                    </a:lnTo>
                    <a:lnTo>
                      <a:pt x="40717" y="27369"/>
                    </a:lnTo>
                    <a:lnTo>
                      <a:pt x="40906" y="27285"/>
                    </a:lnTo>
                    <a:lnTo>
                      <a:pt x="40969" y="27348"/>
                    </a:lnTo>
                    <a:lnTo>
                      <a:pt x="41199" y="27285"/>
                    </a:lnTo>
                    <a:lnTo>
                      <a:pt x="41199" y="27243"/>
                    </a:lnTo>
                    <a:lnTo>
                      <a:pt x="41387" y="27222"/>
                    </a:lnTo>
                    <a:lnTo>
                      <a:pt x="41282" y="27117"/>
                    </a:lnTo>
                    <a:lnTo>
                      <a:pt x="41010" y="27034"/>
                    </a:lnTo>
                    <a:lnTo>
                      <a:pt x="41073" y="26971"/>
                    </a:lnTo>
                    <a:lnTo>
                      <a:pt x="41136" y="26971"/>
                    </a:lnTo>
                    <a:lnTo>
                      <a:pt x="41199" y="26866"/>
                    </a:lnTo>
                    <a:lnTo>
                      <a:pt x="41115" y="26845"/>
                    </a:lnTo>
                    <a:lnTo>
                      <a:pt x="40969" y="26908"/>
                    </a:lnTo>
                    <a:lnTo>
                      <a:pt x="40885" y="27013"/>
                    </a:lnTo>
                    <a:lnTo>
                      <a:pt x="40759" y="26929"/>
                    </a:lnTo>
                    <a:lnTo>
                      <a:pt x="40613" y="26950"/>
                    </a:lnTo>
                    <a:lnTo>
                      <a:pt x="40592" y="26866"/>
                    </a:lnTo>
                    <a:lnTo>
                      <a:pt x="40676" y="26845"/>
                    </a:lnTo>
                    <a:lnTo>
                      <a:pt x="40676" y="26657"/>
                    </a:lnTo>
                    <a:lnTo>
                      <a:pt x="40696" y="26615"/>
                    </a:lnTo>
                    <a:lnTo>
                      <a:pt x="40550" y="26720"/>
                    </a:lnTo>
                    <a:lnTo>
                      <a:pt x="40550" y="26657"/>
                    </a:lnTo>
                    <a:lnTo>
                      <a:pt x="40592" y="26615"/>
                    </a:lnTo>
                    <a:lnTo>
                      <a:pt x="40550" y="26594"/>
                    </a:lnTo>
                    <a:lnTo>
                      <a:pt x="40341" y="26762"/>
                    </a:lnTo>
                    <a:lnTo>
                      <a:pt x="40257" y="26845"/>
                    </a:lnTo>
                    <a:lnTo>
                      <a:pt x="40194" y="26845"/>
                    </a:lnTo>
                    <a:lnTo>
                      <a:pt x="40278" y="26762"/>
                    </a:lnTo>
                    <a:lnTo>
                      <a:pt x="40445" y="26636"/>
                    </a:lnTo>
                    <a:lnTo>
                      <a:pt x="40383" y="26594"/>
                    </a:lnTo>
                    <a:lnTo>
                      <a:pt x="40236" y="26657"/>
                    </a:lnTo>
                    <a:lnTo>
                      <a:pt x="40194" y="26636"/>
                    </a:lnTo>
                    <a:lnTo>
                      <a:pt x="40257" y="26594"/>
                    </a:lnTo>
                    <a:lnTo>
                      <a:pt x="40341" y="26532"/>
                    </a:lnTo>
                    <a:lnTo>
                      <a:pt x="40341" y="26490"/>
                    </a:lnTo>
                    <a:lnTo>
                      <a:pt x="40194" y="26511"/>
                    </a:lnTo>
                    <a:lnTo>
                      <a:pt x="40090" y="26615"/>
                    </a:lnTo>
                    <a:lnTo>
                      <a:pt x="39985" y="26741"/>
                    </a:lnTo>
                    <a:lnTo>
                      <a:pt x="39943" y="26720"/>
                    </a:lnTo>
                    <a:lnTo>
                      <a:pt x="39985" y="26615"/>
                    </a:lnTo>
                    <a:lnTo>
                      <a:pt x="40090" y="26532"/>
                    </a:lnTo>
                    <a:lnTo>
                      <a:pt x="40090" y="26490"/>
                    </a:lnTo>
                    <a:lnTo>
                      <a:pt x="40027" y="26490"/>
                    </a:lnTo>
                    <a:lnTo>
                      <a:pt x="39818" y="26699"/>
                    </a:lnTo>
                    <a:lnTo>
                      <a:pt x="39713" y="26720"/>
                    </a:lnTo>
                    <a:lnTo>
                      <a:pt x="39608" y="26636"/>
                    </a:lnTo>
                    <a:lnTo>
                      <a:pt x="39734" y="26657"/>
                    </a:lnTo>
                    <a:lnTo>
                      <a:pt x="39839" y="26594"/>
                    </a:lnTo>
                    <a:lnTo>
                      <a:pt x="40027" y="26343"/>
                    </a:lnTo>
                    <a:lnTo>
                      <a:pt x="40152" y="26281"/>
                    </a:lnTo>
                    <a:lnTo>
                      <a:pt x="40069" y="26197"/>
                    </a:lnTo>
                    <a:lnTo>
                      <a:pt x="40090" y="26092"/>
                    </a:lnTo>
                    <a:lnTo>
                      <a:pt x="40069" y="26071"/>
                    </a:lnTo>
                    <a:lnTo>
                      <a:pt x="39964" y="26218"/>
                    </a:lnTo>
                    <a:lnTo>
                      <a:pt x="39922" y="26218"/>
                    </a:lnTo>
                    <a:lnTo>
                      <a:pt x="39922" y="26176"/>
                    </a:lnTo>
                    <a:lnTo>
                      <a:pt x="39964" y="26092"/>
                    </a:lnTo>
                    <a:lnTo>
                      <a:pt x="39964" y="25925"/>
                    </a:lnTo>
                    <a:lnTo>
                      <a:pt x="39880" y="25904"/>
                    </a:lnTo>
                    <a:lnTo>
                      <a:pt x="39860" y="25883"/>
                    </a:lnTo>
                    <a:lnTo>
                      <a:pt x="39755" y="25967"/>
                    </a:lnTo>
                    <a:lnTo>
                      <a:pt x="39734" y="25904"/>
                    </a:lnTo>
                    <a:lnTo>
                      <a:pt x="39755" y="25820"/>
                    </a:lnTo>
                    <a:lnTo>
                      <a:pt x="39734" y="25799"/>
                    </a:lnTo>
                    <a:lnTo>
                      <a:pt x="39650" y="25799"/>
                    </a:lnTo>
                    <a:lnTo>
                      <a:pt x="39713" y="25757"/>
                    </a:lnTo>
                    <a:lnTo>
                      <a:pt x="39650" y="25695"/>
                    </a:lnTo>
                    <a:lnTo>
                      <a:pt x="39650" y="25611"/>
                    </a:lnTo>
                    <a:lnTo>
                      <a:pt x="39608" y="25611"/>
                    </a:lnTo>
                    <a:lnTo>
                      <a:pt x="39441" y="25653"/>
                    </a:lnTo>
                    <a:lnTo>
                      <a:pt x="39441" y="25695"/>
                    </a:lnTo>
                    <a:lnTo>
                      <a:pt x="39357" y="25716"/>
                    </a:lnTo>
                    <a:lnTo>
                      <a:pt x="39148" y="25674"/>
                    </a:lnTo>
                    <a:lnTo>
                      <a:pt x="39316" y="25674"/>
                    </a:lnTo>
                    <a:lnTo>
                      <a:pt x="39357" y="25590"/>
                    </a:lnTo>
                    <a:lnTo>
                      <a:pt x="39504" y="25569"/>
                    </a:lnTo>
                    <a:lnTo>
                      <a:pt x="39525" y="25506"/>
                    </a:lnTo>
                    <a:lnTo>
                      <a:pt x="39462" y="25444"/>
                    </a:lnTo>
                    <a:lnTo>
                      <a:pt x="39357" y="25339"/>
                    </a:lnTo>
                    <a:lnTo>
                      <a:pt x="39357" y="25234"/>
                    </a:lnTo>
                    <a:lnTo>
                      <a:pt x="39211" y="25151"/>
                    </a:lnTo>
                    <a:lnTo>
                      <a:pt x="39357" y="25151"/>
                    </a:lnTo>
                    <a:lnTo>
                      <a:pt x="39525" y="25234"/>
                    </a:lnTo>
                    <a:lnTo>
                      <a:pt x="39650" y="25234"/>
                    </a:lnTo>
                    <a:lnTo>
                      <a:pt x="39650" y="25151"/>
                    </a:lnTo>
                    <a:lnTo>
                      <a:pt x="39546" y="25088"/>
                    </a:lnTo>
                    <a:lnTo>
                      <a:pt x="39567" y="25046"/>
                    </a:lnTo>
                    <a:lnTo>
                      <a:pt x="39650" y="25067"/>
                    </a:lnTo>
                    <a:lnTo>
                      <a:pt x="39776" y="24962"/>
                    </a:lnTo>
                    <a:lnTo>
                      <a:pt x="39860" y="24920"/>
                    </a:lnTo>
                    <a:lnTo>
                      <a:pt x="39880" y="24816"/>
                    </a:lnTo>
                    <a:lnTo>
                      <a:pt x="39776" y="24711"/>
                    </a:lnTo>
                    <a:lnTo>
                      <a:pt x="39713" y="24732"/>
                    </a:lnTo>
                    <a:lnTo>
                      <a:pt x="39608" y="24711"/>
                    </a:lnTo>
                    <a:lnTo>
                      <a:pt x="39671" y="24648"/>
                    </a:lnTo>
                    <a:lnTo>
                      <a:pt x="39713" y="24565"/>
                    </a:lnTo>
                    <a:lnTo>
                      <a:pt x="39650" y="24523"/>
                    </a:lnTo>
                    <a:lnTo>
                      <a:pt x="39525" y="24523"/>
                    </a:lnTo>
                    <a:lnTo>
                      <a:pt x="39462" y="24502"/>
                    </a:lnTo>
                    <a:lnTo>
                      <a:pt x="39399" y="24523"/>
                    </a:lnTo>
                    <a:lnTo>
                      <a:pt x="39316" y="24439"/>
                    </a:lnTo>
                    <a:lnTo>
                      <a:pt x="39420" y="24439"/>
                    </a:lnTo>
                    <a:lnTo>
                      <a:pt x="39462" y="24397"/>
                    </a:lnTo>
                    <a:lnTo>
                      <a:pt x="39546" y="24418"/>
                    </a:lnTo>
                    <a:lnTo>
                      <a:pt x="39650" y="24314"/>
                    </a:lnTo>
                    <a:lnTo>
                      <a:pt x="39608" y="24125"/>
                    </a:lnTo>
                    <a:lnTo>
                      <a:pt x="39504" y="24021"/>
                    </a:lnTo>
                    <a:lnTo>
                      <a:pt x="39441" y="24104"/>
                    </a:lnTo>
                    <a:lnTo>
                      <a:pt x="39336" y="24084"/>
                    </a:lnTo>
                    <a:lnTo>
                      <a:pt x="39253" y="24146"/>
                    </a:lnTo>
                    <a:lnTo>
                      <a:pt x="39295" y="24042"/>
                    </a:lnTo>
                    <a:lnTo>
                      <a:pt x="39420" y="23979"/>
                    </a:lnTo>
                    <a:lnTo>
                      <a:pt x="39504" y="23979"/>
                    </a:lnTo>
                    <a:lnTo>
                      <a:pt x="39504" y="23874"/>
                    </a:lnTo>
                    <a:lnTo>
                      <a:pt x="39399" y="23832"/>
                    </a:lnTo>
                    <a:lnTo>
                      <a:pt x="39316" y="23874"/>
                    </a:lnTo>
                    <a:lnTo>
                      <a:pt x="39190" y="23874"/>
                    </a:lnTo>
                    <a:lnTo>
                      <a:pt x="39002" y="23937"/>
                    </a:lnTo>
                    <a:lnTo>
                      <a:pt x="39002" y="23937"/>
                    </a:lnTo>
                    <a:lnTo>
                      <a:pt x="39148" y="23728"/>
                    </a:lnTo>
                    <a:lnTo>
                      <a:pt x="39253" y="23728"/>
                    </a:lnTo>
                    <a:lnTo>
                      <a:pt x="39357" y="23686"/>
                    </a:lnTo>
                    <a:lnTo>
                      <a:pt x="39357" y="23623"/>
                    </a:lnTo>
                    <a:lnTo>
                      <a:pt x="39441" y="23560"/>
                    </a:lnTo>
                    <a:lnTo>
                      <a:pt x="39420" y="23519"/>
                    </a:lnTo>
                    <a:lnTo>
                      <a:pt x="39295" y="23581"/>
                    </a:lnTo>
                    <a:lnTo>
                      <a:pt x="39106" y="23581"/>
                    </a:lnTo>
                    <a:lnTo>
                      <a:pt x="38939" y="23665"/>
                    </a:lnTo>
                    <a:lnTo>
                      <a:pt x="38939" y="23665"/>
                    </a:lnTo>
                    <a:lnTo>
                      <a:pt x="39002" y="23581"/>
                    </a:lnTo>
                    <a:lnTo>
                      <a:pt x="38981" y="23498"/>
                    </a:lnTo>
                    <a:lnTo>
                      <a:pt x="39023" y="23414"/>
                    </a:lnTo>
                    <a:lnTo>
                      <a:pt x="39106" y="23477"/>
                    </a:lnTo>
                    <a:lnTo>
                      <a:pt x="39295" y="23477"/>
                    </a:lnTo>
                    <a:lnTo>
                      <a:pt x="39399" y="23351"/>
                    </a:lnTo>
                    <a:lnTo>
                      <a:pt x="39399" y="23205"/>
                    </a:lnTo>
                    <a:lnTo>
                      <a:pt x="39295" y="23268"/>
                    </a:lnTo>
                    <a:lnTo>
                      <a:pt x="39211" y="23247"/>
                    </a:lnTo>
                    <a:lnTo>
                      <a:pt x="39316" y="23142"/>
                    </a:lnTo>
                    <a:lnTo>
                      <a:pt x="39336" y="23037"/>
                    </a:lnTo>
                    <a:lnTo>
                      <a:pt x="39253" y="22996"/>
                    </a:lnTo>
                    <a:lnTo>
                      <a:pt x="39002" y="23079"/>
                    </a:lnTo>
                    <a:lnTo>
                      <a:pt x="38918" y="23037"/>
                    </a:lnTo>
                    <a:lnTo>
                      <a:pt x="38981" y="22954"/>
                    </a:lnTo>
                    <a:lnTo>
                      <a:pt x="39106" y="22975"/>
                    </a:lnTo>
                    <a:lnTo>
                      <a:pt x="39211" y="22954"/>
                    </a:lnTo>
                    <a:lnTo>
                      <a:pt x="39295" y="22828"/>
                    </a:lnTo>
                    <a:lnTo>
                      <a:pt x="39211" y="22765"/>
                    </a:lnTo>
                    <a:lnTo>
                      <a:pt x="39211" y="22682"/>
                    </a:lnTo>
                    <a:lnTo>
                      <a:pt x="39127" y="22765"/>
                    </a:lnTo>
                    <a:lnTo>
                      <a:pt x="39085" y="22765"/>
                    </a:lnTo>
                    <a:lnTo>
                      <a:pt x="39044" y="22682"/>
                    </a:lnTo>
                    <a:lnTo>
                      <a:pt x="38981" y="22619"/>
                    </a:lnTo>
                    <a:lnTo>
                      <a:pt x="39044" y="22577"/>
                    </a:lnTo>
                    <a:lnTo>
                      <a:pt x="39106" y="22640"/>
                    </a:lnTo>
                    <a:lnTo>
                      <a:pt x="39148" y="22577"/>
                    </a:lnTo>
                    <a:lnTo>
                      <a:pt x="39148" y="22452"/>
                    </a:lnTo>
                    <a:lnTo>
                      <a:pt x="39044" y="22347"/>
                    </a:lnTo>
                    <a:lnTo>
                      <a:pt x="39023" y="22242"/>
                    </a:lnTo>
                    <a:lnTo>
                      <a:pt x="39106" y="22200"/>
                    </a:lnTo>
                    <a:lnTo>
                      <a:pt x="39106" y="22096"/>
                    </a:lnTo>
                    <a:lnTo>
                      <a:pt x="39023" y="22096"/>
                    </a:lnTo>
                    <a:lnTo>
                      <a:pt x="39044" y="22033"/>
                    </a:lnTo>
                    <a:lnTo>
                      <a:pt x="39085" y="21928"/>
                    </a:lnTo>
                    <a:lnTo>
                      <a:pt x="39002" y="21928"/>
                    </a:lnTo>
                    <a:lnTo>
                      <a:pt x="38918" y="21907"/>
                    </a:lnTo>
                    <a:lnTo>
                      <a:pt x="38918" y="21887"/>
                    </a:lnTo>
                    <a:lnTo>
                      <a:pt x="38981" y="21887"/>
                    </a:lnTo>
                    <a:lnTo>
                      <a:pt x="39044" y="21803"/>
                    </a:lnTo>
                    <a:lnTo>
                      <a:pt x="38981" y="21740"/>
                    </a:lnTo>
                    <a:lnTo>
                      <a:pt x="38981" y="21677"/>
                    </a:lnTo>
                    <a:lnTo>
                      <a:pt x="39044" y="21615"/>
                    </a:lnTo>
                    <a:lnTo>
                      <a:pt x="39023" y="21573"/>
                    </a:lnTo>
                    <a:lnTo>
                      <a:pt x="38918" y="21615"/>
                    </a:lnTo>
                    <a:lnTo>
                      <a:pt x="38918" y="21615"/>
                    </a:lnTo>
                    <a:lnTo>
                      <a:pt x="39023" y="21531"/>
                    </a:lnTo>
                    <a:lnTo>
                      <a:pt x="38981" y="21489"/>
                    </a:lnTo>
                    <a:lnTo>
                      <a:pt x="38876" y="21510"/>
                    </a:lnTo>
                    <a:lnTo>
                      <a:pt x="38772" y="21635"/>
                    </a:lnTo>
                    <a:lnTo>
                      <a:pt x="38792" y="21719"/>
                    </a:lnTo>
                    <a:lnTo>
                      <a:pt x="38730" y="21824"/>
                    </a:lnTo>
                    <a:lnTo>
                      <a:pt x="38604" y="21949"/>
                    </a:lnTo>
                    <a:lnTo>
                      <a:pt x="38604" y="22033"/>
                    </a:lnTo>
                    <a:lnTo>
                      <a:pt x="38520" y="22096"/>
                    </a:lnTo>
                    <a:lnTo>
                      <a:pt x="38520" y="22200"/>
                    </a:lnTo>
                    <a:lnTo>
                      <a:pt x="38458" y="22117"/>
                    </a:lnTo>
                    <a:lnTo>
                      <a:pt x="38395" y="22138"/>
                    </a:lnTo>
                    <a:lnTo>
                      <a:pt x="38311" y="22326"/>
                    </a:lnTo>
                    <a:lnTo>
                      <a:pt x="38311" y="22410"/>
                    </a:lnTo>
                    <a:lnTo>
                      <a:pt x="38416" y="22410"/>
                    </a:lnTo>
                    <a:lnTo>
                      <a:pt x="38479" y="22472"/>
                    </a:lnTo>
                    <a:lnTo>
                      <a:pt x="38479" y="22556"/>
                    </a:lnTo>
                    <a:lnTo>
                      <a:pt x="38374" y="22452"/>
                    </a:lnTo>
                    <a:lnTo>
                      <a:pt x="38311" y="22452"/>
                    </a:lnTo>
                    <a:lnTo>
                      <a:pt x="38290" y="22535"/>
                    </a:lnTo>
                    <a:lnTo>
                      <a:pt x="38207" y="22640"/>
                    </a:lnTo>
                    <a:lnTo>
                      <a:pt x="38144" y="22682"/>
                    </a:lnTo>
                    <a:lnTo>
                      <a:pt x="38102" y="22849"/>
                    </a:lnTo>
                    <a:lnTo>
                      <a:pt x="37997" y="22870"/>
                    </a:lnTo>
                    <a:lnTo>
                      <a:pt x="37935" y="22975"/>
                    </a:lnTo>
                    <a:lnTo>
                      <a:pt x="37935" y="23037"/>
                    </a:lnTo>
                    <a:lnTo>
                      <a:pt x="37872" y="23037"/>
                    </a:lnTo>
                    <a:lnTo>
                      <a:pt x="37872" y="23205"/>
                    </a:lnTo>
                    <a:lnTo>
                      <a:pt x="37788" y="23393"/>
                    </a:lnTo>
                    <a:lnTo>
                      <a:pt x="37788" y="23393"/>
                    </a:lnTo>
                    <a:lnTo>
                      <a:pt x="37830" y="23268"/>
                    </a:lnTo>
                    <a:lnTo>
                      <a:pt x="37788" y="23100"/>
                    </a:lnTo>
                    <a:lnTo>
                      <a:pt x="37725" y="23037"/>
                    </a:lnTo>
                    <a:lnTo>
                      <a:pt x="37558" y="23142"/>
                    </a:lnTo>
                    <a:lnTo>
                      <a:pt x="37474" y="23247"/>
                    </a:lnTo>
                    <a:lnTo>
                      <a:pt x="37453" y="23351"/>
                    </a:lnTo>
                    <a:lnTo>
                      <a:pt x="37349" y="23372"/>
                    </a:lnTo>
                    <a:lnTo>
                      <a:pt x="37307" y="23414"/>
                    </a:lnTo>
                    <a:lnTo>
                      <a:pt x="37265" y="23372"/>
                    </a:lnTo>
                    <a:lnTo>
                      <a:pt x="37202" y="23372"/>
                    </a:lnTo>
                    <a:lnTo>
                      <a:pt x="37098" y="23456"/>
                    </a:lnTo>
                    <a:lnTo>
                      <a:pt x="36993" y="23456"/>
                    </a:lnTo>
                    <a:lnTo>
                      <a:pt x="36847" y="23560"/>
                    </a:lnTo>
                    <a:lnTo>
                      <a:pt x="36826" y="23686"/>
                    </a:lnTo>
                    <a:lnTo>
                      <a:pt x="36700" y="23832"/>
                    </a:lnTo>
                    <a:lnTo>
                      <a:pt x="36742" y="23728"/>
                    </a:lnTo>
                    <a:lnTo>
                      <a:pt x="36742" y="23623"/>
                    </a:lnTo>
                    <a:lnTo>
                      <a:pt x="36784" y="23581"/>
                    </a:lnTo>
                    <a:lnTo>
                      <a:pt x="36784" y="23351"/>
                    </a:lnTo>
                    <a:lnTo>
                      <a:pt x="36805" y="23247"/>
                    </a:lnTo>
                    <a:lnTo>
                      <a:pt x="36784" y="23247"/>
                    </a:lnTo>
                    <a:lnTo>
                      <a:pt x="36365" y="23456"/>
                    </a:lnTo>
                    <a:lnTo>
                      <a:pt x="36198" y="23770"/>
                    </a:lnTo>
                    <a:lnTo>
                      <a:pt x="36072" y="23812"/>
                    </a:lnTo>
                    <a:lnTo>
                      <a:pt x="36156" y="23707"/>
                    </a:lnTo>
                    <a:lnTo>
                      <a:pt x="36177" y="23581"/>
                    </a:lnTo>
                    <a:lnTo>
                      <a:pt x="36303" y="23393"/>
                    </a:lnTo>
                    <a:lnTo>
                      <a:pt x="36303" y="23268"/>
                    </a:lnTo>
                    <a:lnTo>
                      <a:pt x="36323" y="23142"/>
                    </a:lnTo>
                    <a:lnTo>
                      <a:pt x="36282" y="23037"/>
                    </a:lnTo>
                    <a:lnTo>
                      <a:pt x="36177" y="22933"/>
                    </a:lnTo>
                    <a:lnTo>
                      <a:pt x="36072" y="22933"/>
                    </a:lnTo>
                    <a:lnTo>
                      <a:pt x="36093" y="23058"/>
                    </a:lnTo>
                    <a:lnTo>
                      <a:pt x="36072" y="23058"/>
                    </a:lnTo>
                    <a:lnTo>
                      <a:pt x="35968" y="22975"/>
                    </a:lnTo>
                    <a:lnTo>
                      <a:pt x="35842" y="22765"/>
                    </a:lnTo>
                    <a:lnTo>
                      <a:pt x="36051" y="22870"/>
                    </a:lnTo>
                    <a:lnTo>
                      <a:pt x="36093" y="22849"/>
                    </a:lnTo>
                    <a:lnTo>
                      <a:pt x="35989" y="22807"/>
                    </a:lnTo>
                    <a:lnTo>
                      <a:pt x="35863" y="22598"/>
                    </a:lnTo>
                    <a:lnTo>
                      <a:pt x="35842" y="22577"/>
                    </a:lnTo>
                    <a:lnTo>
                      <a:pt x="35968" y="22431"/>
                    </a:lnTo>
                    <a:lnTo>
                      <a:pt x="35989" y="22347"/>
                    </a:lnTo>
                    <a:lnTo>
                      <a:pt x="36093" y="22179"/>
                    </a:lnTo>
                    <a:lnTo>
                      <a:pt x="36093" y="21970"/>
                    </a:lnTo>
                    <a:lnTo>
                      <a:pt x="35947" y="21845"/>
                    </a:lnTo>
                    <a:lnTo>
                      <a:pt x="35738" y="21803"/>
                    </a:lnTo>
                    <a:lnTo>
                      <a:pt x="35466" y="21656"/>
                    </a:lnTo>
                    <a:lnTo>
                      <a:pt x="35466" y="21656"/>
                    </a:lnTo>
                    <a:lnTo>
                      <a:pt x="35759" y="21761"/>
                    </a:lnTo>
                    <a:lnTo>
                      <a:pt x="36010" y="21803"/>
                    </a:lnTo>
                    <a:lnTo>
                      <a:pt x="36051" y="21615"/>
                    </a:lnTo>
                    <a:lnTo>
                      <a:pt x="36093" y="21531"/>
                    </a:lnTo>
                    <a:lnTo>
                      <a:pt x="36114" y="21698"/>
                    </a:lnTo>
                    <a:lnTo>
                      <a:pt x="36177" y="21594"/>
                    </a:lnTo>
                    <a:lnTo>
                      <a:pt x="36093" y="21363"/>
                    </a:lnTo>
                    <a:lnTo>
                      <a:pt x="36198" y="21196"/>
                    </a:lnTo>
                    <a:lnTo>
                      <a:pt x="36365" y="21175"/>
                    </a:lnTo>
                    <a:lnTo>
                      <a:pt x="36386" y="20987"/>
                    </a:lnTo>
                    <a:lnTo>
                      <a:pt x="36386" y="20778"/>
                    </a:lnTo>
                    <a:lnTo>
                      <a:pt x="36303" y="20778"/>
                    </a:lnTo>
                    <a:lnTo>
                      <a:pt x="36282" y="20966"/>
                    </a:lnTo>
                    <a:lnTo>
                      <a:pt x="36156" y="21071"/>
                    </a:lnTo>
                    <a:lnTo>
                      <a:pt x="36093" y="20987"/>
                    </a:lnTo>
                    <a:lnTo>
                      <a:pt x="36114" y="20778"/>
                    </a:lnTo>
                    <a:lnTo>
                      <a:pt x="35968" y="20715"/>
                    </a:lnTo>
                    <a:lnTo>
                      <a:pt x="35842" y="20778"/>
                    </a:lnTo>
                    <a:lnTo>
                      <a:pt x="35779" y="20715"/>
                    </a:lnTo>
                    <a:lnTo>
                      <a:pt x="35696" y="20757"/>
                    </a:lnTo>
                    <a:lnTo>
                      <a:pt x="35528" y="20589"/>
                    </a:lnTo>
                    <a:lnTo>
                      <a:pt x="35424" y="20652"/>
                    </a:lnTo>
                    <a:lnTo>
                      <a:pt x="35424" y="20547"/>
                    </a:lnTo>
                    <a:lnTo>
                      <a:pt x="35319" y="20652"/>
                    </a:lnTo>
                    <a:lnTo>
                      <a:pt x="35319" y="20547"/>
                    </a:lnTo>
                    <a:lnTo>
                      <a:pt x="35173" y="20401"/>
                    </a:lnTo>
                    <a:lnTo>
                      <a:pt x="35277" y="20401"/>
                    </a:lnTo>
                    <a:lnTo>
                      <a:pt x="35340" y="20296"/>
                    </a:lnTo>
                    <a:lnTo>
                      <a:pt x="35445" y="20380"/>
                    </a:lnTo>
                    <a:lnTo>
                      <a:pt x="35466" y="20296"/>
                    </a:lnTo>
                    <a:lnTo>
                      <a:pt x="35361" y="20171"/>
                    </a:lnTo>
                    <a:lnTo>
                      <a:pt x="35277" y="20255"/>
                    </a:lnTo>
                    <a:lnTo>
                      <a:pt x="35173" y="20171"/>
                    </a:lnTo>
                    <a:lnTo>
                      <a:pt x="35277" y="20150"/>
                    </a:lnTo>
                    <a:lnTo>
                      <a:pt x="35235" y="20024"/>
                    </a:lnTo>
                    <a:lnTo>
                      <a:pt x="35110" y="19920"/>
                    </a:lnTo>
                    <a:lnTo>
                      <a:pt x="35026" y="19962"/>
                    </a:lnTo>
                    <a:lnTo>
                      <a:pt x="35026" y="19878"/>
                    </a:lnTo>
                    <a:lnTo>
                      <a:pt x="35110" y="19773"/>
                    </a:lnTo>
                    <a:lnTo>
                      <a:pt x="35110" y="19606"/>
                    </a:lnTo>
                    <a:lnTo>
                      <a:pt x="35005" y="19606"/>
                    </a:lnTo>
                    <a:lnTo>
                      <a:pt x="34859" y="19501"/>
                    </a:lnTo>
                    <a:lnTo>
                      <a:pt x="34859" y="19397"/>
                    </a:lnTo>
                    <a:lnTo>
                      <a:pt x="34650" y="19229"/>
                    </a:lnTo>
                    <a:lnTo>
                      <a:pt x="34503" y="19313"/>
                    </a:lnTo>
                    <a:lnTo>
                      <a:pt x="34398" y="19313"/>
                    </a:lnTo>
                    <a:lnTo>
                      <a:pt x="34336" y="19397"/>
                    </a:lnTo>
                    <a:lnTo>
                      <a:pt x="34210" y="19334"/>
                    </a:lnTo>
                    <a:lnTo>
                      <a:pt x="34210" y="19480"/>
                    </a:lnTo>
                    <a:lnTo>
                      <a:pt x="34126" y="19376"/>
                    </a:lnTo>
                    <a:lnTo>
                      <a:pt x="34043" y="19376"/>
                    </a:lnTo>
                    <a:lnTo>
                      <a:pt x="34001" y="19292"/>
                    </a:lnTo>
                    <a:lnTo>
                      <a:pt x="33896" y="19292"/>
                    </a:lnTo>
                    <a:lnTo>
                      <a:pt x="33729" y="19397"/>
                    </a:lnTo>
                    <a:lnTo>
                      <a:pt x="33562" y="19397"/>
                    </a:lnTo>
                    <a:lnTo>
                      <a:pt x="33708" y="19334"/>
                    </a:lnTo>
                    <a:lnTo>
                      <a:pt x="33729" y="19229"/>
                    </a:lnTo>
                    <a:lnTo>
                      <a:pt x="33603" y="19229"/>
                    </a:lnTo>
                    <a:lnTo>
                      <a:pt x="33352" y="19104"/>
                    </a:lnTo>
                    <a:lnTo>
                      <a:pt x="33164" y="18999"/>
                    </a:lnTo>
                    <a:lnTo>
                      <a:pt x="32976" y="18999"/>
                    </a:lnTo>
                    <a:lnTo>
                      <a:pt x="32913" y="18957"/>
                    </a:lnTo>
                    <a:lnTo>
                      <a:pt x="32829" y="18978"/>
                    </a:lnTo>
                    <a:lnTo>
                      <a:pt x="32746" y="18978"/>
                    </a:lnTo>
                    <a:lnTo>
                      <a:pt x="32662" y="19062"/>
                    </a:lnTo>
                    <a:lnTo>
                      <a:pt x="32662" y="19125"/>
                    </a:lnTo>
                    <a:lnTo>
                      <a:pt x="32578" y="19125"/>
                    </a:lnTo>
                    <a:lnTo>
                      <a:pt x="32536" y="19104"/>
                    </a:lnTo>
                    <a:lnTo>
                      <a:pt x="32453" y="19166"/>
                    </a:lnTo>
                    <a:lnTo>
                      <a:pt x="32453" y="19313"/>
                    </a:lnTo>
                    <a:lnTo>
                      <a:pt x="32369" y="19480"/>
                    </a:lnTo>
                    <a:lnTo>
                      <a:pt x="32369" y="19690"/>
                    </a:lnTo>
                    <a:lnTo>
                      <a:pt x="32453" y="19794"/>
                    </a:lnTo>
                    <a:lnTo>
                      <a:pt x="32515" y="19794"/>
                    </a:lnTo>
                    <a:lnTo>
                      <a:pt x="32515" y="19836"/>
                    </a:lnTo>
                    <a:lnTo>
                      <a:pt x="32557" y="19857"/>
                    </a:lnTo>
                    <a:lnTo>
                      <a:pt x="32557" y="20003"/>
                    </a:lnTo>
                    <a:lnTo>
                      <a:pt x="32515" y="20045"/>
                    </a:lnTo>
                    <a:lnTo>
                      <a:pt x="32432" y="20045"/>
                    </a:lnTo>
                    <a:lnTo>
                      <a:pt x="32411" y="20171"/>
                    </a:lnTo>
                    <a:lnTo>
                      <a:pt x="32243" y="20380"/>
                    </a:lnTo>
                    <a:lnTo>
                      <a:pt x="32013" y="20568"/>
                    </a:lnTo>
                    <a:lnTo>
                      <a:pt x="32013" y="20652"/>
                    </a:lnTo>
                    <a:lnTo>
                      <a:pt x="32055" y="20673"/>
                    </a:lnTo>
                    <a:lnTo>
                      <a:pt x="32243" y="20652"/>
                    </a:lnTo>
                    <a:lnTo>
                      <a:pt x="32327" y="20652"/>
                    </a:lnTo>
                    <a:lnTo>
                      <a:pt x="32243" y="20694"/>
                    </a:lnTo>
                    <a:lnTo>
                      <a:pt x="32202" y="20861"/>
                    </a:lnTo>
                    <a:lnTo>
                      <a:pt x="32202" y="20903"/>
                    </a:lnTo>
                    <a:lnTo>
                      <a:pt x="32327" y="20945"/>
                    </a:lnTo>
                    <a:lnTo>
                      <a:pt x="32222" y="20966"/>
                    </a:lnTo>
                    <a:lnTo>
                      <a:pt x="32139" y="21050"/>
                    </a:lnTo>
                    <a:lnTo>
                      <a:pt x="32160" y="21112"/>
                    </a:lnTo>
                    <a:lnTo>
                      <a:pt x="32222" y="21175"/>
                    </a:lnTo>
                    <a:lnTo>
                      <a:pt x="32118" y="21301"/>
                    </a:lnTo>
                    <a:lnTo>
                      <a:pt x="32118" y="21363"/>
                    </a:lnTo>
                    <a:lnTo>
                      <a:pt x="32264" y="21363"/>
                    </a:lnTo>
                    <a:lnTo>
                      <a:pt x="32306" y="21426"/>
                    </a:lnTo>
                    <a:lnTo>
                      <a:pt x="32160" y="21635"/>
                    </a:lnTo>
                    <a:lnTo>
                      <a:pt x="32034" y="21698"/>
                    </a:lnTo>
                    <a:lnTo>
                      <a:pt x="32034" y="21824"/>
                    </a:lnTo>
                    <a:lnTo>
                      <a:pt x="32097" y="21887"/>
                    </a:lnTo>
                    <a:lnTo>
                      <a:pt x="32013" y="21845"/>
                    </a:lnTo>
                    <a:lnTo>
                      <a:pt x="31930" y="21719"/>
                    </a:lnTo>
                    <a:lnTo>
                      <a:pt x="31888" y="21719"/>
                    </a:lnTo>
                    <a:lnTo>
                      <a:pt x="31741" y="21887"/>
                    </a:lnTo>
                    <a:lnTo>
                      <a:pt x="31741" y="21928"/>
                    </a:lnTo>
                    <a:lnTo>
                      <a:pt x="31804" y="21949"/>
                    </a:lnTo>
                    <a:lnTo>
                      <a:pt x="31804" y="22033"/>
                    </a:lnTo>
                    <a:lnTo>
                      <a:pt x="31720" y="22117"/>
                    </a:lnTo>
                    <a:lnTo>
                      <a:pt x="31616" y="22117"/>
                    </a:lnTo>
                    <a:lnTo>
                      <a:pt x="31302" y="22431"/>
                    </a:lnTo>
                    <a:lnTo>
                      <a:pt x="31197" y="22472"/>
                    </a:lnTo>
                    <a:lnTo>
                      <a:pt x="31113" y="22724"/>
                    </a:lnTo>
                    <a:lnTo>
                      <a:pt x="31155" y="22786"/>
                    </a:lnTo>
                    <a:lnTo>
                      <a:pt x="31260" y="22828"/>
                    </a:lnTo>
                    <a:lnTo>
                      <a:pt x="31281" y="22954"/>
                    </a:lnTo>
                    <a:lnTo>
                      <a:pt x="31406" y="23037"/>
                    </a:lnTo>
                    <a:lnTo>
                      <a:pt x="31595" y="23288"/>
                    </a:lnTo>
                    <a:lnTo>
                      <a:pt x="31616" y="23602"/>
                    </a:lnTo>
                    <a:lnTo>
                      <a:pt x="31595" y="23937"/>
                    </a:lnTo>
                    <a:lnTo>
                      <a:pt x="31678" y="24125"/>
                    </a:lnTo>
                    <a:lnTo>
                      <a:pt x="31637" y="24251"/>
                    </a:lnTo>
                    <a:lnTo>
                      <a:pt x="31637" y="24460"/>
                    </a:lnTo>
                    <a:lnTo>
                      <a:pt x="31595" y="24523"/>
                    </a:lnTo>
                    <a:lnTo>
                      <a:pt x="31490" y="24816"/>
                    </a:lnTo>
                    <a:lnTo>
                      <a:pt x="31427" y="24962"/>
                    </a:lnTo>
                    <a:lnTo>
                      <a:pt x="31490" y="24962"/>
                    </a:lnTo>
                    <a:lnTo>
                      <a:pt x="31511" y="24858"/>
                    </a:lnTo>
                    <a:lnTo>
                      <a:pt x="31595" y="24816"/>
                    </a:lnTo>
                    <a:lnTo>
                      <a:pt x="31595" y="24962"/>
                    </a:lnTo>
                    <a:lnTo>
                      <a:pt x="31699" y="25088"/>
                    </a:lnTo>
                    <a:lnTo>
                      <a:pt x="31616" y="25192"/>
                    </a:lnTo>
                    <a:lnTo>
                      <a:pt x="31511" y="25192"/>
                    </a:lnTo>
                    <a:lnTo>
                      <a:pt x="31469" y="25151"/>
                    </a:lnTo>
                    <a:lnTo>
                      <a:pt x="31385" y="25151"/>
                    </a:lnTo>
                    <a:lnTo>
                      <a:pt x="31218" y="25402"/>
                    </a:lnTo>
                    <a:lnTo>
                      <a:pt x="31093" y="25465"/>
                    </a:lnTo>
                    <a:lnTo>
                      <a:pt x="31072" y="25569"/>
                    </a:lnTo>
                    <a:lnTo>
                      <a:pt x="30800" y="25674"/>
                    </a:lnTo>
                    <a:lnTo>
                      <a:pt x="30737" y="25757"/>
                    </a:lnTo>
                    <a:lnTo>
                      <a:pt x="30737" y="25799"/>
                    </a:lnTo>
                    <a:lnTo>
                      <a:pt x="30360" y="25925"/>
                    </a:lnTo>
                    <a:lnTo>
                      <a:pt x="30130" y="26029"/>
                    </a:lnTo>
                    <a:lnTo>
                      <a:pt x="30067" y="26092"/>
                    </a:lnTo>
                    <a:lnTo>
                      <a:pt x="29942" y="26092"/>
                    </a:lnTo>
                    <a:lnTo>
                      <a:pt x="29837" y="26176"/>
                    </a:lnTo>
                    <a:lnTo>
                      <a:pt x="29607" y="26197"/>
                    </a:lnTo>
                    <a:lnTo>
                      <a:pt x="29440" y="26281"/>
                    </a:lnTo>
                    <a:lnTo>
                      <a:pt x="29481" y="26322"/>
                    </a:lnTo>
                    <a:lnTo>
                      <a:pt x="29481" y="26427"/>
                    </a:lnTo>
                    <a:lnTo>
                      <a:pt x="29523" y="26511"/>
                    </a:lnTo>
                    <a:lnTo>
                      <a:pt x="29523" y="26615"/>
                    </a:lnTo>
                    <a:lnTo>
                      <a:pt x="29586" y="26699"/>
                    </a:lnTo>
                    <a:lnTo>
                      <a:pt x="29523" y="26720"/>
                    </a:lnTo>
                    <a:lnTo>
                      <a:pt x="29544" y="26804"/>
                    </a:lnTo>
                    <a:lnTo>
                      <a:pt x="29607" y="26825"/>
                    </a:lnTo>
                    <a:lnTo>
                      <a:pt x="29523" y="26866"/>
                    </a:lnTo>
                    <a:lnTo>
                      <a:pt x="29586" y="26971"/>
                    </a:lnTo>
                    <a:lnTo>
                      <a:pt x="29523" y="27013"/>
                    </a:lnTo>
                    <a:lnTo>
                      <a:pt x="29544" y="27117"/>
                    </a:lnTo>
                    <a:lnTo>
                      <a:pt x="29502" y="27159"/>
                    </a:lnTo>
                    <a:lnTo>
                      <a:pt x="29481" y="27348"/>
                    </a:lnTo>
                    <a:lnTo>
                      <a:pt x="29502" y="27452"/>
                    </a:lnTo>
                    <a:lnTo>
                      <a:pt x="29419" y="27745"/>
                    </a:lnTo>
                    <a:lnTo>
                      <a:pt x="29440" y="27808"/>
                    </a:lnTo>
                    <a:lnTo>
                      <a:pt x="29502" y="27850"/>
                    </a:lnTo>
                    <a:lnTo>
                      <a:pt x="29502" y="27913"/>
                    </a:lnTo>
                    <a:lnTo>
                      <a:pt x="29544" y="27975"/>
                    </a:lnTo>
                    <a:lnTo>
                      <a:pt x="29440" y="28101"/>
                    </a:lnTo>
                    <a:lnTo>
                      <a:pt x="29440" y="28226"/>
                    </a:lnTo>
                    <a:lnTo>
                      <a:pt x="29523" y="28268"/>
                    </a:lnTo>
                    <a:lnTo>
                      <a:pt x="29544" y="28436"/>
                    </a:lnTo>
                    <a:lnTo>
                      <a:pt x="29607" y="28498"/>
                    </a:lnTo>
                    <a:lnTo>
                      <a:pt x="29481" y="28624"/>
                    </a:lnTo>
                    <a:lnTo>
                      <a:pt x="29419" y="28791"/>
                    </a:lnTo>
                    <a:lnTo>
                      <a:pt x="29377" y="28812"/>
                    </a:lnTo>
                    <a:lnTo>
                      <a:pt x="29314" y="28791"/>
                    </a:lnTo>
                    <a:lnTo>
                      <a:pt x="29314" y="28896"/>
                    </a:lnTo>
                    <a:lnTo>
                      <a:pt x="29377" y="28959"/>
                    </a:lnTo>
                    <a:lnTo>
                      <a:pt x="29314" y="29042"/>
                    </a:lnTo>
                    <a:lnTo>
                      <a:pt x="29293" y="29231"/>
                    </a:lnTo>
                    <a:lnTo>
                      <a:pt x="29314" y="29356"/>
                    </a:lnTo>
                    <a:lnTo>
                      <a:pt x="29419" y="29482"/>
                    </a:lnTo>
                    <a:lnTo>
                      <a:pt x="29523" y="29545"/>
                    </a:lnTo>
                    <a:lnTo>
                      <a:pt x="29335" y="29524"/>
                    </a:lnTo>
                    <a:lnTo>
                      <a:pt x="29209" y="29419"/>
                    </a:lnTo>
                    <a:lnTo>
                      <a:pt x="29230" y="29252"/>
                    </a:lnTo>
                    <a:lnTo>
                      <a:pt x="29189" y="29042"/>
                    </a:lnTo>
                    <a:lnTo>
                      <a:pt x="29105" y="29022"/>
                    </a:lnTo>
                    <a:lnTo>
                      <a:pt x="29084" y="28959"/>
                    </a:lnTo>
                    <a:lnTo>
                      <a:pt x="29105" y="28854"/>
                    </a:lnTo>
                    <a:lnTo>
                      <a:pt x="29063" y="28854"/>
                    </a:lnTo>
                    <a:lnTo>
                      <a:pt x="28875" y="29105"/>
                    </a:lnTo>
                    <a:lnTo>
                      <a:pt x="28875" y="29210"/>
                    </a:lnTo>
                    <a:lnTo>
                      <a:pt x="28854" y="29314"/>
                    </a:lnTo>
                    <a:lnTo>
                      <a:pt x="28749" y="29314"/>
                    </a:lnTo>
                    <a:lnTo>
                      <a:pt x="28644" y="29210"/>
                    </a:lnTo>
                    <a:lnTo>
                      <a:pt x="28477" y="29147"/>
                    </a:lnTo>
                    <a:lnTo>
                      <a:pt x="28352" y="29252"/>
                    </a:lnTo>
                    <a:lnTo>
                      <a:pt x="28184" y="29335"/>
                    </a:lnTo>
                    <a:lnTo>
                      <a:pt x="28184" y="29335"/>
                    </a:lnTo>
                    <a:lnTo>
                      <a:pt x="28393" y="29147"/>
                    </a:lnTo>
                    <a:lnTo>
                      <a:pt x="28456" y="29001"/>
                    </a:lnTo>
                    <a:lnTo>
                      <a:pt x="28435" y="28917"/>
                    </a:lnTo>
                    <a:lnTo>
                      <a:pt x="28393" y="28729"/>
                    </a:lnTo>
                    <a:lnTo>
                      <a:pt x="28331" y="28624"/>
                    </a:lnTo>
                    <a:lnTo>
                      <a:pt x="28289" y="28540"/>
                    </a:lnTo>
                    <a:lnTo>
                      <a:pt x="28268" y="28540"/>
                    </a:lnTo>
                    <a:lnTo>
                      <a:pt x="28142" y="28478"/>
                    </a:lnTo>
                    <a:lnTo>
                      <a:pt x="28038" y="28415"/>
                    </a:lnTo>
                    <a:lnTo>
                      <a:pt x="28038" y="28331"/>
                    </a:lnTo>
                    <a:lnTo>
                      <a:pt x="28017" y="28289"/>
                    </a:lnTo>
                    <a:lnTo>
                      <a:pt x="28038" y="28185"/>
                    </a:lnTo>
                    <a:lnTo>
                      <a:pt x="27954" y="28080"/>
                    </a:lnTo>
                    <a:lnTo>
                      <a:pt x="27870" y="28017"/>
                    </a:lnTo>
                    <a:lnTo>
                      <a:pt x="27870" y="27892"/>
                    </a:lnTo>
                    <a:lnTo>
                      <a:pt x="27766" y="27808"/>
                    </a:lnTo>
                    <a:lnTo>
                      <a:pt x="27724" y="27703"/>
                    </a:lnTo>
                    <a:lnTo>
                      <a:pt x="27766" y="27473"/>
                    </a:lnTo>
                    <a:lnTo>
                      <a:pt x="27870" y="27369"/>
                    </a:lnTo>
                    <a:lnTo>
                      <a:pt x="27933" y="27222"/>
                    </a:lnTo>
                    <a:lnTo>
                      <a:pt x="27933" y="27117"/>
                    </a:lnTo>
                    <a:lnTo>
                      <a:pt x="28080" y="26866"/>
                    </a:lnTo>
                    <a:lnTo>
                      <a:pt x="28080" y="26615"/>
                    </a:lnTo>
                    <a:lnTo>
                      <a:pt x="28059" y="26594"/>
                    </a:lnTo>
                    <a:lnTo>
                      <a:pt x="28038" y="26448"/>
                    </a:lnTo>
                    <a:lnTo>
                      <a:pt x="28121" y="26301"/>
                    </a:lnTo>
                    <a:lnTo>
                      <a:pt x="28184" y="26197"/>
                    </a:lnTo>
                    <a:lnTo>
                      <a:pt x="28184" y="26092"/>
                    </a:lnTo>
                    <a:lnTo>
                      <a:pt x="28352" y="25799"/>
                    </a:lnTo>
                    <a:lnTo>
                      <a:pt x="28331" y="25611"/>
                    </a:lnTo>
                    <a:lnTo>
                      <a:pt x="28268" y="25611"/>
                    </a:lnTo>
                    <a:lnTo>
                      <a:pt x="28247" y="25653"/>
                    </a:lnTo>
                    <a:lnTo>
                      <a:pt x="28247" y="25590"/>
                    </a:lnTo>
                    <a:lnTo>
                      <a:pt x="28163" y="25590"/>
                    </a:lnTo>
                    <a:lnTo>
                      <a:pt x="28038" y="25653"/>
                    </a:lnTo>
                    <a:lnTo>
                      <a:pt x="27849" y="25611"/>
                    </a:lnTo>
                    <a:lnTo>
                      <a:pt x="27661" y="25569"/>
                    </a:lnTo>
                    <a:lnTo>
                      <a:pt x="27619" y="25569"/>
                    </a:lnTo>
                    <a:lnTo>
                      <a:pt x="27556" y="25506"/>
                    </a:lnTo>
                    <a:lnTo>
                      <a:pt x="27326" y="25506"/>
                    </a:lnTo>
                    <a:lnTo>
                      <a:pt x="27201" y="25548"/>
                    </a:lnTo>
                    <a:lnTo>
                      <a:pt x="27138" y="25506"/>
                    </a:lnTo>
                    <a:lnTo>
                      <a:pt x="26971" y="25506"/>
                    </a:lnTo>
                    <a:lnTo>
                      <a:pt x="26929" y="25485"/>
                    </a:lnTo>
                    <a:lnTo>
                      <a:pt x="26971" y="25444"/>
                    </a:lnTo>
                    <a:lnTo>
                      <a:pt x="26803" y="25297"/>
                    </a:lnTo>
                    <a:lnTo>
                      <a:pt x="26782" y="25234"/>
                    </a:lnTo>
                    <a:lnTo>
                      <a:pt x="26594" y="25046"/>
                    </a:lnTo>
                    <a:lnTo>
                      <a:pt x="26510" y="25025"/>
                    </a:lnTo>
                    <a:lnTo>
                      <a:pt x="26343" y="24879"/>
                    </a:lnTo>
                    <a:lnTo>
                      <a:pt x="26259" y="24858"/>
                    </a:lnTo>
                    <a:lnTo>
                      <a:pt x="26029" y="24711"/>
                    </a:lnTo>
                    <a:lnTo>
                      <a:pt x="25966" y="24648"/>
                    </a:lnTo>
                    <a:lnTo>
                      <a:pt x="25903" y="24753"/>
                    </a:lnTo>
                    <a:lnTo>
                      <a:pt x="25903" y="24711"/>
                    </a:lnTo>
                    <a:lnTo>
                      <a:pt x="25820" y="24523"/>
                    </a:lnTo>
                    <a:lnTo>
                      <a:pt x="25736" y="24439"/>
                    </a:lnTo>
                    <a:lnTo>
                      <a:pt x="25736" y="24335"/>
                    </a:lnTo>
                    <a:lnTo>
                      <a:pt x="25631" y="24293"/>
                    </a:lnTo>
                    <a:lnTo>
                      <a:pt x="25527" y="24104"/>
                    </a:lnTo>
                    <a:lnTo>
                      <a:pt x="25443" y="24084"/>
                    </a:lnTo>
                    <a:lnTo>
                      <a:pt x="25255" y="23895"/>
                    </a:lnTo>
                    <a:lnTo>
                      <a:pt x="25150" y="23874"/>
                    </a:lnTo>
                    <a:lnTo>
                      <a:pt x="25087" y="23812"/>
                    </a:lnTo>
                    <a:lnTo>
                      <a:pt x="24815" y="23728"/>
                    </a:lnTo>
                    <a:lnTo>
                      <a:pt x="24627" y="23581"/>
                    </a:lnTo>
                    <a:lnTo>
                      <a:pt x="24376" y="23393"/>
                    </a:lnTo>
                    <a:lnTo>
                      <a:pt x="24167" y="23414"/>
                    </a:lnTo>
                    <a:lnTo>
                      <a:pt x="23748" y="23560"/>
                    </a:lnTo>
                    <a:lnTo>
                      <a:pt x="23330" y="23686"/>
                    </a:lnTo>
                    <a:lnTo>
                      <a:pt x="23142" y="23686"/>
                    </a:lnTo>
                    <a:lnTo>
                      <a:pt x="23016" y="23623"/>
                    </a:lnTo>
                    <a:lnTo>
                      <a:pt x="23016" y="23623"/>
                    </a:lnTo>
                    <a:lnTo>
                      <a:pt x="23142" y="23665"/>
                    </a:lnTo>
                    <a:lnTo>
                      <a:pt x="23330" y="23602"/>
                    </a:lnTo>
                    <a:lnTo>
                      <a:pt x="23665" y="23268"/>
                    </a:lnTo>
                    <a:lnTo>
                      <a:pt x="23727" y="23163"/>
                    </a:lnTo>
                    <a:lnTo>
                      <a:pt x="23665" y="22933"/>
                    </a:lnTo>
                    <a:lnTo>
                      <a:pt x="23581" y="22828"/>
                    </a:lnTo>
                    <a:lnTo>
                      <a:pt x="23665" y="22577"/>
                    </a:lnTo>
                    <a:lnTo>
                      <a:pt x="23665" y="22347"/>
                    </a:lnTo>
                    <a:lnTo>
                      <a:pt x="23581" y="22200"/>
                    </a:lnTo>
                    <a:lnTo>
                      <a:pt x="23581" y="22054"/>
                    </a:lnTo>
                    <a:lnTo>
                      <a:pt x="23644" y="21928"/>
                    </a:lnTo>
                    <a:lnTo>
                      <a:pt x="23644" y="21824"/>
                    </a:lnTo>
                    <a:lnTo>
                      <a:pt x="23539" y="21782"/>
                    </a:lnTo>
                    <a:lnTo>
                      <a:pt x="23204" y="21782"/>
                    </a:lnTo>
                    <a:lnTo>
                      <a:pt x="23037" y="22054"/>
                    </a:lnTo>
                    <a:lnTo>
                      <a:pt x="22828" y="22305"/>
                    </a:lnTo>
                    <a:lnTo>
                      <a:pt x="22577" y="22326"/>
                    </a:lnTo>
                    <a:lnTo>
                      <a:pt x="22409" y="22452"/>
                    </a:lnTo>
                    <a:lnTo>
                      <a:pt x="22472" y="22347"/>
                    </a:lnTo>
                    <a:lnTo>
                      <a:pt x="22786" y="22263"/>
                    </a:lnTo>
                    <a:lnTo>
                      <a:pt x="22932" y="22117"/>
                    </a:lnTo>
                    <a:lnTo>
                      <a:pt x="23037" y="21845"/>
                    </a:lnTo>
                    <a:lnTo>
                      <a:pt x="22995" y="21824"/>
                    </a:lnTo>
                    <a:lnTo>
                      <a:pt x="22995" y="21677"/>
                    </a:lnTo>
                    <a:lnTo>
                      <a:pt x="22932" y="21594"/>
                    </a:lnTo>
                    <a:lnTo>
                      <a:pt x="22953" y="21489"/>
                    </a:lnTo>
                    <a:lnTo>
                      <a:pt x="22932" y="21405"/>
                    </a:lnTo>
                    <a:lnTo>
                      <a:pt x="22807" y="21384"/>
                    </a:lnTo>
                    <a:lnTo>
                      <a:pt x="22849" y="21322"/>
                    </a:lnTo>
                    <a:lnTo>
                      <a:pt x="22953" y="21301"/>
                    </a:lnTo>
                    <a:lnTo>
                      <a:pt x="22995" y="21196"/>
                    </a:lnTo>
                    <a:lnTo>
                      <a:pt x="23100" y="21008"/>
                    </a:lnTo>
                    <a:lnTo>
                      <a:pt x="23100" y="20861"/>
                    </a:lnTo>
                    <a:lnTo>
                      <a:pt x="23037" y="20799"/>
                    </a:lnTo>
                    <a:lnTo>
                      <a:pt x="23121" y="20568"/>
                    </a:lnTo>
                    <a:lnTo>
                      <a:pt x="23204" y="20527"/>
                    </a:lnTo>
                    <a:lnTo>
                      <a:pt x="23246" y="20359"/>
                    </a:lnTo>
                    <a:lnTo>
                      <a:pt x="23330" y="20255"/>
                    </a:lnTo>
                    <a:lnTo>
                      <a:pt x="23372" y="20045"/>
                    </a:lnTo>
                    <a:lnTo>
                      <a:pt x="23476" y="19941"/>
                    </a:lnTo>
                    <a:lnTo>
                      <a:pt x="23435" y="19815"/>
                    </a:lnTo>
                    <a:lnTo>
                      <a:pt x="23435" y="19731"/>
                    </a:lnTo>
                    <a:lnTo>
                      <a:pt x="23560" y="19815"/>
                    </a:lnTo>
                    <a:lnTo>
                      <a:pt x="23665" y="19711"/>
                    </a:lnTo>
                    <a:lnTo>
                      <a:pt x="23665" y="19606"/>
                    </a:lnTo>
                    <a:lnTo>
                      <a:pt x="23790" y="19585"/>
                    </a:lnTo>
                    <a:lnTo>
                      <a:pt x="23958" y="19397"/>
                    </a:lnTo>
                    <a:lnTo>
                      <a:pt x="24062" y="19334"/>
                    </a:lnTo>
                    <a:lnTo>
                      <a:pt x="24041" y="19229"/>
                    </a:lnTo>
                    <a:lnTo>
                      <a:pt x="24125" y="19166"/>
                    </a:lnTo>
                    <a:lnTo>
                      <a:pt x="24188" y="19166"/>
                    </a:lnTo>
                    <a:lnTo>
                      <a:pt x="24230" y="19083"/>
                    </a:lnTo>
                    <a:lnTo>
                      <a:pt x="24167" y="18999"/>
                    </a:lnTo>
                    <a:lnTo>
                      <a:pt x="24292" y="18915"/>
                    </a:lnTo>
                    <a:lnTo>
                      <a:pt x="24376" y="18769"/>
                    </a:lnTo>
                    <a:lnTo>
                      <a:pt x="24481" y="18769"/>
                    </a:lnTo>
                    <a:lnTo>
                      <a:pt x="24481" y="18706"/>
                    </a:lnTo>
                    <a:lnTo>
                      <a:pt x="24543" y="18664"/>
                    </a:lnTo>
                    <a:lnTo>
                      <a:pt x="24397" y="18560"/>
                    </a:lnTo>
                    <a:lnTo>
                      <a:pt x="24460" y="18539"/>
                    </a:lnTo>
                    <a:lnTo>
                      <a:pt x="24460" y="18455"/>
                    </a:lnTo>
                    <a:lnTo>
                      <a:pt x="24543" y="18476"/>
                    </a:lnTo>
                    <a:lnTo>
                      <a:pt x="24669" y="18581"/>
                    </a:lnTo>
                    <a:lnTo>
                      <a:pt x="24690" y="18643"/>
                    </a:lnTo>
                    <a:lnTo>
                      <a:pt x="24753" y="18602"/>
                    </a:lnTo>
                    <a:lnTo>
                      <a:pt x="24711" y="18539"/>
                    </a:lnTo>
                    <a:lnTo>
                      <a:pt x="24606" y="18476"/>
                    </a:lnTo>
                    <a:lnTo>
                      <a:pt x="24795" y="18392"/>
                    </a:lnTo>
                    <a:lnTo>
                      <a:pt x="24836" y="18330"/>
                    </a:lnTo>
                    <a:lnTo>
                      <a:pt x="24983" y="18330"/>
                    </a:lnTo>
                    <a:lnTo>
                      <a:pt x="25004" y="18350"/>
                    </a:lnTo>
                    <a:lnTo>
                      <a:pt x="25025" y="18267"/>
                    </a:lnTo>
                    <a:lnTo>
                      <a:pt x="25004" y="18225"/>
                    </a:lnTo>
                    <a:lnTo>
                      <a:pt x="25087" y="18225"/>
                    </a:lnTo>
                    <a:lnTo>
                      <a:pt x="25108" y="18350"/>
                    </a:lnTo>
                    <a:lnTo>
                      <a:pt x="25192" y="18246"/>
                    </a:lnTo>
                    <a:lnTo>
                      <a:pt x="25192" y="18225"/>
                    </a:lnTo>
                    <a:lnTo>
                      <a:pt x="25108" y="18162"/>
                    </a:lnTo>
                    <a:lnTo>
                      <a:pt x="25108" y="18058"/>
                    </a:lnTo>
                    <a:lnTo>
                      <a:pt x="25150" y="18120"/>
                    </a:lnTo>
                    <a:lnTo>
                      <a:pt x="25359" y="18162"/>
                    </a:lnTo>
                    <a:lnTo>
                      <a:pt x="25339" y="18078"/>
                    </a:lnTo>
                    <a:lnTo>
                      <a:pt x="25234" y="18037"/>
                    </a:lnTo>
                    <a:lnTo>
                      <a:pt x="25213" y="17953"/>
                    </a:lnTo>
                    <a:lnTo>
                      <a:pt x="25255" y="17932"/>
                    </a:lnTo>
                    <a:lnTo>
                      <a:pt x="25297" y="17848"/>
                    </a:lnTo>
                    <a:lnTo>
                      <a:pt x="25318" y="18016"/>
                    </a:lnTo>
                    <a:lnTo>
                      <a:pt x="25422" y="17974"/>
                    </a:lnTo>
                    <a:lnTo>
                      <a:pt x="25506" y="18016"/>
                    </a:lnTo>
                    <a:lnTo>
                      <a:pt x="25590" y="17953"/>
                    </a:lnTo>
                    <a:lnTo>
                      <a:pt x="25464" y="17744"/>
                    </a:lnTo>
                    <a:lnTo>
                      <a:pt x="25401" y="17514"/>
                    </a:lnTo>
                    <a:lnTo>
                      <a:pt x="25297" y="17388"/>
                    </a:lnTo>
                    <a:lnTo>
                      <a:pt x="25297" y="17283"/>
                    </a:lnTo>
                    <a:lnTo>
                      <a:pt x="25255" y="17200"/>
                    </a:lnTo>
                    <a:lnTo>
                      <a:pt x="25297" y="17137"/>
                    </a:lnTo>
                    <a:lnTo>
                      <a:pt x="25359" y="17221"/>
                    </a:lnTo>
                    <a:lnTo>
                      <a:pt x="25422" y="17409"/>
                    </a:lnTo>
                    <a:lnTo>
                      <a:pt x="25569" y="17597"/>
                    </a:lnTo>
                    <a:lnTo>
                      <a:pt x="25841" y="17639"/>
                    </a:lnTo>
                    <a:lnTo>
                      <a:pt x="25945" y="17723"/>
                    </a:lnTo>
                    <a:lnTo>
                      <a:pt x="26071" y="17723"/>
                    </a:lnTo>
                    <a:lnTo>
                      <a:pt x="26155" y="17660"/>
                    </a:lnTo>
                    <a:lnTo>
                      <a:pt x="26259" y="17660"/>
                    </a:lnTo>
                    <a:lnTo>
                      <a:pt x="26406" y="17514"/>
                    </a:lnTo>
                    <a:lnTo>
                      <a:pt x="26448" y="17242"/>
                    </a:lnTo>
                    <a:lnTo>
                      <a:pt x="26238" y="16990"/>
                    </a:lnTo>
                    <a:lnTo>
                      <a:pt x="26196" y="16823"/>
                    </a:lnTo>
                    <a:lnTo>
                      <a:pt x="26134" y="16739"/>
                    </a:lnTo>
                    <a:lnTo>
                      <a:pt x="26071" y="16739"/>
                    </a:lnTo>
                    <a:lnTo>
                      <a:pt x="25945" y="16886"/>
                    </a:lnTo>
                    <a:lnTo>
                      <a:pt x="25715" y="16907"/>
                    </a:lnTo>
                    <a:lnTo>
                      <a:pt x="25652" y="16928"/>
                    </a:lnTo>
                    <a:lnTo>
                      <a:pt x="25652" y="16907"/>
                    </a:lnTo>
                    <a:lnTo>
                      <a:pt x="25631" y="16823"/>
                    </a:lnTo>
                    <a:lnTo>
                      <a:pt x="25715" y="16865"/>
                    </a:lnTo>
                    <a:lnTo>
                      <a:pt x="25841" y="16823"/>
                    </a:lnTo>
                    <a:lnTo>
                      <a:pt x="25966" y="16718"/>
                    </a:lnTo>
                    <a:lnTo>
                      <a:pt x="25945" y="16677"/>
                    </a:lnTo>
                    <a:lnTo>
                      <a:pt x="25736" y="16551"/>
                    </a:lnTo>
                    <a:lnTo>
                      <a:pt x="25506" y="16300"/>
                    </a:lnTo>
                    <a:lnTo>
                      <a:pt x="25443" y="16300"/>
                    </a:lnTo>
                    <a:lnTo>
                      <a:pt x="25422" y="16363"/>
                    </a:lnTo>
                    <a:lnTo>
                      <a:pt x="25464" y="16446"/>
                    </a:lnTo>
                    <a:lnTo>
                      <a:pt x="25443" y="16488"/>
                    </a:lnTo>
                    <a:lnTo>
                      <a:pt x="25339" y="16405"/>
                    </a:lnTo>
                    <a:lnTo>
                      <a:pt x="25297" y="16258"/>
                    </a:lnTo>
                    <a:lnTo>
                      <a:pt x="25401" y="16279"/>
                    </a:lnTo>
                    <a:lnTo>
                      <a:pt x="25401" y="16091"/>
                    </a:lnTo>
                    <a:lnTo>
                      <a:pt x="25443" y="16195"/>
                    </a:lnTo>
                    <a:lnTo>
                      <a:pt x="25611" y="16342"/>
                    </a:lnTo>
                    <a:lnTo>
                      <a:pt x="25694" y="16363"/>
                    </a:lnTo>
                    <a:lnTo>
                      <a:pt x="25757" y="16551"/>
                    </a:lnTo>
                    <a:lnTo>
                      <a:pt x="25966" y="16677"/>
                    </a:lnTo>
                    <a:lnTo>
                      <a:pt x="26217" y="16760"/>
                    </a:lnTo>
                    <a:lnTo>
                      <a:pt x="26322" y="16907"/>
                    </a:lnTo>
                    <a:lnTo>
                      <a:pt x="26427" y="16970"/>
                    </a:lnTo>
                    <a:lnTo>
                      <a:pt x="26448" y="17032"/>
                    </a:lnTo>
                    <a:lnTo>
                      <a:pt x="26573" y="17095"/>
                    </a:lnTo>
                    <a:lnTo>
                      <a:pt x="26636" y="17137"/>
                    </a:lnTo>
                    <a:lnTo>
                      <a:pt x="26636" y="17011"/>
                    </a:lnTo>
                    <a:lnTo>
                      <a:pt x="26740" y="16970"/>
                    </a:lnTo>
                    <a:lnTo>
                      <a:pt x="26657" y="16907"/>
                    </a:lnTo>
                    <a:lnTo>
                      <a:pt x="26678" y="16802"/>
                    </a:lnTo>
                    <a:lnTo>
                      <a:pt x="26761" y="16928"/>
                    </a:lnTo>
                    <a:lnTo>
                      <a:pt x="26782" y="17011"/>
                    </a:lnTo>
                    <a:lnTo>
                      <a:pt x="26866" y="17032"/>
                    </a:lnTo>
                    <a:lnTo>
                      <a:pt x="26992" y="16865"/>
                    </a:lnTo>
                    <a:lnTo>
                      <a:pt x="26992" y="16656"/>
                    </a:lnTo>
                    <a:lnTo>
                      <a:pt x="26950" y="16572"/>
                    </a:lnTo>
                    <a:lnTo>
                      <a:pt x="26992" y="16405"/>
                    </a:lnTo>
                    <a:lnTo>
                      <a:pt x="27054" y="16593"/>
                    </a:lnTo>
                    <a:lnTo>
                      <a:pt x="27054" y="16698"/>
                    </a:lnTo>
                    <a:lnTo>
                      <a:pt x="27117" y="16467"/>
                    </a:lnTo>
                    <a:lnTo>
                      <a:pt x="27222" y="16405"/>
                    </a:lnTo>
                    <a:lnTo>
                      <a:pt x="27264" y="16467"/>
                    </a:lnTo>
                    <a:lnTo>
                      <a:pt x="27284" y="16488"/>
                    </a:lnTo>
                    <a:lnTo>
                      <a:pt x="27201" y="16593"/>
                    </a:lnTo>
                    <a:lnTo>
                      <a:pt x="27264" y="16614"/>
                    </a:lnTo>
                    <a:lnTo>
                      <a:pt x="27284" y="16698"/>
                    </a:lnTo>
                    <a:lnTo>
                      <a:pt x="27368" y="16614"/>
                    </a:lnTo>
                    <a:lnTo>
                      <a:pt x="27431" y="16656"/>
                    </a:lnTo>
                    <a:lnTo>
                      <a:pt x="27577" y="16802"/>
                    </a:lnTo>
                    <a:lnTo>
                      <a:pt x="27598" y="16760"/>
                    </a:lnTo>
                    <a:lnTo>
                      <a:pt x="27682" y="16760"/>
                    </a:lnTo>
                    <a:lnTo>
                      <a:pt x="27724" y="16802"/>
                    </a:lnTo>
                    <a:lnTo>
                      <a:pt x="27828" y="16781"/>
                    </a:lnTo>
                    <a:lnTo>
                      <a:pt x="27933" y="16593"/>
                    </a:lnTo>
                    <a:lnTo>
                      <a:pt x="28100" y="16509"/>
                    </a:lnTo>
                    <a:lnTo>
                      <a:pt x="28456" y="16153"/>
                    </a:lnTo>
                    <a:lnTo>
                      <a:pt x="28477" y="16070"/>
                    </a:lnTo>
                    <a:lnTo>
                      <a:pt x="28540" y="16049"/>
                    </a:lnTo>
                    <a:lnTo>
                      <a:pt x="28561" y="16091"/>
                    </a:lnTo>
                    <a:lnTo>
                      <a:pt x="28728" y="15881"/>
                    </a:lnTo>
                    <a:lnTo>
                      <a:pt x="28833" y="15840"/>
                    </a:lnTo>
                    <a:lnTo>
                      <a:pt x="28958" y="15735"/>
                    </a:lnTo>
                    <a:lnTo>
                      <a:pt x="29000" y="15672"/>
                    </a:lnTo>
                    <a:lnTo>
                      <a:pt x="28979" y="15547"/>
                    </a:lnTo>
                    <a:lnTo>
                      <a:pt x="28561" y="15442"/>
                    </a:lnTo>
                    <a:lnTo>
                      <a:pt x="28331" y="15400"/>
                    </a:lnTo>
                    <a:lnTo>
                      <a:pt x="28121" y="15317"/>
                    </a:lnTo>
                    <a:lnTo>
                      <a:pt x="28038" y="15128"/>
                    </a:lnTo>
                    <a:lnTo>
                      <a:pt x="27912" y="14898"/>
                    </a:lnTo>
                    <a:lnTo>
                      <a:pt x="27849" y="14898"/>
                    </a:lnTo>
                    <a:lnTo>
                      <a:pt x="27828" y="14710"/>
                    </a:lnTo>
                    <a:lnTo>
                      <a:pt x="27808" y="14689"/>
                    </a:lnTo>
                    <a:lnTo>
                      <a:pt x="27828" y="14626"/>
                    </a:lnTo>
                    <a:lnTo>
                      <a:pt x="27870" y="14626"/>
                    </a:lnTo>
                    <a:lnTo>
                      <a:pt x="27912" y="14563"/>
                    </a:lnTo>
                    <a:lnTo>
                      <a:pt x="27828" y="14501"/>
                    </a:lnTo>
                    <a:lnTo>
                      <a:pt x="27598" y="14501"/>
                    </a:lnTo>
                    <a:lnTo>
                      <a:pt x="27326" y="14417"/>
                    </a:lnTo>
                    <a:lnTo>
                      <a:pt x="27243" y="14417"/>
                    </a:lnTo>
                    <a:lnTo>
                      <a:pt x="27201" y="14480"/>
                    </a:lnTo>
                    <a:lnTo>
                      <a:pt x="27117" y="14396"/>
                    </a:lnTo>
                    <a:lnTo>
                      <a:pt x="27117" y="14312"/>
                    </a:lnTo>
                    <a:lnTo>
                      <a:pt x="27222" y="14354"/>
                    </a:lnTo>
                    <a:lnTo>
                      <a:pt x="27494" y="14375"/>
                    </a:lnTo>
                    <a:lnTo>
                      <a:pt x="27640" y="14480"/>
                    </a:lnTo>
                    <a:lnTo>
                      <a:pt x="27870" y="14480"/>
                    </a:lnTo>
                    <a:lnTo>
                      <a:pt x="28017" y="14584"/>
                    </a:lnTo>
                    <a:lnTo>
                      <a:pt x="28142" y="14814"/>
                    </a:lnTo>
                    <a:lnTo>
                      <a:pt x="28247" y="14835"/>
                    </a:lnTo>
                    <a:lnTo>
                      <a:pt x="28289" y="14898"/>
                    </a:lnTo>
                    <a:lnTo>
                      <a:pt x="28247" y="14919"/>
                    </a:lnTo>
                    <a:lnTo>
                      <a:pt x="28184" y="14919"/>
                    </a:lnTo>
                    <a:lnTo>
                      <a:pt x="28184" y="14982"/>
                    </a:lnTo>
                    <a:lnTo>
                      <a:pt x="28372" y="15045"/>
                    </a:lnTo>
                    <a:lnTo>
                      <a:pt x="28435" y="15191"/>
                    </a:lnTo>
                    <a:lnTo>
                      <a:pt x="28498" y="15296"/>
                    </a:lnTo>
                    <a:lnTo>
                      <a:pt x="28875" y="15358"/>
                    </a:lnTo>
                    <a:lnTo>
                      <a:pt x="28979" y="15317"/>
                    </a:lnTo>
                    <a:lnTo>
                      <a:pt x="29021" y="15191"/>
                    </a:lnTo>
                    <a:lnTo>
                      <a:pt x="29105" y="15128"/>
                    </a:lnTo>
                    <a:lnTo>
                      <a:pt x="29189" y="15149"/>
                    </a:lnTo>
                    <a:lnTo>
                      <a:pt x="29314" y="15003"/>
                    </a:lnTo>
                    <a:lnTo>
                      <a:pt x="29335" y="14982"/>
                    </a:lnTo>
                    <a:lnTo>
                      <a:pt x="29502" y="15128"/>
                    </a:lnTo>
                    <a:lnTo>
                      <a:pt x="29481" y="15149"/>
                    </a:lnTo>
                    <a:lnTo>
                      <a:pt x="29377" y="15317"/>
                    </a:lnTo>
                    <a:lnTo>
                      <a:pt x="29377" y="15400"/>
                    </a:lnTo>
                    <a:lnTo>
                      <a:pt x="29293" y="15505"/>
                    </a:lnTo>
                    <a:lnTo>
                      <a:pt x="29293" y="15568"/>
                    </a:lnTo>
                    <a:lnTo>
                      <a:pt x="29189" y="15756"/>
                    </a:lnTo>
                    <a:lnTo>
                      <a:pt x="29230" y="15840"/>
                    </a:lnTo>
                    <a:lnTo>
                      <a:pt x="29189" y="15861"/>
                    </a:lnTo>
                    <a:lnTo>
                      <a:pt x="29168" y="15965"/>
                    </a:lnTo>
                    <a:lnTo>
                      <a:pt x="29168" y="16070"/>
                    </a:lnTo>
                    <a:lnTo>
                      <a:pt x="29000" y="16195"/>
                    </a:lnTo>
                    <a:lnTo>
                      <a:pt x="28958" y="16300"/>
                    </a:lnTo>
                    <a:lnTo>
                      <a:pt x="28958" y="16467"/>
                    </a:lnTo>
                    <a:lnTo>
                      <a:pt x="28916" y="16509"/>
                    </a:lnTo>
                    <a:lnTo>
                      <a:pt x="28916" y="16677"/>
                    </a:lnTo>
                    <a:lnTo>
                      <a:pt x="28854" y="16760"/>
                    </a:lnTo>
                    <a:lnTo>
                      <a:pt x="28707" y="16760"/>
                    </a:lnTo>
                    <a:lnTo>
                      <a:pt x="28540" y="16823"/>
                    </a:lnTo>
                    <a:lnTo>
                      <a:pt x="28540" y="16928"/>
                    </a:lnTo>
                    <a:lnTo>
                      <a:pt x="28477" y="17116"/>
                    </a:lnTo>
                    <a:lnTo>
                      <a:pt x="28498" y="17242"/>
                    </a:lnTo>
                    <a:lnTo>
                      <a:pt x="28561" y="17242"/>
                    </a:lnTo>
                    <a:lnTo>
                      <a:pt x="28582" y="17137"/>
                    </a:lnTo>
                    <a:lnTo>
                      <a:pt x="28644" y="17116"/>
                    </a:lnTo>
                    <a:lnTo>
                      <a:pt x="28686" y="17137"/>
                    </a:lnTo>
                    <a:lnTo>
                      <a:pt x="28770" y="17200"/>
                    </a:lnTo>
                    <a:lnTo>
                      <a:pt x="28854" y="17200"/>
                    </a:lnTo>
                    <a:lnTo>
                      <a:pt x="28896" y="17179"/>
                    </a:lnTo>
                    <a:lnTo>
                      <a:pt x="28958" y="17179"/>
                    </a:lnTo>
                    <a:lnTo>
                      <a:pt x="29000" y="17221"/>
                    </a:lnTo>
                    <a:lnTo>
                      <a:pt x="29021" y="17304"/>
                    </a:lnTo>
                    <a:lnTo>
                      <a:pt x="28958" y="17409"/>
                    </a:lnTo>
                    <a:lnTo>
                      <a:pt x="28979" y="17514"/>
                    </a:lnTo>
                    <a:lnTo>
                      <a:pt x="28896" y="17597"/>
                    </a:lnTo>
                    <a:lnTo>
                      <a:pt x="28896" y="17744"/>
                    </a:lnTo>
                    <a:lnTo>
                      <a:pt x="28916" y="17806"/>
                    </a:lnTo>
                    <a:lnTo>
                      <a:pt x="28979" y="17765"/>
                    </a:lnTo>
                    <a:lnTo>
                      <a:pt x="29021" y="17806"/>
                    </a:lnTo>
                    <a:lnTo>
                      <a:pt x="29105" y="17806"/>
                    </a:lnTo>
                    <a:lnTo>
                      <a:pt x="29168" y="17744"/>
                    </a:lnTo>
                    <a:lnTo>
                      <a:pt x="29272" y="17744"/>
                    </a:lnTo>
                    <a:lnTo>
                      <a:pt x="29293" y="17702"/>
                    </a:lnTo>
                    <a:lnTo>
                      <a:pt x="29377" y="17639"/>
                    </a:lnTo>
                    <a:lnTo>
                      <a:pt x="29440" y="17639"/>
                    </a:lnTo>
                    <a:lnTo>
                      <a:pt x="29544" y="17555"/>
                    </a:lnTo>
                    <a:lnTo>
                      <a:pt x="29586" y="17430"/>
                    </a:lnTo>
                    <a:lnTo>
                      <a:pt x="29649" y="17346"/>
                    </a:lnTo>
                    <a:lnTo>
                      <a:pt x="29712" y="17283"/>
                    </a:lnTo>
                    <a:lnTo>
                      <a:pt x="29753" y="17283"/>
                    </a:lnTo>
                    <a:lnTo>
                      <a:pt x="29816" y="17325"/>
                    </a:lnTo>
                    <a:lnTo>
                      <a:pt x="29900" y="17283"/>
                    </a:lnTo>
                    <a:lnTo>
                      <a:pt x="29942" y="17242"/>
                    </a:lnTo>
                    <a:lnTo>
                      <a:pt x="30025" y="17242"/>
                    </a:lnTo>
                    <a:lnTo>
                      <a:pt x="30067" y="17095"/>
                    </a:lnTo>
                    <a:lnTo>
                      <a:pt x="30067" y="16970"/>
                    </a:lnTo>
                    <a:lnTo>
                      <a:pt x="30172" y="16886"/>
                    </a:lnTo>
                    <a:lnTo>
                      <a:pt x="30214" y="16802"/>
                    </a:lnTo>
                    <a:lnTo>
                      <a:pt x="30277" y="16802"/>
                    </a:lnTo>
                    <a:lnTo>
                      <a:pt x="30339" y="16865"/>
                    </a:lnTo>
                    <a:lnTo>
                      <a:pt x="30381" y="16802"/>
                    </a:lnTo>
                    <a:lnTo>
                      <a:pt x="30444" y="16781"/>
                    </a:lnTo>
                    <a:lnTo>
                      <a:pt x="30486" y="16802"/>
                    </a:lnTo>
                    <a:lnTo>
                      <a:pt x="30528" y="16907"/>
                    </a:lnTo>
                    <a:lnTo>
                      <a:pt x="30444" y="16970"/>
                    </a:lnTo>
                    <a:lnTo>
                      <a:pt x="30381" y="17011"/>
                    </a:lnTo>
                    <a:lnTo>
                      <a:pt x="30465" y="17074"/>
                    </a:lnTo>
                    <a:lnTo>
                      <a:pt x="30632" y="17074"/>
                    </a:lnTo>
                    <a:lnTo>
                      <a:pt x="30695" y="17095"/>
                    </a:lnTo>
                    <a:lnTo>
                      <a:pt x="30737" y="17179"/>
                    </a:lnTo>
                    <a:lnTo>
                      <a:pt x="30653" y="17283"/>
                    </a:lnTo>
                    <a:lnTo>
                      <a:pt x="30569" y="17304"/>
                    </a:lnTo>
                    <a:lnTo>
                      <a:pt x="30569" y="17430"/>
                    </a:lnTo>
                    <a:lnTo>
                      <a:pt x="30653" y="17451"/>
                    </a:lnTo>
                    <a:lnTo>
                      <a:pt x="30695" y="17430"/>
                    </a:lnTo>
                    <a:lnTo>
                      <a:pt x="30779" y="17430"/>
                    </a:lnTo>
                    <a:lnTo>
                      <a:pt x="30800" y="17451"/>
                    </a:lnTo>
                    <a:lnTo>
                      <a:pt x="30883" y="17430"/>
                    </a:lnTo>
                    <a:lnTo>
                      <a:pt x="30904" y="17514"/>
                    </a:lnTo>
                    <a:lnTo>
                      <a:pt x="31009" y="17514"/>
                    </a:lnTo>
                    <a:lnTo>
                      <a:pt x="31072" y="17555"/>
                    </a:lnTo>
                    <a:lnTo>
                      <a:pt x="31113" y="17555"/>
                    </a:lnTo>
                    <a:lnTo>
                      <a:pt x="31260" y="17639"/>
                    </a:lnTo>
                    <a:lnTo>
                      <a:pt x="31302" y="17618"/>
                    </a:lnTo>
                    <a:lnTo>
                      <a:pt x="31365" y="17493"/>
                    </a:lnTo>
                    <a:lnTo>
                      <a:pt x="31406" y="17451"/>
                    </a:lnTo>
                    <a:lnTo>
                      <a:pt x="31490" y="17346"/>
                    </a:lnTo>
                    <a:lnTo>
                      <a:pt x="31595" y="17346"/>
                    </a:lnTo>
                    <a:lnTo>
                      <a:pt x="31616" y="17304"/>
                    </a:lnTo>
                    <a:lnTo>
                      <a:pt x="31532" y="17283"/>
                    </a:lnTo>
                    <a:lnTo>
                      <a:pt x="31490" y="17200"/>
                    </a:lnTo>
                    <a:lnTo>
                      <a:pt x="31574" y="17179"/>
                    </a:lnTo>
                    <a:lnTo>
                      <a:pt x="31595" y="17095"/>
                    </a:lnTo>
                    <a:lnTo>
                      <a:pt x="31511" y="17053"/>
                    </a:lnTo>
                    <a:lnTo>
                      <a:pt x="31469" y="16990"/>
                    </a:lnTo>
                    <a:lnTo>
                      <a:pt x="31406" y="17011"/>
                    </a:lnTo>
                    <a:lnTo>
                      <a:pt x="31406" y="17095"/>
                    </a:lnTo>
                    <a:lnTo>
                      <a:pt x="31365" y="17116"/>
                    </a:lnTo>
                    <a:lnTo>
                      <a:pt x="31302" y="17095"/>
                    </a:lnTo>
                    <a:lnTo>
                      <a:pt x="31197" y="17032"/>
                    </a:lnTo>
                    <a:lnTo>
                      <a:pt x="31197" y="16970"/>
                    </a:lnTo>
                    <a:lnTo>
                      <a:pt x="31155" y="16990"/>
                    </a:lnTo>
                    <a:lnTo>
                      <a:pt x="31072" y="17074"/>
                    </a:lnTo>
                    <a:lnTo>
                      <a:pt x="30883" y="17074"/>
                    </a:lnTo>
                    <a:lnTo>
                      <a:pt x="30800" y="17011"/>
                    </a:lnTo>
                    <a:lnTo>
                      <a:pt x="30904" y="16970"/>
                    </a:lnTo>
                    <a:lnTo>
                      <a:pt x="30988" y="16970"/>
                    </a:lnTo>
                    <a:lnTo>
                      <a:pt x="31072" y="16907"/>
                    </a:lnTo>
                    <a:lnTo>
                      <a:pt x="31072" y="16823"/>
                    </a:lnTo>
                    <a:lnTo>
                      <a:pt x="31051" y="16802"/>
                    </a:lnTo>
                    <a:lnTo>
                      <a:pt x="31051" y="16677"/>
                    </a:lnTo>
                    <a:lnTo>
                      <a:pt x="31072" y="16593"/>
                    </a:lnTo>
                    <a:lnTo>
                      <a:pt x="31072" y="16551"/>
                    </a:lnTo>
                    <a:lnTo>
                      <a:pt x="31009" y="16488"/>
                    </a:lnTo>
                    <a:lnTo>
                      <a:pt x="31009" y="16405"/>
                    </a:lnTo>
                    <a:lnTo>
                      <a:pt x="30862" y="16258"/>
                    </a:lnTo>
                    <a:lnTo>
                      <a:pt x="30737" y="16195"/>
                    </a:lnTo>
                    <a:lnTo>
                      <a:pt x="30737" y="16153"/>
                    </a:lnTo>
                    <a:lnTo>
                      <a:pt x="30695" y="16028"/>
                    </a:lnTo>
                    <a:lnTo>
                      <a:pt x="30632" y="16028"/>
                    </a:lnTo>
                    <a:lnTo>
                      <a:pt x="30590" y="15944"/>
                    </a:lnTo>
                    <a:lnTo>
                      <a:pt x="30632" y="15819"/>
                    </a:lnTo>
                    <a:lnTo>
                      <a:pt x="30590" y="15735"/>
                    </a:lnTo>
                    <a:lnTo>
                      <a:pt x="30465" y="15735"/>
                    </a:lnTo>
                    <a:lnTo>
                      <a:pt x="30277" y="15651"/>
                    </a:lnTo>
                    <a:lnTo>
                      <a:pt x="30235" y="15547"/>
                    </a:lnTo>
                    <a:lnTo>
                      <a:pt x="30277" y="15505"/>
                    </a:lnTo>
                    <a:lnTo>
                      <a:pt x="30277" y="15442"/>
                    </a:lnTo>
                    <a:lnTo>
                      <a:pt x="30214" y="15358"/>
                    </a:lnTo>
                    <a:lnTo>
                      <a:pt x="30172" y="15296"/>
                    </a:lnTo>
                    <a:lnTo>
                      <a:pt x="30151" y="15296"/>
                    </a:lnTo>
                    <a:lnTo>
                      <a:pt x="30046" y="15421"/>
                    </a:lnTo>
                    <a:lnTo>
                      <a:pt x="30025" y="15526"/>
                    </a:lnTo>
                    <a:lnTo>
                      <a:pt x="29963" y="15568"/>
                    </a:lnTo>
                    <a:lnTo>
                      <a:pt x="29921" y="15526"/>
                    </a:lnTo>
                    <a:lnTo>
                      <a:pt x="29921" y="15400"/>
                    </a:lnTo>
                    <a:lnTo>
                      <a:pt x="29858" y="15296"/>
                    </a:lnTo>
                    <a:lnTo>
                      <a:pt x="29900" y="15212"/>
                    </a:lnTo>
                    <a:lnTo>
                      <a:pt x="30025" y="15212"/>
                    </a:lnTo>
                    <a:lnTo>
                      <a:pt x="30005" y="15128"/>
                    </a:lnTo>
                    <a:lnTo>
                      <a:pt x="30025" y="15024"/>
                    </a:lnTo>
                    <a:lnTo>
                      <a:pt x="30005" y="14919"/>
                    </a:lnTo>
                    <a:lnTo>
                      <a:pt x="29900" y="14940"/>
                    </a:lnTo>
                    <a:lnTo>
                      <a:pt x="29900" y="14877"/>
                    </a:lnTo>
                    <a:lnTo>
                      <a:pt x="29963" y="14773"/>
                    </a:lnTo>
                    <a:lnTo>
                      <a:pt x="29921" y="14731"/>
                    </a:lnTo>
                    <a:lnTo>
                      <a:pt x="29712" y="14814"/>
                    </a:lnTo>
                    <a:cubicBezTo>
                      <a:pt x="29691" y="14773"/>
                      <a:pt x="29628" y="14731"/>
                      <a:pt x="29607" y="14689"/>
                    </a:cubicBezTo>
                    <a:lnTo>
                      <a:pt x="29712" y="14605"/>
                    </a:lnTo>
                    <a:lnTo>
                      <a:pt x="29795" y="14584"/>
                    </a:lnTo>
                    <a:lnTo>
                      <a:pt x="29858" y="14417"/>
                    </a:lnTo>
                    <a:lnTo>
                      <a:pt x="29816" y="14312"/>
                    </a:lnTo>
                    <a:lnTo>
                      <a:pt x="29691" y="14291"/>
                    </a:lnTo>
                    <a:lnTo>
                      <a:pt x="29628" y="14208"/>
                    </a:lnTo>
                    <a:lnTo>
                      <a:pt x="29628" y="14103"/>
                    </a:lnTo>
                    <a:lnTo>
                      <a:pt x="29691" y="14082"/>
                    </a:lnTo>
                    <a:lnTo>
                      <a:pt x="29649" y="13998"/>
                    </a:lnTo>
                    <a:lnTo>
                      <a:pt x="29691" y="13915"/>
                    </a:lnTo>
                    <a:lnTo>
                      <a:pt x="29816" y="13998"/>
                    </a:lnTo>
                    <a:lnTo>
                      <a:pt x="29921" y="13977"/>
                    </a:lnTo>
                    <a:lnTo>
                      <a:pt x="30025" y="14061"/>
                    </a:lnTo>
                    <a:lnTo>
                      <a:pt x="30151" y="14061"/>
                    </a:lnTo>
                    <a:lnTo>
                      <a:pt x="30318" y="13977"/>
                    </a:lnTo>
                    <a:lnTo>
                      <a:pt x="30318" y="14019"/>
                    </a:lnTo>
                    <a:lnTo>
                      <a:pt x="30360" y="14061"/>
                    </a:lnTo>
                    <a:lnTo>
                      <a:pt x="30339" y="14082"/>
                    </a:lnTo>
                    <a:lnTo>
                      <a:pt x="30277" y="14249"/>
                    </a:lnTo>
                    <a:lnTo>
                      <a:pt x="30277" y="14312"/>
                    </a:lnTo>
                    <a:lnTo>
                      <a:pt x="30360" y="14291"/>
                    </a:lnTo>
                    <a:lnTo>
                      <a:pt x="30381" y="14354"/>
                    </a:lnTo>
                    <a:lnTo>
                      <a:pt x="30465" y="14375"/>
                    </a:lnTo>
                    <a:lnTo>
                      <a:pt x="30590" y="14459"/>
                    </a:lnTo>
                    <a:lnTo>
                      <a:pt x="30632" y="14354"/>
                    </a:lnTo>
                    <a:lnTo>
                      <a:pt x="30528" y="14249"/>
                    </a:lnTo>
                    <a:lnTo>
                      <a:pt x="30590" y="14145"/>
                    </a:lnTo>
                    <a:lnTo>
                      <a:pt x="30632" y="14208"/>
                    </a:lnTo>
                    <a:lnTo>
                      <a:pt x="30695" y="14249"/>
                    </a:lnTo>
                    <a:lnTo>
                      <a:pt x="30737" y="14354"/>
                    </a:lnTo>
                    <a:lnTo>
                      <a:pt x="30904" y="14501"/>
                    </a:lnTo>
                    <a:lnTo>
                      <a:pt x="30967" y="14501"/>
                    </a:lnTo>
                    <a:lnTo>
                      <a:pt x="30967" y="14417"/>
                    </a:lnTo>
                    <a:lnTo>
                      <a:pt x="30946" y="14375"/>
                    </a:lnTo>
                    <a:lnTo>
                      <a:pt x="30988" y="14291"/>
                    </a:lnTo>
                    <a:lnTo>
                      <a:pt x="30967" y="14145"/>
                    </a:lnTo>
                    <a:lnTo>
                      <a:pt x="30904" y="14103"/>
                    </a:lnTo>
                    <a:lnTo>
                      <a:pt x="30946" y="13957"/>
                    </a:lnTo>
                    <a:lnTo>
                      <a:pt x="30862" y="13768"/>
                    </a:lnTo>
                    <a:lnTo>
                      <a:pt x="30758" y="13726"/>
                    </a:lnTo>
                    <a:lnTo>
                      <a:pt x="30758" y="13622"/>
                    </a:lnTo>
                    <a:lnTo>
                      <a:pt x="30695" y="13580"/>
                    </a:lnTo>
                    <a:lnTo>
                      <a:pt x="30549" y="13685"/>
                    </a:lnTo>
                    <a:lnTo>
                      <a:pt x="30486" y="13685"/>
                    </a:lnTo>
                    <a:lnTo>
                      <a:pt x="30590" y="13538"/>
                    </a:lnTo>
                    <a:lnTo>
                      <a:pt x="30695" y="13538"/>
                    </a:lnTo>
                    <a:lnTo>
                      <a:pt x="30737" y="13559"/>
                    </a:lnTo>
                    <a:lnTo>
                      <a:pt x="30841" y="13517"/>
                    </a:lnTo>
                    <a:lnTo>
                      <a:pt x="30925" y="13622"/>
                    </a:lnTo>
                    <a:lnTo>
                      <a:pt x="30967" y="13643"/>
                    </a:lnTo>
                    <a:lnTo>
                      <a:pt x="30967" y="13873"/>
                    </a:lnTo>
                    <a:lnTo>
                      <a:pt x="31009" y="13873"/>
                    </a:lnTo>
                    <a:lnTo>
                      <a:pt x="31155" y="13768"/>
                    </a:lnTo>
                    <a:lnTo>
                      <a:pt x="31051" y="13936"/>
                    </a:lnTo>
                    <a:lnTo>
                      <a:pt x="31051" y="13998"/>
                    </a:lnTo>
                    <a:lnTo>
                      <a:pt x="30967" y="14040"/>
                    </a:lnTo>
                    <a:lnTo>
                      <a:pt x="30967" y="14082"/>
                    </a:lnTo>
                    <a:lnTo>
                      <a:pt x="31051" y="14166"/>
                    </a:lnTo>
                    <a:lnTo>
                      <a:pt x="31072" y="14291"/>
                    </a:lnTo>
                    <a:lnTo>
                      <a:pt x="31009" y="14375"/>
                    </a:lnTo>
                    <a:lnTo>
                      <a:pt x="31072" y="14417"/>
                    </a:lnTo>
                    <a:lnTo>
                      <a:pt x="31365" y="14354"/>
                    </a:lnTo>
                    <a:lnTo>
                      <a:pt x="31406" y="14249"/>
                    </a:lnTo>
                    <a:lnTo>
                      <a:pt x="31511" y="14249"/>
                    </a:lnTo>
                    <a:lnTo>
                      <a:pt x="31574" y="14270"/>
                    </a:lnTo>
                    <a:lnTo>
                      <a:pt x="31720" y="14082"/>
                    </a:lnTo>
                    <a:lnTo>
                      <a:pt x="31804" y="14082"/>
                    </a:lnTo>
                    <a:lnTo>
                      <a:pt x="31846" y="13998"/>
                    </a:lnTo>
                    <a:lnTo>
                      <a:pt x="31950" y="13936"/>
                    </a:lnTo>
                    <a:lnTo>
                      <a:pt x="31992" y="13789"/>
                    </a:lnTo>
                    <a:lnTo>
                      <a:pt x="32055" y="13747"/>
                    </a:lnTo>
                    <a:lnTo>
                      <a:pt x="32243" y="13747"/>
                    </a:lnTo>
                    <a:lnTo>
                      <a:pt x="32348" y="13789"/>
                    </a:lnTo>
                    <a:lnTo>
                      <a:pt x="32411" y="13726"/>
                    </a:lnTo>
                    <a:lnTo>
                      <a:pt x="32369" y="13622"/>
                    </a:lnTo>
                    <a:lnTo>
                      <a:pt x="32536" y="13475"/>
                    </a:lnTo>
                    <a:lnTo>
                      <a:pt x="32557" y="13413"/>
                    </a:lnTo>
                    <a:lnTo>
                      <a:pt x="32620" y="13371"/>
                    </a:lnTo>
                    <a:lnTo>
                      <a:pt x="32641" y="13245"/>
                    </a:lnTo>
                    <a:lnTo>
                      <a:pt x="32515" y="13015"/>
                    </a:lnTo>
                    <a:lnTo>
                      <a:pt x="32536" y="12931"/>
                    </a:lnTo>
                    <a:lnTo>
                      <a:pt x="32411" y="12827"/>
                    </a:lnTo>
                    <a:lnTo>
                      <a:pt x="32369" y="12701"/>
                    </a:lnTo>
                    <a:lnTo>
                      <a:pt x="32432" y="12596"/>
                    </a:lnTo>
                    <a:lnTo>
                      <a:pt x="32557" y="12534"/>
                    </a:lnTo>
                    <a:lnTo>
                      <a:pt x="32578" y="12471"/>
                    </a:lnTo>
                    <a:lnTo>
                      <a:pt x="32557" y="12471"/>
                    </a:lnTo>
                    <a:lnTo>
                      <a:pt x="32474" y="12534"/>
                    </a:lnTo>
                    <a:lnTo>
                      <a:pt x="32453" y="12534"/>
                    </a:lnTo>
                    <a:lnTo>
                      <a:pt x="32453" y="12471"/>
                    </a:lnTo>
                    <a:lnTo>
                      <a:pt x="32536" y="12366"/>
                    </a:lnTo>
                    <a:lnTo>
                      <a:pt x="32432" y="12366"/>
                    </a:lnTo>
                    <a:lnTo>
                      <a:pt x="32515" y="12283"/>
                    </a:lnTo>
                    <a:lnTo>
                      <a:pt x="32536" y="12199"/>
                    </a:lnTo>
                    <a:lnTo>
                      <a:pt x="32453" y="12157"/>
                    </a:lnTo>
                    <a:lnTo>
                      <a:pt x="32348" y="12115"/>
                    </a:lnTo>
                    <a:lnTo>
                      <a:pt x="32411" y="12094"/>
                    </a:lnTo>
                    <a:lnTo>
                      <a:pt x="32411" y="11990"/>
                    </a:lnTo>
                    <a:lnTo>
                      <a:pt x="32474" y="11990"/>
                    </a:lnTo>
                    <a:lnTo>
                      <a:pt x="32515" y="12052"/>
                    </a:lnTo>
                    <a:lnTo>
                      <a:pt x="32620" y="12052"/>
                    </a:lnTo>
                    <a:lnTo>
                      <a:pt x="32683" y="12157"/>
                    </a:lnTo>
                    <a:lnTo>
                      <a:pt x="32766" y="12178"/>
                    </a:lnTo>
                    <a:lnTo>
                      <a:pt x="32829" y="12094"/>
                    </a:lnTo>
                    <a:lnTo>
                      <a:pt x="32892" y="12115"/>
                    </a:lnTo>
                    <a:lnTo>
                      <a:pt x="33059" y="12073"/>
                    </a:lnTo>
                    <a:lnTo>
                      <a:pt x="33185" y="11990"/>
                    </a:lnTo>
                    <a:lnTo>
                      <a:pt x="33143" y="11948"/>
                    </a:lnTo>
                    <a:lnTo>
                      <a:pt x="33206" y="11843"/>
                    </a:lnTo>
                    <a:lnTo>
                      <a:pt x="33185" y="11801"/>
                    </a:lnTo>
                    <a:lnTo>
                      <a:pt x="33143" y="11801"/>
                    </a:lnTo>
                    <a:lnTo>
                      <a:pt x="33143" y="11739"/>
                    </a:lnTo>
                    <a:lnTo>
                      <a:pt x="33080" y="11697"/>
                    </a:lnTo>
                    <a:lnTo>
                      <a:pt x="32934" y="11697"/>
                    </a:lnTo>
                    <a:lnTo>
                      <a:pt x="32997" y="11655"/>
                    </a:lnTo>
                    <a:lnTo>
                      <a:pt x="33101" y="11634"/>
                    </a:lnTo>
                    <a:lnTo>
                      <a:pt x="33290" y="11488"/>
                    </a:lnTo>
                    <a:lnTo>
                      <a:pt x="33373" y="11383"/>
                    </a:lnTo>
                    <a:lnTo>
                      <a:pt x="33352" y="11341"/>
                    </a:lnTo>
                    <a:lnTo>
                      <a:pt x="33290" y="11320"/>
                    </a:lnTo>
                    <a:lnTo>
                      <a:pt x="33269" y="11236"/>
                    </a:lnTo>
                    <a:lnTo>
                      <a:pt x="33080" y="11174"/>
                    </a:lnTo>
                    <a:lnTo>
                      <a:pt x="32976" y="11216"/>
                    </a:lnTo>
                    <a:lnTo>
                      <a:pt x="32934" y="11174"/>
                    </a:lnTo>
                    <a:lnTo>
                      <a:pt x="33038" y="11153"/>
                    </a:lnTo>
                    <a:lnTo>
                      <a:pt x="33038" y="11027"/>
                    </a:lnTo>
                    <a:lnTo>
                      <a:pt x="32808" y="10860"/>
                    </a:lnTo>
                    <a:lnTo>
                      <a:pt x="32808" y="10818"/>
                    </a:lnTo>
                    <a:lnTo>
                      <a:pt x="32871" y="10818"/>
                    </a:lnTo>
                    <a:lnTo>
                      <a:pt x="32955" y="10902"/>
                    </a:lnTo>
                    <a:lnTo>
                      <a:pt x="33038" y="10860"/>
                    </a:lnTo>
                    <a:lnTo>
                      <a:pt x="32955" y="10797"/>
                    </a:lnTo>
                    <a:lnTo>
                      <a:pt x="33018" y="10755"/>
                    </a:lnTo>
                    <a:lnTo>
                      <a:pt x="33018" y="10713"/>
                    </a:lnTo>
                    <a:lnTo>
                      <a:pt x="32871" y="10651"/>
                    </a:lnTo>
                    <a:lnTo>
                      <a:pt x="32766" y="10588"/>
                    </a:lnTo>
                    <a:lnTo>
                      <a:pt x="32662" y="10651"/>
                    </a:lnTo>
                    <a:lnTo>
                      <a:pt x="32515" y="10588"/>
                    </a:lnTo>
                    <a:cubicBezTo>
                      <a:pt x="32536" y="10546"/>
                      <a:pt x="32536" y="10525"/>
                      <a:pt x="32536" y="10504"/>
                    </a:cubicBezTo>
                    <a:lnTo>
                      <a:pt x="32599" y="10504"/>
                    </a:lnTo>
                    <a:lnTo>
                      <a:pt x="32620" y="10483"/>
                    </a:lnTo>
                    <a:lnTo>
                      <a:pt x="32599" y="10420"/>
                    </a:lnTo>
                    <a:lnTo>
                      <a:pt x="32536" y="10420"/>
                    </a:lnTo>
                    <a:cubicBezTo>
                      <a:pt x="32536" y="10400"/>
                      <a:pt x="32536" y="10339"/>
                      <a:pt x="32517" y="10317"/>
                    </a:cubicBezTo>
                    <a:lnTo>
                      <a:pt x="32517" y="10317"/>
                    </a:lnTo>
                    <a:cubicBezTo>
                      <a:pt x="32518" y="10308"/>
                      <a:pt x="32523" y="10287"/>
                      <a:pt x="32536" y="10274"/>
                    </a:cubicBezTo>
                    <a:cubicBezTo>
                      <a:pt x="32536" y="10274"/>
                      <a:pt x="32536" y="10232"/>
                      <a:pt x="32557" y="10232"/>
                    </a:cubicBezTo>
                    <a:lnTo>
                      <a:pt x="32641" y="10316"/>
                    </a:lnTo>
                    <a:lnTo>
                      <a:pt x="32746" y="10274"/>
                    </a:lnTo>
                    <a:lnTo>
                      <a:pt x="32934" y="10232"/>
                    </a:lnTo>
                    <a:lnTo>
                      <a:pt x="32976" y="10337"/>
                    </a:lnTo>
                    <a:lnTo>
                      <a:pt x="33080" y="10379"/>
                    </a:lnTo>
                    <a:lnTo>
                      <a:pt x="33143" y="10441"/>
                    </a:lnTo>
                    <a:lnTo>
                      <a:pt x="33185" y="10420"/>
                    </a:lnTo>
                    <a:lnTo>
                      <a:pt x="33352" y="10525"/>
                    </a:lnTo>
                    <a:lnTo>
                      <a:pt x="33394" y="10483"/>
                    </a:lnTo>
                    <a:lnTo>
                      <a:pt x="33457" y="10504"/>
                    </a:lnTo>
                    <a:lnTo>
                      <a:pt x="33499" y="10420"/>
                    </a:lnTo>
                    <a:lnTo>
                      <a:pt x="33478" y="10337"/>
                    </a:lnTo>
                    <a:lnTo>
                      <a:pt x="33394" y="10295"/>
                    </a:lnTo>
                    <a:lnTo>
                      <a:pt x="33310" y="10190"/>
                    </a:lnTo>
                    <a:lnTo>
                      <a:pt x="33269" y="10107"/>
                    </a:lnTo>
                    <a:lnTo>
                      <a:pt x="33059" y="9918"/>
                    </a:lnTo>
                    <a:lnTo>
                      <a:pt x="33038" y="9855"/>
                    </a:lnTo>
                    <a:lnTo>
                      <a:pt x="33038" y="9855"/>
                    </a:lnTo>
                    <a:lnTo>
                      <a:pt x="33101" y="9897"/>
                    </a:lnTo>
                    <a:lnTo>
                      <a:pt x="33143" y="9960"/>
                    </a:lnTo>
                    <a:lnTo>
                      <a:pt x="33206" y="9981"/>
                    </a:lnTo>
                    <a:lnTo>
                      <a:pt x="33310" y="10107"/>
                    </a:lnTo>
                    <a:lnTo>
                      <a:pt x="33394" y="10127"/>
                    </a:lnTo>
                    <a:lnTo>
                      <a:pt x="33415" y="10190"/>
                    </a:lnTo>
                    <a:lnTo>
                      <a:pt x="33499" y="10295"/>
                    </a:lnTo>
                    <a:lnTo>
                      <a:pt x="33603" y="10400"/>
                    </a:lnTo>
                    <a:lnTo>
                      <a:pt x="33624" y="10462"/>
                    </a:lnTo>
                    <a:lnTo>
                      <a:pt x="33687" y="10504"/>
                    </a:lnTo>
                    <a:lnTo>
                      <a:pt x="33792" y="10609"/>
                    </a:lnTo>
                    <a:lnTo>
                      <a:pt x="33834" y="10713"/>
                    </a:lnTo>
                    <a:lnTo>
                      <a:pt x="33938" y="10713"/>
                    </a:lnTo>
                    <a:lnTo>
                      <a:pt x="33980" y="10672"/>
                    </a:lnTo>
                    <a:lnTo>
                      <a:pt x="33917" y="10546"/>
                    </a:lnTo>
                    <a:lnTo>
                      <a:pt x="33834" y="10337"/>
                    </a:lnTo>
                    <a:lnTo>
                      <a:pt x="34001" y="10358"/>
                    </a:lnTo>
                    <a:lnTo>
                      <a:pt x="34189" y="10462"/>
                    </a:lnTo>
                    <a:lnTo>
                      <a:pt x="34357" y="10462"/>
                    </a:lnTo>
                    <a:lnTo>
                      <a:pt x="34357" y="10567"/>
                    </a:lnTo>
                    <a:lnTo>
                      <a:pt x="34336" y="10630"/>
                    </a:lnTo>
                    <a:lnTo>
                      <a:pt x="34440" y="10713"/>
                    </a:lnTo>
                    <a:lnTo>
                      <a:pt x="34545" y="10713"/>
                    </a:lnTo>
                    <a:lnTo>
                      <a:pt x="34566" y="10734"/>
                    </a:lnTo>
                    <a:lnTo>
                      <a:pt x="34838" y="10734"/>
                    </a:lnTo>
                    <a:lnTo>
                      <a:pt x="34922" y="10672"/>
                    </a:lnTo>
                    <a:lnTo>
                      <a:pt x="34984" y="10546"/>
                    </a:lnTo>
                    <a:lnTo>
                      <a:pt x="34984" y="10441"/>
                    </a:lnTo>
                    <a:lnTo>
                      <a:pt x="35026" y="10337"/>
                    </a:lnTo>
                    <a:lnTo>
                      <a:pt x="34963" y="10295"/>
                    </a:lnTo>
                    <a:lnTo>
                      <a:pt x="34880" y="10086"/>
                    </a:lnTo>
                    <a:lnTo>
                      <a:pt x="34838" y="10086"/>
                    </a:lnTo>
                    <a:lnTo>
                      <a:pt x="34754" y="9939"/>
                    </a:lnTo>
                    <a:lnTo>
                      <a:pt x="34775" y="9814"/>
                    </a:lnTo>
                    <a:lnTo>
                      <a:pt x="34838" y="9793"/>
                    </a:lnTo>
                    <a:lnTo>
                      <a:pt x="34838" y="9709"/>
                    </a:lnTo>
                    <a:lnTo>
                      <a:pt x="34859" y="9688"/>
                    </a:lnTo>
                    <a:lnTo>
                      <a:pt x="34922" y="9730"/>
                    </a:lnTo>
                    <a:lnTo>
                      <a:pt x="34943" y="9835"/>
                    </a:lnTo>
                    <a:lnTo>
                      <a:pt x="34984" y="9730"/>
                    </a:lnTo>
                    <a:lnTo>
                      <a:pt x="34984" y="9583"/>
                    </a:lnTo>
                    <a:lnTo>
                      <a:pt x="35047" y="9542"/>
                    </a:lnTo>
                    <a:lnTo>
                      <a:pt x="35089" y="9500"/>
                    </a:lnTo>
                    <a:lnTo>
                      <a:pt x="35089" y="9604"/>
                    </a:lnTo>
                    <a:lnTo>
                      <a:pt x="35131" y="9667"/>
                    </a:lnTo>
                    <a:lnTo>
                      <a:pt x="35089" y="9709"/>
                    </a:lnTo>
                    <a:lnTo>
                      <a:pt x="34984" y="9772"/>
                    </a:lnTo>
                    <a:lnTo>
                      <a:pt x="34963" y="9897"/>
                    </a:lnTo>
                    <a:lnTo>
                      <a:pt x="35026" y="9918"/>
                    </a:lnTo>
                    <a:lnTo>
                      <a:pt x="35068" y="10002"/>
                    </a:lnTo>
                    <a:lnTo>
                      <a:pt x="35068" y="10086"/>
                    </a:lnTo>
                    <a:lnTo>
                      <a:pt x="35194" y="10232"/>
                    </a:lnTo>
                    <a:lnTo>
                      <a:pt x="35256" y="10274"/>
                    </a:lnTo>
                    <a:lnTo>
                      <a:pt x="35256" y="10190"/>
                    </a:lnTo>
                    <a:lnTo>
                      <a:pt x="35298" y="10169"/>
                    </a:lnTo>
                    <a:lnTo>
                      <a:pt x="35361" y="10211"/>
                    </a:lnTo>
                    <a:lnTo>
                      <a:pt x="35466" y="10169"/>
                    </a:lnTo>
                    <a:lnTo>
                      <a:pt x="35487" y="10211"/>
                    </a:lnTo>
                    <a:lnTo>
                      <a:pt x="35466" y="10253"/>
                    </a:lnTo>
                    <a:lnTo>
                      <a:pt x="35466" y="10358"/>
                    </a:lnTo>
                    <a:lnTo>
                      <a:pt x="35403" y="10525"/>
                    </a:lnTo>
                    <a:lnTo>
                      <a:pt x="35403" y="10567"/>
                    </a:lnTo>
                    <a:lnTo>
                      <a:pt x="35298" y="10734"/>
                    </a:lnTo>
                    <a:lnTo>
                      <a:pt x="35235" y="10923"/>
                    </a:lnTo>
                    <a:lnTo>
                      <a:pt x="35235" y="10964"/>
                    </a:lnTo>
                    <a:lnTo>
                      <a:pt x="35256" y="10964"/>
                    </a:lnTo>
                    <a:lnTo>
                      <a:pt x="35298" y="10860"/>
                    </a:lnTo>
                    <a:lnTo>
                      <a:pt x="35403" y="10902"/>
                    </a:lnTo>
                    <a:lnTo>
                      <a:pt x="35403" y="10923"/>
                    </a:lnTo>
                    <a:lnTo>
                      <a:pt x="35487" y="10923"/>
                    </a:lnTo>
                    <a:lnTo>
                      <a:pt x="35549" y="11006"/>
                    </a:lnTo>
                    <a:lnTo>
                      <a:pt x="35696" y="11027"/>
                    </a:lnTo>
                    <a:lnTo>
                      <a:pt x="35591" y="11069"/>
                    </a:lnTo>
                    <a:lnTo>
                      <a:pt x="35570" y="11132"/>
                    </a:lnTo>
                    <a:lnTo>
                      <a:pt x="35507" y="11153"/>
                    </a:lnTo>
                    <a:lnTo>
                      <a:pt x="35466" y="11111"/>
                    </a:lnTo>
                    <a:lnTo>
                      <a:pt x="35382" y="11132"/>
                    </a:lnTo>
                    <a:lnTo>
                      <a:pt x="35403" y="11216"/>
                    </a:lnTo>
                    <a:lnTo>
                      <a:pt x="35466" y="11236"/>
                    </a:lnTo>
                    <a:lnTo>
                      <a:pt x="35487" y="11257"/>
                    </a:lnTo>
                    <a:lnTo>
                      <a:pt x="35591" y="11257"/>
                    </a:lnTo>
                    <a:lnTo>
                      <a:pt x="35591" y="11341"/>
                    </a:lnTo>
                    <a:lnTo>
                      <a:pt x="35612" y="11383"/>
                    </a:lnTo>
                    <a:lnTo>
                      <a:pt x="35612" y="11467"/>
                    </a:lnTo>
                    <a:lnTo>
                      <a:pt x="35675" y="11550"/>
                    </a:lnTo>
                    <a:lnTo>
                      <a:pt x="35779" y="11571"/>
                    </a:lnTo>
                    <a:lnTo>
                      <a:pt x="35821" y="11655"/>
                    </a:lnTo>
                    <a:lnTo>
                      <a:pt x="35863" y="11739"/>
                    </a:lnTo>
                    <a:lnTo>
                      <a:pt x="35821" y="11843"/>
                    </a:lnTo>
                    <a:lnTo>
                      <a:pt x="35759" y="11906"/>
                    </a:lnTo>
                    <a:lnTo>
                      <a:pt x="35675" y="11906"/>
                    </a:lnTo>
                    <a:lnTo>
                      <a:pt x="35612" y="11948"/>
                    </a:lnTo>
                    <a:lnTo>
                      <a:pt x="35570" y="11906"/>
                    </a:lnTo>
                    <a:lnTo>
                      <a:pt x="35487" y="11885"/>
                    </a:lnTo>
                    <a:lnTo>
                      <a:pt x="35445" y="11906"/>
                    </a:lnTo>
                    <a:lnTo>
                      <a:pt x="35361" y="12011"/>
                    </a:lnTo>
                    <a:lnTo>
                      <a:pt x="35403" y="12052"/>
                    </a:lnTo>
                    <a:lnTo>
                      <a:pt x="35403" y="12094"/>
                    </a:lnTo>
                    <a:lnTo>
                      <a:pt x="35361" y="12178"/>
                    </a:lnTo>
                    <a:lnTo>
                      <a:pt x="35382" y="12220"/>
                    </a:lnTo>
                    <a:lnTo>
                      <a:pt x="35445" y="12220"/>
                    </a:lnTo>
                    <a:lnTo>
                      <a:pt x="35466" y="12199"/>
                    </a:lnTo>
                    <a:lnTo>
                      <a:pt x="35549" y="12178"/>
                    </a:lnTo>
                    <a:lnTo>
                      <a:pt x="35654" y="12178"/>
                    </a:lnTo>
                    <a:lnTo>
                      <a:pt x="35717" y="12115"/>
                    </a:lnTo>
                    <a:lnTo>
                      <a:pt x="35800" y="12115"/>
                    </a:lnTo>
                    <a:lnTo>
                      <a:pt x="35863" y="12011"/>
                    </a:lnTo>
                    <a:lnTo>
                      <a:pt x="35905" y="11990"/>
                    </a:lnTo>
                    <a:lnTo>
                      <a:pt x="35926" y="12115"/>
                    </a:lnTo>
                    <a:lnTo>
                      <a:pt x="35989" y="12157"/>
                    </a:lnTo>
                    <a:lnTo>
                      <a:pt x="36072" y="12094"/>
                    </a:lnTo>
                    <a:lnTo>
                      <a:pt x="36135" y="11969"/>
                    </a:lnTo>
                    <a:lnTo>
                      <a:pt x="36240" y="11885"/>
                    </a:lnTo>
                    <a:lnTo>
                      <a:pt x="36303" y="11948"/>
                    </a:lnTo>
                    <a:lnTo>
                      <a:pt x="36303" y="11990"/>
                    </a:lnTo>
                    <a:lnTo>
                      <a:pt x="36219" y="12011"/>
                    </a:lnTo>
                    <a:lnTo>
                      <a:pt x="36177" y="12073"/>
                    </a:lnTo>
                    <a:lnTo>
                      <a:pt x="36219" y="12094"/>
                    </a:lnTo>
                    <a:lnTo>
                      <a:pt x="36219" y="12157"/>
                    </a:lnTo>
                    <a:lnTo>
                      <a:pt x="36093" y="12199"/>
                    </a:lnTo>
                    <a:lnTo>
                      <a:pt x="36072" y="12220"/>
                    </a:lnTo>
                    <a:lnTo>
                      <a:pt x="36219" y="12199"/>
                    </a:lnTo>
                    <a:lnTo>
                      <a:pt x="36240" y="12283"/>
                    </a:lnTo>
                    <a:lnTo>
                      <a:pt x="36135" y="12366"/>
                    </a:lnTo>
                    <a:lnTo>
                      <a:pt x="36177" y="12492"/>
                    </a:lnTo>
                    <a:lnTo>
                      <a:pt x="36219" y="12513"/>
                    </a:lnTo>
                    <a:lnTo>
                      <a:pt x="36282" y="12617"/>
                    </a:lnTo>
                    <a:lnTo>
                      <a:pt x="36407" y="12596"/>
                    </a:lnTo>
                    <a:lnTo>
                      <a:pt x="36428" y="12534"/>
                    </a:lnTo>
                    <a:lnTo>
                      <a:pt x="36407" y="12471"/>
                    </a:lnTo>
                    <a:lnTo>
                      <a:pt x="36407" y="12387"/>
                    </a:lnTo>
                    <a:lnTo>
                      <a:pt x="36449" y="12366"/>
                    </a:lnTo>
                    <a:lnTo>
                      <a:pt x="36595" y="12471"/>
                    </a:lnTo>
                    <a:lnTo>
                      <a:pt x="36595" y="12534"/>
                    </a:lnTo>
                    <a:lnTo>
                      <a:pt x="36533" y="12638"/>
                    </a:lnTo>
                    <a:lnTo>
                      <a:pt x="36616" y="12701"/>
                    </a:lnTo>
                    <a:lnTo>
                      <a:pt x="36637" y="12743"/>
                    </a:lnTo>
                    <a:lnTo>
                      <a:pt x="36491" y="12827"/>
                    </a:lnTo>
                    <a:lnTo>
                      <a:pt x="36449" y="12889"/>
                    </a:lnTo>
                    <a:lnTo>
                      <a:pt x="36533" y="12952"/>
                    </a:lnTo>
                    <a:lnTo>
                      <a:pt x="36763" y="12952"/>
                    </a:lnTo>
                    <a:lnTo>
                      <a:pt x="36826" y="12994"/>
                    </a:lnTo>
                    <a:lnTo>
                      <a:pt x="36826" y="13099"/>
                    </a:lnTo>
                    <a:lnTo>
                      <a:pt x="36826" y="13161"/>
                    </a:lnTo>
                    <a:lnTo>
                      <a:pt x="36867" y="13140"/>
                    </a:lnTo>
                    <a:lnTo>
                      <a:pt x="36867" y="13057"/>
                    </a:lnTo>
                    <a:lnTo>
                      <a:pt x="36930" y="12994"/>
                    </a:lnTo>
                    <a:lnTo>
                      <a:pt x="36972" y="12994"/>
                    </a:lnTo>
                    <a:lnTo>
                      <a:pt x="36972" y="13057"/>
                    </a:lnTo>
                    <a:lnTo>
                      <a:pt x="36930" y="13161"/>
                    </a:lnTo>
                    <a:lnTo>
                      <a:pt x="36930" y="13245"/>
                    </a:lnTo>
                    <a:lnTo>
                      <a:pt x="36847" y="13266"/>
                    </a:lnTo>
                    <a:lnTo>
                      <a:pt x="36805" y="13433"/>
                    </a:lnTo>
                    <a:lnTo>
                      <a:pt x="36805" y="13475"/>
                    </a:lnTo>
                    <a:lnTo>
                      <a:pt x="36867" y="13517"/>
                    </a:lnTo>
                    <a:lnTo>
                      <a:pt x="36867" y="13622"/>
                    </a:lnTo>
                    <a:lnTo>
                      <a:pt x="36826" y="13726"/>
                    </a:lnTo>
                    <a:lnTo>
                      <a:pt x="36826" y="13831"/>
                    </a:lnTo>
                    <a:lnTo>
                      <a:pt x="36847" y="13852"/>
                    </a:lnTo>
                    <a:lnTo>
                      <a:pt x="36847" y="13873"/>
                    </a:lnTo>
                    <a:lnTo>
                      <a:pt x="36826" y="14082"/>
                    </a:lnTo>
                    <a:lnTo>
                      <a:pt x="36763" y="14166"/>
                    </a:lnTo>
                    <a:lnTo>
                      <a:pt x="36826" y="14270"/>
                    </a:lnTo>
                    <a:lnTo>
                      <a:pt x="36805" y="14354"/>
                    </a:lnTo>
                    <a:lnTo>
                      <a:pt x="36637" y="14396"/>
                    </a:lnTo>
                    <a:lnTo>
                      <a:pt x="36491" y="14375"/>
                    </a:lnTo>
                    <a:lnTo>
                      <a:pt x="36428" y="14396"/>
                    </a:lnTo>
                    <a:lnTo>
                      <a:pt x="36407" y="14480"/>
                    </a:lnTo>
                    <a:lnTo>
                      <a:pt x="36198" y="14626"/>
                    </a:lnTo>
                    <a:lnTo>
                      <a:pt x="36198" y="14710"/>
                    </a:lnTo>
                    <a:lnTo>
                      <a:pt x="36344" y="14793"/>
                    </a:lnTo>
                    <a:lnTo>
                      <a:pt x="36303" y="14793"/>
                    </a:lnTo>
                    <a:lnTo>
                      <a:pt x="36219" y="14814"/>
                    </a:lnTo>
                    <a:lnTo>
                      <a:pt x="36303" y="14814"/>
                    </a:lnTo>
                    <a:lnTo>
                      <a:pt x="36177" y="14982"/>
                    </a:lnTo>
                    <a:lnTo>
                      <a:pt x="36093" y="15024"/>
                    </a:lnTo>
                    <a:lnTo>
                      <a:pt x="35884" y="15149"/>
                    </a:lnTo>
                    <a:lnTo>
                      <a:pt x="35738" y="15296"/>
                    </a:lnTo>
                    <a:lnTo>
                      <a:pt x="35675" y="15296"/>
                    </a:lnTo>
                    <a:lnTo>
                      <a:pt x="35633" y="15337"/>
                    </a:lnTo>
                    <a:lnTo>
                      <a:pt x="35591" y="15463"/>
                    </a:lnTo>
                    <a:lnTo>
                      <a:pt x="35675" y="15568"/>
                    </a:lnTo>
                    <a:lnTo>
                      <a:pt x="35696" y="15672"/>
                    </a:lnTo>
                    <a:lnTo>
                      <a:pt x="35800" y="15840"/>
                    </a:lnTo>
                    <a:lnTo>
                      <a:pt x="35842" y="16133"/>
                    </a:lnTo>
                    <a:lnTo>
                      <a:pt x="35779" y="16174"/>
                    </a:lnTo>
                    <a:lnTo>
                      <a:pt x="35738" y="16153"/>
                    </a:lnTo>
                    <a:lnTo>
                      <a:pt x="35675" y="16195"/>
                    </a:lnTo>
                    <a:lnTo>
                      <a:pt x="35654" y="16300"/>
                    </a:lnTo>
                    <a:lnTo>
                      <a:pt x="35633" y="16195"/>
                    </a:lnTo>
                    <a:lnTo>
                      <a:pt x="35633" y="16049"/>
                    </a:lnTo>
                    <a:lnTo>
                      <a:pt x="35570" y="15986"/>
                    </a:lnTo>
                    <a:lnTo>
                      <a:pt x="35466" y="16049"/>
                    </a:lnTo>
                    <a:lnTo>
                      <a:pt x="35424" y="16153"/>
                    </a:lnTo>
                    <a:lnTo>
                      <a:pt x="35319" y="16216"/>
                    </a:lnTo>
                    <a:lnTo>
                      <a:pt x="35235" y="16174"/>
                    </a:lnTo>
                    <a:lnTo>
                      <a:pt x="35256" y="16112"/>
                    </a:lnTo>
                    <a:lnTo>
                      <a:pt x="35256" y="16070"/>
                    </a:lnTo>
                    <a:lnTo>
                      <a:pt x="35047" y="16070"/>
                    </a:lnTo>
                    <a:lnTo>
                      <a:pt x="35005" y="16174"/>
                    </a:lnTo>
                    <a:lnTo>
                      <a:pt x="34922" y="16258"/>
                    </a:lnTo>
                    <a:lnTo>
                      <a:pt x="34796" y="16216"/>
                    </a:lnTo>
                    <a:lnTo>
                      <a:pt x="34712" y="16216"/>
                    </a:lnTo>
                    <a:lnTo>
                      <a:pt x="34650" y="16174"/>
                    </a:lnTo>
                    <a:lnTo>
                      <a:pt x="34587" y="16174"/>
                    </a:lnTo>
                    <a:lnTo>
                      <a:pt x="34503" y="16258"/>
                    </a:lnTo>
                    <a:lnTo>
                      <a:pt x="34357" y="16195"/>
                    </a:lnTo>
                    <a:lnTo>
                      <a:pt x="34315" y="16174"/>
                    </a:lnTo>
                    <a:lnTo>
                      <a:pt x="34231" y="16070"/>
                    </a:lnTo>
                    <a:lnTo>
                      <a:pt x="34106" y="15986"/>
                    </a:lnTo>
                    <a:lnTo>
                      <a:pt x="33980" y="15965"/>
                    </a:lnTo>
                    <a:lnTo>
                      <a:pt x="33834" y="15777"/>
                    </a:lnTo>
                    <a:lnTo>
                      <a:pt x="33813" y="15840"/>
                    </a:lnTo>
                    <a:lnTo>
                      <a:pt x="33813" y="15902"/>
                    </a:lnTo>
                    <a:lnTo>
                      <a:pt x="33792" y="15965"/>
                    </a:lnTo>
                    <a:lnTo>
                      <a:pt x="33750" y="15944"/>
                    </a:lnTo>
                    <a:lnTo>
                      <a:pt x="33708" y="15965"/>
                    </a:lnTo>
                    <a:lnTo>
                      <a:pt x="33708" y="16049"/>
                    </a:lnTo>
                    <a:lnTo>
                      <a:pt x="33771" y="16112"/>
                    </a:lnTo>
                    <a:lnTo>
                      <a:pt x="33750" y="16195"/>
                    </a:lnTo>
                    <a:lnTo>
                      <a:pt x="33687" y="16195"/>
                    </a:lnTo>
                    <a:lnTo>
                      <a:pt x="33582" y="16216"/>
                    </a:lnTo>
                    <a:lnTo>
                      <a:pt x="33499" y="16300"/>
                    </a:lnTo>
                    <a:lnTo>
                      <a:pt x="33373" y="16300"/>
                    </a:lnTo>
                    <a:lnTo>
                      <a:pt x="33290" y="16384"/>
                    </a:lnTo>
                    <a:lnTo>
                      <a:pt x="33290" y="16488"/>
                    </a:lnTo>
                    <a:lnTo>
                      <a:pt x="33206" y="16530"/>
                    </a:lnTo>
                    <a:lnTo>
                      <a:pt x="33164" y="16677"/>
                    </a:lnTo>
                    <a:lnTo>
                      <a:pt x="33248" y="16886"/>
                    </a:lnTo>
                    <a:lnTo>
                      <a:pt x="33352" y="16990"/>
                    </a:lnTo>
                    <a:lnTo>
                      <a:pt x="33394" y="16949"/>
                    </a:lnTo>
                    <a:lnTo>
                      <a:pt x="33499" y="17095"/>
                    </a:lnTo>
                    <a:lnTo>
                      <a:pt x="33478" y="17158"/>
                    </a:lnTo>
                    <a:lnTo>
                      <a:pt x="33666" y="17158"/>
                    </a:lnTo>
                    <a:lnTo>
                      <a:pt x="33771" y="17200"/>
                    </a:lnTo>
                    <a:lnTo>
                      <a:pt x="33813" y="17137"/>
                    </a:lnTo>
                    <a:lnTo>
                      <a:pt x="33917" y="17137"/>
                    </a:lnTo>
                    <a:lnTo>
                      <a:pt x="33980" y="17095"/>
                    </a:lnTo>
                    <a:lnTo>
                      <a:pt x="34106" y="17095"/>
                    </a:lnTo>
                    <a:lnTo>
                      <a:pt x="34189" y="17053"/>
                    </a:lnTo>
                    <a:lnTo>
                      <a:pt x="34273" y="17095"/>
                    </a:lnTo>
                    <a:lnTo>
                      <a:pt x="34315" y="17032"/>
                    </a:lnTo>
                    <a:lnTo>
                      <a:pt x="34315" y="16928"/>
                    </a:lnTo>
                    <a:lnTo>
                      <a:pt x="34336" y="16865"/>
                    </a:lnTo>
                    <a:lnTo>
                      <a:pt x="34398" y="16865"/>
                    </a:lnTo>
                    <a:lnTo>
                      <a:pt x="34503" y="17032"/>
                    </a:lnTo>
                    <a:lnTo>
                      <a:pt x="34587" y="17032"/>
                    </a:lnTo>
                    <a:lnTo>
                      <a:pt x="34650" y="17116"/>
                    </a:lnTo>
                    <a:lnTo>
                      <a:pt x="34796" y="17137"/>
                    </a:lnTo>
                    <a:lnTo>
                      <a:pt x="34817" y="17074"/>
                    </a:lnTo>
                    <a:lnTo>
                      <a:pt x="34901" y="16970"/>
                    </a:lnTo>
                    <a:lnTo>
                      <a:pt x="34943" y="16970"/>
                    </a:lnTo>
                    <a:lnTo>
                      <a:pt x="35026" y="16886"/>
                    </a:lnTo>
                    <a:lnTo>
                      <a:pt x="35131" y="16865"/>
                    </a:lnTo>
                    <a:lnTo>
                      <a:pt x="35110" y="16928"/>
                    </a:lnTo>
                    <a:lnTo>
                      <a:pt x="35110" y="17032"/>
                    </a:lnTo>
                    <a:lnTo>
                      <a:pt x="35026" y="17137"/>
                    </a:lnTo>
                    <a:lnTo>
                      <a:pt x="35026" y="17262"/>
                    </a:lnTo>
                    <a:lnTo>
                      <a:pt x="35131" y="17221"/>
                    </a:lnTo>
                    <a:lnTo>
                      <a:pt x="35173" y="17032"/>
                    </a:lnTo>
                    <a:lnTo>
                      <a:pt x="35215" y="17074"/>
                    </a:lnTo>
                    <a:lnTo>
                      <a:pt x="35256" y="17032"/>
                    </a:lnTo>
                    <a:lnTo>
                      <a:pt x="35340" y="17074"/>
                    </a:lnTo>
                    <a:lnTo>
                      <a:pt x="35256" y="17200"/>
                    </a:lnTo>
                    <a:lnTo>
                      <a:pt x="35277" y="17283"/>
                    </a:lnTo>
                    <a:lnTo>
                      <a:pt x="35277" y="17179"/>
                    </a:lnTo>
                    <a:lnTo>
                      <a:pt x="35466" y="17011"/>
                    </a:lnTo>
                    <a:lnTo>
                      <a:pt x="35487" y="17074"/>
                    </a:lnTo>
                    <a:lnTo>
                      <a:pt x="35361" y="17179"/>
                    </a:lnTo>
                    <a:lnTo>
                      <a:pt x="35361" y="17242"/>
                    </a:lnTo>
                    <a:lnTo>
                      <a:pt x="35445" y="17304"/>
                    </a:lnTo>
                    <a:lnTo>
                      <a:pt x="35487" y="17451"/>
                    </a:lnTo>
                    <a:lnTo>
                      <a:pt x="35487" y="17555"/>
                    </a:lnTo>
                    <a:lnTo>
                      <a:pt x="35507" y="17660"/>
                    </a:lnTo>
                    <a:lnTo>
                      <a:pt x="35612" y="17639"/>
                    </a:lnTo>
                    <a:lnTo>
                      <a:pt x="35612" y="17765"/>
                    </a:lnTo>
                    <a:lnTo>
                      <a:pt x="35675" y="17827"/>
                    </a:lnTo>
                    <a:lnTo>
                      <a:pt x="35759" y="17681"/>
                    </a:lnTo>
                    <a:lnTo>
                      <a:pt x="35717" y="17869"/>
                    </a:lnTo>
                    <a:lnTo>
                      <a:pt x="35654" y="17953"/>
                    </a:lnTo>
                    <a:lnTo>
                      <a:pt x="35759" y="18058"/>
                    </a:lnTo>
                    <a:lnTo>
                      <a:pt x="35759" y="17974"/>
                    </a:lnTo>
                    <a:lnTo>
                      <a:pt x="35800" y="17869"/>
                    </a:lnTo>
                    <a:lnTo>
                      <a:pt x="35863" y="17848"/>
                    </a:lnTo>
                    <a:lnTo>
                      <a:pt x="35863" y="17848"/>
                    </a:lnTo>
                    <a:lnTo>
                      <a:pt x="35821" y="17890"/>
                    </a:lnTo>
                    <a:lnTo>
                      <a:pt x="35863" y="18037"/>
                    </a:lnTo>
                    <a:lnTo>
                      <a:pt x="35926" y="18162"/>
                    </a:lnTo>
                    <a:lnTo>
                      <a:pt x="36093" y="18141"/>
                    </a:lnTo>
                    <a:lnTo>
                      <a:pt x="36031" y="18183"/>
                    </a:lnTo>
                    <a:lnTo>
                      <a:pt x="35821" y="18309"/>
                    </a:lnTo>
                    <a:lnTo>
                      <a:pt x="35675" y="18309"/>
                    </a:lnTo>
                    <a:lnTo>
                      <a:pt x="35654" y="18371"/>
                    </a:lnTo>
                    <a:lnTo>
                      <a:pt x="35759" y="18413"/>
                    </a:lnTo>
                    <a:lnTo>
                      <a:pt x="35759" y="18560"/>
                    </a:lnTo>
                    <a:lnTo>
                      <a:pt x="35821" y="18664"/>
                    </a:lnTo>
                    <a:lnTo>
                      <a:pt x="35905" y="18727"/>
                    </a:lnTo>
                    <a:lnTo>
                      <a:pt x="35989" y="18727"/>
                    </a:lnTo>
                    <a:lnTo>
                      <a:pt x="35989" y="18790"/>
                    </a:lnTo>
                    <a:lnTo>
                      <a:pt x="36093" y="18874"/>
                    </a:lnTo>
                    <a:lnTo>
                      <a:pt x="36156" y="18915"/>
                    </a:lnTo>
                    <a:lnTo>
                      <a:pt x="36219" y="18915"/>
                    </a:lnTo>
                    <a:lnTo>
                      <a:pt x="36407" y="19041"/>
                    </a:lnTo>
                    <a:lnTo>
                      <a:pt x="36512" y="19041"/>
                    </a:lnTo>
                    <a:lnTo>
                      <a:pt x="36512" y="19104"/>
                    </a:lnTo>
                    <a:lnTo>
                      <a:pt x="36575" y="19125"/>
                    </a:lnTo>
                    <a:lnTo>
                      <a:pt x="36595" y="19083"/>
                    </a:lnTo>
                    <a:lnTo>
                      <a:pt x="36616" y="19041"/>
                    </a:lnTo>
                    <a:lnTo>
                      <a:pt x="36721" y="19104"/>
                    </a:lnTo>
                    <a:lnTo>
                      <a:pt x="36679" y="19125"/>
                    </a:lnTo>
                    <a:lnTo>
                      <a:pt x="36616" y="19187"/>
                    </a:lnTo>
                    <a:lnTo>
                      <a:pt x="36679" y="19292"/>
                    </a:lnTo>
                    <a:lnTo>
                      <a:pt x="36742" y="19334"/>
                    </a:lnTo>
                    <a:lnTo>
                      <a:pt x="36805" y="19334"/>
                    </a:lnTo>
                    <a:lnTo>
                      <a:pt x="36805" y="19418"/>
                    </a:lnTo>
                    <a:lnTo>
                      <a:pt x="36930" y="19543"/>
                    </a:lnTo>
                    <a:lnTo>
                      <a:pt x="37014" y="19543"/>
                    </a:lnTo>
                    <a:lnTo>
                      <a:pt x="37056" y="19606"/>
                    </a:lnTo>
                    <a:lnTo>
                      <a:pt x="37098" y="19648"/>
                    </a:lnTo>
                    <a:lnTo>
                      <a:pt x="37265" y="19731"/>
                    </a:lnTo>
                    <a:lnTo>
                      <a:pt x="37328" y="19711"/>
                    </a:lnTo>
                    <a:lnTo>
                      <a:pt x="37370" y="19731"/>
                    </a:lnTo>
                    <a:lnTo>
                      <a:pt x="37453" y="19731"/>
                    </a:lnTo>
                    <a:lnTo>
                      <a:pt x="37537" y="19773"/>
                    </a:lnTo>
                    <a:lnTo>
                      <a:pt x="37558" y="19857"/>
                    </a:lnTo>
                    <a:lnTo>
                      <a:pt x="37725" y="19983"/>
                    </a:lnTo>
                    <a:lnTo>
                      <a:pt x="37788" y="19983"/>
                    </a:lnTo>
                    <a:lnTo>
                      <a:pt x="37872" y="20045"/>
                    </a:lnTo>
                    <a:lnTo>
                      <a:pt x="38060" y="20087"/>
                    </a:lnTo>
                    <a:lnTo>
                      <a:pt x="38165" y="20150"/>
                    </a:lnTo>
                    <a:lnTo>
                      <a:pt x="38269" y="20150"/>
                    </a:lnTo>
                    <a:lnTo>
                      <a:pt x="38290" y="20129"/>
                    </a:lnTo>
                    <a:lnTo>
                      <a:pt x="38290" y="20066"/>
                    </a:lnTo>
                    <a:lnTo>
                      <a:pt x="38207" y="19983"/>
                    </a:lnTo>
                    <a:lnTo>
                      <a:pt x="38165" y="19920"/>
                    </a:lnTo>
                    <a:lnTo>
                      <a:pt x="38207" y="19857"/>
                    </a:lnTo>
                    <a:lnTo>
                      <a:pt x="38290" y="19878"/>
                    </a:lnTo>
                    <a:lnTo>
                      <a:pt x="38311" y="19815"/>
                    </a:lnTo>
                    <a:lnTo>
                      <a:pt x="38290" y="19752"/>
                    </a:lnTo>
                    <a:lnTo>
                      <a:pt x="38248" y="19773"/>
                    </a:lnTo>
                    <a:lnTo>
                      <a:pt x="38207" y="19731"/>
                    </a:lnTo>
                    <a:lnTo>
                      <a:pt x="38248" y="19606"/>
                    </a:lnTo>
                    <a:lnTo>
                      <a:pt x="38207" y="19564"/>
                    </a:lnTo>
                    <a:lnTo>
                      <a:pt x="38102" y="19669"/>
                    </a:lnTo>
                    <a:lnTo>
                      <a:pt x="38102" y="19627"/>
                    </a:lnTo>
                    <a:lnTo>
                      <a:pt x="38081" y="19543"/>
                    </a:lnTo>
                    <a:lnTo>
                      <a:pt x="38018" y="19543"/>
                    </a:lnTo>
                    <a:lnTo>
                      <a:pt x="38123" y="19439"/>
                    </a:lnTo>
                    <a:lnTo>
                      <a:pt x="38102" y="19313"/>
                    </a:lnTo>
                    <a:lnTo>
                      <a:pt x="38060" y="19292"/>
                    </a:lnTo>
                    <a:lnTo>
                      <a:pt x="37956" y="19292"/>
                    </a:lnTo>
                    <a:lnTo>
                      <a:pt x="37976" y="19187"/>
                    </a:lnTo>
                    <a:lnTo>
                      <a:pt x="37935" y="19083"/>
                    </a:lnTo>
                    <a:lnTo>
                      <a:pt x="37893" y="18999"/>
                    </a:lnTo>
                    <a:lnTo>
                      <a:pt x="37788" y="18999"/>
                    </a:lnTo>
                    <a:lnTo>
                      <a:pt x="37851" y="18915"/>
                    </a:lnTo>
                    <a:lnTo>
                      <a:pt x="37767" y="18894"/>
                    </a:lnTo>
                    <a:lnTo>
                      <a:pt x="37725" y="18894"/>
                    </a:lnTo>
                    <a:lnTo>
                      <a:pt x="37746" y="18832"/>
                    </a:lnTo>
                    <a:lnTo>
                      <a:pt x="37663" y="18727"/>
                    </a:lnTo>
                    <a:lnTo>
                      <a:pt x="37663" y="18748"/>
                    </a:lnTo>
                    <a:lnTo>
                      <a:pt x="37621" y="18748"/>
                    </a:lnTo>
                    <a:lnTo>
                      <a:pt x="37621" y="18602"/>
                    </a:lnTo>
                    <a:lnTo>
                      <a:pt x="37621" y="18539"/>
                    </a:lnTo>
                    <a:lnTo>
                      <a:pt x="37621" y="18476"/>
                    </a:lnTo>
                    <a:lnTo>
                      <a:pt x="37453" y="18350"/>
                    </a:lnTo>
                    <a:lnTo>
                      <a:pt x="37432" y="18225"/>
                    </a:lnTo>
                    <a:lnTo>
                      <a:pt x="37432" y="18120"/>
                    </a:lnTo>
                    <a:lnTo>
                      <a:pt x="37516" y="18162"/>
                    </a:lnTo>
                    <a:lnTo>
                      <a:pt x="37558" y="18078"/>
                    </a:lnTo>
                    <a:lnTo>
                      <a:pt x="37663" y="18120"/>
                    </a:lnTo>
                    <a:lnTo>
                      <a:pt x="37663" y="18225"/>
                    </a:lnTo>
                    <a:lnTo>
                      <a:pt x="37746" y="18371"/>
                    </a:lnTo>
                    <a:lnTo>
                      <a:pt x="37872" y="18434"/>
                    </a:lnTo>
                    <a:lnTo>
                      <a:pt x="37935" y="18476"/>
                    </a:lnTo>
                    <a:lnTo>
                      <a:pt x="37935" y="18560"/>
                    </a:lnTo>
                    <a:lnTo>
                      <a:pt x="37976" y="18602"/>
                    </a:lnTo>
                    <a:lnTo>
                      <a:pt x="37976" y="18539"/>
                    </a:lnTo>
                    <a:lnTo>
                      <a:pt x="37935" y="18392"/>
                    </a:lnTo>
                    <a:lnTo>
                      <a:pt x="37935" y="18350"/>
                    </a:lnTo>
                    <a:lnTo>
                      <a:pt x="37976" y="18309"/>
                    </a:lnTo>
                    <a:lnTo>
                      <a:pt x="38018" y="18392"/>
                    </a:lnTo>
                    <a:lnTo>
                      <a:pt x="38018" y="18455"/>
                    </a:lnTo>
                    <a:lnTo>
                      <a:pt x="38081" y="18497"/>
                    </a:lnTo>
                    <a:lnTo>
                      <a:pt x="38123" y="18685"/>
                    </a:lnTo>
                    <a:lnTo>
                      <a:pt x="38207" y="18706"/>
                    </a:lnTo>
                    <a:lnTo>
                      <a:pt x="38207" y="18769"/>
                    </a:lnTo>
                    <a:lnTo>
                      <a:pt x="38290" y="18832"/>
                    </a:lnTo>
                    <a:lnTo>
                      <a:pt x="38374" y="19020"/>
                    </a:lnTo>
                    <a:lnTo>
                      <a:pt x="38416" y="18936"/>
                    </a:lnTo>
                    <a:lnTo>
                      <a:pt x="38395" y="18832"/>
                    </a:lnTo>
                    <a:lnTo>
                      <a:pt x="38395" y="18664"/>
                    </a:lnTo>
                    <a:lnTo>
                      <a:pt x="38416" y="18560"/>
                    </a:lnTo>
                    <a:lnTo>
                      <a:pt x="38416" y="18643"/>
                    </a:lnTo>
                    <a:lnTo>
                      <a:pt x="38479" y="18811"/>
                    </a:lnTo>
                    <a:lnTo>
                      <a:pt x="38479" y="18915"/>
                    </a:lnTo>
                    <a:lnTo>
                      <a:pt x="38479" y="18999"/>
                    </a:lnTo>
                    <a:lnTo>
                      <a:pt x="38520" y="19020"/>
                    </a:lnTo>
                    <a:lnTo>
                      <a:pt x="38604" y="19083"/>
                    </a:lnTo>
                    <a:lnTo>
                      <a:pt x="38625" y="18999"/>
                    </a:lnTo>
                    <a:lnTo>
                      <a:pt x="38583" y="18957"/>
                    </a:lnTo>
                    <a:lnTo>
                      <a:pt x="38583" y="18894"/>
                    </a:lnTo>
                    <a:lnTo>
                      <a:pt x="38667" y="18915"/>
                    </a:lnTo>
                    <a:lnTo>
                      <a:pt x="38688" y="19020"/>
                    </a:lnTo>
                    <a:lnTo>
                      <a:pt x="38688" y="19104"/>
                    </a:lnTo>
                    <a:lnTo>
                      <a:pt x="38709" y="19125"/>
                    </a:lnTo>
                    <a:lnTo>
                      <a:pt x="38709" y="19062"/>
                    </a:lnTo>
                    <a:lnTo>
                      <a:pt x="38772" y="19020"/>
                    </a:lnTo>
                    <a:lnTo>
                      <a:pt x="38772" y="19187"/>
                    </a:lnTo>
                    <a:lnTo>
                      <a:pt x="38813" y="19271"/>
                    </a:lnTo>
                    <a:lnTo>
                      <a:pt x="38897" y="19271"/>
                    </a:lnTo>
                    <a:lnTo>
                      <a:pt x="38939" y="19208"/>
                    </a:lnTo>
                    <a:lnTo>
                      <a:pt x="38939" y="19313"/>
                    </a:lnTo>
                    <a:lnTo>
                      <a:pt x="38918" y="19376"/>
                    </a:lnTo>
                    <a:lnTo>
                      <a:pt x="38981" y="19543"/>
                    </a:lnTo>
                    <a:lnTo>
                      <a:pt x="39023" y="19627"/>
                    </a:lnTo>
                    <a:lnTo>
                      <a:pt x="39127" y="19627"/>
                    </a:lnTo>
                    <a:lnTo>
                      <a:pt x="39127" y="19543"/>
                    </a:lnTo>
                    <a:lnTo>
                      <a:pt x="39106" y="19522"/>
                    </a:lnTo>
                    <a:lnTo>
                      <a:pt x="39106" y="19397"/>
                    </a:lnTo>
                    <a:lnTo>
                      <a:pt x="39044" y="19187"/>
                    </a:lnTo>
                    <a:lnTo>
                      <a:pt x="39127" y="19187"/>
                    </a:lnTo>
                    <a:lnTo>
                      <a:pt x="39169" y="19271"/>
                    </a:lnTo>
                    <a:lnTo>
                      <a:pt x="39274" y="19292"/>
                    </a:lnTo>
                    <a:lnTo>
                      <a:pt x="39316" y="19271"/>
                    </a:lnTo>
                    <a:lnTo>
                      <a:pt x="39253" y="19166"/>
                    </a:lnTo>
                    <a:lnTo>
                      <a:pt x="39295" y="19083"/>
                    </a:lnTo>
                    <a:lnTo>
                      <a:pt x="39295" y="18894"/>
                    </a:lnTo>
                    <a:lnTo>
                      <a:pt x="39211" y="18706"/>
                    </a:lnTo>
                    <a:lnTo>
                      <a:pt x="39232" y="18560"/>
                    </a:lnTo>
                    <a:lnTo>
                      <a:pt x="39232" y="18392"/>
                    </a:lnTo>
                    <a:lnTo>
                      <a:pt x="39253" y="18560"/>
                    </a:lnTo>
                    <a:lnTo>
                      <a:pt x="39232" y="18664"/>
                    </a:lnTo>
                    <a:lnTo>
                      <a:pt x="39253" y="18790"/>
                    </a:lnTo>
                    <a:lnTo>
                      <a:pt x="39420" y="18957"/>
                    </a:lnTo>
                    <a:lnTo>
                      <a:pt x="39441" y="18894"/>
                    </a:lnTo>
                    <a:lnTo>
                      <a:pt x="39420" y="18769"/>
                    </a:lnTo>
                    <a:lnTo>
                      <a:pt x="39462" y="18664"/>
                    </a:lnTo>
                    <a:lnTo>
                      <a:pt x="39462" y="18497"/>
                    </a:lnTo>
                    <a:lnTo>
                      <a:pt x="39546" y="18455"/>
                    </a:lnTo>
                    <a:lnTo>
                      <a:pt x="39525" y="18434"/>
                    </a:lnTo>
                    <a:lnTo>
                      <a:pt x="39399" y="18246"/>
                    </a:lnTo>
                    <a:lnTo>
                      <a:pt x="39357" y="18120"/>
                    </a:lnTo>
                    <a:lnTo>
                      <a:pt x="39316" y="18078"/>
                    </a:lnTo>
                    <a:lnTo>
                      <a:pt x="39336" y="18016"/>
                    </a:lnTo>
                    <a:lnTo>
                      <a:pt x="39253" y="17869"/>
                    </a:lnTo>
                    <a:lnTo>
                      <a:pt x="39190" y="17786"/>
                    </a:lnTo>
                    <a:lnTo>
                      <a:pt x="39316" y="17765"/>
                    </a:lnTo>
                    <a:lnTo>
                      <a:pt x="39336" y="17723"/>
                    </a:lnTo>
                    <a:lnTo>
                      <a:pt x="39420" y="17639"/>
                    </a:lnTo>
                    <a:lnTo>
                      <a:pt x="39357" y="17576"/>
                    </a:lnTo>
                    <a:lnTo>
                      <a:pt x="39295" y="17618"/>
                    </a:lnTo>
                    <a:lnTo>
                      <a:pt x="39148" y="17639"/>
                    </a:lnTo>
                    <a:lnTo>
                      <a:pt x="39106" y="17597"/>
                    </a:lnTo>
                    <a:lnTo>
                      <a:pt x="39127" y="17555"/>
                    </a:lnTo>
                    <a:lnTo>
                      <a:pt x="39148" y="17514"/>
                    </a:lnTo>
                    <a:lnTo>
                      <a:pt x="39232" y="17430"/>
                    </a:lnTo>
                    <a:lnTo>
                      <a:pt x="39253" y="17325"/>
                    </a:lnTo>
                    <a:lnTo>
                      <a:pt x="39211" y="17242"/>
                    </a:lnTo>
                    <a:lnTo>
                      <a:pt x="39148" y="17242"/>
                    </a:lnTo>
                    <a:lnTo>
                      <a:pt x="39148" y="17304"/>
                    </a:lnTo>
                    <a:lnTo>
                      <a:pt x="39106" y="17388"/>
                    </a:lnTo>
                    <a:lnTo>
                      <a:pt x="39106" y="17304"/>
                    </a:lnTo>
                    <a:lnTo>
                      <a:pt x="39085" y="17325"/>
                    </a:lnTo>
                    <a:lnTo>
                      <a:pt x="38939" y="17346"/>
                    </a:lnTo>
                    <a:lnTo>
                      <a:pt x="38918" y="17304"/>
                    </a:lnTo>
                    <a:lnTo>
                      <a:pt x="39002" y="17242"/>
                    </a:lnTo>
                    <a:lnTo>
                      <a:pt x="39023" y="17200"/>
                    </a:lnTo>
                    <a:lnTo>
                      <a:pt x="38981" y="17137"/>
                    </a:lnTo>
                    <a:lnTo>
                      <a:pt x="38939" y="17032"/>
                    </a:lnTo>
                    <a:lnTo>
                      <a:pt x="38876" y="16990"/>
                    </a:lnTo>
                    <a:lnTo>
                      <a:pt x="38813" y="17011"/>
                    </a:lnTo>
                    <a:lnTo>
                      <a:pt x="38813" y="17116"/>
                    </a:lnTo>
                    <a:lnTo>
                      <a:pt x="38792" y="17179"/>
                    </a:lnTo>
                    <a:lnTo>
                      <a:pt x="38772" y="17137"/>
                    </a:lnTo>
                    <a:lnTo>
                      <a:pt x="38772" y="17011"/>
                    </a:lnTo>
                    <a:lnTo>
                      <a:pt x="38730" y="16928"/>
                    </a:lnTo>
                    <a:lnTo>
                      <a:pt x="38688" y="16928"/>
                    </a:lnTo>
                    <a:lnTo>
                      <a:pt x="38709" y="16865"/>
                    </a:lnTo>
                    <a:lnTo>
                      <a:pt x="38667" y="16865"/>
                    </a:lnTo>
                    <a:lnTo>
                      <a:pt x="38667" y="16823"/>
                    </a:lnTo>
                    <a:lnTo>
                      <a:pt x="38688" y="16823"/>
                    </a:lnTo>
                    <a:lnTo>
                      <a:pt x="38667" y="16760"/>
                    </a:lnTo>
                    <a:lnTo>
                      <a:pt x="38604" y="16718"/>
                    </a:lnTo>
                    <a:lnTo>
                      <a:pt x="38625" y="16677"/>
                    </a:lnTo>
                    <a:lnTo>
                      <a:pt x="38730" y="16677"/>
                    </a:lnTo>
                    <a:lnTo>
                      <a:pt x="38792" y="16656"/>
                    </a:lnTo>
                    <a:lnTo>
                      <a:pt x="38730" y="16593"/>
                    </a:lnTo>
                    <a:lnTo>
                      <a:pt x="38625" y="16593"/>
                    </a:lnTo>
                    <a:lnTo>
                      <a:pt x="38583" y="16572"/>
                    </a:lnTo>
                    <a:lnTo>
                      <a:pt x="38625" y="16488"/>
                    </a:lnTo>
                    <a:lnTo>
                      <a:pt x="38730" y="16446"/>
                    </a:lnTo>
                    <a:lnTo>
                      <a:pt x="38730" y="16405"/>
                    </a:lnTo>
                    <a:lnTo>
                      <a:pt x="38688" y="16363"/>
                    </a:lnTo>
                    <a:lnTo>
                      <a:pt x="38520" y="16363"/>
                    </a:lnTo>
                    <a:lnTo>
                      <a:pt x="38500" y="16405"/>
                    </a:lnTo>
                    <a:lnTo>
                      <a:pt x="38458" y="16488"/>
                    </a:lnTo>
                    <a:lnTo>
                      <a:pt x="38248" y="16530"/>
                    </a:lnTo>
                    <a:lnTo>
                      <a:pt x="38353" y="16467"/>
                    </a:lnTo>
                    <a:lnTo>
                      <a:pt x="38500" y="16321"/>
                    </a:lnTo>
                    <a:lnTo>
                      <a:pt x="38562" y="16216"/>
                    </a:lnTo>
                    <a:lnTo>
                      <a:pt x="38562" y="16174"/>
                    </a:lnTo>
                    <a:lnTo>
                      <a:pt x="38458" y="16174"/>
                    </a:lnTo>
                    <a:lnTo>
                      <a:pt x="38395" y="16153"/>
                    </a:lnTo>
                    <a:lnTo>
                      <a:pt x="38458" y="16091"/>
                    </a:lnTo>
                    <a:lnTo>
                      <a:pt x="38416" y="16049"/>
                    </a:lnTo>
                    <a:lnTo>
                      <a:pt x="38374" y="16070"/>
                    </a:lnTo>
                    <a:lnTo>
                      <a:pt x="38374" y="15986"/>
                    </a:lnTo>
                    <a:lnTo>
                      <a:pt x="38416" y="15923"/>
                    </a:lnTo>
                    <a:lnTo>
                      <a:pt x="38416" y="15819"/>
                    </a:lnTo>
                    <a:lnTo>
                      <a:pt x="38290" y="15777"/>
                    </a:lnTo>
                    <a:lnTo>
                      <a:pt x="38207" y="15756"/>
                    </a:lnTo>
                    <a:lnTo>
                      <a:pt x="38081" y="15756"/>
                    </a:lnTo>
                    <a:lnTo>
                      <a:pt x="38039" y="15693"/>
                    </a:lnTo>
                    <a:lnTo>
                      <a:pt x="38165" y="15693"/>
                    </a:lnTo>
                    <a:lnTo>
                      <a:pt x="38269" y="15672"/>
                    </a:lnTo>
                    <a:lnTo>
                      <a:pt x="38311" y="15630"/>
                    </a:lnTo>
                    <a:lnTo>
                      <a:pt x="38374" y="15693"/>
                    </a:lnTo>
                    <a:lnTo>
                      <a:pt x="38395" y="15756"/>
                    </a:lnTo>
                    <a:lnTo>
                      <a:pt x="38500" y="15756"/>
                    </a:lnTo>
                    <a:lnTo>
                      <a:pt x="38604" y="15798"/>
                    </a:lnTo>
                    <a:lnTo>
                      <a:pt x="38625" y="15881"/>
                    </a:lnTo>
                    <a:lnTo>
                      <a:pt x="38604" y="15965"/>
                    </a:lnTo>
                    <a:lnTo>
                      <a:pt x="38625" y="16049"/>
                    </a:lnTo>
                    <a:lnTo>
                      <a:pt x="38730" y="16174"/>
                    </a:lnTo>
                    <a:lnTo>
                      <a:pt x="38772" y="16174"/>
                    </a:lnTo>
                    <a:lnTo>
                      <a:pt x="38792" y="16070"/>
                    </a:lnTo>
                    <a:lnTo>
                      <a:pt x="38834" y="16133"/>
                    </a:lnTo>
                    <a:lnTo>
                      <a:pt x="38981" y="16153"/>
                    </a:lnTo>
                    <a:lnTo>
                      <a:pt x="39023" y="16133"/>
                    </a:lnTo>
                    <a:lnTo>
                      <a:pt x="39023" y="16070"/>
                    </a:lnTo>
                    <a:lnTo>
                      <a:pt x="38981" y="16049"/>
                    </a:lnTo>
                    <a:lnTo>
                      <a:pt x="38981" y="15965"/>
                    </a:lnTo>
                    <a:lnTo>
                      <a:pt x="38939" y="15861"/>
                    </a:lnTo>
                    <a:lnTo>
                      <a:pt x="38876" y="15777"/>
                    </a:lnTo>
                    <a:lnTo>
                      <a:pt x="38792" y="15756"/>
                    </a:lnTo>
                    <a:lnTo>
                      <a:pt x="38813" y="15672"/>
                    </a:lnTo>
                    <a:lnTo>
                      <a:pt x="38813" y="15589"/>
                    </a:lnTo>
                    <a:lnTo>
                      <a:pt x="38772" y="15547"/>
                    </a:lnTo>
                    <a:lnTo>
                      <a:pt x="38792" y="15526"/>
                    </a:lnTo>
                    <a:lnTo>
                      <a:pt x="38834" y="15547"/>
                    </a:lnTo>
                    <a:lnTo>
                      <a:pt x="38876" y="15651"/>
                    </a:lnTo>
                    <a:lnTo>
                      <a:pt x="38918" y="15693"/>
                    </a:lnTo>
                    <a:lnTo>
                      <a:pt x="39002" y="15672"/>
                    </a:lnTo>
                    <a:lnTo>
                      <a:pt x="38981" y="15651"/>
                    </a:lnTo>
                    <a:lnTo>
                      <a:pt x="39002" y="15630"/>
                    </a:lnTo>
                    <a:lnTo>
                      <a:pt x="39085" y="15651"/>
                    </a:lnTo>
                    <a:lnTo>
                      <a:pt x="39044" y="15547"/>
                    </a:lnTo>
                    <a:lnTo>
                      <a:pt x="39002" y="15442"/>
                    </a:lnTo>
                    <a:lnTo>
                      <a:pt x="38897" y="15379"/>
                    </a:lnTo>
                    <a:lnTo>
                      <a:pt x="39002" y="15379"/>
                    </a:lnTo>
                    <a:lnTo>
                      <a:pt x="39044" y="15442"/>
                    </a:lnTo>
                    <a:lnTo>
                      <a:pt x="39106" y="15484"/>
                    </a:lnTo>
                    <a:lnTo>
                      <a:pt x="39190" y="15463"/>
                    </a:lnTo>
                    <a:lnTo>
                      <a:pt x="39148" y="15421"/>
                    </a:lnTo>
                    <a:lnTo>
                      <a:pt x="39148" y="15337"/>
                    </a:lnTo>
                    <a:lnTo>
                      <a:pt x="39190" y="15337"/>
                    </a:lnTo>
                    <a:lnTo>
                      <a:pt x="39232" y="15379"/>
                    </a:lnTo>
                    <a:lnTo>
                      <a:pt x="39295" y="15421"/>
                    </a:lnTo>
                    <a:lnTo>
                      <a:pt x="39295" y="15463"/>
                    </a:lnTo>
                    <a:lnTo>
                      <a:pt x="39232" y="15484"/>
                    </a:lnTo>
                    <a:lnTo>
                      <a:pt x="39232" y="15589"/>
                    </a:lnTo>
                    <a:lnTo>
                      <a:pt x="39232" y="15630"/>
                    </a:lnTo>
                    <a:lnTo>
                      <a:pt x="39295" y="15630"/>
                    </a:lnTo>
                    <a:lnTo>
                      <a:pt x="39336" y="15651"/>
                    </a:lnTo>
                    <a:lnTo>
                      <a:pt x="39336" y="15693"/>
                    </a:lnTo>
                    <a:lnTo>
                      <a:pt x="39295" y="15735"/>
                    </a:lnTo>
                    <a:lnTo>
                      <a:pt x="39253" y="15777"/>
                    </a:lnTo>
                    <a:lnTo>
                      <a:pt x="39316" y="15798"/>
                    </a:lnTo>
                    <a:lnTo>
                      <a:pt x="39357" y="15777"/>
                    </a:lnTo>
                    <a:lnTo>
                      <a:pt x="39399" y="15798"/>
                    </a:lnTo>
                    <a:lnTo>
                      <a:pt x="39357" y="15881"/>
                    </a:lnTo>
                    <a:lnTo>
                      <a:pt x="39399" y="15944"/>
                    </a:lnTo>
                    <a:lnTo>
                      <a:pt x="39441" y="15965"/>
                    </a:lnTo>
                    <a:lnTo>
                      <a:pt x="39525" y="15944"/>
                    </a:lnTo>
                    <a:lnTo>
                      <a:pt x="39734" y="15798"/>
                    </a:lnTo>
                    <a:lnTo>
                      <a:pt x="39818" y="15672"/>
                    </a:lnTo>
                    <a:lnTo>
                      <a:pt x="39818" y="15756"/>
                    </a:lnTo>
                    <a:lnTo>
                      <a:pt x="39755" y="15798"/>
                    </a:lnTo>
                    <a:lnTo>
                      <a:pt x="39734" y="15861"/>
                    </a:lnTo>
                    <a:lnTo>
                      <a:pt x="39629" y="15902"/>
                    </a:lnTo>
                    <a:lnTo>
                      <a:pt x="39462" y="16070"/>
                    </a:lnTo>
                    <a:lnTo>
                      <a:pt x="39462" y="16112"/>
                    </a:lnTo>
                    <a:lnTo>
                      <a:pt x="39546" y="16153"/>
                    </a:lnTo>
                    <a:lnTo>
                      <a:pt x="39650" y="16112"/>
                    </a:lnTo>
                    <a:lnTo>
                      <a:pt x="39818" y="16007"/>
                    </a:lnTo>
                    <a:lnTo>
                      <a:pt x="39880" y="16007"/>
                    </a:lnTo>
                    <a:lnTo>
                      <a:pt x="40027" y="15965"/>
                    </a:lnTo>
                    <a:lnTo>
                      <a:pt x="40069" y="15881"/>
                    </a:lnTo>
                    <a:lnTo>
                      <a:pt x="40132" y="15861"/>
                    </a:lnTo>
                    <a:lnTo>
                      <a:pt x="40236" y="15777"/>
                    </a:lnTo>
                    <a:lnTo>
                      <a:pt x="40278" y="15777"/>
                    </a:lnTo>
                    <a:lnTo>
                      <a:pt x="40278" y="15840"/>
                    </a:lnTo>
                    <a:lnTo>
                      <a:pt x="40236" y="15861"/>
                    </a:lnTo>
                    <a:lnTo>
                      <a:pt x="40152" y="15965"/>
                    </a:lnTo>
                    <a:lnTo>
                      <a:pt x="40090" y="16070"/>
                    </a:lnTo>
                    <a:lnTo>
                      <a:pt x="40027" y="16112"/>
                    </a:lnTo>
                    <a:lnTo>
                      <a:pt x="39943" y="16195"/>
                    </a:lnTo>
                    <a:lnTo>
                      <a:pt x="39839" y="16216"/>
                    </a:lnTo>
                    <a:lnTo>
                      <a:pt x="39776" y="16258"/>
                    </a:lnTo>
                    <a:lnTo>
                      <a:pt x="39713" y="16384"/>
                    </a:lnTo>
                    <a:lnTo>
                      <a:pt x="39713" y="16426"/>
                    </a:lnTo>
                    <a:lnTo>
                      <a:pt x="39734" y="16467"/>
                    </a:lnTo>
                    <a:lnTo>
                      <a:pt x="39776" y="16426"/>
                    </a:lnTo>
                    <a:lnTo>
                      <a:pt x="39860" y="16426"/>
                    </a:lnTo>
                    <a:lnTo>
                      <a:pt x="39943" y="16467"/>
                    </a:lnTo>
                    <a:lnTo>
                      <a:pt x="39860" y="16488"/>
                    </a:lnTo>
                    <a:lnTo>
                      <a:pt x="39776" y="16509"/>
                    </a:lnTo>
                    <a:lnTo>
                      <a:pt x="39734" y="16551"/>
                    </a:lnTo>
                    <a:lnTo>
                      <a:pt x="39734" y="16593"/>
                    </a:lnTo>
                    <a:lnTo>
                      <a:pt x="39776" y="16614"/>
                    </a:lnTo>
                    <a:lnTo>
                      <a:pt x="39860" y="16593"/>
                    </a:lnTo>
                    <a:lnTo>
                      <a:pt x="39922" y="16572"/>
                    </a:lnTo>
                    <a:lnTo>
                      <a:pt x="39839" y="16677"/>
                    </a:lnTo>
                    <a:lnTo>
                      <a:pt x="39755" y="16698"/>
                    </a:lnTo>
                    <a:lnTo>
                      <a:pt x="39734" y="16739"/>
                    </a:lnTo>
                    <a:lnTo>
                      <a:pt x="39755" y="16781"/>
                    </a:lnTo>
                    <a:lnTo>
                      <a:pt x="39839" y="16802"/>
                    </a:lnTo>
                    <a:lnTo>
                      <a:pt x="39922" y="16781"/>
                    </a:lnTo>
                    <a:lnTo>
                      <a:pt x="39985" y="16781"/>
                    </a:lnTo>
                    <a:lnTo>
                      <a:pt x="40027" y="16802"/>
                    </a:lnTo>
                    <a:lnTo>
                      <a:pt x="39964" y="16823"/>
                    </a:lnTo>
                    <a:lnTo>
                      <a:pt x="39964" y="16865"/>
                    </a:lnTo>
                    <a:lnTo>
                      <a:pt x="39860" y="16907"/>
                    </a:lnTo>
                    <a:lnTo>
                      <a:pt x="39839" y="16970"/>
                    </a:lnTo>
                    <a:lnTo>
                      <a:pt x="39860" y="17032"/>
                    </a:lnTo>
                    <a:lnTo>
                      <a:pt x="39922" y="17116"/>
                    </a:lnTo>
                    <a:lnTo>
                      <a:pt x="39922" y="17200"/>
                    </a:lnTo>
                    <a:lnTo>
                      <a:pt x="39943" y="17221"/>
                    </a:lnTo>
                    <a:lnTo>
                      <a:pt x="39985" y="17137"/>
                    </a:lnTo>
                    <a:lnTo>
                      <a:pt x="40048" y="17032"/>
                    </a:lnTo>
                    <a:lnTo>
                      <a:pt x="40090" y="16990"/>
                    </a:lnTo>
                    <a:lnTo>
                      <a:pt x="40132" y="16990"/>
                    </a:lnTo>
                    <a:lnTo>
                      <a:pt x="40090" y="17032"/>
                    </a:lnTo>
                    <a:lnTo>
                      <a:pt x="40090" y="17095"/>
                    </a:lnTo>
                    <a:lnTo>
                      <a:pt x="40048" y="17116"/>
                    </a:lnTo>
                    <a:lnTo>
                      <a:pt x="40048" y="17137"/>
                    </a:lnTo>
                    <a:lnTo>
                      <a:pt x="40090" y="17200"/>
                    </a:lnTo>
                    <a:lnTo>
                      <a:pt x="40069" y="17242"/>
                    </a:lnTo>
                    <a:lnTo>
                      <a:pt x="40132" y="17304"/>
                    </a:lnTo>
                    <a:lnTo>
                      <a:pt x="40152" y="17304"/>
                    </a:lnTo>
                    <a:lnTo>
                      <a:pt x="40173" y="17242"/>
                    </a:lnTo>
                    <a:lnTo>
                      <a:pt x="40257" y="17221"/>
                    </a:lnTo>
                    <a:lnTo>
                      <a:pt x="40278" y="17221"/>
                    </a:lnTo>
                    <a:lnTo>
                      <a:pt x="40278" y="17283"/>
                    </a:lnTo>
                    <a:lnTo>
                      <a:pt x="40236" y="17325"/>
                    </a:lnTo>
                    <a:lnTo>
                      <a:pt x="40236" y="17346"/>
                    </a:lnTo>
                    <a:lnTo>
                      <a:pt x="40278" y="17388"/>
                    </a:lnTo>
                    <a:lnTo>
                      <a:pt x="40278" y="17430"/>
                    </a:lnTo>
                    <a:lnTo>
                      <a:pt x="40299" y="17451"/>
                    </a:lnTo>
                    <a:lnTo>
                      <a:pt x="40299" y="17514"/>
                    </a:lnTo>
                    <a:lnTo>
                      <a:pt x="40362" y="17534"/>
                    </a:lnTo>
                    <a:lnTo>
                      <a:pt x="40383" y="17493"/>
                    </a:lnTo>
                    <a:lnTo>
                      <a:pt x="40487" y="17451"/>
                    </a:lnTo>
                    <a:lnTo>
                      <a:pt x="40508" y="17388"/>
                    </a:lnTo>
                    <a:lnTo>
                      <a:pt x="40508" y="17325"/>
                    </a:lnTo>
                    <a:lnTo>
                      <a:pt x="40445" y="17242"/>
                    </a:lnTo>
                    <a:lnTo>
                      <a:pt x="40466" y="17242"/>
                    </a:lnTo>
                    <a:lnTo>
                      <a:pt x="40508" y="17283"/>
                    </a:lnTo>
                    <a:lnTo>
                      <a:pt x="40550" y="17283"/>
                    </a:lnTo>
                    <a:lnTo>
                      <a:pt x="40550" y="17221"/>
                    </a:lnTo>
                    <a:lnTo>
                      <a:pt x="40508" y="17137"/>
                    </a:lnTo>
                    <a:lnTo>
                      <a:pt x="40508" y="17095"/>
                    </a:lnTo>
                    <a:lnTo>
                      <a:pt x="40571" y="17074"/>
                    </a:lnTo>
                    <a:lnTo>
                      <a:pt x="40571" y="16990"/>
                    </a:lnTo>
                    <a:lnTo>
                      <a:pt x="40571" y="16928"/>
                    </a:lnTo>
                    <a:lnTo>
                      <a:pt x="40508" y="16928"/>
                    </a:lnTo>
                    <a:lnTo>
                      <a:pt x="40466" y="16886"/>
                    </a:lnTo>
                    <a:lnTo>
                      <a:pt x="40466" y="16865"/>
                    </a:lnTo>
                    <a:lnTo>
                      <a:pt x="40487" y="16886"/>
                    </a:lnTo>
                    <a:lnTo>
                      <a:pt x="40571" y="16907"/>
                    </a:lnTo>
                    <a:lnTo>
                      <a:pt x="40613" y="16865"/>
                    </a:lnTo>
                    <a:lnTo>
                      <a:pt x="40592" y="16802"/>
                    </a:lnTo>
                    <a:lnTo>
                      <a:pt x="40550" y="16802"/>
                    </a:lnTo>
                    <a:lnTo>
                      <a:pt x="40508" y="16781"/>
                    </a:lnTo>
                    <a:lnTo>
                      <a:pt x="40592" y="16781"/>
                    </a:lnTo>
                    <a:lnTo>
                      <a:pt x="40655" y="16718"/>
                    </a:lnTo>
                    <a:lnTo>
                      <a:pt x="40655" y="16572"/>
                    </a:lnTo>
                    <a:lnTo>
                      <a:pt x="40676" y="16509"/>
                    </a:lnTo>
                    <a:lnTo>
                      <a:pt x="40696" y="16572"/>
                    </a:lnTo>
                    <a:lnTo>
                      <a:pt x="40696" y="16656"/>
                    </a:lnTo>
                    <a:lnTo>
                      <a:pt x="40717" y="16718"/>
                    </a:lnTo>
                    <a:lnTo>
                      <a:pt x="40696" y="16802"/>
                    </a:lnTo>
                    <a:lnTo>
                      <a:pt x="40759" y="16823"/>
                    </a:lnTo>
                    <a:lnTo>
                      <a:pt x="40822" y="16802"/>
                    </a:lnTo>
                    <a:lnTo>
                      <a:pt x="40864" y="16760"/>
                    </a:lnTo>
                    <a:lnTo>
                      <a:pt x="40906" y="16718"/>
                    </a:lnTo>
                    <a:lnTo>
                      <a:pt x="40906" y="16823"/>
                    </a:lnTo>
                    <a:lnTo>
                      <a:pt x="40927" y="16865"/>
                    </a:lnTo>
                    <a:lnTo>
                      <a:pt x="40989" y="16865"/>
                    </a:lnTo>
                    <a:lnTo>
                      <a:pt x="41010" y="16823"/>
                    </a:lnTo>
                    <a:lnTo>
                      <a:pt x="41010" y="16698"/>
                    </a:lnTo>
                    <a:lnTo>
                      <a:pt x="41010" y="16593"/>
                    </a:lnTo>
                    <a:lnTo>
                      <a:pt x="40969" y="16572"/>
                    </a:lnTo>
                    <a:lnTo>
                      <a:pt x="40927" y="16551"/>
                    </a:lnTo>
                    <a:lnTo>
                      <a:pt x="41010" y="16572"/>
                    </a:lnTo>
                    <a:lnTo>
                      <a:pt x="41094" y="16614"/>
                    </a:lnTo>
                    <a:lnTo>
                      <a:pt x="41115" y="16698"/>
                    </a:lnTo>
                    <a:lnTo>
                      <a:pt x="41178" y="16698"/>
                    </a:lnTo>
                    <a:lnTo>
                      <a:pt x="41199" y="16656"/>
                    </a:lnTo>
                    <a:lnTo>
                      <a:pt x="41199" y="16509"/>
                    </a:lnTo>
                    <a:lnTo>
                      <a:pt x="41136" y="16446"/>
                    </a:lnTo>
                    <a:lnTo>
                      <a:pt x="41031" y="16363"/>
                    </a:lnTo>
                    <a:lnTo>
                      <a:pt x="41010" y="16300"/>
                    </a:lnTo>
                    <a:lnTo>
                      <a:pt x="41031" y="16300"/>
                    </a:lnTo>
                    <a:lnTo>
                      <a:pt x="41094" y="16363"/>
                    </a:lnTo>
                    <a:lnTo>
                      <a:pt x="41199" y="16446"/>
                    </a:lnTo>
                    <a:lnTo>
                      <a:pt x="41220" y="16509"/>
                    </a:lnTo>
                    <a:lnTo>
                      <a:pt x="41387" y="16509"/>
                    </a:lnTo>
                    <a:lnTo>
                      <a:pt x="41408" y="16446"/>
                    </a:lnTo>
                    <a:lnTo>
                      <a:pt x="41387" y="16384"/>
                    </a:lnTo>
                    <a:lnTo>
                      <a:pt x="41324" y="16363"/>
                    </a:lnTo>
                    <a:lnTo>
                      <a:pt x="41282" y="16300"/>
                    </a:lnTo>
                    <a:lnTo>
                      <a:pt x="41178" y="16300"/>
                    </a:lnTo>
                    <a:lnTo>
                      <a:pt x="41115" y="16258"/>
                    </a:lnTo>
                    <a:lnTo>
                      <a:pt x="41136" y="16153"/>
                    </a:lnTo>
                    <a:lnTo>
                      <a:pt x="41178" y="16195"/>
                    </a:lnTo>
                    <a:lnTo>
                      <a:pt x="41241" y="16258"/>
                    </a:lnTo>
                    <a:lnTo>
                      <a:pt x="41324" y="16258"/>
                    </a:lnTo>
                    <a:lnTo>
                      <a:pt x="41345" y="16195"/>
                    </a:lnTo>
                    <a:lnTo>
                      <a:pt x="41324" y="16133"/>
                    </a:lnTo>
                    <a:lnTo>
                      <a:pt x="41282" y="16091"/>
                    </a:lnTo>
                    <a:lnTo>
                      <a:pt x="41282" y="16049"/>
                    </a:lnTo>
                    <a:lnTo>
                      <a:pt x="41324" y="16028"/>
                    </a:lnTo>
                    <a:lnTo>
                      <a:pt x="41345" y="16049"/>
                    </a:lnTo>
                    <a:lnTo>
                      <a:pt x="41429" y="16091"/>
                    </a:lnTo>
                    <a:lnTo>
                      <a:pt x="41429" y="16153"/>
                    </a:lnTo>
                    <a:lnTo>
                      <a:pt x="41408" y="16237"/>
                    </a:lnTo>
                    <a:lnTo>
                      <a:pt x="41513" y="16258"/>
                    </a:lnTo>
                    <a:lnTo>
                      <a:pt x="41617" y="16279"/>
                    </a:lnTo>
                    <a:lnTo>
                      <a:pt x="41701" y="16258"/>
                    </a:lnTo>
                    <a:lnTo>
                      <a:pt x="41764" y="16258"/>
                    </a:lnTo>
                    <a:lnTo>
                      <a:pt x="41826" y="16174"/>
                    </a:lnTo>
                    <a:lnTo>
                      <a:pt x="41826" y="16133"/>
                    </a:lnTo>
                    <a:lnTo>
                      <a:pt x="41638" y="16133"/>
                    </a:lnTo>
                    <a:lnTo>
                      <a:pt x="41617" y="16091"/>
                    </a:lnTo>
                    <a:lnTo>
                      <a:pt x="41659" y="16049"/>
                    </a:lnTo>
                    <a:lnTo>
                      <a:pt x="41743" y="16070"/>
                    </a:lnTo>
                    <a:lnTo>
                      <a:pt x="41805" y="16049"/>
                    </a:lnTo>
                    <a:lnTo>
                      <a:pt x="41764" y="15986"/>
                    </a:lnTo>
                    <a:lnTo>
                      <a:pt x="41722" y="15965"/>
                    </a:lnTo>
                    <a:lnTo>
                      <a:pt x="41743" y="15944"/>
                    </a:lnTo>
                    <a:lnTo>
                      <a:pt x="41722" y="15881"/>
                    </a:lnTo>
                    <a:lnTo>
                      <a:pt x="41659" y="15861"/>
                    </a:lnTo>
                    <a:lnTo>
                      <a:pt x="41596" y="15881"/>
                    </a:lnTo>
                    <a:lnTo>
                      <a:pt x="41638" y="15819"/>
                    </a:lnTo>
                    <a:lnTo>
                      <a:pt x="41701" y="15756"/>
                    </a:lnTo>
                    <a:lnTo>
                      <a:pt x="41722" y="15777"/>
                    </a:lnTo>
                    <a:lnTo>
                      <a:pt x="41764" y="15819"/>
                    </a:lnTo>
                    <a:lnTo>
                      <a:pt x="41826" y="15881"/>
                    </a:lnTo>
                    <a:lnTo>
                      <a:pt x="41826" y="15965"/>
                    </a:lnTo>
                    <a:lnTo>
                      <a:pt x="41952" y="15965"/>
                    </a:lnTo>
                    <a:lnTo>
                      <a:pt x="42015" y="15944"/>
                    </a:lnTo>
                    <a:lnTo>
                      <a:pt x="42036" y="15923"/>
                    </a:lnTo>
                    <a:lnTo>
                      <a:pt x="42015" y="15840"/>
                    </a:lnTo>
                    <a:lnTo>
                      <a:pt x="41931" y="15777"/>
                    </a:lnTo>
                    <a:lnTo>
                      <a:pt x="41931" y="15714"/>
                    </a:lnTo>
                    <a:lnTo>
                      <a:pt x="41910" y="15651"/>
                    </a:lnTo>
                    <a:lnTo>
                      <a:pt x="41805" y="15651"/>
                    </a:lnTo>
                    <a:lnTo>
                      <a:pt x="41847" y="15547"/>
                    </a:lnTo>
                    <a:lnTo>
                      <a:pt x="41805" y="15463"/>
                    </a:lnTo>
                    <a:lnTo>
                      <a:pt x="41701" y="15463"/>
                    </a:lnTo>
                    <a:lnTo>
                      <a:pt x="41743" y="15400"/>
                    </a:lnTo>
                    <a:lnTo>
                      <a:pt x="41722" y="15358"/>
                    </a:lnTo>
                    <a:lnTo>
                      <a:pt x="41596" y="15442"/>
                    </a:lnTo>
                    <a:lnTo>
                      <a:pt x="41533" y="15526"/>
                    </a:lnTo>
                    <a:lnTo>
                      <a:pt x="41554" y="15651"/>
                    </a:lnTo>
                    <a:lnTo>
                      <a:pt x="41533" y="15651"/>
                    </a:lnTo>
                    <a:lnTo>
                      <a:pt x="41492" y="15609"/>
                    </a:lnTo>
                    <a:lnTo>
                      <a:pt x="41492" y="15442"/>
                    </a:lnTo>
                    <a:lnTo>
                      <a:pt x="41450" y="15421"/>
                    </a:lnTo>
                    <a:lnTo>
                      <a:pt x="41408" y="15442"/>
                    </a:lnTo>
                    <a:lnTo>
                      <a:pt x="41408" y="15526"/>
                    </a:lnTo>
                    <a:lnTo>
                      <a:pt x="41324" y="15651"/>
                    </a:lnTo>
                    <a:lnTo>
                      <a:pt x="41282" y="15714"/>
                    </a:lnTo>
                    <a:lnTo>
                      <a:pt x="41282" y="15714"/>
                    </a:lnTo>
                    <a:lnTo>
                      <a:pt x="41303" y="15630"/>
                    </a:lnTo>
                    <a:lnTo>
                      <a:pt x="41303" y="15505"/>
                    </a:lnTo>
                    <a:lnTo>
                      <a:pt x="41387" y="15358"/>
                    </a:lnTo>
                    <a:lnTo>
                      <a:pt x="41387" y="15296"/>
                    </a:lnTo>
                    <a:lnTo>
                      <a:pt x="41282" y="15317"/>
                    </a:lnTo>
                    <a:lnTo>
                      <a:pt x="41178" y="15442"/>
                    </a:lnTo>
                    <a:lnTo>
                      <a:pt x="41178" y="15505"/>
                    </a:lnTo>
                    <a:lnTo>
                      <a:pt x="41094" y="15568"/>
                    </a:lnTo>
                    <a:lnTo>
                      <a:pt x="41010" y="15568"/>
                    </a:lnTo>
                    <a:lnTo>
                      <a:pt x="41010" y="15505"/>
                    </a:lnTo>
                    <a:lnTo>
                      <a:pt x="41073" y="15400"/>
                    </a:lnTo>
                    <a:lnTo>
                      <a:pt x="41199" y="15337"/>
                    </a:lnTo>
                    <a:lnTo>
                      <a:pt x="41241" y="15233"/>
                    </a:lnTo>
                    <a:lnTo>
                      <a:pt x="41303" y="15149"/>
                    </a:lnTo>
                    <a:lnTo>
                      <a:pt x="41345" y="15149"/>
                    </a:lnTo>
                    <a:lnTo>
                      <a:pt x="41429" y="15086"/>
                    </a:lnTo>
                    <a:lnTo>
                      <a:pt x="41450" y="15024"/>
                    </a:lnTo>
                    <a:lnTo>
                      <a:pt x="41387" y="15003"/>
                    </a:lnTo>
                    <a:lnTo>
                      <a:pt x="41282" y="15086"/>
                    </a:lnTo>
                    <a:lnTo>
                      <a:pt x="41199" y="15149"/>
                    </a:lnTo>
                    <a:lnTo>
                      <a:pt x="41115" y="15191"/>
                    </a:lnTo>
                    <a:lnTo>
                      <a:pt x="41010" y="15296"/>
                    </a:lnTo>
                    <a:lnTo>
                      <a:pt x="41073" y="15191"/>
                    </a:lnTo>
                    <a:lnTo>
                      <a:pt x="41136" y="15086"/>
                    </a:lnTo>
                    <a:lnTo>
                      <a:pt x="41115" y="15086"/>
                    </a:lnTo>
                    <a:lnTo>
                      <a:pt x="41010" y="15107"/>
                    </a:lnTo>
                    <a:lnTo>
                      <a:pt x="40969" y="15149"/>
                    </a:lnTo>
                    <a:lnTo>
                      <a:pt x="40801" y="15128"/>
                    </a:lnTo>
                    <a:lnTo>
                      <a:pt x="40696" y="15128"/>
                    </a:lnTo>
                    <a:lnTo>
                      <a:pt x="40655" y="15086"/>
                    </a:lnTo>
                    <a:lnTo>
                      <a:pt x="40759" y="15086"/>
                    </a:lnTo>
                    <a:lnTo>
                      <a:pt x="40969" y="15024"/>
                    </a:lnTo>
                    <a:lnTo>
                      <a:pt x="40864" y="14982"/>
                    </a:lnTo>
                    <a:lnTo>
                      <a:pt x="40780" y="14919"/>
                    </a:lnTo>
                    <a:lnTo>
                      <a:pt x="40864" y="14919"/>
                    </a:lnTo>
                    <a:lnTo>
                      <a:pt x="40927" y="14898"/>
                    </a:lnTo>
                    <a:lnTo>
                      <a:pt x="40885" y="14793"/>
                    </a:lnTo>
                    <a:lnTo>
                      <a:pt x="40801" y="14773"/>
                    </a:lnTo>
                    <a:lnTo>
                      <a:pt x="40801" y="14731"/>
                    </a:lnTo>
                    <a:lnTo>
                      <a:pt x="40885" y="14689"/>
                    </a:lnTo>
                    <a:lnTo>
                      <a:pt x="40885" y="14605"/>
                    </a:lnTo>
                    <a:lnTo>
                      <a:pt x="40864" y="14480"/>
                    </a:lnTo>
                    <a:lnTo>
                      <a:pt x="40822" y="14417"/>
                    </a:lnTo>
                    <a:lnTo>
                      <a:pt x="40696" y="14480"/>
                    </a:lnTo>
                    <a:lnTo>
                      <a:pt x="40655" y="14521"/>
                    </a:lnTo>
                    <a:lnTo>
                      <a:pt x="40592" y="14501"/>
                    </a:lnTo>
                    <a:lnTo>
                      <a:pt x="40571" y="14521"/>
                    </a:lnTo>
                    <a:lnTo>
                      <a:pt x="40550" y="14501"/>
                    </a:lnTo>
                    <a:lnTo>
                      <a:pt x="40592" y="14417"/>
                    </a:lnTo>
                    <a:lnTo>
                      <a:pt x="40613" y="14312"/>
                    </a:lnTo>
                    <a:lnTo>
                      <a:pt x="40759" y="14291"/>
                    </a:lnTo>
                    <a:lnTo>
                      <a:pt x="40801" y="14249"/>
                    </a:lnTo>
                    <a:lnTo>
                      <a:pt x="40801" y="14103"/>
                    </a:lnTo>
                    <a:lnTo>
                      <a:pt x="40780" y="14061"/>
                    </a:lnTo>
                    <a:lnTo>
                      <a:pt x="40696" y="14145"/>
                    </a:lnTo>
                    <a:lnTo>
                      <a:pt x="40571" y="14249"/>
                    </a:lnTo>
                    <a:lnTo>
                      <a:pt x="40508" y="14312"/>
                    </a:lnTo>
                    <a:lnTo>
                      <a:pt x="40445" y="14375"/>
                    </a:lnTo>
                    <a:lnTo>
                      <a:pt x="40445" y="14480"/>
                    </a:lnTo>
                    <a:lnTo>
                      <a:pt x="40445" y="14563"/>
                    </a:lnTo>
                    <a:lnTo>
                      <a:pt x="40278" y="14291"/>
                    </a:lnTo>
                    <a:lnTo>
                      <a:pt x="40278" y="14187"/>
                    </a:lnTo>
                    <a:lnTo>
                      <a:pt x="40278" y="14082"/>
                    </a:lnTo>
                    <a:lnTo>
                      <a:pt x="40341" y="13998"/>
                    </a:lnTo>
                    <a:lnTo>
                      <a:pt x="40424" y="13873"/>
                    </a:lnTo>
                    <a:lnTo>
                      <a:pt x="40466" y="13789"/>
                    </a:lnTo>
                    <a:lnTo>
                      <a:pt x="40424" y="13768"/>
                    </a:lnTo>
                    <a:lnTo>
                      <a:pt x="40362" y="13831"/>
                    </a:lnTo>
                    <a:lnTo>
                      <a:pt x="40299" y="13894"/>
                    </a:lnTo>
                    <a:lnTo>
                      <a:pt x="40299" y="13936"/>
                    </a:lnTo>
                    <a:lnTo>
                      <a:pt x="40194" y="13977"/>
                    </a:lnTo>
                    <a:lnTo>
                      <a:pt x="40152" y="14061"/>
                    </a:lnTo>
                    <a:lnTo>
                      <a:pt x="40152" y="14103"/>
                    </a:lnTo>
                    <a:lnTo>
                      <a:pt x="40069" y="14249"/>
                    </a:lnTo>
                    <a:lnTo>
                      <a:pt x="40027" y="14270"/>
                    </a:lnTo>
                    <a:lnTo>
                      <a:pt x="40027" y="14187"/>
                    </a:lnTo>
                    <a:lnTo>
                      <a:pt x="40069" y="14082"/>
                    </a:lnTo>
                    <a:lnTo>
                      <a:pt x="40173" y="13894"/>
                    </a:lnTo>
                    <a:lnTo>
                      <a:pt x="40215" y="13852"/>
                    </a:lnTo>
                    <a:lnTo>
                      <a:pt x="40194" y="13768"/>
                    </a:lnTo>
                    <a:lnTo>
                      <a:pt x="40111" y="13768"/>
                    </a:lnTo>
                    <a:lnTo>
                      <a:pt x="40048" y="13852"/>
                    </a:lnTo>
                    <a:lnTo>
                      <a:pt x="40048" y="13936"/>
                    </a:lnTo>
                    <a:lnTo>
                      <a:pt x="40006" y="13957"/>
                    </a:lnTo>
                    <a:lnTo>
                      <a:pt x="40006" y="13873"/>
                    </a:lnTo>
                    <a:lnTo>
                      <a:pt x="40069" y="13747"/>
                    </a:lnTo>
                    <a:lnTo>
                      <a:pt x="40090" y="13685"/>
                    </a:lnTo>
                    <a:lnTo>
                      <a:pt x="40048" y="13622"/>
                    </a:lnTo>
                    <a:lnTo>
                      <a:pt x="39943" y="13580"/>
                    </a:lnTo>
                    <a:lnTo>
                      <a:pt x="39964" y="13559"/>
                    </a:lnTo>
                    <a:lnTo>
                      <a:pt x="39901" y="13517"/>
                    </a:lnTo>
                    <a:lnTo>
                      <a:pt x="39776" y="13517"/>
                    </a:lnTo>
                    <a:lnTo>
                      <a:pt x="39692" y="13538"/>
                    </a:lnTo>
                    <a:lnTo>
                      <a:pt x="39734" y="13454"/>
                    </a:lnTo>
                    <a:lnTo>
                      <a:pt x="39818" y="13433"/>
                    </a:lnTo>
                    <a:lnTo>
                      <a:pt x="39713" y="13413"/>
                    </a:lnTo>
                    <a:lnTo>
                      <a:pt x="39567" y="13413"/>
                    </a:lnTo>
                    <a:lnTo>
                      <a:pt x="39504" y="13517"/>
                    </a:lnTo>
                    <a:lnTo>
                      <a:pt x="39504" y="13433"/>
                    </a:lnTo>
                    <a:lnTo>
                      <a:pt x="39671" y="13350"/>
                    </a:lnTo>
                    <a:lnTo>
                      <a:pt x="39818" y="13329"/>
                    </a:lnTo>
                    <a:lnTo>
                      <a:pt x="39860" y="13371"/>
                    </a:lnTo>
                    <a:lnTo>
                      <a:pt x="39964" y="13392"/>
                    </a:lnTo>
                    <a:lnTo>
                      <a:pt x="39985" y="13350"/>
                    </a:lnTo>
                    <a:lnTo>
                      <a:pt x="40027" y="13266"/>
                    </a:lnTo>
                    <a:lnTo>
                      <a:pt x="39943" y="13266"/>
                    </a:lnTo>
                    <a:lnTo>
                      <a:pt x="39839" y="13245"/>
                    </a:lnTo>
                    <a:lnTo>
                      <a:pt x="39734" y="13182"/>
                    </a:lnTo>
                    <a:lnTo>
                      <a:pt x="39650" y="13182"/>
                    </a:lnTo>
                    <a:lnTo>
                      <a:pt x="39650" y="13287"/>
                    </a:lnTo>
                    <a:lnTo>
                      <a:pt x="39608" y="13287"/>
                    </a:lnTo>
                    <a:lnTo>
                      <a:pt x="39608" y="13245"/>
                    </a:lnTo>
                    <a:lnTo>
                      <a:pt x="39629" y="13182"/>
                    </a:lnTo>
                    <a:lnTo>
                      <a:pt x="39629" y="13140"/>
                    </a:lnTo>
                    <a:lnTo>
                      <a:pt x="39525" y="13140"/>
                    </a:lnTo>
                    <a:lnTo>
                      <a:pt x="39525" y="13182"/>
                    </a:lnTo>
                    <a:lnTo>
                      <a:pt x="39462" y="13224"/>
                    </a:lnTo>
                    <a:lnTo>
                      <a:pt x="39441" y="13161"/>
                    </a:lnTo>
                    <a:lnTo>
                      <a:pt x="39441" y="13078"/>
                    </a:lnTo>
                    <a:lnTo>
                      <a:pt x="39399" y="13057"/>
                    </a:lnTo>
                    <a:lnTo>
                      <a:pt x="39357" y="13078"/>
                    </a:lnTo>
                    <a:lnTo>
                      <a:pt x="39316" y="13036"/>
                    </a:lnTo>
                    <a:lnTo>
                      <a:pt x="39232" y="12994"/>
                    </a:lnTo>
                    <a:lnTo>
                      <a:pt x="39148" y="12994"/>
                    </a:lnTo>
                    <a:lnTo>
                      <a:pt x="39232" y="12910"/>
                    </a:lnTo>
                    <a:lnTo>
                      <a:pt x="39295" y="12868"/>
                    </a:lnTo>
                    <a:lnTo>
                      <a:pt x="39441" y="12973"/>
                    </a:lnTo>
                    <a:lnTo>
                      <a:pt x="39504" y="12973"/>
                    </a:lnTo>
                    <a:lnTo>
                      <a:pt x="39462" y="12931"/>
                    </a:lnTo>
                    <a:lnTo>
                      <a:pt x="39169" y="12764"/>
                    </a:lnTo>
                    <a:lnTo>
                      <a:pt x="39044" y="12743"/>
                    </a:lnTo>
                    <a:lnTo>
                      <a:pt x="39023" y="12722"/>
                    </a:lnTo>
                    <a:lnTo>
                      <a:pt x="39106" y="12722"/>
                    </a:lnTo>
                    <a:lnTo>
                      <a:pt x="39316" y="12806"/>
                    </a:lnTo>
                    <a:lnTo>
                      <a:pt x="39441" y="12806"/>
                    </a:lnTo>
                    <a:lnTo>
                      <a:pt x="39650" y="12848"/>
                    </a:lnTo>
                    <a:lnTo>
                      <a:pt x="39692" y="12848"/>
                    </a:lnTo>
                    <a:lnTo>
                      <a:pt x="39671" y="12806"/>
                    </a:lnTo>
                    <a:lnTo>
                      <a:pt x="39671" y="12722"/>
                    </a:lnTo>
                    <a:lnTo>
                      <a:pt x="39629" y="12659"/>
                    </a:lnTo>
                    <a:lnTo>
                      <a:pt x="39546" y="12638"/>
                    </a:lnTo>
                    <a:lnTo>
                      <a:pt x="39462" y="12596"/>
                    </a:lnTo>
                    <a:lnTo>
                      <a:pt x="39483" y="12555"/>
                    </a:lnTo>
                    <a:lnTo>
                      <a:pt x="39546" y="12555"/>
                    </a:lnTo>
                    <a:lnTo>
                      <a:pt x="39567" y="12617"/>
                    </a:lnTo>
                    <a:lnTo>
                      <a:pt x="39629" y="12638"/>
                    </a:lnTo>
                    <a:lnTo>
                      <a:pt x="39671" y="12617"/>
                    </a:lnTo>
                    <a:lnTo>
                      <a:pt x="39776" y="12617"/>
                    </a:lnTo>
                    <a:lnTo>
                      <a:pt x="39797" y="12596"/>
                    </a:lnTo>
                    <a:lnTo>
                      <a:pt x="39797" y="12534"/>
                    </a:lnTo>
                    <a:lnTo>
                      <a:pt x="39734" y="12513"/>
                    </a:lnTo>
                    <a:lnTo>
                      <a:pt x="39734" y="12450"/>
                    </a:lnTo>
                    <a:lnTo>
                      <a:pt x="39671" y="12387"/>
                    </a:lnTo>
                    <a:lnTo>
                      <a:pt x="39588" y="12408"/>
                    </a:lnTo>
                    <a:lnTo>
                      <a:pt x="39525" y="12450"/>
                    </a:lnTo>
                    <a:lnTo>
                      <a:pt x="39378" y="12450"/>
                    </a:lnTo>
                    <a:lnTo>
                      <a:pt x="39357" y="12513"/>
                    </a:lnTo>
                    <a:lnTo>
                      <a:pt x="39316" y="12513"/>
                    </a:lnTo>
                    <a:lnTo>
                      <a:pt x="39274" y="12429"/>
                    </a:lnTo>
                    <a:lnTo>
                      <a:pt x="39378" y="12387"/>
                    </a:lnTo>
                    <a:lnTo>
                      <a:pt x="39525" y="12387"/>
                    </a:lnTo>
                    <a:lnTo>
                      <a:pt x="39567" y="12345"/>
                    </a:lnTo>
                    <a:lnTo>
                      <a:pt x="39692" y="12345"/>
                    </a:lnTo>
                    <a:lnTo>
                      <a:pt x="39734" y="12304"/>
                    </a:lnTo>
                    <a:lnTo>
                      <a:pt x="39650" y="12283"/>
                    </a:lnTo>
                    <a:lnTo>
                      <a:pt x="39546" y="12241"/>
                    </a:lnTo>
                    <a:lnTo>
                      <a:pt x="39525" y="12199"/>
                    </a:lnTo>
                    <a:lnTo>
                      <a:pt x="39588" y="12241"/>
                    </a:lnTo>
                    <a:lnTo>
                      <a:pt x="39776" y="12241"/>
                    </a:lnTo>
                    <a:lnTo>
                      <a:pt x="39839" y="12283"/>
                    </a:lnTo>
                    <a:lnTo>
                      <a:pt x="39964" y="12429"/>
                    </a:lnTo>
                    <a:lnTo>
                      <a:pt x="40048" y="12450"/>
                    </a:lnTo>
                    <a:lnTo>
                      <a:pt x="40090" y="12429"/>
                    </a:lnTo>
                    <a:lnTo>
                      <a:pt x="40111" y="12492"/>
                    </a:lnTo>
                    <a:lnTo>
                      <a:pt x="40173" y="12513"/>
                    </a:lnTo>
                    <a:lnTo>
                      <a:pt x="40215" y="12450"/>
                    </a:lnTo>
                    <a:lnTo>
                      <a:pt x="40278" y="12450"/>
                    </a:lnTo>
                    <a:lnTo>
                      <a:pt x="40320" y="12555"/>
                    </a:lnTo>
                    <a:lnTo>
                      <a:pt x="40404" y="12555"/>
                    </a:lnTo>
                    <a:lnTo>
                      <a:pt x="40466" y="12534"/>
                    </a:lnTo>
                    <a:lnTo>
                      <a:pt x="40466" y="12408"/>
                    </a:lnTo>
                    <a:lnTo>
                      <a:pt x="40404" y="12324"/>
                    </a:lnTo>
                    <a:lnTo>
                      <a:pt x="40383" y="12241"/>
                    </a:lnTo>
                    <a:lnTo>
                      <a:pt x="40278" y="12199"/>
                    </a:lnTo>
                    <a:lnTo>
                      <a:pt x="40194" y="12136"/>
                    </a:lnTo>
                    <a:lnTo>
                      <a:pt x="40152" y="12115"/>
                    </a:lnTo>
                    <a:lnTo>
                      <a:pt x="40090" y="12136"/>
                    </a:lnTo>
                    <a:lnTo>
                      <a:pt x="40048" y="12178"/>
                    </a:lnTo>
                    <a:lnTo>
                      <a:pt x="39964" y="12115"/>
                    </a:lnTo>
                    <a:lnTo>
                      <a:pt x="39797" y="11990"/>
                    </a:lnTo>
                    <a:lnTo>
                      <a:pt x="39692" y="11969"/>
                    </a:lnTo>
                    <a:lnTo>
                      <a:pt x="39483" y="11990"/>
                    </a:lnTo>
                    <a:lnTo>
                      <a:pt x="39420" y="11969"/>
                    </a:lnTo>
                    <a:lnTo>
                      <a:pt x="39588" y="11927"/>
                    </a:lnTo>
                    <a:lnTo>
                      <a:pt x="39671" y="11864"/>
                    </a:lnTo>
                    <a:lnTo>
                      <a:pt x="39755" y="11864"/>
                    </a:lnTo>
                    <a:lnTo>
                      <a:pt x="39776" y="11885"/>
                    </a:lnTo>
                    <a:lnTo>
                      <a:pt x="39860" y="11885"/>
                    </a:lnTo>
                    <a:lnTo>
                      <a:pt x="39943" y="11822"/>
                    </a:lnTo>
                    <a:lnTo>
                      <a:pt x="40006" y="11780"/>
                    </a:lnTo>
                    <a:lnTo>
                      <a:pt x="40173" y="11780"/>
                    </a:lnTo>
                    <a:lnTo>
                      <a:pt x="40257" y="11822"/>
                    </a:lnTo>
                    <a:lnTo>
                      <a:pt x="40383" y="11822"/>
                    </a:lnTo>
                    <a:lnTo>
                      <a:pt x="40424" y="11760"/>
                    </a:lnTo>
                    <a:lnTo>
                      <a:pt x="40466" y="11676"/>
                    </a:lnTo>
                    <a:lnTo>
                      <a:pt x="40404" y="11592"/>
                    </a:lnTo>
                    <a:lnTo>
                      <a:pt x="40383" y="11467"/>
                    </a:lnTo>
                    <a:lnTo>
                      <a:pt x="40278" y="11236"/>
                    </a:lnTo>
                    <a:lnTo>
                      <a:pt x="40257" y="11090"/>
                    </a:lnTo>
                    <a:lnTo>
                      <a:pt x="40194" y="11132"/>
                    </a:lnTo>
                    <a:lnTo>
                      <a:pt x="40173" y="11090"/>
                    </a:lnTo>
                    <a:lnTo>
                      <a:pt x="40090" y="11132"/>
                    </a:lnTo>
                    <a:lnTo>
                      <a:pt x="40090" y="11174"/>
                    </a:lnTo>
                    <a:lnTo>
                      <a:pt x="40048" y="11278"/>
                    </a:lnTo>
                    <a:lnTo>
                      <a:pt x="40069" y="11299"/>
                    </a:lnTo>
                    <a:lnTo>
                      <a:pt x="40069" y="11383"/>
                    </a:lnTo>
                    <a:lnTo>
                      <a:pt x="40006" y="11404"/>
                    </a:lnTo>
                    <a:lnTo>
                      <a:pt x="39901" y="11467"/>
                    </a:lnTo>
                    <a:lnTo>
                      <a:pt x="39839" y="11550"/>
                    </a:lnTo>
                    <a:lnTo>
                      <a:pt x="39734" y="11508"/>
                    </a:lnTo>
                    <a:lnTo>
                      <a:pt x="39650" y="11488"/>
                    </a:lnTo>
                    <a:lnTo>
                      <a:pt x="39546" y="11508"/>
                    </a:lnTo>
                    <a:lnTo>
                      <a:pt x="39462" y="11613"/>
                    </a:lnTo>
                    <a:lnTo>
                      <a:pt x="39357" y="11718"/>
                    </a:lnTo>
                    <a:lnTo>
                      <a:pt x="39316" y="11697"/>
                    </a:lnTo>
                    <a:lnTo>
                      <a:pt x="39232" y="11676"/>
                    </a:lnTo>
                    <a:lnTo>
                      <a:pt x="39127" y="11697"/>
                    </a:lnTo>
                    <a:lnTo>
                      <a:pt x="39085" y="11697"/>
                    </a:lnTo>
                    <a:lnTo>
                      <a:pt x="39190" y="11592"/>
                    </a:lnTo>
                    <a:lnTo>
                      <a:pt x="39232" y="11571"/>
                    </a:lnTo>
                    <a:lnTo>
                      <a:pt x="39316" y="11613"/>
                    </a:lnTo>
                    <a:lnTo>
                      <a:pt x="39420" y="11571"/>
                    </a:lnTo>
                    <a:lnTo>
                      <a:pt x="39462" y="11467"/>
                    </a:lnTo>
                    <a:lnTo>
                      <a:pt x="39546" y="11404"/>
                    </a:lnTo>
                    <a:lnTo>
                      <a:pt x="39588" y="11404"/>
                    </a:lnTo>
                    <a:lnTo>
                      <a:pt x="39692" y="11362"/>
                    </a:lnTo>
                    <a:lnTo>
                      <a:pt x="39776" y="11299"/>
                    </a:lnTo>
                    <a:lnTo>
                      <a:pt x="39776" y="11174"/>
                    </a:lnTo>
                    <a:lnTo>
                      <a:pt x="39776" y="11132"/>
                    </a:lnTo>
                    <a:lnTo>
                      <a:pt x="39692" y="11132"/>
                    </a:lnTo>
                    <a:lnTo>
                      <a:pt x="39629" y="11153"/>
                    </a:lnTo>
                    <a:lnTo>
                      <a:pt x="39546" y="11132"/>
                    </a:lnTo>
                    <a:lnTo>
                      <a:pt x="39420" y="11132"/>
                    </a:lnTo>
                    <a:lnTo>
                      <a:pt x="39253" y="11278"/>
                    </a:lnTo>
                    <a:lnTo>
                      <a:pt x="39148" y="11383"/>
                    </a:lnTo>
                    <a:lnTo>
                      <a:pt x="38960" y="11404"/>
                    </a:lnTo>
                    <a:lnTo>
                      <a:pt x="39023" y="11362"/>
                    </a:lnTo>
                    <a:lnTo>
                      <a:pt x="39148" y="11341"/>
                    </a:lnTo>
                    <a:lnTo>
                      <a:pt x="39169" y="11257"/>
                    </a:lnTo>
                    <a:lnTo>
                      <a:pt x="39127" y="11236"/>
                    </a:lnTo>
                    <a:lnTo>
                      <a:pt x="39023" y="11236"/>
                    </a:lnTo>
                    <a:lnTo>
                      <a:pt x="39190" y="11153"/>
                    </a:lnTo>
                    <a:lnTo>
                      <a:pt x="39295" y="11153"/>
                    </a:lnTo>
                    <a:lnTo>
                      <a:pt x="39441" y="11048"/>
                    </a:lnTo>
                    <a:lnTo>
                      <a:pt x="39567" y="11048"/>
                    </a:lnTo>
                    <a:lnTo>
                      <a:pt x="39650" y="11027"/>
                    </a:lnTo>
                    <a:lnTo>
                      <a:pt x="39839" y="11027"/>
                    </a:lnTo>
                    <a:lnTo>
                      <a:pt x="39922" y="10944"/>
                    </a:lnTo>
                    <a:lnTo>
                      <a:pt x="39964" y="10881"/>
                    </a:lnTo>
                    <a:lnTo>
                      <a:pt x="39985" y="10839"/>
                    </a:lnTo>
                    <a:lnTo>
                      <a:pt x="40069" y="10818"/>
                    </a:lnTo>
                    <a:lnTo>
                      <a:pt x="40069" y="10923"/>
                    </a:lnTo>
                    <a:lnTo>
                      <a:pt x="40132" y="10944"/>
                    </a:lnTo>
                    <a:lnTo>
                      <a:pt x="40236" y="10839"/>
                    </a:lnTo>
                    <a:lnTo>
                      <a:pt x="40257" y="10734"/>
                    </a:lnTo>
                    <a:lnTo>
                      <a:pt x="40236" y="10672"/>
                    </a:lnTo>
                    <a:lnTo>
                      <a:pt x="40152" y="10630"/>
                    </a:lnTo>
                    <a:lnTo>
                      <a:pt x="40090" y="10525"/>
                    </a:lnTo>
                    <a:lnTo>
                      <a:pt x="39964" y="10400"/>
                    </a:lnTo>
                    <a:lnTo>
                      <a:pt x="39922" y="10295"/>
                    </a:lnTo>
                    <a:lnTo>
                      <a:pt x="39839" y="10295"/>
                    </a:lnTo>
                    <a:lnTo>
                      <a:pt x="39755" y="10337"/>
                    </a:lnTo>
                    <a:lnTo>
                      <a:pt x="39713" y="10400"/>
                    </a:lnTo>
                    <a:lnTo>
                      <a:pt x="39629" y="10420"/>
                    </a:lnTo>
                    <a:lnTo>
                      <a:pt x="39525" y="10504"/>
                    </a:lnTo>
                    <a:lnTo>
                      <a:pt x="39420" y="10504"/>
                    </a:lnTo>
                    <a:lnTo>
                      <a:pt x="39336" y="10567"/>
                    </a:lnTo>
                    <a:lnTo>
                      <a:pt x="39316" y="10546"/>
                    </a:lnTo>
                    <a:lnTo>
                      <a:pt x="39336" y="10441"/>
                    </a:lnTo>
                    <a:lnTo>
                      <a:pt x="39420" y="10400"/>
                    </a:lnTo>
                    <a:lnTo>
                      <a:pt x="39525" y="10400"/>
                    </a:lnTo>
                    <a:lnTo>
                      <a:pt x="39650" y="10253"/>
                    </a:lnTo>
                    <a:lnTo>
                      <a:pt x="39713" y="10190"/>
                    </a:lnTo>
                    <a:lnTo>
                      <a:pt x="39713" y="10127"/>
                    </a:lnTo>
                    <a:lnTo>
                      <a:pt x="39629" y="10148"/>
                    </a:lnTo>
                    <a:lnTo>
                      <a:pt x="39462" y="10211"/>
                    </a:lnTo>
                    <a:lnTo>
                      <a:pt x="39316" y="10316"/>
                    </a:lnTo>
                    <a:lnTo>
                      <a:pt x="39253" y="10316"/>
                    </a:lnTo>
                    <a:lnTo>
                      <a:pt x="39211" y="10358"/>
                    </a:lnTo>
                    <a:lnTo>
                      <a:pt x="39169" y="10441"/>
                    </a:lnTo>
                    <a:lnTo>
                      <a:pt x="39106" y="10630"/>
                    </a:lnTo>
                    <a:lnTo>
                      <a:pt x="38918" y="10839"/>
                    </a:lnTo>
                    <a:lnTo>
                      <a:pt x="38730" y="10944"/>
                    </a:lnTo>
                    <a:lnTo>
                      <a:pt x="38730" y="10923"/>
                    </a:lnTo>
                    <a:lnTo>
                      <a:pt x="38813" y="10839"/>
                    </a:lnTo>
                    <a:lnTo>
                      <a:pt x="38939" y="10713"/>
                    </a:lnTo>
                    <a:lnTo>
                      <a:pt x="39023" y="10567"/>
                    </a:lnTo>
                    <a:lnTo>
                      <a:pt x="39064" y="10525"/>
                    </a:lnTo>
                    <a:lnTo>
                      <a:pt x="39064" y="10462"/>
                    </a:lnTo>
                    <a:lnTo>
                      <a:pt x="39023" y="10462"/>
                    </a:lnTo>
                    <a:lnTo>
                      <a:pt x="39002" y="10441"/>
                    </a:lnTo>
                    <a:lnTo>
                      <a:pt x="38939" y="10462"/>
                    </a:lnTo>
                    <a:lnTo>
                      <a:pt x="38855" y="10609"/>
                    </a:lnTo>
                    <a:lnTo>
                      <a:pt x="38730" y="10734"/>
                    </a:lnTo>
                    <a:lnTo>
                      <a:pt x="38688" y="10734"/>
                    </a:lnTo>
                    <a:lnTo>
                      <a:pt x="38709" y="10651"/>
                    </a:lnTo>
                    <a:lnTo>
                      <a:pt x="38730" y="10567"/>
                    </a:lnTo>
                    <a:lnTo>
                      <a:pt x="38834" y="10462"/>
                    </a:lnTo>
                    <a:lnTo>
                      <a:pt x="38876" y="10400"/>
                    </a:lnTo>
                    <a:lnTo>
                      <a:pt x="38918" y="10316"/>
                    </a:lnTo>
                    <a:lnTo>
                      <a:pt x="39002" y="10316"/>
                    </a:lnTo>
                    <a:lnTo>
                      <a:pt x="39044" y="10337"/>
                    </a:lnTo>
                    <a:lnTo>
                      <a:pt x="39148" y="10337"/>
                    </a:lnTo>
                    <a:lnTo>
                      <a:pt x="39190" y="10295"/>
                    </a:lnTo>
                    <a:lnTo>
                      <a:pt x="39253" y="10211"/>
                    </a:lnTo>
                    <a:lnTo>
                      <a:pt x="39357" y="10148"/>
                    </a:lnTo>
                    <a:lnTo>
                      <a:pt x="39462" y="10023"/>
                    </a:lnTo>
                    <a:lnTo>
                      <a:pt x="39525" y="9918"/>
                    </a:lnTo>
                    <a:lnTo>
                      <a:pt x="39483" y="9814"/>
                    </a:lnTo>
                    <a:lnTo>
                      <a:pt x="39525" y="9730"/>
                    </a:lnTo>
                    <a:lnTo>
                      <a:pt x="39483" y="9709"/>
                    </a:lnTo>
                    <a:lnTo>
                      <a:pt x="39336" y="9793"/>
                    </a:lnTo>
                    <a:lnTo>
                      <a:pt x="39274" y="9876"/>
                    </a:lnTo>
                    <a:lnTo>
                      <a:pt x="39274" y="9981"/>
                    </a:lnTo>
                    <a:lnTo>
                      <a:pt x="39253" y="10107"/>
                    </a:lnTo>
                    <a:lnTo>
                      <a:pt x="39211" y="10127"/>
                    </a:lnTo>
                    <a:lnTo>
                      <a:pt x="39232" y="10086"/>
                    </a:lnTo>
                    <a:lnTo>
                      <a:pt x="39232" y="10023"/>
                    </a:lnTo>
                    <a:lnTo>
                      <a:pt x="39148" y="9981"/>
                    </a:lnTo>
                    <a:lnTo>
                      <a:pt x="39044" y="9981"/>
                    </a:lnTo>
                    <a:lnTo>
                      <a:pt x="38939" y="10044"/>
                    </a:lnTo>
                    <a:lnTo>
                      <a:pt x="38855" y="10023"/>
                    </a:lnTo>
                    <a:lnTo>
                      <a:pt x="38730" y="10044"/>
                    </a:lnTo>
                    <a:lnTo>
                      <a:pt x="38625" y="10107"/>
                    </a:lnTo>
                    <a:lnTo>
                      <a:pt x="38500" y="10107"/>
                    </a:lnTo>
                    <a:lnTo>
                      <a:pt x="38583" y="10044"/>
                    </a:lnTo>
                    <a:lnTo>
                      <a:pt x="38688" y="10002"/>
                    </a:lnTo>
                    <a:lnTo>
                      <a:pt x="38772" y="9897"/>
                    </a:lnTo>
                    <a:lnTo>
                      <a:pt x="38730" y="9814"/>
                    </a:lnTo>
                    <a:lnTo>
                      <a:pt x="38688" y="9814"/>
                    </a:lnTo>
                    <a:lnTo>
                      <a:pt x="38541" y="9835"/>
                    </a:lnTo>
                    <a:lnTo>
                      <a:pt x="38604" y="9772"/>
                    </a:lnTo>
                    <a:lnTo>
                      <a:pt x="38688" y="9772"/>
                    </a:lnTo>
                    <a:lnTo>
                      <a:pt x="38772" y="9709"/>
                    </a:lnTo>
                    <a:lnTo>
                      <a:pt x="38813" y="9604"/>
                    </a:lnTo>
                    <a:lnTo>
                      <a:pt x="38897" y="9583"/>
                    </a:lnTo>
                    <a:lnTo>
                      <a:pt x="38939" y="9521"/>
                    </a:lnTo>
                    <a:lnTo>
                      <a:pt x="39002" y="9521"/>
                    </a:lnTo>
                    <a:lnTo>
                      <a:pt x="39106" y="9604"/>
                    </a:lnTo>
                    <a:lnTo>
                      <a:pt x="39169" y="9667"/>
                    </a:lnTo>
                    <a:lnTo>
                      <a:pt x="39253" y="9667"/>
                    </a:lnTo>
                    <a:lnTo>
                      <a:pt x="39357" y="9521"/>
                    </a:lnTo>
                    <a:lnTo>
                      <a:pt x="39441" y="9458"/>
                    </a:lnTo>
                    <a:lnTo>
                      <a:pt x="39441" y="9395"/>
                    </a:lnTo>
                    <a:lnTo>
                      <a:pt x="39336" y="9270"/>
                    </a:lnTo>
                    <a:lnTo>
                      <a:pt x="39316" y="9165"/>
                    </a:lnTo>
                    <a:lnTo>
                      <a:pt x="39274" y="9060"/>
                    </a:lnTo>
                    <a:lnTo>
                      <a:pt x="39169" y="8956"/>
                    </a:lnTo>
                    <a:lnTo>
                      <a:pt x="39106" y="8893"/>
                    </a:lnTo>
                    <a:lnTo>
                      <a:pt x="39023" y="8726"/>
                    </a:lnTo>
                    <a:lnTo>
                      <a:pt x="38960" y="8747"/>
                    </a:lnTo>
                    <a:lnTo>
                      <a:pt x="38960" y="8830"/>
                    </a:lnTo>
                    <a:lnTo>
                      <a:pt x="38918" y="8893"/>
                    </a:lnTo>
                    <a:lnTo>
                      <a:pt x="38855" y="8935"/>
                    </a:lnTo>
                    <a:lnTo>
                      <a:pt x="38834" y="8977"/>
                    </a:lnTo>
                    <a:lnTo>
                      <a:pt x="38834" y="9060"/>
                    </a:lnTo>
                    <a:lnTo>
                      <a:pt x="38751" y="9102"/>
                    </a:lnTo>
                    <a:lnTo>
                      <a:pt x="38709" y="9186"/>
                    </a:lnTo>
                    <a:lnTo>
                      <a:pt x="38709" y="9291"/>
                    </a:lnTo>
                    <a:lnTo>
                      <a:pt x="38583" y="9353"/>
                    </a:lnTo>
                    <a:lnTo>
                      <a:pt x="38500" y="9458"/>
                    </a:lnTo>
                    <a:lnTo>
                      <a:pt x="38479" y="9542"/>
                    </a:lnTo>
                    <a:lnTo>
                      <a:pt x="38416" y="9604"/>
                    </a:lnTo>
                    <a:lnTo>
                      <a:pt x="38374" y="9583"/>
                    </a:lnTo>
                    <a:lnTo>
                      <a:pt x="38395" y="9458"/>
                    </a:lnTo>
                    <a:lnTo>
                      <a:pt x="38500" y="9291"/>
                    </a:lnTo>
                    <a:lnTo>
                      <a:pt x="38583" y="9270"/>
                    </a:lnTo>
                    <a:lnTo>
                      <a:pt x="38583" y="9228"/>
                    </a:lnTo>
                    <a:lnTo>
                      <a:pt x="38541" y="9186"/>
                    </a:lnTo>
                    <a:lnTo>
                      <a:pt x="38500" y="9123"/>
                    </a:lnTo>
                    <a:lnTo>
                      <a:pt x="38186" y="9332"/>
                    </a:lnTo>
                    <a:lnTo>
                      <a:pt x="38060" y="9500"/>
                    </a:lnTo>
                    <a:lnTo>
                      <a:pt x="37997" y="9583"/>
                    </a:lnTo>
                    <a:lnTo>
                      <a:pt x="37893" y="9604"/>
                    </a:lnTo>
                    <a:lnTo>
                      <a:pt x="37893" y="9583"/>
                    </a:lnTo>
                    <a:lnTo>
                      <a:pt x="37956" y="9542"/>
                    </a:lnTo>
                    <a:lnTo>
                      <a:pt x="38039" y="9374"/>
                    </a:lnTo>
                    <a:lnTo>
                      <a:pt x="38060" y="9291"/>
                    </a:lnTo>
                    <a:lnTo>
                      <a:pt x="38186" y="9165"/>
                    </a:lnTo>
                    <a:lnTo>
                      <a:pt x="38248" y="9081"/>
                    </a:lnTo>
                    <a:lnTo>
                      <a:pt x="38207" y="9019"/>
                    </a:lnTo>
                    <a:lnTo>
                      <a:pt x="38207" y="8935"/>
                    </a:lnTo>
                    <a:lnTo>
                      <a:pt x="38081" y="9019"/>
                    </a:lnTo>
                    <a:lnTo>
                      <a:pt x="37935" y="9144"/>
                    </a:lnTo>
                    <a:lnTo>
                      <a:pt x="37893" y="9249"/>
                    </a:lnTo>
                    <a:lnTo>
                      <a:pt x="37809" y="9353"/>
                    </a:lnTo>
                    <a:lnTo>
                      <a:pt x="37788" y="9332"/>
                    </a:lnTo>
                    <a:lnTo>
                      <a:pt x="37809" y="9228"/>
                    </a:lnTo>
                    <a:lnTo>
                      <a:pt x="37872" y="9123"/>
                    </a:lnTo>
                    <a:lnTo>
                      <a:pt x="37809" y="9081"/>
                    </a:lnTo>
                    <a:lnTo>
                      <a:pt x="37809" y="9039"/>
                    </a:lnTo>
                    <a:lnTo>
                      <a:pt x="37893" y="9019"/>
                    </a:lnTo>
                    <a:lnTo>
                      <a:pt x="38081" y="8872"/>
                    </a:lnTo>
                    <a:lnTo>
                      <a:pt x="38269" y="8726"/>
                    </a:lnTo>
                    <a:lnTo>
                      <a:pt x="38269" y="8642"/>
                    </a:lnTo>
                    <a:lnTo>
                      <a:pt x="38186" y="8642"/>
                    </a:lnTo>
                    <a:lnTo>
                      <a:pt x="38060" y="8726"/>
                    </a:lnTo>
                    <a:lnTo>
                      <a:pt x="38018" y="8809"/>
                    </a:lnTo>
                    <a:lnTo>
                      <a:pt x="37914" y="8851"/>
                    </a:lnTo>
                    <a:lnTo>
                      <a:pt x="37914" y="8809"/>
                    </a:lnTo>
                    <a:lnTo>
                      <a:pt x="37893" y="8747"/>
                    </a:lnTo>
                    <a:lnTo>
                      <a:pt x="37704" y="8872"/>
                    </a:lnTo>
                    <a:lnTo>
                      <a:pt x="37642" y="8977"/>
                    </a:lnTo>
                    <a:lnTo>
                      <a:pt x="37558" y="9165"/>
                    </a:lnTo>
                    <a:lnTo>
                      <a:pt x="37432" y="9249"/>
                    </a:lnTo>
                    <a:lnTo>
                      <a:pt x="37349" y="9249"/>
                    </a:lnTo>
                    <a:lnTo>
                      <a:pt x="37432" y="9165"/>
                    </a:lnTo>
                    <a:lnTo>
                      <a:pt x="37558" y="9060"/>
                    </a:lnTo>
                    <a:lnTo>
                      <a:pt x="37600" y="8956"/>
                    </a:lnTo>
                    <a:lnTo>
                      <a:pt x="37579" y="8935"/>
                    </a:lnTo>
                    <a:lnTo>
                      <a:pt x="37495" y="8935"/>
                    </a:lnTo>
                    <a:lnTo>
                      <a:pt x="37600" y="8851"/>
                    </a:lnTo>
                    <a:lnTo>
                      <a:pt x="37746" y="8830"/>
                    </a:lnTo>
                    <a:lnTo>
                      <a:pt x="37788" y="8767"/>
                    </a:lnTo>
                    <a:lnTo>
                      <a:pt x="37767" y="8726"/>
                    </a:lnTo>
                    <a:lnTo>
                      <a:pt x="37683" y="8747"/>
                    </a:lnTo>
                    <a:lnTo>
                      <a:pt x="37558" y="8767"/>
                    </a:lnTo>
                    <a:lnTo>
                      <a:pt x="37474" y="8851"/>
                    </a:lnTo>
                    <a:lnTo>
                      <a:pt x="37391" y="8830"/>
                    </a:lnTo>
                    <a:lnTo>
                      <a:pt x="37600" y="8726"/>
                    </a:lnTo>
                    <a:lnTo>
                      <a:pt x="37579" y="8663"/>
                    </a:lnTo>
                    <a:lnTo>
                      <a:pt x="37474" y="8663"/>
                    </a:lnTo>
                    <a:lnTo>
                      <a:pt x="37537" y="8600"/>
                    </a:lnTo>
                    <a:lnTo>
                      <a:pt x="37642" y="8600"/>
                    </a:lnTo>
                    <a:lnTo>
                      <a:pt x="37683" y="8642"/>
                    </a:lnTo>
                    <a:lnTo>
                      <a:pt x="37809" y="8642"/>
                    </a:lnTo>
                    <a:lnTo>
                      <a:pt x="37872" y="8537"/>
                    </a:lnTo>
                    <a:lnTo>
                      <a:pt x="37997" y="8495"/>
                    </a:lnTo>
                    <a:lnTo>
                      <a:pt x="37997" y="8412"/>
                    </a:lnTo>
                    <a:lnTo>
                      <a:pt x="38060" y="8328"/>
                    </a:lnTo>
                    <a:lnTo>
                      <a:pt x="38060" y="8286"/>
                    </a:lnTo>
                    <a:lnTo>
                      <a:pt x="37976" y="8286"/>
                    </a:lnTo>
                    <a:lnTo>
                      <a:pt x="37914" y="8223"/>
                    </a:lnTo>
                    <a:lnTo>
                      <a:pt x="37809" y="8203"/>
                    </a:lnTo>
                    <a:lnTo>
                      <a:pt x="37683" y="8307"/>
                    </a:lnTo>
                    <a:lnTo>
                      <a:pt x="37537" y="8349"/>
                    </a:lnTo>
                    <a:lnTo>
                      <a:pt x="37453" y="8495"/>
                    </a:lnTo>
                    <a:lnTo>
                      <a:pt x="37244" y="8705"/>
                    </a:lnTo>
                    <a:lnTo>
                      <a:pt x="37181" y="8705"/>
                    </a:lnTo>
                    <a:lnTo>
                      <a:pt x="37223" y="8621"/>
                    </a:lnTo>
                    <a:lnTo>
                      <a:pt x="37265" y="8621"/>
                    </a:lnTo>
                    <a:lnTo>
                      <a:pt x="37370" y="8537"/>
                    </a:lnTo>
                    <a:lnTo>
                      <a:pt x="37495" y="8349"/>
                    </a:lnTo>
                    <a:lnTo>
                      <a:pt x="37642" y="8286"/>
                    </a:lnTo>
                    <a:lnTo>
                      <a:pt x="37704" y="8203"/>
                    </a:lnTo>
                    <a:lnTo>
                      <a:pt x="37683" y="8140"/>
                    </a:lnTo>
                    <a:lnTo>
                      <a:pt x="37495" y="8140"/>
                    </a:lnTo>
                    <a:lnTo>
                      <a:pt x="37328" y="8286"/>
                    </a:lnTo>
                    <a:lnTo>
                      <a:pt x="37495" y="8119"/>
                    </a:lnTo>
                    <a:lnTo>
                      <a:pt x="37663" y="8077"/>
                    </a:lnTo>
                    <a:lnTo>
                      <a:pt x="37767" y="8098"/>
                    </a:lnTo>
                    <a:lnTo>
                      <a:pt x="37851" y="8119"/>
                    </a:lnTo>
                    <a:lnTo>
                      <a:pt x="37956" y="8014"/>
                    </a:lnTo>
                    <a:lnTo>
                      <a:pt x="37956" y="7931"/>
                    </a:lnTo>
                    <a:lnTo>
                      <a:pt x="37914" y="7889"/>
                    </a:lnTo>
                    <a:lnTo>
                      <a:pt x="37914" y="7805"/>
                    </a:lnTo>
                    <a:lnTo>
                      <a:pt x="37914" y="7721"/>
                    </a:lnTo>
                    <a:lnTo>
                      <a:pt x="37788" y="7679"/>
                    </a:lnTo>
                    <a:lnTo>
                      <a:pt x="37746" y="7596"/>
                    </a:lnTo>
                    <a:lnTo>
                      <a:pt x="37642" y="7575"/>
                    </a:lnTo>
                    <a:lnTo>
                      <a:pt x="37600" y="7617"/>
                    </a:lnTo>
                    <a:lnTo>
                      <a:pt x="37558" y="7617"/>
                    </a:lnTo>
                    <a:lnTo>
                      <a:pt x="37558" y="7533"/>
                    </a:lnTo>
                    <a:lnTo>
                      <a:pt x="37474" y="7512"/>
                    </a:lnTo>
                    <a:lnTo>
                      <a:pt x="37391" y="7428"/>
                    </a:lnTo>
                    <a:lnTo>
                      <a:pt x="37391" y="7366"/>
                    </a:lnTo>
                    <a:lnTo>
                      <a:pt x="37244" y="7282"/>
                    </a:lnTo>
                    <a:lnTo>
                      <a:pt x="37181" y="7282"/>
                    </a:lnTo>
                    <a:lnTo>
                      <a:pt x="37139" y="7219"/>
                    </a:lnTo>
                    <a:lnTo>
                      <a:pt x="37014" y="7219"/>
                    </a:lnTo>
                    <a:lnTo>
                      <a:pt x="36826" y="7261"/>
                    </a:lnTo>
                    <a:lnTo>
                      <a:pt x="36721" y="7366"/>
                    </a:lnTo>
                    <a:lnTo>
                      <a:pt x="36595" y="7366"/>
                    </a:lnTo>
                    <a:lnTo>
                      <a:pt x="36491" y="7533"/>
                    </a:lnTo>
                    <a:lnTo>
                      <a:pt x="36512" y="7596"/>
                    </a:lnTo>
                    <a:lnTo>
                      <a:pt x="36595" y="7617"/>
                    </a:lnTo>
                    <a:lnTo>
                      <a:pt x="36805" y="7805"/>
                    </a:lnTo>
                    <a:lnTo>
                      <a:pt x="36826" y="7847"/>
                    </a:lnTo>
                    <a:lnTo>
                      <a:pt x="36909" y="7889"/>
                    </a:lnTo>
                    <a:lnTo>
                      <a:pt x="36951" y="7993"/>
                    </a:lnTo>
                    <a:lnTo>
                      <a:pt x="36909" y="7993"/>
                    </a:lnTo>
                    <a:lnTo>
                      <a:pt x="36826" y="7931"/>
                    </a:lnTo>
                    <a:lnTo>
                      <a:pt x="36700" y="7931"/>
                    </a:lnTo>
                    <a:lnTo>
                      <a:pt x="36700" y="7847"/>
                    </a:lnTo>
                    <a:lnTo>
                      <a:pt x="36512" y="7679"/>
                    </a:lnTo>
                    <a:lnTo>
                      <a:pt x="36428" y="7700"/>
                    </a:lnTo>
                    <a:lnTo>
                      <a:pt x="36386" y="7721"/>
                    </a:lnTo>
                    <a:lnTo>
                      <a:pt x="36386" y="7721"/>
                    </a:lnTo>
                    <a:lnTo>
                      <a:pt x="36407" y="7638"/>
                    </a:lnTo>
                    <a:lnTo>
                      <a:pt x="36428" y="7533"/>
                    </a:lnTo>
                    <a:lnTo>
                      <a:pt x="36303" y="7491"/>
                    </a:lnTo>
                    <a:lnTo>
                      <a:pt x="36240" y="7512"/>
                    </a:lnTo>
                    <a:lnTo>
                      <a:pt x="36240" y="7721"/>
                    </a:lnTo>
                    <a:lnTo>
                      <a:pt x="36303" y="7826"/>
                    </a:lnTo>
                    <a:lnTo>
                      <a:pt x="36323" y="7951"/>
                    </a:lnTo>
                    <a:lnTo>
                      <a:pt x="36303" y="8035"/>
                    </a:lnTo>
                    <a:lnTo>
                      <a:pt x="36303" y="7931"/>
                    </a:lnTo>
                    <a:lnTo>
                      <a:pt x="36219" y="7784"/>
                    </a:lnTo>
                    <a:lnTo>
                      <a:pt x="36135" y="7889"/>
                    </a:lnTo>
                    <a:lnTo>
                      <a:pt x="36093" y="7993"/>
                    </a:lnTo>
                    <a:lnTo>
                      <a:pt x="36135" y="8056"/>
                    </a:lnTo>
                    <a:lnTo>
                      <a:pt x="36072" y="8119"/>
                    </a:lnTo>
                    <a:lnTo>
                      <a:pt x="35968" y="8056"/>
                    </a:lnTo>
                    <a:lnTo>
                      <a:pt x="35863" y="8035"/>
                    </a:lnTo>
                    <a:lnTo>
                      <a:pt x="35905" y="7951"/>
                    </a:lnTo>
                    <a:lnTo>
                      <a:pt x="36010" y="7889"/>
                    </a:lnTo>
                    <a:lnTo>
                      <a:pt x="36135" y="7700"/>
                    </a:lnTo>
                    <a:lnTo>
                      <a:pt x="36177" y="7596"/>
                    </a:lnTo>
                    <a:lnTo>
                      <a:pt x="36093" y="7512"/>
                    </a:lnTo>
                    <a:lnTo>
                      <a:pt x="36072" y="7407"/>
                    </a:lnTo>
                    <a:lnTo>
                      <a:pt x="35926" y="7533"/>
                    </a:lnTo>
                    <a:lnTo>
                      <a:pt x="35884" y="7596"/>
                    </a:lnTo>
                    <a:lnTo>
                      <a:pt x="35863" y="7533"/>
                    </a:lnTo>
                    <a:lnTo>
                      <a:pt x="35884" y="7407"/>
                    </a:lnTo>
                    <a:lnTo>
                      <a:pt x="35779" y="7387"/>
                    </a:lnTo>
                    <a:lnTo>
                      <a:pt x="35717" y="7407"/>
                    </a:lnTo>
                    <a:lnTo>
                      <a:pt x="35696" y="7491"/>
                    </a:lnTo>
                    <a:lnTo>
                      <a:pt x="35717" y="7617"/>
                    </a:lnTo>
                    <a:lnTo>
                      <a:pt x="35717" y="7742"/>
                    </a:lnTo>
                    <a:lnTo>
                      <a:pt x="35675" y="7700"/>
                    </a:lnTo>
                    <a:lnTo>
                      <a:pt x="35675" y="7533"/>
                    </a:lnTo>
                    <a:lnTo>
                      <a:pt x="35654" y="7512"/>
                    </a:lnTo>
                    <a:lnTo>
                      <a:pt x="35591" y="7617"/>
                    </a:lnTo>
                    <a:lnTo>
                      <a:pt x="35487" y="7638"/>
                    </a:lnTo>
                    <a:lnTo>
                      <a:pt x="35487" y="7721"/>
                    </a:lnTo>
                    <a:lnTo>
                      <a:pt x="35403" y="7826"/>
                    </a:lnTo>
                    <a:lnTo>
                      <a:pt x="35340" y="7847"/>
                    </a:lnTo>
                    <a:lnTo>
                      <a:pt x="35277" y="7931"/>
                    </a:lnTo>
                    <a:lnTo>
                      <a:pt x="35173" y="7931"/>
                    </a:lnTo>
                    <a:lnTo>
                      <a:pt x="35256" y="7847"/>
                    </a:lnTo>
                    <a:lnTo>
                      <a:pt x="35256" y="7784"/>
                    </a:lnTo>
                    <a:lnTo>
                      <a:pt x="35194" y="7721"/>
                    </a:lnTo>
                    <a:lnTo>
                      <a:pt x="35152" y="7721"/>
                    </a:lnTo>
                    <a:lnTo>
                      <a:pt x="35152" y="7679"/>
                    </a:lnTo>
                    <a:lnTo>
                      <a:pt x="35235" y="7679"/>
                    </a:lnTo>
                    <a:lnTo>
                      <a:pt x="35277" y="7700"/>
                    </a:lnTo>
                    <a:lnTo>
                      <a:pt x="35298" y="7638"/>
                    </a:lnTo>
                    <a:lnTo>
                      <a:pt x="35298" y="7596"/>
                    </a:lnTo>
                    <a:lnTo>
                      <a:pt x="35298" y="7554"/>
                    </a:lnTo>
                    <a:lnTo>
                      <a:pt x="35403" y="7491"/>
                    </a:lnTo>
                    <a:lnTo>
                      <a:pt x="35570" y="7345"/>
                    </a:lnTo>
                    <a:lnTo>
                      <a:pt x="35591" y="7261"/>
                    </a:lnTo>
                    <a:lnTo>
                      <a:pt x="35675" y="7177"/>
                    </a:lnTo>
                    <a:lnTo>
                      <a:pt x="35570" y="7177"/>
                    </a:lnTo>
                    <a:lnTo>
                      <a:pt x="35403" y="7282"/>
                    </a:lnTo>
                    <a:lnTo>
                      <a:pt x="35277" y="7407"/>
                    </a:lnTo>
                    <a:lnTo>
                      <a:pt x="35194" y="7407"/>
                    </a:lnTo>
                    <a:lnTo>
                      <a:pt x="35277" y="7324"/>
                    </a:lnTo>
                    <a:lnTo>
                      <a:pt x="35361" y="7219"/>
                    </a:lnTo>
                    <a:lnTo>
                      <a:pt x="35445" y="7156"/>
                    </a:lnTo>
                    <a:lnTo>
                      <a:pt x="35549" y="7114"/>
                    </a:lnTo>
                    <a:lnTo>
                      <a:pt x="35612" y="7052"/>
                    </a:lnTo>
                    <a:lnTo>
                      <a:pt x="35696" y="7052"/>
                    </a:lnTo>
                    <a:lnTo>
                      <a:pt x="35779" y="6905"/>
                    </a:lnTo>
                    <a:lnTo>
                      <a:pt x="35779" y="6863"/>
                    </a:lnTo>
                    <a:lnTo>
                      <a:pt x="35696" y="6780"/>
                    </a:lnTo>
                    <a:lnTo>
                      <a:pt x="35696" y="6675"/>
                    </a:lnTo>
                    <a:lnTo>
                      <a:pt x="35717" y="6591"/>
                    </a:lnTo>
                    <a:lnTo>
                      <a:pt x="35884" y="6424"/>
                    </a:lnTo>
                    <a:lnTo>
                      <a:pt x="35905" y="6361"/>
                    </a:lnTo>
                    <a:lnTo>
                      <a:pt x="35863" y="6257"/>
                    </a:lnTo>
                    <a:lnTo>
                      <a:pt x="35842" y="6194"/>
                    </a:lnTo>
                    <a:lnTo>
                      <a:pt x="35800" y="6131"/>
                    </a:lnTo>
                    <a:lnTo>
                      <a:pt x="35884" y="6006"/>
                    </a:lnTo>
                    <a:lnTo>
                      <a:pt x="35968" y="5922"/>
                    </a:lnTo>
                    <a:lnTo>
                      <a:pt x="35989" y="5838"/>
                    </a:lnTo>
                    <a:lnTo>
                      <a:pt x="36010" y="5587"/>
                    </a:lnTo>
                    <a:lnTo>
                      <a:pt x="36051" y="5524"/>
                    </a:lnTo>
                    <a:lnTo>
                      <a:pt x="36010" y="5462"/>
                    </a:lnTo>
                    <a:lnTo>
                      <a:pt x="35842" y="5399"/>
                    </a:lnTo>
                    <a:lnTo>
                      <a:pt x="35654" y="5399"/>
                    </a:lnTo>
                    <a:lnTo>
                      <a:pt x="35487" y="5357"/>
                    </a:lnTo>
                    <a:lnTo>
                      <a:pt x="35361" y="5420"/>
                    </a:lnTo>
                    <a:lnTo>
                      <a:pt x="35235" y="5420"/>
                    </a:lnTo>
                    <a:lnTo>
                      <a:pt x="35068" y="5503"/>
                    </a:lnTo>
                    <a:lnTo>
                      <a:pt x="34796" y="5587"/>
                    </a:lnTo>
                    <a:lnTo>
                      <a:pt x="34754" y="5671"/>
                    </a:lnTo>
                    <a:lnTo>
                      <a:pt x="34859" y="5796"/>
                    </a:lnTo>
                    <a:lnTo>
                      <a:pt x="34859" y="5880"/>
                    </a:lnTo>
                    <a:lnTo>
                      <a:pt x="34817" y="5922"/>
                    </a:lnTo>
                    <a:lnTo>
                      <a:pt x="34754" y="5775"/>
                    </a:lnTo>
                    <a:lnTo>
                      <a:pt x="34712" y="5713"/>
                    </a:lnTo>
                    <a:lnTo>
                      <a:pt x="34650" y="5587"/>
                    </a:lnTo>
                    <a:lnTo>
                      <a:pt x="34524" y="5587"/>
                    </a:lnTo>
                    <a:lnTo>
                      <a:pt x="34440" y="5671"/>
                    </a:lnTo>
                    <a:lnTo>
                      <a:pt x="34440" y="5734"/>
                    </a:lnTo>
                    <a:lnTo>
                      <a:pt x="34398" y="5796"/>
                    </a:lnTo>
                    <a:lnTo>
                      <a:pt x="34378" y="5713"/>
                    </a:lnTo>
                    <a:lnTo>
                      <a:pt x="34398" y="5608"/>
                    </a:lnTo>
                    <a:lnTo>
                      <a:pt x="34336" y="5587"/>
                    </a:lnTo>
                    <a:lnTo>
                      <a:pt x="34189" y="5608"/>
                    </a:lnTo>
                    <a:lnTo>
                      <a:pt x="34126" y="5713"/>
                    </a:lnTo>
                    <a:lnTo>
                      <a:pt x="34126" y="5796"/>
                    </a:lnTo>
                    <a:lnTo>
                      <a:pt x="34273" y="5901"/>
                    </a:lnTo>
                    <a:lnTo>
                      <a:pt x="34378" y="6047"/>
                    </a:lnTo>
                    <a:lnTo>
                      <a:pt x="34503" y="6131"/>
                    </a:lnTo>
                    <a:lnTo>
                      <a:pt x="34440" y="6131"/>
                    </a:lnTo>
                    <a:lnTo>
                      <a:pt x="34294" y="6047"/>
                    </a:lnTo>
                    <a:lnTo>
                      <a:pt x="34106" y="5880"/>
                    </a:lnTo>
                    <a:lnTo>
                      <a:pt x="34064" y="5880"/>
                    </a:lnTo>
                    <a:lnTo>
                      <a:pt x="34022" y="5922"/>
                    </a:lnTo>
                    <a:lnTo>
                      <a:pt x="33854" y="5922"/>
                    </a:lnTo>
                    <a:lnTo>
                      <a:pt x="33813" y="5943"/>
                    </a:lnTo>
                    <a:lnTo>
                      <a:pt x="33875" y="6006"/>
                    </a:lnTo>
                    <a:lnTo>
                      <a:pt x="34001" y="6006"/>
                    </a:lnTo>
                    <a:lnTo>
                      <a:pt x="34022" y="6047"/>
                    </a:lnTo>
                    <a:lnTo>
                      <a:pt x="34064" y="6152"/>
                    </a:lnTo>
                    <a:lnTo>
                      <a:pt x="34210" y="6257"/>
                    </a:lnTo>
                    <a:lnTo>
                      <a:pt x="34231" y="6340"/>
                    </a:lnTo>
                    <a:lnTo>
                      <a:pt x="34315" y="6424"/>
                    </a:lnTo>
                    <a:lnTo>
                      <a:pt x="34210" y="6424"/>
                    </a:lnTo>
                    <a:lnTo>
                      <a:pt x="34126" y="6319"/>
                    </a:lnTo>
                    <a:lnTo>
                      <a:pt x="33980" y="6236"/>
                    </a:lnTo>
                    <a:lnTo>
                      <a:pt x="33980" y="6152"/>
                    </a:lnTo>
                    <a:lnTo>
                      <a:pt x="33875" y="6047"/>
                    </a:lnTo>
                    <a:lnTo>
                      <a:pt x="33750" y="6047"/>
                    </a:lnTo>
                    <a:lnTo>
                      <a:pt x="33666" y="6131"/>
                    </a:lnTo>
                    <a:lnTo>
                      <a:pt x="33666" y="6215"/>
                    </a:lnTo>
                    <a:lnTo>
                      <a:pt x="33582" y="6361"/>
                    </a:lnTo>
                    <a:lnTo>
                      <a:pt x="33541" y="6529"/>
                    </a:lnTo>
                    <a:lnTo>
                      <a:pt x="33603" y="6633"/>
                    </a:lnTo>
                    <a:lnTo>
                      <a:pt x="33478" y="6675"/>
                    </a:lnTo>
                    <a:lnTo>
                      <a:pt x="33478" y="6759"/>
                    </a:lnTo>
                    <a:lnTo>
                      <a:pt x="33541" y="6822"/>
                    </a:lnTo>
                    <a:lnTo>
                      <a:pt x="33562" y="6926"/>
                    </a:lnTo>
                    <a:lnTo>
                      <a:pt x="33645" y="6926"/>
                    </a:lnTo>
                    <a:lnTo>
                      <a:pt x="33813" y="6780"/>
                    </a:lnTo>
                    <a:lnTo>
                      <a:pt x="33896" y="6780"/>
                    </a:lnTo>
                    <a:lnTo>
                      <a:pt x="33917" y="6842"/>
                    </a:lnTo>
                    <a:lnTo>
                      <a:pt x="33813" y="6863"/>
                    </a:lnTo>
                    <a:lnTo>
                      <a:pt x="33771" y="6884"/>
                    </a:lnTo>
                    <a:lnTo>
                      <a:pt x="33771" y="6947"/>
                    </a:lnTo>
                    <a:lnTo>
                      <a:pt x="33687" y="6947"/>
                    </a:lnTo>
                    <a:lnTo>
                      <a:pt x="33603" y="7052"/>
                    </a:lnTo>
                    <a:lnTo>
                      <a:pt x="33603" y="7156"/>
                    </a:lnTo>
                    <a:lnTo>
                      <a:pt x="33541" y="7240"/>
                    </a:lnTo>
                    <a:lnTo>
                      <a:pt x="33478" y="7177"/>
                    </a:lnTo>
                    <a:lnTo>
                      <a:pt x="33499" y="7094"/>
                    </a:lnTo>
                    <a:lnTo>
                      <a:pt x="33436" y="6947"/>
                    </a:lnTo>
                    <a:lnTo>
                      <a:pt x="33352" y="6926"/>
                    </a:lnTo>
                    <a:lnTo>
                      <a:pt x="33290" y="7031"/>
                    </a:lnTo>
                    <a:lnTo>
                      <a:pt x="33331" y="7094"/>
                    </a:lnTo>
                    <a:lnTo>
                      <a:pt x="33269" y="7177"/>
                    </a:lnTo>
                    <a:lnTo>
                      <a:pt x="33164" y="7198"/>
                    </a:lnTo>
                    <a:lnTo>
                      <a:pt x="33122" y="7261"/>
                    </a:lnTo>
                    <a:lnTo>
                      <a:pt x="33080" y="7177"/>
                    </a:lnTo>
                    <a:lnTo>
                      <a:pt x="33038" y="7198"/>
                    </a:lnTo>
                    <a:lnTo>
                      <a:pt x="33059" y="7303"/>
                    </a:lnTo>
                    <a:lnTo>
                      <a:pt x="33122" y="7407"/>
                    </a:lnTo>
                    <a:lnTo>
                      <a:pt x="33122" y="7554"/>
                    </a:lnTo>
                    <a:lnTo>
                      <a:pt x="33143" y="7575"/>
                    </a:lnTo>
                    <a:lnTo>
                      <a:pt x="33143" y="7700"/>
                    </a:lnTo>
                    <a:lnTo>
                      <a:pt x="33227" y="7721"/>
                    </a:lnTo>
                    <a:lnTo>
                      <a:pt x="33290" y="7784"/>
                    </a:lnTo>
                    <a:lnTo>
                      <a:pt x="33269" y="7868"/>
                    </a:lnTo>
                    <a:lnTo>
                      <a:pt x="33290" y="7931"/>
                    </a:lnTo>
                    <a:lnTo>
                      <a:pt x="33290" y="8035"/>
                    </a:lnTo>
                    <a:lnTo>
                      <a:pt x="33185" y="8119"/>
                    </a:lnTo>
                    <a:lnTo>
                      <a:pt x="33143" y="8203"/>
                    </a:lnTo>
                    <a:lnTo>
                      <a:pt x="33122" y="8412"/>
                    </a:lnTo>
                    <a:lnTo>
                      <a:pt x="33059" y="8454"/>
                    </a:lnTo>
                    <a:lnTo>
                      <a:pt x="32934" y="8663"/>
                    </a:lnTo>
                    <a:lnTo>
                      <a:pt x="32934" y="8747"/>
                    </a:lnTo>
                    <a:lnTo>
                      <a:pt x="32808" y="8872"/>
                    </a:lnTo>
                    <a:lnTo>
                      <a:pt x="32829" y="8830"/>
                    </a:lnTo>
                    <a:lnTo>
                      <a:pt x="32829" y="8726"/>
                    </a:lnTo>
                    <a:lnTo>
                      <a:pt x="32871" y="8558"/>
                    </a:lnTo>
                    <a:lnTo>
                      <a:pt x="32955" y="8495"/>
                    </a:lnTo>
                    <a:lnTo>
                      <a:pt x="32934" y="8433"/>
                    </a:lnTo>
                    <a:lnTo>
                      <a:pt x="32913" y="8454"/>
                    </a:lnTo>
                    <a:lnTo>
                      <a:pt x="32829" y="8454"/>
                    </a:lnTo>
                    <a:lnTo>
                      <a:pt x="32746" y="8391"/>
                    </a:lnTo>
                    <a:lnTo>
                      <a:pt x="32704" y="8349"/>
                    </a:lnTo>
                    <a:lnTo>
                      <a:pt x="32746" y="8328"/>
                    </a:lnTo>
                    <a:lnTo>
                      <a:pt x="32829" y="8307"/>
                    </a:lnTo>
                    <a:lnTo>
                      <a:pt x="32913" y="8307"/>
                    </a:lnTo>
                    <a:lnTo>
                      <a:pt x="32913" y="8244"/>
                    </a:lnTo>
                    <a:lnTo>
                      <a:pt x="32955" y="8244"/>
                    </a:lnTo>
                    <a:lnTo>
                      <a:pt x="32976" y="8349"/>
                    </a:lnTo>
                    <a:lnTo>
                      <a:pt x="33038" y="8244"/>
                    </a:lnTo>
                    <a:lnTo>
                      <a:pt x="33038" y="8140"/>
                    </a:lnTo>
                    <a:lnTo>
                      <a:pt x="32934" y="8098"/>
                    </a:lnTo>
                    <a:lnTo>
                      <a:pt x="32913" y="8035"/>
                    </a:lnTo>
                    <a:lnTo>
                      <a:pt x="32808" y="7910"/>
                    </a:lnTo>
                    <a:lnTo>
                      <a:pt x="32808" y="7763"/>
                    </a:lnTo>
                    <a:lnTo>
                      <a:pt x="32746" y="7679"/>
                    </a:lnTo>
                    <a:lnTo>
                      <a:pt x="32725" y="7512"/>
                    </a:lnTo>
                    <a:lnTo>
                      <a:pt x="32704" y="7491"/>
                    </a:lnTo>
                    <a:lnTo>
                      <a:pt x="32704" y="7407"/>
                    </a:lnTo>
                    <a:lnTo>
                      <a:pt x="32746" y="7366"/>
                    </a:lnTo>
                    <a:lnTo>
                      <a:pt x="32829" y="7198"/>
                    </a:lnTo>
                    <a:lnTo>
                      <a:pt x="32829" y="7094"/>
                    </a:lnTo>
                    <a:lnTo>
                      <a:pt x="32934" y="6989"/>
                    </a:lnTo>
                    <a:lnTo>
                      <a:pt x="33018" y="6884"/>
                    </a:lnTo>
                    <a:lnTo>
                      <a:pt x="33122" y="6842"/>
                    </a:lnTo>
                    <a:lnTo>
                      <a:pt x="33122" y="6738"/>
                    </a:lnTo>
                    <a:lnTo>
                      <a:pt x="33059" y="6654"/>
                    </a:lnTo>
                    <a:lnTo>
                      <a:pt x="33018" y="6550"/>
                    </a:lnTo>
                    <a:lnTo>
                      <a:pt x="33038" y="6424"/>
                    </a:lnTo>
                    <a:lnTo>
                      <a:pt x="33143" y="6215"/>
                    </a:lnTo>
                    <a:lnTo>
                      <a:pt x="33227" y="6173"/>
                    </a:lnTo>
                    <a:lnTo>
                      <a:pt x="33394" y="6068"/>
                    </a:lnTo>
                    <a:lnTo>
                      <a:pt x="33603" y="5817"/>
                    </a:lnTo>
                    <a:lnTo>
                      <a:pt x="33813" y="5608"/>
                    </a:lnTo>
                    <a:lnTo>
                      <a:pt x="33959" y="5587"/>
                    </a:lnTo>
                    <a:lnTo>
                      <a:pt x="34064" y="5441"/>
                    </a:lnTo>
                    <a:lnTo>
                      <a:pt x="34106" y="5378"/>
                    </a:lnTo>
                    <a:lnTo>
                      <a:pt x="34210" y="5378"/>
                    </a:lnTo>
                    <a:lnTo>
                      <a:pt x="34398" y="5294"/>
                    </a:lnTo>
                    <a:lnTo>
                      <a:pt x="34545" y="5231"/>
                    </a:lnTo>
                    <a:lnTo>
                      <a:pt x="34587" y="5169"/>
                    </a:lnTo>
                    <a:lnTo>
                      <a:pt x="34545" y="5085"/>
                    </a:lnTo>
                    <a:lnTo>
                      <a:pt x="34315" y="4980"/>
                    </a:lnTo>
                    <a:lnTo>
                      <a:pt x="34189" y="4897"/>
                    </a:lnTo>
                    <a:lnTo>
                      <a:pt x="34001" y="4897"/>
                    </a:lnTo>
                    <a:lnTo>
                      <a:pt x="33959" y="4876"/>
                    </a:lnTo>
                    <a:lnTo>
                      <a:pt x="33875" y="4897"/>
                    </a:lnTo>
                    <a:lnTo>
                      <a:pt x="33708" y="4876"/>
                    </a:lnTo>
                    <a:lnTo>
                      <a:pt x="33645" y="4897"/>
                    </a:lnTo>
                    <a:lnTo>
                      <a:pt x="33436" y="4897"/>
                    </a:lnTo>
                    <a:lnTo>
                      <a:pt x="33122" y="5001"/>
                    </a:lnTo>
                    <a:lnTo>
                      <a:pt x="32934" y="5190"/>
                    </a:lnTo>
                    <a:lnTo>
                      <a:pt x="32725" y="5273"/>
                    </a:lnTo>
                    <a:lnTo>
                      <a:pt x="32704" y="5378"/>
                    </a:lnTo>
                    <a:lnTo>
                      <a:pt x="32725" y="5482"/>
                    </a:lnTo>
                    <a:lnTo>
                      <a:pt x="32641" y="5441"/>
                    </a:lnTo>
                    <a:lnTo>
                      <a:pt x="32557" y="5441"/>
                    </a:lnTo>
                    <a:lnTo>
                      <a:pt x="32494" y="5545"/>
                    </a:lnTo>
                    <a:lnTo>
                      <a:pt x="32348" y="5545"/>
                    </a:lnTo>
                    <a:lnTo>
                      <a:pt x="32243" y="5692"/>
                    </a:lnTo>
                    <a:lnTo>
                      <a:pt x="32243" y="5796"/>
                    </a:lnTo>
                    <a:lnTo>
                      <a:pt x="32181" y="5796"/>
                    </a:lnTo>
                    <a:lnTo>
                      <a:pt x="32034" y="6006"/>
                    </a:lnTo>
                    <a:lnTo>
                      <a:pt x="32097" y="6068"/>
                    </a:lnTo>
                    <a:lnTo>
                      <a:pt x="32034" y="6152"/>
                    </a:lnTo>
                    <a:lnTo>
                      <a:pt x="31992" y="6068"/>
                    </a:lnTo>
                    <a:lnTo>
                      <a:pt x="31930" y="6068"/>
                    </a:lnTo>
                    <a:lnTo>
                      <a:pt x="31888" y="6257"/>
                    </a:lnTo>
                    <a:lnTo>
                      <a:pt x="31762" y="6257"/>
                    </a:lnTo>
                    <a:lnTo>
                      <a:pt x="31678" y="6361"/>
                    </a:lnTo>
                    <a:lnTo>
                      <a:pt x="31616" y="6424"/>
                    </a:lnTo>
                    <a:lnTo>
                      <a:pt x="31553" y="6570"/>
                    </a:lnTo>
                    <a:lnTo>
                      <a:pt x="31448" y="6759"/>
                    </a:lnTo>
                    <a:lnTo>
                      <a:pt x="31448" y="6863"/>
                    </a:lnTo>
                    <a:lnTo>
                      <a:pt x="31490" y="6842"/>
                    </a:lnTo>
                    <a:lnTo>
                      <a:pt x="31511" y="6842"/>
                    </a:lnTo>
                    <a:lnTo>
                      <a:pt x="31490" y="6905"/>
                    </a:lnTo>
                    <a:lnTo>
                      <a:pt x="31406" y="6905"/>
                    </a:lnTo>
                    <a:lnTo>
                      <a:pt x="31260" y="6989"/>
                    </a:lnTo>
                    <a:lnTo>
                      <a:pt x="31239" y="7094"/>
                    </a:lnTo>
                    <a:lnTo>
                      <a:pt x="31155" y="7114"/>
                    </a:lnTo>
                    <a:lnTo>
                      <a:pt x="31134" y="7198"/>
                    </a:lnTo>
                    <a:lnTo>
                      <a:pt x="31134" y="7407"/>
                    </a:lnTo>
                    <a:lnTo>
                      <a:pt x="31072" y="7512"/>
                    </a:lnTo>
                    <a:lnTo>
                      <a:pt x="30988" y="7512"/>
                    </a:lnTo>
                    <a:lnTo>
                      <a:pt x="30967" y="7659"/>
                    </a:lnTo>
                    <a:lnTo>
                      <a:pt x="30967" y="7721"/>
                    </a:lnTo>
                    <a:lnTo>
                      <a:pt x="30862" y="7784"/>
                    </a:lnTo>
                    <a:lnTo>
                      <a:pt x="30821" y="7972"/>
                    </a:lnTo>
                    <a:lnTo>
                      <a:pt x="30862" y="8077"/>
                    </a:lnTo>
                    <a:lnTo>
                      <a:pt x="31072" y="8182"/>
                    </a:lnTo>
                    <a:lnTo>
                      <a:pt x="31176" y="8182"/>
                    </a:lnTo>
                    <a:lnTo>
                      <a:pt x="31302" y="8244"/>
                    </a:lnTo>
                    <a:lnTo>
                      <a:pt x="31385" y="8244"/>
                    </a:lnTo>
                    <a:lnTo>
                      <a:pt x="31511" y="8328"/>
                    </a:lnTo>
                    <a:lnTo>
                      <a:pt x="31678" y="8328"/>
                    </a:lnTo>
                    <a:lnTo>
                      <a:pt x="31699" y="8495"/>
                    </a:lnTo>
                    <a:lnTo>
                      <a:pt x="31867" y="8558"/>
                    </a:lnTo>
                    <a:lnTo>
                      <a:pt x="31888" y="8642"/>
                    </a:lnTo>
                    <a:lnTo>
                      <a:pt x="31971" y="8705"/>
                    </a:lnTo>
                    <a:lnTo>
                      <a:pt x="31804" y="8705"/>
                    </a:lnTo>
                    <a:lnTo>
                      <a:pt x="31762" y="8726"/>
                    </a:lnTo>
                    <a:lnTo>
                      <a:pt x="31574" y="8726"/>
                    </a:lnTo>
                    <a:lnTo>
                      <a:pt x="31365" y="8642"/>
                    </a:lnTo>
                    <a:lnTo>
                      <a:pt x="31344" y="8537"/>
                    </a:lnTo>
                    <a:lnTo>
                      <a:pt x="31239" y="8454"/>
                    </a:lnTo>
                    <a:lnTo>
                      <a:pt x="31051" y="8454"/>
                    </a:lnTo>
                    <a:lnTo>
                      <a:pt x="30988" y="8412"/>
                    </a:lnTo>
                    <a:lnTo>
                      <a:pt x="30883" y="8391"/>
                    </a:lnTo>
                    <a:lnTo>
                      <a:pt x="30862" y="8433"/>
                    </a:lnTo>
                    <a:lnTo>
                      <a:pt x="30925" y="8558"/>
                    </a:lnTo>
                    <a:lnTo>
                      <a:pt x="30925" y="8642"/>
                    </a:lnTo>
                    <a:lnTo>
                      <a:pt x="30841" y="8642"/>
                    </a:lnTo>
                    <a:lnTo>
                      <a:pt x="30821" y="8726"/>
                    </a:lnTo>
                    <a:lnTo>
                      <a:pt x="30862" y="8914"/>
                    </a:lnTo>
                    <a:lnTo>
                      <a:pt x="30883" y="9039"/>
                    </a:lnTo>
                    <a:lnTo>
                      <a:pt x="30862" y="9165"/>
                    </a:lnTo>
                    <a:lnTo>
                      <a:pt x="30883" y="9270"/>
                    </a:lnTo>
                    <a:lnTo>
                      <a:pt x="31030" y="9353"/>
                    </a:lnTo>
                    <a:lnTo>
                      <a:pt x="31134" y="9458"/>
                    </a:lnTo>
                    <a:lnTo>
                      <a:pt x="31134" y="9500"/>
                    </a:lnTo>
                    <a:lnTo>
                      <a:pt x="31072" y="9458"/>
                    </a:lnTo>
                    <a:lnTo>
                      <a:pt x="31051" y="9458"/>
                    </a:lnTo>
                    <a:lnTo>
                      <a:pt x="31072" y="9563"/>
                    </a:lnTo>
                    <a:lnTo>
                      <a:pt x="31155" y="9667"/>
                    </a:lnTo>
                    <a:lnTo>
                      <a:pt x="31197" y="9667"/>
                    </a:lnTo>
                    <a:lnTo>
                      <a:pt x="31197" y="9583"/>
                    </a:lnTo>
                    <a:lnTo>
                      <a:pt x="31281" y="9563"/>
                    </a:lnTo>
                    <a:lnTo>
                      <a:pt x="31385" y="9583"/>
                    </a:lnTo>
                    <a:lnTo>
                      <a:pt x="31469" y="9667"/>
                    </a:lnTo>
                    <a:lnTo>
                      <a:pt x="31553" y="9688"/>
                    </a:lnTo>
                    <a:lnTo>
                      <a:pt x="31574" y="9646"/>
                    </a:lnTo>
                    <a:lnTo>
                      <a:pt x="31553" y="9583"/>
                    </a:lnTo>
                    <a:lnTo>
                      <a:pt x="31574" y="9500"/>
                    </a:lnTo>
                    <a:lnTo>
                      <a:pt x="31616" y="9479"/>
                    </a:lnTo>
                    <a:lnTo>
                      <a:pt x="31678" y="9542"/>
                    </a:lnTo>
                    <a:lnTo>
                      <a:pt x="31657" y="9646"/>
                    </a:lnTo>
                    <a:lnTo>
                      <a:pt x="31678" y="9709"/>
                    </a:lnTo>
                    <a:lnTo>
                      <a:pt x="31720" y="9709"/>
                    </a:lnTo>
                    <a:lnTo>
                      <a:pt x="31783" y="9583"/>
                    </a:lnTo>
                    <a:lnTo>
                      <a:pt x="31909" y="9563"/>
                    </a:lnTo>
                    <a:lnTo>
                      <a:pt x="31992" y="9479"/>
                    </a:lnTo>
                    <a:lnTo>
                      <a:pt x="32013" y="9500"/>
                    </a:lnTo>
                    <a:lnTo>
                      <a:pt x="31971" y="9583"/>
                    </a:lnTo>
                    <a:lnTo>
                      <a:pt x="31783" y="9688"/>
                    </a:lnTo>
                    <a:lnTo>
                      <a:pt x="31762" y="9793"/>
                    </a:lnTo>
                    <a:lnTo>
                      <a:pt x="31867" y="9876"/>
                    </a:lnTo>
                    <a:lnTo>
                      <a:pt x="31888" y="10023"/>
                    </a:lnTo>
                    <a:lnTo>
                      <a:pt x="32013" y="10169"/>
                    </a:lnTo>
                    <a:lnTo>
                      <a:pt x="32181" y="10169"/>
                    </a:lnTo>
                    <a:lnTo>
                      <a:pt x="32222" y="10107"/>
                    </a:lnTo>
                    <a:lnTo>
                      <a:pt x="32118" y="10023"/>
                    </a:lnTo>
                    <a:lnTo>
                      <a:pt x="32181" y="10002"/>
                    </a:lnTo>
                    <a:lnTo>
                      <a:pt x="32285" y="10023"/>
                    </a:lnTo>
                    <a:lnTo>
                      <a:pt x="32348" y="10107"/>
                    </a:lnTo>
                    <a:lnTo>
                      <a:pt x="32411" y="10086"/>
                    </a:lnTo>
                    <a:lnTo>
                      <a:pt x="32494" y="10002"/>
                    </a:lnTo>
                    <a:lnTo>
                      <a:pt x="32599" y="9897"/>
                    </a:lnTo>
                    <a:lnTo>
                      <a:pt x="32662" y="9897"/>
                    </a:lnTo>
                    <a:lnTo>
                      <a:pt x="32662" y="9960"/>
                    </a:lnTo>
                    <a:lnTo>
                      <a:pt x="32599" y="9981"/>
                    </a:lnTo>
                    <a:lnTo>
                      <a:pt x="32432" y="10127"/>
                    </a:lnTo>
                    <a:lnTo>
                      <a:pt x="32432" y="10211"/>
                    </a:lnTo>
                    <a:lnTo>
                      <a:pt x="32453" y="10232"/>
                    </a:lnTo>
                    <a:cubicBezTo>
                      <a:pt x="32411" y="10295"/>
                      <a:pt x="32390" y="10379"/>
                      <a:pt x="32348" y="10441"/>
                    </a:cubicBezTo>
                    <a:lnTo>
                      <a:pt x="32306" y="10441"/>
                    </a:lnTo>
                    <a:lnTo>
                      <a:pt x="32222" y="10504"/>
                    </a:lnTo>
                    <a:lnTo>
                      <a:pt x="32139" y="10504"/>
                    </a:lnTo>
                    <a:lnTo>
                      <a:pt x="32097" y="10420"/>
                    </a:lnTo>
                    <a:lnTo>
                      <a:pt x="31992" y="10400"/>
                    </a:lnTo>
                    <a:lnTo>
                      <a:pt x="32013" y="10441"/>
                    </a:lnTo>
                    <a:lnTo>
                      <a:pt x="32097" y="10504"/>
                    </a:lnTo>
                    <a:lnTo>
                      <a:pt x="32076" y="10609"/>
                    </a:lnTo>
                    <a:lnTo>
                      <a:pt x="31971" y="10609"/>
                    </a:lnTo>
                    <a:lnTo>
                      <a:pt x="31971" y="10630"/>
                    </a:lnTo>
                    <a:lnTo>
                      <a:pt x="31992" y="10692"/>
                    </a:lnTo>
                    <a:lnTo>
                      <a:pt x="31909" y="10755"/>
                    </a:lnTo>
                    <a:lnTo>
                      <a:pt x="31909" y="10839"/>
                    </a:lnTo>
                    <a:lnTo>
                      <a:pt x="31971" y="10923"/>
                    </a:lnTo>
                    <a:lnTo>
                      <a:pt x="31888" y="10923"/>
                    </a:lnTo>
                    <a:lnTo>
                      <a:pt x="31888" y="11027"/>
                    </a:lnTo>
                    <a:lnTo>
                      <a:pt x="31804" y="11111"/>
                    </a:lnTo>
                    <a:lnTo>
                      <a:pt x="31804" y="11278"/>
                    </a:lnTo>
                    <a:lnTo>
                      <a:pt x="31867" y="11278"/>
                    </a:lnTo>
                    <a:lnTo>
                      <a:pt x="31909" y="11383"/>
                    </a:lnTo>
                    <a:lnTo>
                      <a:pt x="31950" y="11383"/>
                    </a:lnTo>
                    <a:lnTo>
                      <a:pt x="32013" y="11488"/>
                    </a:lnTo>
                    <a:lnTo>
                      <a:pt x="31950" y="11508"/>
                    </a:lnTo>
                    <a:lnTo>
                      <a:pt x="31888" y="11508"/>
                    </a:lnTo>
                    <a:lnTo>
                      <a:pt x="31825" y="11571"/>
                    </a:lnTo>
                    <a:lnTo>
                      <a:pt x="31783" y="11508"/>
                    </a:lnTo>
                    <a:lnTo>
                      <a:pt x="31637" y="11550"/>
                    </a:lnTo>
                    <a:lnTo>
                      <a:pt x="31595" y="11634"/>
                    </a:lnTo>
                    <a:lnTo>
                      <a:pt x="31699" y="11739"/>
                    </a:lnTo>
                    <a:lnTo>
                      <a:pt x="31741" y="11739"/>
                    </a:lnTo>
                    <a:lnTo>
                      <a:pt x="31741" y="11801"/>
                    </a:lnTo>
                    <a:lnTo>
                      <a:pt x="31637" y="11843"/>
                    </a:lnTo>
                    <a:lnTo>
                      <a:pt x="31595" y="11780"/>
                    </a:lnTo>
                    <a:lnTo>
                      <a:pt x="31511" y="11864"/>
                    </a:lnTo>
                    <a:lnTo>
                      <a:pt x="31427" y="11739"/>
                    </a:lnTo>
                    <a:lnTo>
                      <a:pt x="31323" y="11801"/>
                    </a:lnTo>
                    <a:lnTo>
                      <a:pt x="31218" y="12011"/>
                    </a:lnTo>
                    <a:lnTo>
                      <a:pt x="31113" y="12262"/>
                    </a:lnTo>
                    <a:lnTo>
                      <a:pt x="30988" y="12492"/>
                    </a:lnTo>
                    <a:lnTo>
                      <a:pt x="30779" y="12638"/>
                    </a:lnTo>
                    <a:lnTo>
                      <a:pt x="30737" y="12743"/>
                    </a:lnTo>
                    <a:lnTo>
                      <a:pt x="30674" y="12743"/>
                    </a:lnTo>
                    <a:lnTo>
                      <a:pt x="30569" y="12910"/>
                    </a:lnTo>
                    <a:lnTo>
                      <a:pt x="30465" y="12952"/>
                    </a:lnTo>
                    <a:lnTo>
                      <a:pt x="30444" y="13140"/>
                    </a:lnTo>
                    <a:lnTo>
                      <a:pt x="30360" y="13224"/>
                    </a:lnTo>
                    <a:lnTo>
                      <a:pt x="30339" y="13350"/>
                    </a:lnTo>
                    <a:lnTo>
                      <a:pt x="30277" y="13350"/>
                    </a:lnTo>
                    <a:lnTo>
                      <a:pt x="30235" y="13224"/>
                    </a:lnTo>
                    <a:lnTo>
                      <a:pt x="30151" y="13224"/>
                    </a:lnTo>
                    <a:lnTo>
                      <a:pt x="30067" y="13308"/>
                    </a:lnTo>
                    <a:lnTo>
                      <a:pt x="30109" y="13350"/>
                    </a:lnTo>
                    <a:lnTo>
                      <a:pt x="30130" y="13475"/>
                    </a:lnTo>
                    <a:lnTo>
                      <a:pt x="30046" y="13475"/>
                    </a:lnTo>
                    <a:lnTo>
                      <a:pt x="29963" y="13413"/>
                    </a:lnTo>
                    <a:lnTo>
                      <a:pt x="30005" y="13308"/>
                    </a:lnTo>
                    <a:lnTo>
                      <a:pt x="29921" y="13140"/>
                    </a:lnTo>
                    <a:lnTo>
                      <a:pt x="29837" y="12743"/>
                    </a:lnTo>
                    <a:lnTo>
                      <a:pt x="29837" y="12576"/>
                    </a:lnTo>
                    <a:lnTo>
                      <a:pt x="29816" y="12492"/>
                    </a:lnTo>
                    <a:lnTo>
                      <a:pt x="29858" y="12366"/>
                    </a:lnTo>
                    <a:lnTo>
                      <a:pt x="29942" y="12262"/>
                    </a:lnTo>
                    <a:lnTo>
                      <a:pt x="29921" y="12115"/>
                    </a:lnTo>
                    <a:lnTo>
                      <a:pt x="29963" y="12011"/>
                    </a:lnTo>
                    <a:lnTo>
                      <a:pt x="30046" y="11969"/>
                    </a:lnTo>
                    <a:lnTo>
                      <a:pt x="30130" y="12011"/>
                    </a:lnTo>
                    <a:lnTo>
                      <a:pt x="30214" y="11990"/>
                    </a:lnTo>
                    <a:lnTo>
                      <a:pt x="30277" y="11885"/>
                    </a:lnTo>
                    <a:lnTo>
                      <a:pt x="30256" y="11655"/>
                    </a:lnTo>
                    <a:lnTo>
                      <a:pt x="30318" y="11550"/>
                    </a:lnTo>
                    <a:lnTo>
                      <a:pt x="30318" y="11153"/>
                    </a:lnTo>
                    <a:lnTo>
                      <a:pt x="30214" y="11027"/>
                    </a:lnTo>
                    <a:lnTo>
                      <a:pt x="30172" y="10860"/>
                    </a:lnTo>
                    <a:lnTo>
                      <a:pt x="30109" y="10692"/>
                    </a:lnTo>
                    <a:lnTo>
                      <a:pt x="30067" y="10588"/>
                    </a:lnTo>
                    <a:lnTo>
                      <a:pt x="30025" y="10525"/>
                    </a:lnTo>
                    <a:lnTo>
                      <a:pt x="29963" y="10525"/>
                    </a:lnTo>
                    <a:lnTo>
                      <a:pt x="29921" y="10630"/>
                    </a:lnTo>
                    <a:lnTo>
                      <a:pt x="29795" y="10839"/>
                    </a:lnTo>
                    <a:lnTo>
                      <a:pt x="29628" y="10964"/>
                    </a:lnTo>
                    <a:lnTo>
                      <a:pt x="29607" y="11069"/>
                    </a:lnTo>
                    <a:lnTo>
                      <a:pt x="29607" y="11278"/>
                    </a:lnTo>
                    <a:lnTo>
                      <a:pt x="29544" y="11341"/>
                    </a:lnTo>
                    <a:lnTo>
                      <a:pt x="29481" y="11278"/>
                    </a:lnTo>
                    <a:lnTo>
                      <a:pt x="29398" y="11362"/>
                    </a:lnTo>
                    <a:lnTo>
                      <a:pt x="29419" y="11383"/>
                    </a:lnTo>
                    <a:lnTo>
                      <a:pt x="29398" y="11446"/>
                    </a:lnTo>
                    <a:lnTo>
                      <a:pt x="29230" y="11529"/>
                    </a:lnTo>
                    <a:lnTo>
                      <a:pt x="29189" y="11592"/>
                    </a:lnTo>
                    <a:lnTo>
                      <a:pt x="29084" y="11697"/>
                    </a:lnTo>
                    <a:lnTo>
                      <a:pt x="29000" y="11697"/>
                    </a:lnTo>
                    <a:lnTo>
                      <a:pt x="29000" y="11634"/>
                    </a:lnTo>
                    <a:lnTo>
                      <a:pt x="29084" y="11592"/>
                    </a:lnTo>
                    <a:lnTo>
                      <a:pt x="29084" y="11467"/>
                    </a:lnTo>
                    <a:lnTo>
                      <a:pt x="29042" y="11425"/>
                    </a:lnTo>
                    <a:lnTo>
                      <a:pt x="29147" y="11278"/>
                    </a:lnTo>
                    <a:lnTo>
                      <a:pt x="29168" y="11174"/>
                    </a:lnTo>
                    <a:lnTo>
                      <a:pt x="29168" y="11069"/>
                    </a:lnTo>
                    <a:lnTo>
                      <a:pt x="29251" y="11027"/>
                    </a:lnTo>
                    <a:lnTo>
                      <a:pt x="29251" y="10923"/>
                    </a:lnTo>
                    <a:lnTo>
                      <a:pt x="29209" y="10902"/>
                    </a:lnTo>
                    <a:lnTo>
                      <a:pt x="29251" y="10755"/>
                    </a:lnTo>
                    <a:lnTo>
                      <a:pt x="29147" y="10609"/>
                    </a:lnTo>
                    <a:lnTo>
                      <a:pt x="29147" y="10525"/>
                    </a:lnTo>
                    <a:lnTo>
                      <a:pt x="29084" y="10420"/>
                    </a:lnTo>
                    <a:lnTo>
                      <a:pt x="29084" y="10379"/>
                    </a:lnTo>
                    <a:lnTo>
                      <a:pt x="29147" y="10400"/>
                    </a:lnTo>
                    <a:lnTo>
                      <a:pt x="29189" y="10400"/>
                    </a:lnTo>
                    <a:lnTo>
                      <a:pt x="29209" y="10525"/>
                    </a:lnTo>
                    <a:lnTo>
                      <a:pt x="29272" y="10504"/>
                    </a:lnTo>
                    <a:lnTo>
                      <a:pt x="29377" y="10379"/>
                    </a:lnTo>
                    <a:lnTo>
                      <a:pt x="29481" y="10379"/>
                    </a:lnTo>
                    <a:lnTo>
                      <a:pt x="29565" y="10295"/>
                    </a:lnTo>
                    <a:lnTo>
                      <a:pt x="29481" y="10232"/>
                    </a:lnTo>
                    <a:lnTo>
                      <a:pt x="29377" y="10316"/>
                    </a:lnTo>
                    <a:lnTo>
                      <a:pt x="29293" y="10232"/>
                    </a:lnTo>
                    <a:lnTo>
                      <a:pt x="29189" y="10211"/>
                    </a:lnTo>
                    <a:lnTo>
                      <a:pt x="29189" y="10107"/>
                    </a:lnTo>
                    <a:lnTo>
                      <a:pt x="29230" y="10065"/>
                    </a:lnTo>
                    <a:lnTo>
                      <a:pt x="29209" y="10002"/>
                    </a:lnTo>
                    <a:lnTo>
                      <a:pt x="29126" y="10023"/>
                    </a:lnTo>
                    <a:lnTo>
                      <a:pt x="29105" y="10107"/>
                    </a:lnTo>
                    <a:lnTo>
                      <a:pt x="28958" y="10169"/>
                    </a:lnTo>
                    <a:lnTo>
                      <a:pt x="28854" y="10065"/>
                    </a:lnTo>
                    <a:lnTo>
                      <a:pt x="28854" y="9939"/>
                    </a:lnTo>
                    <a:lnTo>
                      <a:pt x="28770" y="9918"/>
                    </a:lnTo>
                    <a:lnTo>
                      <a:pt x="28665" y="9939"/>
                    </a:lnTo>
                    <a:lnTo>
                      <a:pt x="28603" y="9897"/>
                    </a:lnTo>
                    <a:lnTo>
                      <a:pt x="28644" y="9793"/>
                    </a:lnTo>
                    <a:lnTo>
                      <a:pt x="28707" y="9772"/>
                    </a:lnTo>
                    <a:lnTo>
                      <a:pt x="28749" y="9709"/>
                    </a:lnTo>
                    <a:lnTo>
                      <a:pt x="28812" y="9709"/>
                    </a:lnTo>
                    <a:lnTo>
                      <a:pt x="29126" y="9500"/>
                    </a:lnTo>
                    <a:lnTo>
                      <a:pt x="29168" y="9458"/>
                    </a:lnTo>
                    <a:lnTo>
                      <a:pt x="29042" y="9332"/>
                    </a:lnTo>
                    <a:lnTo>
                      <a:pt x="28875" y="9353"/>
                    </a:lnTo>
                    <a:lnTo>
                      <a:pt x="28875" y="9332"/>
                    </a:lnTo>
                    <a:lnTo>
                      <a:pt x="28979" y="9270"/>
                    </a:lnTo>
                    <a:lnTo>
                      <a:pt x="29042" y="9144"/>
                    </a:lnTo>
                    <a:lnTo>
                      <a:pt x="29168" y="9081"/>
                    </a:lnTo>
                    <a:lnTo>
                      <a:pt x="29147" y="9228"/>
                    </a:lnTo>
                    <a:lnTo>
                      <a:pt x="29189" y="9332"/>
                    </a:lnTo>
                    <a:lnTo>
                      <a:pt x="29293" y="9291"/>
                    </a:lnTo>
                    <a:lnTo>
                      <a:pt x="29377" y="9332"/>
                    </a:lnTo>
                    <a:lnTo>
                      <a:pt x="29461" y="9249"/>
                    </a:lnTo>
                    <a:lnTo>
                      <a:pt x="29461" y="9144"/>
                    </a:lnTo>
                    <a:lnTo>
                      <a:pt x="29377" y="9039"/>
                    </a:lnTo>
                    <a:lnTo>
                      <a:pt x="29293" y="9019"/>
                    </a:lnTo>
                    <a:lnTo>
                      <a:pt x="29293" y="8935"/>
                    </a:lnTo>
                    <a:lnTo>
                      <a:pt x="29314" y="8830"/>
                    </a:lnTo>
                    <a:lnTo>
                      <a:pt x="29293" y="8726"/>
                    </a:lnTo>
                    <a:lnTo>
                      <a:pt x="29314" y="8663"/>
                    </a:lnTo>
                    <a:lnTo>
                      <a:pt x="29314" y="8600"/>
                    </a:lnTo>
                    <a:lnTo>
                      <a:pt x="29209" y="8454"/>
                    </a:lnTo>
                    <a:lnTo>
                      <a:pt x="29272" y="8349"/>
                    </a:lnTo>
                    <a:lnTo>
                      <a:pt x="29209" y="8244"/>
                    </a:lnTo>
                    <a:lnTo>
                      <a:pt x="29272" y="8223"/>
                    </a:lnTo>
                    <a:lnTo>
                      <a:pt x="29272" y="8077"/>
                    </a:lnTo>
                    <a:lnTo>
                      <a:pt x="29356" y="7931"/>
                    </a:lnTo>
                    <a:lnTo>
                      <a:pt x="29356" y="7847"/>
                    </a:lnTo>
                    <a:lnTo>
                      <a:pt x="29419" y="7742"/>
                    </a:lnTo>
                    <a:lnTo>
                      <a:pt x="29419" y="7700"/>
                    </a:lnTo>
                    <a:lnTo>
                      <a:pt x="29356" y="7659"/>
                    </a:lnTo>
                    <a:lnTo>
                      <a:pt x="29377" y="7449"/>
                    </a:lnTo>
                    <a:lnTo>
                      <a:pt x="29356" y="7324"/>
                    </a:lnTo>
                    <a:lnTo>
                      <a:pt x="29251" y="7261"/>
                    </a:lnTo>
                    <a:lnTo>
                      <a:pt x="29272" y="7177"/>
                    </a:lnTo>
                    <a:lnTo>
                      <a:pt x="29251" y="7073"/>
                    </a:lnTo>
                    <a:lnTo>
                      <a:pt x="29293" y="7052"/>
                    </a:lnTo>
                    <a:lnTo>
                      <a:pt x="29335" y="6947"/>
                    </a:lnTo>
                    <a:lnTo>
                      <a:pt x="29272" y="6884"/>
                    </a:lnTo>
                    <a:lnTo>
                      <a:pt x="29230" y="6863"/>
                    </a:lnTo>
                    <a:cubicBezTo>
                      <a:pt x="29272" y="6842"/>
                      <a:pt x="29293" y="6801"/>
                      <a:pt x="29293" y="6759"/>
                    </a:cubicBezTo>
                    <a:cubicBezTo>
                      <a:pt x="29314" y="6696"/>
                      <a:pt x="29335" y="6654"/>
                      <a:pt x="29335" y="6591"/>
                    </a:cubicBezTo>
                    <a:lnTo>
                      <a:pt x="29377" y="6550"/>
                    </a:lnTo>
                    <a:lnTo>
                      <a:pt x="29377" y="6445"/>
                    </a:lnTo>
                    <a:lnTo>
                      <a:pt x="29440" y="6445"/>
                    </a:lnTo>
                    <a:lnTo>
                      <a:pt x="29523" y="6361"/>
                    </a:lnTo>
                    <a:lnTo>
                      <a:pt x="29586" y="6257"/>
                    </a:lnTo>
                    <a:lnTo>
                      <a:pt x="29649" y="6215"/>
                    </a:lnTo>
                    <a:lnTo>
                      <a:pt x="29753" y="6215"/>
                    </a:lnTo>
                    <a:lnTo>
                      <a:pt x="29816" y="6131"/>
                    </a:lnTo>
                    <a:lnTo>
                      <a:pt x="29900" y="6068"/>
                    </a:lnTo>
                    <a:lnTo>
                      <a:pt x="29942" y="5964"/>
                    </a:lnTo>
                    <a:lnTo>
                      <a:pt x="29942" y="5838"/>
                    </a:lnTo>
                    <a:lnTo>
                      <a:pt x="29900" y="5796"/>
                    </a:lnTo>
                    <a:lnTo>
                      <a:pt x="29963" y="5713"/>
                    </a:lnTo>
                    <a:lnTo>
                      <a:pt x="30005" y="5629"/>
                    </a:lnTo>
                    <a:lnTo>
                      <a:pt x="29795" y="5629"/>
                    </a:lnTo>
                    <a:lnTo>
                      <a:pt x="29733" y="5587"/>
                    </a:lnTo>
                    <a:lnTo>
                      <a:pt x="29753" y="5503"/>
                    </a:lnTo>
                    <a:lnTo>
                      <a:pt x="29837" y="5503"/>
                    </a:lnTo>
                    <a:lnTo>
                      <a:pt x="29921" y="5545"/>
                    </a:lnTo>
                    <a:lnTo>
                      <a:pt x="30025" y="5545"/>
                    </a:lnTo>
                    <a:lnTo>
                      <a:pt x="30130" y="5587"/>
                    </a:lnTo>
                    <a:lnTo>
                      <a:pt x="30214" y="5524"/>
                    </a:lnTo>
                    <a:lnTo>
                      <a:pt x="30297" y="5545"/>
                    </a:lnTo>
                    <a:lnTo>
                      <a:pt x="30318" y="5650"/>
                    </a:lnTo>
                    <a:lnTo>
                      <a:pt x="30465" y="5796"/>
                    </a:lnTo>
                    <a:lnTo>
                      <a:pt x="30549" y="5796"/>
                    </a:lnTo>
                    <a:lnTo>
                      <a:pt x="30569" y="5838"/>
                    </a:lnTo>
                    <a:lnTo>
                      <a:pt x="30653" y="5859"/>
                    </a:lnTo>
                    <a:lnTo>
                      <a:pt x="30779" y="5817"/>
                    </a:lnTo>
                    <a:lnTo>
                      <a:pt x="30988" y="5692"/>
                    </a:lnTo>
                    <a:lnTo>
                      <a:pt x="31134" y="5524"/>
                    </a:lnTo>
                    <a:lnTo>
                      <a:pt x="31302" y="5399"/>
                    </a:lnTo>
                    <a:lnTo>
                      <a:pt x="31365" y="5315"/>
                    </a:lnTo>
                    <a:lnTo>
                      <a:pt x="31302" y="5294"/>
                    </a:lnTo>
                    <a:lnTo>
                      <a:pt x="31344" y="5231"/>
                    </a:lnTo>
                    <a:lnTo>
                      <a:pt x="31469" y="5231"/>
                    </a:lnTo>
                    <a:lnTo>
                      <a:pt x="31595" y="5085"/>
                    </a:lnTo>
                    <a:lnTo>
                      <a:pt x="31825" y="4897"/>
                    </a:lnTo>
                    <a:lnTo>
                      <a:pt x="31825" y="4855"/>
                    </a:lnTo>
                    <a:lnTo>
                      <a:pt x="31930" y="4834"/>
                    </a:lnTo>
                    <a:lnTo>
                      <a:pt x="32013" y="4687"/>
                    </a:lnTo>
                    <a:lnTo>
                      <a:pt x="32181" y="4541"/>
                    </a:lnTo>
                    <a:lnTo>
                      <a:pt x="32222" y="4415"/>
                    </a:lnTo>
                    <a:lnTo>
                      <a:pt x="32285" y="4415"/>
                    </a:lnTo>
                    <a:lnTo>
                      <a:pt x="32327" y="4436"/>
                    </a:lnTo>
                    <a:lnTo>
                      <a:pt x="32327" y="4436"/>
                    </a:lnTo>
                    <a:lnTo>
                      <a:pt x="32306" y="4353"/>
                    </a:lnTo>
                    <a:lnTo>
                      <a:pt x="32222" y="4311"/>
                    </a:lnTo>
                    <a:lnTo>
                      <a:pt x="32222" y="4227"/>
                    </a:lnTo>
                    <a:lnTo>
                      <a:pt x="32076" y="4122"/>
                    </a:lnTo>
                    <a:lnTo>
                      <a:pt x="31804" y="4081"/>
                    </a:lnTo>
                    <a:lnTo>
                      <a:pt x="31657" y="4060"/>
                    </a:lnTo>
                    <a:lnTo>
                      <a:pt x="31574" y="4081"/>
                    </a:lnTo>
                    <a:lnTo>
                      <a:pt x="31511" y="4060"/>
                    </a:lnTo>
                    <a:lnTo>
                      <a:pt x="31511" y="3976"/>
                    </a:lnTo>
                    <a:lnTo>
                      <a:pt x="31469" y="3871"/>
                    </a:lnTo>
                    <a:lnTo>
                      <a:pt x="31406" y="3871"/>
                    </a:lnTo>
                    <a:lnTo>
                      <a:pt x="31385" y="3850"/>
                    </a:lnTo>
                    <a:lnTo>
                      <a:pt x="31281" y="3829"/>
                    </a:lnTo>
                    <a:lnTo>
                      <a:pt x="31197" y="3704"/>
                    </a:lnTo>
                    <a:lnTo>
                      <a:pt x="31051" y="3704"/>
                    </a:lnTo>
                    <a:lnTo>
                      <a:pt x="30967" y="3788"/>
                    </a:lnTo>
                    <a:lnTo>
                      <a:pt x="30946" y="3704"/>
                    </a:lnTo>
                    <a:lnTo>
                      <a:pt x="30841" y="3704"/>
                    </a:lnTo>
                    <a:lnTo>
                      <a:pt x="30779" y="3641"/>
                    </a:lnTo>
                    <a:lnTo>
                      <a:pt x="30674" y="3662"/>
                    </a:lnTo>
                    <a:lnTo>
                      <a:pt x="30507" y="3662"/>
                    </a:lnTo>
                    <a:lnTo>
                      <a:pt x="30235" y="3725"/>
                    </a:lnTo>
                    <a:lnTo>
                      <a:pt x="30130" y="3871"/>
                    </a:lnTo>
                    <a:lnTo>
                      <a:pt x="30214" y="3976"/>
                    </a:lnTo>
                    <a:lnTo>
                      <a:pt x="30130" y="4018"/>
                    </a:lnTo>
                    <a:lnTo>
                      <a:pt x="30109" y="4060"/>
                    </a:lnTo>
                    <a:lnTo>
                      <a:pt x="30193" y="4164"/>
                    </a:lnTo>
                    <a:lnTo>
                      <a:pt x="30214" y="4290"/>
                    </a:lnTo>
                    <a:lnTo>
                      <a:pt x="30088" y="4290"/>
                    </a:lnTo>
                    <a:lnTo>
                      <a:pt x="30046" y="4185"/>
                    </a:lnTo>
                    <a:lnTo>
                      <a:pt x="29984" y="4060"/>
                    </a:lnTo>
                    <a:lnTo>
                      <a:pt x="29900" y="4039"/>
                    </a:lnTo>
                    <a:lnTo>
                      <a:pt x="29816" y="4164"/>
                    </a:lnTo>
                    <a:lnTo>
                      <a:pt x="29837" y="4227"/>
                    </a:lnTo>
                    <a:lnTo>
                      <a:pt x="29837" y="4290"/>
                    </a:lnTo>
                    <a:lnTo>
                      <a:pt x="29733" y="4332"/>
                    </a:lnTo>
                    <a:lnTo>
                      <a:pt x="29712" y="4478"/>
                    </a:lnTo>
                    <a:lnTo>
                      <a:pt x="29565" y="4646"/>
                    </a:lnTo>
                    <a:lnTo>
                      <a:pt x="29523" y="4771"/>
                    </a:lnTo>
                    <a:lnTo>
                      <a:pt x="29502" y="4855"/>
                    </a:lnTo>
                    <a:lnTo>
                      <a:pt x="29565" y="4876"/>
                    </a:lnTo>
                    <a:lnTo>
                      <a:pt x="29461" y="4959"/>
                    </a:lnTo>
                    <a:lnTo>
                      <a:pt x="29461" y="5064"/>
                    </a:lnTo>
                    <a:lnTo>
                      <a:pt x="29377" y="5106"/>
                    </a:lnTo>
                    <a:lnTo>
                      <a:pt x="29272" y="5357"/>
                    </a:lnTo>
                    <a:lnTo>
                      <a:pt x="29272" y="5482"/>
                    </a:lnTo>
                    <a:lnTo>
                      <a:pt x="29209" y="5566"/>
                    </a:lnTo>
                    <a:lnTo>
                      <a:pt x="29293" y="5629"/>
                    </a:lnTo>
                    <a:lnTo>
                      <a:pt x="29293" y="5713"/>
                    </a:lnTo>
                    <a:lnTo>
                      <a:pt x="29251" y="5734"/>
                    </a:lnTo>
                    <a:lnTo>
                      <a:pt x="29251" y="5838"/>
                    </a:lnTo>
                    <a:lnTo>
                      <a:pt x="29189" y="6026"/>
                    </a:lnTo>
                    <a:lnTo>
                      <a:pt x="29063" y="6215"/>
                    </a:lnTo>
                    <a:lnTo>
                      <a:pt x="29084" y="6257"/>
                    </a:lnTo>
                    <a:lnTo>
                      <a:pt x="29189" y="6257"/>
                    </a:lnTo>
                    <a:lnTo>
                      <a:pt x="29209" y="6319"/>
                    </a:lnTo>
                    <a:cubicBezTo>
                      <a:pt x="29189" y="6319"/>
                      <a:pt x="29168" y="6340"/>
                      <a:pt x="29168" y="6340"/>
                    </a:cubicBezTo>
                    <a:lnTo>
                      <a:pt x="29105" y="6319"/>
                    </a:lnTo>
                    <a:lnTo>
                      <a:pt x="29042" y="6361"/>
                    </a:lnTo>
                    <a:lnTo>
                      <a:pt x="28958" y="6508"/>
                    </a:lnTo>
                    <a:lnTo>
                      <a:pt x="29042" y="6508"/>
                    </a:lnTo>
                    <a:cubicBezTo>
                      <a:pt x="29000" y="6529"/>
                      <a:pt x="28979" y="6550"/>
                      <a:pt x="28979" y="6612"/>
                    </a:cubicBezTo>
                    <a:lnTo>
                      <a:pt x="28875" y="6570"/>
                    </a:lnTo>
                    <a:lnTo>
                      <a:pt x="28791" y="6633"/>
                    </a:lnTo>
                    <a:lnTo>
                      <a:pt x="28791" y="6738"/>
                    </a:lnTo>
                    <a:lnTo>
                      <a:pt x="28644" y="6842"/>
                    </a:lnTo>
                    <a:lnTo>
                      <a:pt x="28582" y="6884"/>
                    </a:lnTo>
                    <a:cubicBezTo>
                      <a:pt x="28665" y="6612"/>
                      <a:pt x="28728" y="6257"/>
                      <a:pt x="28749" y="5943"/>
                    </a:cubicBezTo>
                    <a:lnTo>
                      <a:pt x="28937" y="5838"/>
                    </a:lnTo>
                    <a:lnTo>
                      <a:pt x="28937" y="5734"/>
                    </a:lnTo>
                    <a:lnTo>
                      <a:pt x="29000" y="5566"/>
                    </a:lnTo>
                    <a:lnTo>
                      <a:pt x="29000" y="5399"/>
                    </a:lnTo>
                    <a:lnTo>
                      <a:pt x="29063" y="5315"/>
                    </a:lnTo>
                    <a:lnTo>
                      <a:pt x="28979" y="5315"/>
                    </a:lnTo>
                    <a:lnTo>
                      <a:pt x="28937" y="5378"/>
                    </a:lnTo>
                    <a:lnTo>
                      <a:pt x="28791" y="5420"/>
                    </a:lnTo>
                    <a:lnTo>
                      <a:pt x="28728" y="5545"/>
                    </a:lnTo>
                    <a:lnTo>
                      <a:pt x="28686" y="5503"/>
                    </a:lnTo>
                    <a:lnTo>
                      <a:pt x="28686" y="5399"/>
                    </a:lnTo>
                    <a:lnTo>
                      <a:pt x="28770" y="5357"/>
                    </a:lnTo>
                    <a:lnTo>
                      <a:pt x="28770" y="5231"/>
                    </a:lnTo>
                    <a:lnTo>
                      <a:pt x="28749" y="5169"/>
                    </a:lnTo>
                    <a:lnTo>
                      <a:pt x="28665" y="5127"/>
                    </a:lnTo>
                    <a:lnTo>
                      <a:pt x="28749" y="5127"/>
                    </a:lnTo>
                    <a:lnTo>
                      <a:pt x="28791" y="5106"/>
                    </a:lnTo>
                    <a:lnTo>
                      <a:pt x="28770" y="4980"/>
                    </a:lnTo>
                    <a:lnTo>
                      <a:pt x="28582" y="4876"/>
                    </a:lnTo>
                    <a:lnTo>
                      <a:pt x="28540" y="4897"/>
                    </a:lnTo>
                    <a:lnTo>
                      <a:pt x="28352" y="4918"/>
                    </a:lnTo>
                    <a:lnTo>
                      <a:pt x="28331" y="4980"/>
                    </a:lnTo>
                    <a:lnTo>
                      <a:pt x="28247" y="4980"/>
                    </a:lnTo>
                    <a:lnTo>
                      <a:pt x="28247" y="4897"/>
                    </a:lnTo>
                    <a:lnTo>
                      <a:pt x="28331" y="4771"/>
                    </a:lnTo>
                    <a:lnTo>
                      <a:pt x="28414" y="4771"/>
                    </a:lnTo>
                    <a:lnTo>
                      <a:pt x="28540" y="4666"/>
                    </a:lnTo>
                    <a:lnTo>
                      <a:pt x="28749" y="4604"/>
                    </a:lnTo>
                    <a:lnTo>
                      <a:pt x="28791" y="4562"/>
                    </a:lnTo>
                    <a:lnTo>
                      <a:pt x="28937" y="4541"/>
                    </a:lnTo>
                    <a:lnTo>
                      <a:pt x="29000" y="4541"/>
                    </a:lnTo>
                    <a:lnTo>
                      <a:pt x="29063" y="4583"/>
                    </a:lnTo>
                    <a:lnTo>
                      <a:pt x="29105" y="4562"/>
                    </a:lnTo>
                    <a:lnTo>
                      <a:pt x="29147" y="4394"/>
                    </a:lnTo>
                    <a:lnTo>
                      <a:pt x="29189" y="4332"/>
                    </a:lnTo>
                    <a:lnTo>
                      <a:pt x="29063" y="4248"/>
                    </a:lnTo>
                    <a:lnTo>
                      <a:pt x="29042" y="4185"/>
                    </a:lnTo>
                    <a:lnTo>
                      <a:pt x="29105" y="4164"/>
                    </a:lnTo>
                    <a:lnTo>
                      <a:pt x="29168" y="4122"/>
                    </a:lnTo>
                    <a:lnTo>
                      <a:pt x="29189" y="4164"/>
                    </a:lnTo>
                    <a:lnTo>
                      <a:pt x="29272" y="4185"/>
                    </a:lnTo>
                    <a:lnTo>
                      <a:pt x="29419" y="4122"/>
                    </a:lnTo>
                    <a:lnTo>
                      <a:pt x="29481" y="4039"/>
                    </a:lnTo>
                    <a:lnTo>
                      <a:pt x="29461" y="3955"/>
                    </a:lnTo>
                    <a:lnTo>
                      <a:pt x="29481" y="3913"/>
                    </a:lnTo>
                    <a:lnTo>
                      <a:pt x="29461" y="3829"/>
                    </a:lnTo>
                    <a:lnTo>
                      <a:pt x="29377" y="3850"/>
                    </a:lnTo>
                    <a:lnTo>
                      <a:pt x="29293" y="3746"/>
                    </a:lnTo>
                    <a:lnTo>
                      <a:pt x="29042" y="3746"/>
                    </a:lnTo>
                    <a:lnTo>
                      <a:pt x="28958" y="3725"/>
                    </a:lnTo>
                    <a:lnTo>
                      <a:pt x="28896" y="3767"/>
                    </a:lnTo>
                    <a:lnTo>
                      <a:pt x="28770" y="3767"/>
                    </a:lnTo>
                    <a:lnTo>
                      <a:pt x="28665" y="3725"/>
                    </a:lnTo>
                    <a:lnTo>
                      <a:pt x="28582" y="3746"/>
                    </a:lnTo>
                    <a:lnTo>
                      <a:pt x="28519" y="3641"/>
                    </a:lnTo>
                    <a:lnTo>
                      <a:pt x="28435" y="3599"/>
                    </a:lnTo>
                    <a:lnTo>
                      <a:pt x="28435" y="3516"/>
                    </a:lnTo>
                    <a:lnTo>
                      <a:pt x="28477" y="3453"/>
                    </a:lnTo>
                    <a:lnTo>
                      <a:pt x="28456" y="3411"/>
                    </a:lnTo>
                    <a:lnTo>
                      <a:pt x="28310" y="3390"/>
                    </a:lnTo>
                    <a:lnTo>
                      <a:pt x="28226" y="3432"/>
                    </a:lnTo>
                    <a:lnTo>
                      <a:pt x="28163" y="3495"/>
                    </a:lnTo>
                    <a:lnTo>
                      <a:pt x="28226" y="3537"/>
                    </a:lnTo>
                    <a:lnTo>
                      <a:pt x="28331" y="3537"/>
                    </a:lnTo>
                    <a:lnTo>
                      <a:pt x="28268" y="3641"/>
                    </a:lnTo>
                    <a:lnTo>
                      <a:pt x="28142" y="3620"/>
                    </a:lnTo>
                    <a:lnTo>
                      <a:pt x="28059" y="3495"/>
                    </a:lnTo>
                    <a:lnTo>
                      <a:pt x="28017" y="3516"/>
                    </a:lnTo>
                    <a:lnTo>
                      <a:pt x="27954" y="3495"/>
                    </a:lnTo>
                    <a:lnTo>
                      <a:pt x="27849" y="3537"/>
                    </a:lnTo>
                    <a:lnTo>
                      <a:pt x="27828" y="3641"/>
                    </a:lnTo>
                    <a:lnTo>
                      <a:pt x="27787" y="3662"/>
                    </a:lnTo>
                    <a:lnTo>
                      <a:pt x="27808" y="3767"/>
                    </a:lnTo>
                    <a:lnTo>
                      <a:pt x="27808" y="3871"/>
                    </a:lnTo>
                    <a:lnTo>
                      <a:pt x="27891" y="3934"/>
                    </a:lnTo>
                    <a:lnTo>
                      <a:pt x="27891" y="4060"/>
                    </a:lnTo>
                    <a:lnTo>
                      <a:pt x="27828" y="4122"/>
                    </a:lnTo>
                    <a:lnTo>
                      <a:pt x="27808" y="4248"/>
                    </a:lnTo>
                    <a:lnTo>
                      <a:pt x="27787" y="4248"/>
                    </a:lnTo>
                    <a:lnTo>
                      <a:pt x="27745" y="4018"/>
                    </a:lnTo>
                    <a:lnTo>
                      <a:pt x="27703" y="3913"/>
                    </a:lnTo>
                    <a:lnTo>
                      <a:pt x="27619" y="3850"/>
                    </a:lnTo>
                    <a:lnTo>
                      <a:pt x="27598" y="3934"/>
                    </a:lnTo>
                    <a:lnTo>
                      <a:pt x="27515" y="3934"/>
                    </a:lnTo>
                    <a:lnTo>
                      <a:pt x="27431" y="4018"/>
                    </a:lnTo>
                    <a:lnTo>
                      <a:pt x="27431" y="4143"/>
                    </a:lnTo>
                    <a:lnTo>
                      <a:pt x="27515" y="4248"/>
                    </a:lnTo>
                    <a:lnTo>
                      <a:pt x="27515" y="4332"/>
                    </a:lnTo>
                    <a:lnTo>
                      <a:pt x="27619" y="4457"/>
                    </a:lnTo>
                    <a:lnTo>
                      <a:pt x="27745" y="4457"/>
                    </a:lnTo>
                    <a:lnTo>
                      <a:pt x="27808" y="4353"/>
                    </a:lnTo>
                    <a:lnTo>
                      <a:pt x="27828" y="4353"/>
                    </a:lnTo>
                    <a:lnTo>
                      <a:pt x="27849" y="4457"/>
                    </a:lnTo>
                    <a:lnTo>
                      <a:pt x="27933" y="4583"/>
                    </a:lnTo>
                    <a:lnTo>
                      <a:pt x="27933" y="4666"/>
                    </a:lnTo>
                    <a:lnTo>
                      <a:pt x="27849" y="4666"/>
                    </a:lnTo>
                    <a:lnTo>
                      <a:pt x="27808" y="4562"/>
                    </a:lnTo>
                    <a:lnTo>
                      <a:pt x="27724" y="4541"/>
                    </a:lnTo>
                    <a:lnTo>
                      <a:pt x="27619" y="4562"/>
                    </a:lnTo>
                    <a:lnTo>
                      <a:pt x="27577" y="4604"/>
                    </a:lnTo>
                    <a:lnTo>
                      <a:pt x="27619" y="4708"/>
                    </a:lnTo>
                    <a:lnTo>
                      <a:pt x="27598" y="4792"/>
                    </a:lnTo>
                    <a:lnTo>
                      <a:pt x="27515" y="4876"/>
                    </a:lnTo>
                    <a:lnTo>
                      <a:pt x="27536" y="4959"/>
                    </a:lnTo>
                    <a:lnTo>
                      <a:pt x="27473" y="5085"/>
                    </a:lnTo>
                    <a:lnTo>
                      <a:pt x="27410" y="5127"/>
                    </a:lnTo>
                    <a:lnTo>
                      <a:pt x="27431" y="5231"/>
                    </a:lnTo>
                    <a:lnTo>
                      <a:pt x="27389" y="5294"/>
                    </a:lnTo>
                    <a:lnTo>
                      <a:pt x="27284" y="5273"/>
                    </a:lnTo>
                    <a:lnTo>
                      <a:pt x="27201" y="5169"/>
                    </a:lnTo>
                    <a:lnTo>
                      <a:pt x="27201" y="5064"/>
                    </a:lnTo>
                    <a:lnTo>
                      <a:pt x="27075" y="4897"/>
                    </a:lnTo>
                    <a:lnTo>
                      <a:pt x="27075" y="4792"/>
                    </a:lnTo>
                    <a:lnTo>
                      <a:pt x="27054" y="4708"/>
                    </a:lnTo>
                    <a:lnTo>
                      <a:pt x="26950" y="4687"/>
                    </a:lnTo>
                    <a:lnTo>
                      <a:pt x="26950" y="4646"/>
                    </a:lnTo>
                    <a:lnTo>
                      <a:pt x="26992" y="4604"/>
                    </a:lnTo>
                    <a:lnTo>
                      <a:pt x="27033" y="4562"/>
                    </a:lnTo>
                    <a:lnTo>
                      <a:pt x="26992" y="4478"/>
                    </a:lnTo>
                    <a:lnTo>
                      <a:pt x="26887" y="4457"/>
                    </a:lnTo>
                    <a:lnTo>
                      <a:pt x="26740" y="4499"/>
                    </a:lnTo>
                    <a:lnTo>
                      <a:pt x="26699" y="4457"/>
                    </a:lnTo>
                    <a:lnTo>
                      <a:pt x="26657" y="4478"/>
                    </a:lnTo>
                    <a:lnTo>
                      <a:pt x="26594" y="4562"/>
                    </a:lnTo>
                    <a:lnTo>
                      <a:pt x="26489" y="4604"/>
                    </a:lnTo>
                    <a:lnTo>
                      <a:pt x="26364" y="4792"/>
                    </a:lnTo>
                    <a:lnTo>
                      <a:pt x="26427" y="4876"/>
                    </a:lnTo>
                    <a:lnTo>
                      <a:pt x="26427" y="5064"/>
                    </a:lnTo>
                    <a:lnTo>
                      <a:pt x="26385" y="5127"/>
                    </a:lnTo>
                    <a:lnTo>
                      <a:pt x="26448" y="5210"/>
                    </a:lnTo>
                    <a:lnTo>
                      <a:pt x="26427" y="5378"/>
                    </a:lnTo>
                    <a:lnTo>
                      <a:pt x="26322" y="5420"/>
                    </a:lnTo>
                    <a:lnTo>
                      <a:pt x="26322" y="5545"/>
                    </a:lnTo>
                    <a:lnTo>
                      <a:pt x="26364" y="5608"/>
                    </a:lnTo>
                    <a:lnTo>
                      <a:pt x="26448" y="5587"/>
                    </a:lnTo>
                    <a:lnTo>
                      <a:pt x="26489" y="5629"/>
                    </a:lnTo>
                    <a:lnTo>
                      <a:pt x="26573" y="5587"/>
                    </a:lnTo>
                    <a:lnTo>
                      <a:pt x="26636" y="5608"/>
                    </a:lnTo>
                    <a:lnTo>
                      <a:pt x="26636" y="5734"/>
                    </a:lnTo>
                    <a:lnTo>
                      <a:pt x="26657" y="5796"/>
                    </a:lnTo>
                    <a:lnTo>
                      <a:pt x="26699" y="5796"/>
                    </a:lnTo>
                    <a:lnTo>
                      <a:pt x="26782" y="5922"/>
                    </a:lnTo>
                    <a:lnTo>
                      <a:pt x="26782" y="6110"/>
                    </a:lnTo>
                    <a:lnTo>
                      <a:pt x="26887" y="6236"/>
                    </a:lnTo>
                    <a:lnTo>
                      <a:pt x="26887" y="6319"/>
                    </a:lnTo>
                    <a:lnTo>
                      <a:pt x="26929" y="6424"/>
                    </a:lnTo>
                    <a:lnTo>
                      <a:pt x="27012" y="6466"/>
                    </a:lnTo>
                    <a:lnTo>
                      <a:pt x="26992" y="6550"/>
                    </a:lnTo>
                    <a:lnTo>
                      <a:pt x="27012" y="6696"/>
                    </a:lnTo>
                    <a:lnTo>
                      <a:pt x="26929" y="6842"/>
                    </a:lnTo>
                    <a:lnTo>
                      <a:pt x="27012" y="6905"/>
                    </a:lnTo>
                    <a:lnTo>
                      <a:pt x="27033" y="7052"/>
                    </a:lnTo>
                    <a:lnTo>
                      <a:pt x="27012" y="7156"/>
                    </a:lnTo>
                    <a:lnTo>
                      <a:pt x="27033" y="7198"/>
                    </a:lnTo>
                    <a:lnTo>
                      <a:pt x="27117" y="7156"/>
                    </a:lnTo>
                    <a:lnTo>
                      <a:pt x="27180" y="7198"/>
                    </a:lnTo>
                    <a:lnTo>
                      <a:pt x="27180" y="7324"/>
                    </a:lnTo>
                    <a:lnTo>
                      <a:pt x="27264" y="7387"/>
                    </a:lnTo>
                    <a:lnTo>
                      <a:pt x="27410" y="7324"/>
                    </a:lnTo>
                    <a:lnTo>
                      <a:pt x="27452" y="7198"/>
                    </a:lnTo>
                    <a:lnTo>
                      <a:pt x="27598" y="7114"/>
                    </a:lnTo>
                    <a:lnTo>
                      <a:pt x="27619" y="7010"/>
                    </a:lnTo>
                    <a:lnTo>
                      <a:pt x="27556" y="6968"/>
                    </a:lnTo>
                    <a:lnTo>
                      <a:pt x="27494" y="6759"/>
                    </a:lnTo>
                    <a:lnTo>
                      <a:pt x="27515" y="6654"/>
                    </a:lnTo>
                    <a:lnTo>
                      <a:pt x="27703" y="6466"/>
                    </a:lnTo>
                    <a:lnTo>
                      <a:pt x="27703" y="6550"/>
                    </a:lnTo>
                    <a:lnTo>
                      <a:pt x="27598" y="6675"/>
                    </a:lnTo>
                    <a:lnTo>
                      <a:pt x="27640" y="6905"/>
                    </a:lnTo>
                    <a:lnTo>
                      <a:pt x="27724" y="6947"/>
                    </a:lnTo>
                    <a:lnTo>
                      <a:pt x="27828" y="6884"/>
                    </a:lnTo>
                    <a:lnTo>
                      <a:pt x="27954" y="6968"/>
                    </a:lnTo>
                    <a:lnTo>
                      <a:pt x="28121" y="6905"/>
                    </a:lnTo>
                    <a:lnTo>
                      <a:pt x="28121" y="6842"/>
                    </a:lnTo>
                    <a:lnTo>
                      <a:pt x="28247" y="6780"/>
                    </a:lnTo>
                    <a:lnTo>
                      <a:pt x="28352" y="6780"/>
                    </a:lnTo>
                    <a:lnTo>
                      <a:pt x="28435" y="6738"/>
                    </a:lnTo>
                    <a:lnTo>
                      <a:pt x="28477" y="6780"/>
                    </a:lnTo>
                    <a:lnTo>
                      <a:pt x="28498" y="6759"/>
                    </a:lnTo>
                    <a:lnTo>
                      <a:pt x="28498" y="6759"/>
                    </a:lnTo>
                    <a:cubicBezTo>
                      <a:pt x="28477" y="6863"/>
                      <a:pt x="28456" y="6989"/>
                      <a:pt x="28456" y="7094"/>
                    </a:cubicBezTo>
                    <a:lnTo>
                      <a:pt x="28435" y="7114"/>
                    </a:lnTo>
                    <a:lnTo>
                      <a:pt x="28456" y="7156"/>
                    </a:lnTo>
                    <a:lnTo>
                      <a:pt x="28456" y="7219"/>
                    </a:lnTo>
                    <a:cubicBezTo>
                      <a:pt x="28456" y="7283"/>
                      <a:pt x="28503" y="7308"/>
                      <a:pt x="28554" y="7308"/>
                    </a:cubicBezTo>
                    <a:cubicBezTo>
                      <a:pt x="28586" y="7308"/>
                      <a:pt x="28620" y="7298"/>
                      <a:pt x="28644" y="7282"/>
                    </a:cubicBezTo>
                    <a:lnTo>
                      <a:pt x="28707" y="7282"/>
                    </a:lnTo>
                    <a:lnTo>
                      <a:pt x="28707" y="7324"/>
                    </a:lnTo>
                    <a:lnTo>
                      <a:pt x="28582" y="7533"/>
                    </a:lnTo>
                    <a:lnTo>
                      <a:pt x="28561" y="7617"/>
                    </a:lnTo>
                    <a:lnTo>
                      <a:pt x="28456" y="7679"/>
                    </a:lnTo>
                    <a:lnTo>
                      <a:pt x="28477" y="7596"/>
                    </a:lnTo>
                    <a:lnTo>
                      <a:pt x="28435" y="7533"/>
                    </a:lnTo>
                    <a:lnTo>
                      <a:pt x="28477" y="7407"/>
                    </a:lnTo>
                    <a:lnTo>
                      <a:pt x="28393" y="7324"/>
                    </a:lnTo>
                    <a:lnTo>
                      <a:pt x="28268" y="7387"/>
                    </a:lnTo>
                    <a:lnTo>
                      <a:pt x="28184" y="7512"/>
                    </a:lnTo>
                    <a:lnTo>
                      <a:pt x="28121" y="7512"/>
                    </a:lnTo>
                    <a:lnTo>
                      <a:pt x="28038" y="7679"/>
                    </a:lnTo>
                    <a:lnTo>
                      <a:pt x="27954" y="7700"/>
                    </a:lnTo>
                    <a:lnTo>
                      <a:pt x="27870" y="7910"/>
                    </a:lnTo>
                    <a:lnTo>
                      <a:pt x="27724" y="8056"/>
                    </a:lnTo>
                    <a:lnTo>
                      <a:pt x="27703" y="8203"/>
                    </a:lnTo>
                    <a:lnTo>
                      <a:pt x="27745" y="8328"/>
                    </a:lnTo>
                    <a:lnTo>
                      <a:pt x="27745" y="8412"/>
                    </a:lnTo>
                    <a:lnTo>
                      <a:pt x="27808" y="8433"/>
                    </a:lnTo>
                    <a:lnTo>
                      <a:pt x="27870" y="8370"/>
                    </a:lnTo>
                    <a:lnTo>
                      <a:pt x="27933" y="8370"/>
                    </a:lnTo>
                    <a:lnTo>
                      <a:pt x="27933" y="8454"/>
                    </a:lnTo>
                    <a:lnTo>
                      <a:pt x="27828" y="8537"/>
                    </a:lnTo>
                    <a:lnTo>
                      <a:pt x="27828" y="8579"/>
                    </a:lnTo>
                    <a:lnTo>
                      <a:pt x="27724" y="8579"/>
                    </a:lnTo>
                    <a:lnTo>
                      <a:pt x="27619" y="8642"/>
                    </a:lnTo>
                    <a:lnTo>
                      <a:pt x="27431" y="8830"/>
                    </a:lnTo>
                    <a:lnTo>
                      <a:pt x="27347" y="8935"/>
                    </a:lnTo>
                    <a:lnTo>
                      <a:pt x="27326" y="9207"/>
                    </a:lnTo>
                    <a:lnTo>
                      <a:pt x="27389" y="9311"/>
                    </a:lnTo>
                    <a:lnTo>
                      <a:pt x="27389" y="9395"/>
                    </a:lnTo>
                    <a:lnTo>
                      <a:pt x="27326" y="9500"/>
                    </a:lnTo>
                    <a:lnTo>
                      <a:pt x="27347" y="9563"/>
                    </a:lnTo>
                    <a:lnTo>
                      <a:pt x="27389" y="9625"/>
                    </a:lnTo>
                    <a:lnTo>
                      <a:pt x="27452" y="9625"/>
                    </a:lnTo>
                    <a:lnTo>
                      <a:pt x="27515" y="9667"/>
                    </a:lnTo>
                    <a:lnTo>
                      <a:pt x="27536" y="9793"/>
                    </a:lnTo>
                    <a:lnTo>
                      <a:pt x="27640" y="9835"/>
                    </a:lnTo>
                    <a:lnTo>
                      <a:pt x="27703" y="9939"/>
                    </a:lnTo>
                    <a:lnTo>
                      <a:pt x="27745" y="9939"/>
                    </a:lnTo>
                    <a:lnTo>
                      <a:pt x="27828" y="9814"/>
                    </a:lnTo>
                    <a:lnTo>
                      <a:pt x="27808" y="9939"/>
                    </a:lnTo>
                    <a:lnTo>
                      <a:pt x="27849" y="10107"/>
                    </a:lnTo>
                    <a:lnTo>
                      <a:pt x="28017" y="10127"/>
                    </a:lnTo>
                    <a:lnTo>
                      <a:pt x="28080" y="10190"/>
                    </a:lnTo>
                    <a:lnTo>
                      <a:pt x="28184" y="10190"/>
                    </a:lnTo>
                    <a:lnTo>
                      <a:pt x="28331" y="10211"/>
                    </a:lnTo>
                    <a:lnTo>
                      <a:pt x="28331" y="10295"/>
                    </a:lnTo>
                    <a:lnTo>
                      <a:pt x="28226" y="10504"/>
                    </a:lnTo>
                    <a:lnTo>
                      <a:pt x="28121" y="10546"/>
                    </a:lnTo>
                    <a:lnTo>
                      <a:pt x="28080" y="10525"/>
                    </a:lnTo>
                    <a:lnTo>
                      <a:pt x="28121" y="10420"/>
                    </a:lnTo>
                    <a:lnTo>
                      <a:pt x="28226" y="10379"/>
                    </a:lnTo>
                    <a:lnTo>
                      <a:pt x="28080" y="10337"/>
                    </a:lnTo>
                    <a:lnTo>
                      <a:pt x="27954" y="10379"/>
                    </a:lnTo>
                    <a:lnTo>
                      <a:pt x="27849" y="10504"/>
                    </a:lnTo>
                    <a:lnTo>
                      <a:pt x="27912" y="10546"/>
                    </a:lnTo>
                    <a:lnTo>
                      <a:pt x="27912" y="10630"/>
                    </a:lnTo>
                    <a:lnTo>
                      <a:pt x="27745" y="10713"/>
                    </a:lnTo>
                    <a:lnTo>
                      <a:pt x="27661" y="10797"/>
                    </a:lnTo>
                    <a:lnTo>
                      <a:pt x="27598" y="10797"/>
                    </a:lnTo>
                    <a:lnTo>
                      <a:pt x="27515" y="10944"/>
                    </a:lnTo>
                    <a:lnTo>
                      <a:pt x="27536" y="11006"/>
                    </a:lnTo>
                    <a:lnTo>
                      <a:pt x="27619" y="11006"/>
                    </a:lnTo>
                    <a:lnTo>
                      <a:pt x="27661" y="11048"/>
                    </a:lnTo>
                    <a:lnTo>
                      <a:pt x="27766" y="11027"/>
                    </a:lnTo>
                    <a:lnTo>
                      <a:pt x="27828" y="10923"/>
                    </a:lnTo>
                    <a:lnTo>
                      <a:pt x="27808" y="10860"/>
                    </a:lnTo>
                    <a:lnTo>
                      <a:pt x="27870" y="10839"/>
                    </a:lnTo>
                    <a:lnTo>
                      <a:pt x="27954" y="10797"/>
                    </a:lnTo>
                    <a:lnTo>
                      <a:pt x="28017" y="10839"/>
                    </a:lnTo>
                    <a:lnTo>
                      <a:pt x="27975" y="10944"/>
                    </a:lnTo>
                    <a:lnTo>
                      <a:pt x="27912" y="11069"/>
                    </a:lnTo>
                    <a:lnTo>
                      <a:pt x="27870" y="11236"/>
                    </a:lnTo>
                    <a:lnTo>
                      <a:pt x="27870" y="11320"/>
                    </a:lnTo>
                    <a:lnTo>
                      <a:pt x="27808" y="11383"/>
                    </a:lnTo>
                    <a:lnTo>
                      <a:pt x="27640" y="11425"/>
                    </a:lnTo>
                    <a:lnTo>
                      <a:pt x="27536" y="11529"/>
                    </a:lnTo>
                    <a:lnTo>
                      <a:pt x="27452" y="11550"/>
                    </a:lnTo>
                    <a:lnTo>
                      <a:pt x="27452" y="11592"/>
                    </a:lnTo>
                    <a:lnTo>
                      <a:pt x="27410" y="11697"/>
                    </a:lnTo>
                    <a:lnTo>
                      <a:pt x="27138" y="11801"/>
                    </a:lnTo>
                    <a:lnTo>
                      <a:pt x="27075" y="11906"/>
                    </a:lnTo>
                    <a:lnTo>
                      <a:pt x="26971" y="11948"/>
                    </a:lnTo>
                    <a:lnTo>
                      <a:pt x="26929" y="11885"/>
                    </a:lnTo>
                    <a:lnTo>
                      <a:pt x="26887" y="11885"/>
                    </a:lnTo>
                    <a:lnTo>
                      <a:pt x="26866" y="11843"/>
                    </a:lnTo>
                    <a:lnTo>
                      <a:pt x="26803" y="11906"/>
                    </a:lnTo>
                    <a:lnTo>
                      <a:pt x="26720" y="11948"/>
                    </a:lnTo>
                    <a:lnTo>
                      <a:pt x="26720" y="11948"/>
                    </a:lnTo>
                    <a:lnTo>
                      <a:pt x="26761" y="11885"/>
                    </a:lnTo>
                    <a:lnTo>
                      <a:pt x="26720" y="11843"/>
                    </a:lnTo>
                    <a:lnTo>
                      <a:pt x="26615" y="11948"/>
                    </a:lnTo>
                    <a:lnTo>
                      <a:pt x="26573" y="12094"/>
                    </a:lnTo>
                    <a:lnTo>
                      <a:pt x="26468" y="12262"/>
                    </a:lnTo>
                    <a:lnTo>
                      <a:pt x="26448" y="12304"/>
                    </a:lnTo>
                    <a:lnTo>
                      <a:pt x="26489" y="12387"/>
                    </a:lnTo>
                    <a:lnTo>
                      <a:pt x="26489" y="12471"/>
                    </a:lnTo>
                    <a:lnTo>
                      <a:pt x="26406" y="12617"/>
                    </a:lnTo>
                    <a:lnTo>
                      <a:pt x="26406" y="12701"/>
                    </a:lnTo>
                    <a:lnTo>
                      <a:pt x="26468" y="12785"/>
                    </a:lnTo>
                    <a:lnTo>
                      <a:pt x="26385" y="12827"/>
                    </a:lnTo>
                    <a:lnTo>
                      <a:pt x="26343" y="12952"/>
                    </a:lnTo>
                    <a:lnTo>
                      <a:pt x="26364" y="12952"/>
                    </a:lnTo>
                    <a:lnTo>
                      <a:pt x="26448" y="12931"/>
                    </a:lnTo>
                    <a:lnTo>
                      <a:pt x="26489" y="12848"/>
                    </a:lnTo>
                    <a:lnTo>
                      <a:pt x="26594" y="12889"/>
                    </a:lnTo>
                    <a:lnTo>
                      <a:pt x="26699" y="12806"/>
                    </a:lnTo>
                    <a:lnTo>
                      <a:pt x="26615" y="12910"/>
                    </a:lnTo>
                    <a:lnTo>
                      <a:pt x="26510" y="12910"/>
                    </a:lnTo>
                    <a:lnTo>
                      <a:pt x="26406" y="13015"/>
                    </a:lnTo>
                    <a:lnTo>
                      <a:pt x="26259" y="13057"/>
                    </a:lnTo>
                    <a:lnTo>
                      <a:pt x="26259" y="13203"/>
                    </a:lnTo>
                    <a:lnTo>
                      <a:pt x="26176" y="13266"/>
                    </a:lnTo>
                    <a:lnTo>
                      <a:pt x="26071" y="13203"/>
                    </a:lnTo>
                    <a:lnTo>
                      <a:pt x="25945" y="13203"/>
                    </a:lnTo>
                    <a:lnTo>
                      <a:pt x="25862" y="13120"/>
                    </a:lnTo>
                    <a:lnTo>
                      <a:pt x="25778" y="13161"/>
                    </a:lnTo>
                    <a:lnTo>
                      <a:pt x="25820" y="13350"/>
                    </a:lnTo>
                    <a:lnTo>
                      <a:pt x="25631" y="13245"/>
                    </a:lnTo>
                    <a:lnTo>
                      <a:pt x="25694" y="12994"/>
                    </a:lnTo>
                    <a:lnTo>
                      <a:pt x="25631" y="12827"/>
                    </a:lnTo>
                    <a:lnTo>
                      <a:pt x="25548" y="12722"/>
                    </a:lnTo>
                    <a:lnTo>
                      <a:pt x="25590" y="12555"/>
                    </a:lnTo>
                    <a:lnTo>
                      <a:pt x="25631" y="12555"/>
                    </a:lnTo>
                    <a:lnTo>
                      <a:pt x="25673" y="12722"/>
                    </a:lnTo>
                    <a:lnTo>
                      <a:pt x="25820" y="12638"/>
                    </a:lnTo>
                    <a:lnTo>
                      <a:pt x="25862" y="12743"/>
                    </a:lnTo>
                    <a:lnTo>
                      <a:pt x="25987" y="12806"/>
                    </a:lnTo>
                    <a:lnTo>
                      <a:pt x="26071" y="12722"/>
                    </a:lnTo>
                    <a:lnTo>
                      <a:pt x="26071" y="12638"/>
                    </a:lnTo>
                    <a:lnTo>
                      <a:pt x="26134" y="12492"/>
                    </a:lnTo>
                    <a:lnTo>
                      <a:pt x="26029" y="12513"/>
                    </a:lnTo>
                    <a:lnTo>
                      <a:pt x="25945" y="12492"/>
                    </a:lnTo>
                    <a:lnTo>
                      <a:pt x="26029" y="12429"/>
                    </a:lnTo>
                    <a:lnTo>
                      <a:pt x="26092" y="12304"/>
                    </a:lnTo>
                    <a:lnTo>
                      <a:pt x="26029" y="12304"/>
                    </a:lnTo>
                    <a:lnTo>
                      <a:pt x="25945" y="12387"/>
                    </a:lnTo>
                    <a:lnTo>
                      <a:pt x="25778" y="12429"/>
                    </a:lnTo>
                    <a:lnTo>
                      <a:pt x="25778" y="12345"/>
                    </a:lnTo>
                    <a:lnTo>
                      <a:pt x="25924" y="12283"/>
                    </a:lnTo>
                    <a:lnTo>
                      <a:pt x="25924" y="12178"/>
                    </a:lnTo>
                    <a:lnTo>
                      <a:pt x="25841" y="12178"/>
                    </a:lnTo>
                    <a:lnTo>
                      <a:pt x="25736" y="12220"/>
                    </a:lnTo>
                    <a:lnTo>
                      <a:pt x="25736" y="12136"/>
                    </a:lnTo>
                    <a:lnTo>
                      <a:pt x="25778" y="11969"/>
                    </a:lnTo>
                    <a:lnTo>
                      <a:pt x="25862" y="11864"/>
                    </a:lnTo>
                    <a:lnTo>
                      <a:pt x="25883" y="11969"/>
                    </a:lnTo>
                    <a:lnTo>
                      <a:pt x="25945" y="11906"/>
                    </a:lnTo>
                    <a:lnTo>
                      <a:pt x="25945" y="11822"/>
                    </a:lnTo>
                    <a:lnTo>
                      <a:pt x="26092" y="11676"/>
                    </a:lnTo>
                    <a:lnTo>
                      <a:pt x="26092" y="11592"/>
                    </a:lnTo>
                    <a:lnTo>
                      <a:pt x="26280" y="11488"/>
                    </a:lnTo>
                    <a:lnTo>
                      <a:pt x="26280" y="11362"/>
                    </a:lnTo>
                    <a:lnTo>
                      <a:pt x="26364" y="11299"/>
                    </a:lnTo>
                    <a:lnTo>
                      <a:pt x="26448" y="11278"/>
                    </a:lnTo>
                    <a:lnTo>
                      <a:pt x="26448" y="11236"/>
                    </a:lnTo>
                    <a:lnTo>
                      <a:pt x="26343" y="11236"/>
                    </a:lnTo>
                    <a:lnTo>
                      <a:pt x="26196" y="11257"/>
                    </a:lnTo>
                    <a:lnTo>
                      <a:pt x="26155" y="11425"/>
                    </a:lnTo>
                    <a:lnTo>
                      <a:pt x="26029" y="11488"/>
                    </a:lnTo>
                    <a:lnTo>
                      <a:pt x="25945" y="11467"/>
                    </a:lnTo>
                    <a:lnTo>
                      <a:pt x="25966" y="11425"/>
                    </a:lnTo>
                    <a:lnTo>
                      <a:pt x="26113" y="11362"/>
                    </a:lnTo>
                    <a:lnTo>
                      <a:pt x="26134" y="11257"/>
                    </a:lnTo>
                    <a:lnTo>
                      <a:pt x="26050" y="11216"/>
                    </a:lnTo>
                    <a:lnTo>
                      <a:pt x="25966" y="11236"/>
                    </a:lnTo>
                    <a:lnTo>
                      <a:pt x="25883" y="11153"/>
                    </a:lnTo>
                    <a:lnTo>
                      <a:pt x="25924" y="11069"/>
                    </a:lnTo>
                    <a:lnTo>
                      <a:pt x="25945" y="10944"/>
                    </a:lnTo>
                    <a:lnTo>
                      <a:pt x="25862" y="10860"/>
                    </a:lnTo>
                    <a:lnTo>
                      <a:pt x="25820" y="10902"/>
                    </a:lnTo>
                    <a:lnTo>
                      <a:pt x="25778" y="10964"/>
                    </a:lnTo>
                    <a:lnTo>
                      <a:pt x="25778" y="10902"/>
                    </a:lnTo>
                    <a:lnTo>
                      <a:pt x="25820" y="10818"/>
                    </a:lnTo>
                    <a:lnTo>
                      <a:pt x="25757" y="10713"/>
                    </a:lnTo>
                    <a:lnTo>
                      <a:pt x="25652" y="10713"/>
                    </a:lnTo>
                    <a:lnTo>
                      <a:pt x="25631" y="10902"/>
                    </a:lnTo>
                    <a:lnTo>
                      <a:pt x="25527" y="10964"/>
                    </a:lnTo>
                    <a:lnTo>
                      <a:pt x="25506" y="11027"/>
                    </a:lnTo>
                    <a:lnTo>
                      <a:pt x="25443" y="10985"/>
                    </a:lnTo>
                    <a:lnTo>
                      <a:pt x="25443" y="10923"/>
                    </a:lnTo>
                    <a:lnTo>
                      <a:pt x="25401" y="10839"/>
                    </a:lnTo>
                    <a:lnTo>
                      <a:pt x="25318" y="10839"/>
                    </a:lnTo>
                    <a:lnTo>
                      <a:pt x="25297" y="10923"/>
                    </a:lnTo>
                    <a:lnTo>
                      <a:pt x="25318" y="10964"/>
                    </a:lnTo>
                    <a:lnTo>
                      <a:pt x="25297" y="11027"/>
                    </a:lnTo>
                    <a:lnTo>
                      <a:pt x="25339" y="11132"/>
                    </a:lnTo>
                    <a:lnTo>
                      <a:pt x="25339" y="11195"/>
                    </a:lnTo>
                    <a:lnTo>
                      <a:pt x="25297" y="11257"/>
                    </a:lnTo>
                    <a:lnTo>
                      <a:pt x="25234" y="11195"/>
                    </a:lnTo>
                    <a:lnTo>
                      <a:pt x="25234" y="11132"/>
                    </a:lnTo>
                    <a:lnTo>
                      <a:pt x="25192" y="11132"/>
                    </a:lnTo>
                    <a:lnTo>
                      <a:pt x="25171" y="11195"/>
                    </a:lnTo>
                    <a:lnTo>
                      <a:pt x="25213" y="11446"/>
                    </a:lnTo>
                    <a:lnTo>
                      <a:pt x="25234" y="11592"/>
                    </a:lnTo>
                    <a:lnTo>
                      <a:pt x="25401" y="11676"/>
                    </a:lnTo>
                    <a:lnTo>
                      <a:pt x="25443" y="11760"/>
                    </a:lnTo>
                    <a:lnTo>
                      <a:pt x="25443" y="11990"/>
                    </a:lnTo>
                    <a:lnTo>
                      <a:pt x="25422" y="11864"/>
                    </a:lnTo>
                    <a:lnTo>
                      <a:pt x="25339" y="11801"/>
                    </a:lnTo>
                    <a:lnTo>
                      <a:pt x="25192" y="11613"/>
                    </a:lnTo>
                    <a:lnTo>
                      <a:pt x="25171" y="11467"/>
                    </a:lnTo>
                    <a:lnTo>
                      <a:pt x="25108" y="11278"/>
                    </a:lnTo>
                    <a:lnTo>
                      <a:pt x="25025" y="11278"/>
                    </a:lnTo>
                    <a:lnTo>
                      <a:pt x="24983" y="11341"/>
                    </a:lnTo>
                    <a:lnTo>
                      <a:pt x="25004" y="11488"/>
                    </a:lnTo>
                    <a:lnTo>
                      <a:pt x="25087" y="11592"/>
                    </a:lnTo>
                    <a:lnTo>
                      <a:pt x="25108" y="11718"/>
                    </a:lnTo>
                    <a:lnTo>
                      <a:pt x="25067" y="11760"/>
                    </a:lnTo>
                    <a:lnTo>
                      <a:pt x="24983" y="11655"/>
                    </a:lnTo>
                    <a:lnTo>
                      <a:pt x="24774" y="11697"/>
                    </a:lnTo>
                    <a:lnTo>
                      <a:pt x="24711" y="11760"/>
                    </a:lnTo>
                    <a:lnTo>
                      <a:pt x="24648" y="11676"/>
                    </a:lnTo>
                    <a:lnTo>
                      <a:pt x="24564" y="11655"/>
                    </a:lnTo>
                    <a:lnTo>
                      <a:pt x="24376" y="11488"/>
                    </a:lnTo>
                    <a:lnTo>
                      <a:pt x="24146" y="11488"/>
                    </a:lnTo>
                    <a:lnTo>
                      <a:pt x="24125" y="11404"/>
                    </a:lnTo>
                    <a:lnTo>
                      <a:pt x="24083" y="11404"/>
                    </a:lnTo>
                    <a:lnTo>
                      <a:pt x="23937" y="11488"/>
                    </a:lnTo>
                    <a:lnTo>
                      <a:pt x="23874" y="11571"/>
                    </a:lnTo>
                    <a:lnTo>
                      <a:pt x="23707" y="11571"/>
                    </a:lnTo>
                    <a:lnTo>
                      <a:pt x="23560" y="11655"/>
                    </a:lnTo>
                    <a:lnTo>
                      <a:pt x="23435" y="11550"/>
                    </a:lnTo>
                    <a:lnTo>
                      <a:pt x="23414" y="11550"/>
                    </a:lnTo>
                    <a:lnTo>
                      <a:pt x="23393" y="11446"/>
                    </a:lnTo>
                    <a:lnTo>
                      <a:pt x="23330" y="11404"/>
                    </a:lnTo>
                    <a:lnTo>
                      <a:pt x="23204" y="11488"/>
                    </a:lnTo>
                    <a:lnTo>
                      <a:pt x="23204" y="11404"/>
                    </a:lnTo>
                    <a:lnTo>
                      <a:pt x="23037" y="11257"/>
                    </a:lnTo>
                    <a:lnTo>
                      <a:pt x="23016" y="11174"/>
                    </a:lnTo>
                    <a:lnTo>
                      <a:pt x="22974" y="11153"/>
                    </a:lnTo>
                    <a:lnTo>
                      <a:pt x="22974" y="11069"/>
                    </a:lnTo>
                    <a:lnTo>
                      <a:pt x="22995" y="11027"/>
                    </a:lnTo>
                    <a:lnTo>
                      <a:pt x="22932" y="10944"/>
                    </a:lnTo>
                    <a:lnTo>
                      <a:pt x="22890" y="10964"/>
                    </a:lnTo>
                    <a:lnTo>
                      <a:pt x="22870" y="10944"/>
                    </a:lnTo>
                    <a:lnTo>
                      <a:pt x="22870" y="10860"/>
                    </a:lnTo>
                    <a:lnTo>
                      <a:pt x="22807" y="10839"/>
                    </a:lnTo>
                    <a:lnTo>
                      <a:pt x="22702" y="10881"/>
                    </a:lnTo>
                    <a:lnTo>
                      <a:pt x="22577" y="10881"/>
                    </a:lnTo>
                    <a:lnTo>
                      <a:pt x="22493" y="10818"/>
                    </a:lnTo>
                    <a:lnTo>
                      <a:pt x="22451" y="10818"/>
                    </a:lnTo>
                    <a:lnTo>
                      <a:pt x="22409" y="10755"/>
                    </a:lnTo>
                    <a:lnTo>
                      <a:pt x="22305" y="10713"/>
                    </a:lnTo>
                    <a:lnTo>
                      <a:pt x="22200" y="10713"/>
                    </a:lnTo>
                    <a:lnTo>
                      <a:pt x="22263" y="10630"/>
                    </a:lnTo>
                    <a:lnTo>
                      <a:pt x="22263" y="10546"/>
                    </a:lnTo>
                    <a:lnTo>
                      <a:pt x="22346" y="10462"/>
                    </a:lnTo>
                    <a:lnTo>
                      <a:pt x="22346" y="10420"/>
                    </a:lnTo>
                    <a:lnTo>
                      <a:pt x="22263" y="10400"/>
                    </a:lnTo>
                    <a:lnTo>
                      <a:pt x="22179" y="10400"/>
                    </a:lnTo>
                    <a:lnTo>
                      <a:pt x="22158" y="10148"/>
                    </a:lnTo>
                    <a:lnTo>
                      <a:pt x="22095" y="10127"/>
                    </a:lnTo>
                    <a:lnTo>
                      <a:pt x="22095" y="10086"/>
                    </a:lnTo>
                    <a:lnTo>
                      <a:pt x="22179" y="10023"/>
                    </a:lnTo>
                    <a:lnTo>
                      <a:pt x="22200" y="9981"/>
                    </a:lnTo>
                    <a:lnTo>
                      <a:pt x="22158" y="9939"/>
                    </a:lnTo>
                    <a:lnTo>
                      <a:pt x="22179" y="9876"/>
                    </a:lnTo>
                    <a:lnTo>
                      <a:pt x="22179" y="9772"/>
                    </a:lnTo>
                    <a:cubicBezTo>
                      <a:pt x="22284" y="9709"/>
                      <a:pt x="22388" y="9688"/>
                      <a:pt x="22493" y="9604"/>
                    </a:cubicBezTo>
                    <a:lnTo>
                      <a:pt x="22514" y="9625"/>
                    </a:lnTo>
                    <a:lnTo>
                      <a:pt x="22598" y="9604"/>
                    </a:lnTo>
                    <a:lnTo>
                      <a:pt x="22681" y="9500"/>
                    </a:lnTo>
                    <a:lnTo>
                      <a:pt x="22702" y="9500"/>
                    </a:lnTo>
                    <a:lnTo>
                      <a:pt x="22702" y="9604"/>
                    </a:lnTo>
                    <a:lnTo>
                      <a:pt x="22765" y="9709"/>
                    </a:lnTo>
                    <a:lnTo>
                      <a:pt x="22828" y="9730"/>
                    </a:lnTo>
                    <a:lnTo>
                      <a:pt x="22911" y="9688"/>
                    </a:lnTo>
                    <a:lnTo>
                      <a:pt x="22995" y="9709"/>
                    </a:lnTo>
                    <a:lnTo>
                      <a:pt x="23037" y="9793"/>
                    </a:lnTo>
                    <a:lnTo>
                      <a:pt x="23121" y="9793"/>
                    </a:lnTo>
                    <a:lnTo>
                      <a:pt x="23183" y="9835"/>
                    </a:lnTo>
                    <a:lnTo>
                      <a:pt x="23225" y="9835"/>
                    </a:lnTo>
                    <a:lnTo>
                      <a:pt x="23225" y="9730"/>
                    </a:lnTo>
                    <a:lnTo>
                      <a:pt x="23288" y="9730"/>
                    </a:lnTo>
                    <a:lnTo>
                      <a:pt x="23351" y="9709"/>
                    </a:lnTo>
                    <a:lnTo>
                      <a:pt x="23414" y="9730"/>
                    </a:lnTo>
                    <a:lnTo>
                      <a:pt x="23414" y="9814"/>
                    </a:lnTo>
                    <a:lnTo>
                      <a:pt x="23455" y="9835"/>
                    </a:lnTo>
                    <a:lnTo>
                      <a:pt x="23539" y="9814"/>
                    </a:lnTo>
                    <a:lnTo>
                      <a:pt x="23602" y="9730"/>
                    </a:lnTo>
                    <a:lnTo>
                      <a:pt x="23644" y="9772"/>
                    </a:lnTo>
                    <a:lnTo>
                      <a:pt x="23665" y="9835"/>
                    </a:lnTo>
                    <a:lnTo>
                      <a:pt x="23727" y="9835"/>
                    </a:lnTo>
                    <a:lnTo>
                      <a:pt x="23748" y="9793"/>
                    </a:lnTo>
                    <a:lnTo>
                      <a:pt x="23769" y="9793"/>
                    </a:lnTo>
                    <a:lnTo>
                      <a:pt x="23832" y="9709"/>
                    </a:lnTo>
                    <a:lnTo>
                      <a:pt x="23916" y="9709"/>
                    </a:lnTo>
                    <a:lnTo>
                      <a:pt x="23937" y="9772"/>
                    </a:lnTo>
                    <a:lnTo>
                      <a:pt x="23979" y="9793"/>
                    </a:lnTo>
                    <a:lnTo>
                      <a:pt x="24041" y="9772"/>
                    </a:lnTo>
                    <a:lnTo>
                      <a:pt x="24041" y="9709"/>
                    </a:lnTo>
                    <a:lnTo>
                      <a:pt x="24020" y="9667"/>
                    </a:lnTo>
                    <a:lnTo>
                      <a:pt x="24083" y="9583"/>
                    </a:lnTo>
                    <a:lnTo>
                      <a:pt x="24083" y="9521"/>
                    </a:lnTo>
                    <a:lnTo>
                      <a:pt x="24146" y="9458"/>
                    </a:lnTo>
                    <a:lnTo>
                      <a:pt x="24146" y="9374"/>
                    </a:lnTo>
                    <a:lnTo>
                      <a:pt x="24062" y="9374"/>
                    </a:lnTo>
                    <a:lnTo>
                      <a:pt x="24041" y="9291"/>
                    </a:lnTo>
                    <a:lnTo>
                      <a:pt x="24062" y="9186"/>
                    </a:lnTo>
                    <a:lnTo>
                      <a:pt x="24146" y="9165"/>
                    </a:lnTo>
                    <a:lnTo>
                      <a:pt x="24146" y="9060"/>
                    </a:lnTo>
                    <a:lnTo>
                      <a:pt x="24041" y="8998"/>
                    </a:lnTo>
                    <a:lnTo>
                      <a:pt x="23958" y="9039"/>
                    </a:lnTo>
                    <a:lnTo>
                      <a:pt x="23958" y="9102"/>
                    </a:lnTo>
                    <a:lnTo>
                      <a:pt x="23916" y="9165"/>
                    </a:lnTo>
                    <a:lnTo>
                      <a:pt x="23832" y="9102"/>
                    </a:lnTo>
                    <a:lnTo>
                      <a:pt x="23707" y="9102"/>
                    </a:lnTo>
                    <a:lnTo>
                      <a:pt x="23560" y="9249"/>
                    </a:lnTo>
                    <a:lnTo>
                      <a:pt x="23455" y="9311"/>
                    </a:lnTo>
                    <a:lnTo>
                      <a:pt x="23455" y="9270"/>
                    </a:lnTo>
                    <a:lnTo>
                      <a:pt x="23602" y="9186"/>
                    </a:lnTo>
                    <a:lnTo>
                      <a:pt x="23644" y="9102"/>
                    </a:lnTo>
                    <a:lnTo>
                      <a:pt x="23644" y="8977"/>
                    </a:lnTo>
                    <a:lnTo>
                      <a:pt x="23602" y="9060"/>
                    </a:lnTo>
                    <a:lnTo>
                      <a:pt x="23539" y="9039"/>
                    </a:lnTo>
                    <a:lnTo>
                      <a:pt x="23539" y="8935"/>
                    </a:lnTo>
                    <a:lnTo>
                      <a:pt x="23644" y="8851"/>
                    </a:lnTo>
                    <a:lnTo>
                      <a:pt x="23560" y="8726"/>
                    </a:lnTo>
                    <a:lnTo>
                      <a:pt x="23644" y="8642"/>
                    </a:lnTo>
                    <a:lnTo>
                      <a:pt x="23727" y="8642"/>
                    </a:lnTo>
                    <a:lnTo>
                      <a:pt x="23707" y="8684"/>
                    </a:lnTo>
                    <a:lnTo>
                      <a:pt x="23748" y="8851"/>
                    </a:lnTo>
                    <a:lnTo>
                      <a:pt x="23832" y="8935"/>
                    </a:lnTo>
                    <a:lnTo>
                      <a:pt x="23874" y="8893"/>
                    </a:lnTo>
                    <a:lnTo>
                      <a:pt x="23979" y="8893"/>
                    </a:lnTo>
                    <a:lnTo>
                      <a:pt x="24041" y="8767"/>
                    </a:lnTo>
                    <a:lnTo>
                      <a:pt x="23979" y="8726"/>
                    </a:lnTo>
                    <a:lnTo>
                      <a:pt x="23979" y="8663"/>
                    </a:lnTo>
                    <a:lnTo>
                      <a:pt x="24062" y="8663"/>
                    </a:lnTo>
                    <a:lnTo>
                      <a:pt x="24083" y="8726"/>
                    </a:lnTo>
                    <a:lnTo>
                      <a:pt x="24146" y="8684"/>
                    </a:lnTo>
                    <a:lnTo>
                      <a:pt x="24251" y="8621"/>
                    </a:lnTo>
                    <a:lnTo>
                      <a:pt x="24271" y="8475"/>
                    </a:lnTo>
                    <a:lnTo>
                      <a:pt x="24292" y="8579"/>
                    </a:lnTo>
                    <a:lnTo>
                      <a:pt x="24355" y="8579"/>
                    </a:lnTo>
                    <a:lnTo>
                      <a:pt x="24460" y="8516"/>
                    </a:lnTo>
                    <a:lnTo>
                      <a:pt x="24376" y="8684"/>
                    </a:lnTo>
                    <a:lnTo>
                      <a:pt x="24376" y="8851"/>
                    </a:lnTo>
                    <a:lnTo>
                      <a:pt x="24439" y="8830"/>
                    </a:lnTo>
                    <a:lnTo>
                      <a:pt x="24481" y="8851"/>
                    </a:lnTo>
                    <a:lnTo>
                      <a:pt x="24439" y="8935"/>
                    </a:lnTo>
                    <a:lnTo>
                      <a:pt x="24502" y="8935"/>
                    </a:lnTo>
                    <a:lnTo>
                      <a:pt x="24564" y="8788"/>
                    </a:lnTo>
                    <a:lnTo>
                      <a:pt x="24606" y="8747"/>
                    </a:lnTo>
                    <a:lnTo>
                      <a:pt x="24690" y="8579"/>
                    </a:lnTo>
                    <a:lnTo>
                      <a:pt x="24774" y="8558"/>
                    </a:lnTo>
                    <a:lnTo>
                      <a:pt x="24753" y="8684"/>
                    </a:lnTo>
                    <a:lnTo>
                      <a:pt x="24648" y="8788"/>
                    </a:lnTo>
                    <a:lnTo>
                      <a:pt x="24669" y="8977"/>
                    </a:lnTo>
                    <a:lnTo>
                      <a:pt x="24753" y="8977"/>
                    </a:lnTo>
                    <a:lnTo>
                      <a:pt x="24815" y="9039"/>
                    </a:lnTo>
                    <a:lnTo>
                      <a:pt x="24878" y="8956"/>
                    </a:lnTo>
                    <a:lnTo>
                      <a:pt x="25004" y="8851"/>
                    </a:lnTo>
                    <a:lnTo>
                      <a:pt x="25067" y="8684"/>
                    </a:lnTo>
                    <a:lnTo>
                      <a:pt x="25108" y="8558"/>
                    </a:lnTo>
                    <a:lnTo>
                      <a:pt x="25087" y="8433"/>
                    </a:lnTo>
                    <a:lnTo>
                      <a:pt x="25129" y="8370"/>
                    </a:lnTo>
                    <a:lnTo>
                      <a:pt x="25108" y="8328"/>
                    </a:lnTo>
                    <a:lnTo>
                      <a:pt x="25025" y="8328"/>
                    </a:lnTo>
                    <a:lnTo>
                      <a:pt x="24983" y="8307"/>
                    </a:lnTo>
                    <a:lnTo>
                      <a:pt x="24899" y="8349"/>
                    </a:lnTo>
                    <a:lnTo>
                      <a:pt x="24899" y="8223"/>
                    </a:lnTo>
                    <a:lnTo>
                      <a:pt x="24941" y="8203"/>
                    </a:lnTo>
                    <a:lnTo>
                      <a:pt x="24920" y="8140"/>
                    </a:lnTo>
                    <a:lnTo>
                      <a:pt x="24815" y="8140"/>
                    </a:lnTo>
                    <a:lnTo>
                      <a:pt x="24795" y="8098"/>
                    </a:lnTo>
                    <a:lnTo>
                      <a:pt x="24690" y="8014"/>
                    </a:lnTo>
                    <a:lnTo>
                      <a:pt x="24690" y="7931"/>
                    </a:lnTo>
                    <a:lnTo>
                      <a:pt x="24606" y="7742"/>
                    </a:lnTo>
                    <a:lnTo>
                      <a:pt x="24585" y="7617"/>
                    </a:lnTo>
                    <a:lnTo>
                      <a:pt x="24627" y="7491"/>
                    </a:lnTo>
                    <a:lnTo>
                      <a:pt x="24585" y="7324"/>
                    </a:lnTo>
                    <a:lnTo>
                      <a:pt x="24502" y="7470"/>
                    </a:lnTo>
                    <a:lnTo>
                      <a:pt x="24502" y="7575"/>
                    </a:lnTo>
                    <a:lnTo>
                      <a:pt x="24418" y="7428"/>
                    </a:lnTo>
                    <a:lnTo>
                      <a:pt x="24292" y="7366"/>
                    </a:lnTo>
                    <a:lnTo>
                      <a:pt x="24271" y="7114"/>
                    </a:lnTo>
                    <a:lnTo>
                      <a:pt x="24188" y="7073"/>
                    </a:lnTo>
                    <a:lnTo>
                      <a:pt x="24167" y="6884"/>
                    </a:lnTo>
                    <a:lnTo>
                      <a:pt x="24083" y="6780"/>
                    </a:lnTo>
                    <a:lnTo>
                      <a:pt x="24083" y="6675"/>
                    </a:lnTo>
                    <a:lnTo>
                      <a:pt x="24041" y="6591"/>
                    </a:lnTo>
                    <a:lnTo>
                      <a:pt x="24041" y="6529"/>
                    </a:lnTo>
                    <a:lnTo>
                      <a:pt x="24146" y="6529"/>
                    </a:lnTo>
                    <a:lnTo>
                      <a:pt x="24167" y="6382"/>
                    </a:lnTo>
                    <a:lnTo>
                      <a:pt x="24251" y="6382"/>
                    </a:lnTo>
                    <a:lnTo>
                      <a:pt x="24271" y="6424"/>
                    </a:lnTo>
                    <a:lnTo>
                      <a:pt x="24355" y="6361"/>
                    </a:lnTo>
                    <a:lnTo>
                      <a:pt x="24355" y="6257"/>
                    </a:lnTo>
                    <a:lnTo>
                      <a:pt x="24460" y="6026"/>
                    </a:lnTo>
                    <a:lnTo>
                      <a:pt x="24460" y="5922"/>
                    </a:lnTo>
                    <a:lnTo>
                      <a:pt x="24481" y="5880"/>
                    </a:lnTo>
                    <a:lnTo>
                      <a:pt x="24397" y="5692"/>
                    </a:lnTo>
                    <a:lnTo>
                      <a:pt x="24460" y="5566"/>
                    </a:lnTo>
                    <a:lnTo>
                      <a:pt x="24523" y="5566"/>
                    </a:lnTo>
                    <a:lnTo>
                      <a:pt x="24523" y="5399"/>
                    </a:lnTo>
                    <a:lnTo>
                      <a:pt x="24627" y="5252"/>
                    </a:lnTo>
                    <a:lnTo>
                      <a:pt x="24627" y="5148"/>
                    </a:lnTo>
                    <a:lnTo>
                      <a:pt x="24690" y="5064"/>
                    </a:lnTo>
                    <a:lnTo>
                      <a:pt x="24690" y="4855"/>
                    </a:lnTo>
                    <a:lnTo>
                      <a:pt x="24774" y="4834"/>
                    </a:lnTo>
                    <a:lnTo>
                      <a:pt x="24774" y="4729"/>
                    </a:lnTo>
                    <a:lnTo>
                      <a:pt x="24899" y="4583"/>
                    </a:lnTo>
                    <a:lnTo>
                      <a:pt x="24899" y="4478"/>
                    </a:lnTo>
                    <a:cubicBezTo>
                      <a:pt x="24918" y="4516"/>
                      <a:pt x="24966" y="4536"/>
                      <a:pt x="25020" y="4536"/>
                    </a:cubicBezTo>
                    <a:cubicBezTo>
                      <a:pt x="25085" y="4536"/>
                      <a:pt x="25158" y="4505"/>
                      <a:pt x="25192" y="4436"/>
                    </a:cubicBezTo>
                    <a:lnTo>
                      <a:pt x="25255" y="4122"/>
                    </a:lnTo>
                    <a:lnTo>
                      <a:pt x="25359" y="4122"/>
                    </a:lnTo>
                    <a:lnTo>
                      <a:pt x="25506" y="3955"/>
                    </a:lnTo>
                    <a:lnTo>
                      <a:pt x="25652" y="3892"/>
                    </a:lnTo>
                    <a:lnTo>
                      <a:pt x="25820" y="3725"/>
                    </a:lnTo>
                    <a:lnTo>
                      <a:pt x="25862" y="3725"/>
                    </a:lnTo>
                    <a:lnTo>
                      <a:pt x="25987" y="3599"/>
                    </a:lnTo>
                    <a:lnTo>
                      <a:pt x="25987" y="3516"/>
                    </a:lnTo>
                    <a:lnTo>
                      <a:pt x="26050" y="3474"/>
                    </a:lnTo>
                    <a:lnTo>
                      <a:pt x="26050" y="3390"/>
                    </a:lnTo>
                    <a:lnTo>
                      <a:pt x="25966" y="3285"/>
                    </a:lnTo>
                    <a:lnTo>
                      <a:pt x="25987" y="3223"/>
                    </a:lnTo>
                    <a:lnTo>
                      <a:pt x="25987" y="3160"/>
                    </a:lnTo>
                    <a:lnTo>
                      <a:pt x="25883" y="2993"/>
                    </a:lnTo>
                    <a:lnTo>
                      <a:pt x="25820" y="2993"/>
                    </a:lnTo>
                    <a:lnTo>
                      <a:pt x="25736" y="3013"/>
                    </a:lnTo>
                    <a:lnTo>
                      <a:pt x="25631" y="2972"/>
                    </a:lnTo>
                    <a:lnTo>
                      <a:pt x="25548" y="2993"/>
                    </a:lnTo>
                    <a:lnTo>
                      <a:pt x="25443" y="2909"/>
                    </a:lnTo>
                    <a:lnTo>
                      <a:pt x="25359" y="2909"/>
                    </a:lnTo>
                    <a:lnTo>
                      <a:pt x="25297" y="2846"/>
                    </a:lnTo>
                    <a:lnTo>
                      <a:pt x="25129" y="2867"/>
                    </a:lnTo>
                    <a:lnTo>
                      <a:pt x="25025" y="2972"/>
                    </a:lnTo>
                    <a:lnTo>
                      <a:pt x="24941" y="2993"/>
                    </a:lnTo>
                    <a:lnTo>
                      <a:pt x="24774" y="3118"/>
                    </a:lnTo>
                    <a:lnTo>
                      <a:pt x="24774" y="3181"/>
                    </a:lnTo>
                    <a:lnTo>
                      <a:pt x="24878" y="3265"/>
                    </a:lnTo>
                    <a:lnTo>
                      <a:pt x="24941" y="3390"/>
                    </a:lnTo>
                    <a:lnTo>
                      <a:pt x="24941" y="3516"/>
                    </a:lnTo>
                    <a:lnTo>
                      <a:pt x="24983" y="3641"/>
                    </a:lnTo>
                    <a:lnTo>
                      <a:pt x="24941" y="3704"/>
                    </a:lnTo>
                    <a:lnTo>
                      <a:pt x="24941" y="3809"/>
                    </a:lnTo>
                    <a:lnTo>
                      <a:pt x="25025" y="3913"/>
                    </a:lnTo>
                    <a:lnTo>
                      <a:pt x="25025" y="3934"/>
                    </a:lnTo>
                    <a:lnTo>
                      <a:pt x="25004" y="3955"/>
                    </a:lnTo>
                    <a:cubicBezTo>
                      <a:pt x="24983" y="4018"/>
                      <a:pt x="24941" y="4081"/>
                      <a:pt x="24920" y="4143"/>
                    </a:cubicBezTo>
                    <a:lnTo>
                      <a:pt x="24899" y="4081"/>
                    </a:lnTo>
                    <a:lnTo>
                      <a:pt x="24920" y="4018"/>
                    </a:lnTo>
                    <a:lnTo>
                      <a:pt x="24920" y="3934"/>
                    </a:lnTo>
                    <a:lnTo>
                      <a:pt x="24815" y="3871"/>
                    </a:lnTo>
                    <a:lnTo>
                      <a:pt x="24774" y="3725"/>
                    </a:lnTo>
                    <a:lnTo>
                      <a:pt x="24795" y="3662"/>
                    </a:lnTo>
                    <a:lnTo>
                      <a:pt x="24711" y="3495"/>
                    </a:lnTo>
                    <a:lnTo>
                      <a:pt x="24606" y="3474"/>
                    </a:lnTo>
                    <a:lnTo>
                      <a:pt x="24564" y="3411"/>
                    </a:lnTo>
                    <a:lnTo>
                      <a:pt x="24502" y="3411"/>
                    </a:lnTo>
                    <a:lnTo>
                      <a:pt x="24481" y="3578"/>
                    </a:lnTo>
                    <a:lnTo>
                      <a:pt x="24418" y="3578"/>
                    </a:lnTo>
                    <a:lnTo>
                      <a:pt x="24292" y="3369"/>
                    </a:lnTo>
                    <a:lnTo>
                      <a:pt x="24209" y="3369"/>
                    </a:lnTo>
                    <a:lnTo>
                      <a:pt x="24146" y="3285"/>
                    </a:lnTo>
                    <a:lnTo>
                      <a:pt x="24062" y="3327"/>
                    </a:lnTo>
                    <a:lnTo>
                      <a:pt x="24083" y="3495"/>
                    </a:lnTo>
                    <a:lnTo>
                      <a:pt x="24041" y="3516"/>
                    </a:lnTo>
                    <a:lnTo>
                      <a:pt x="23958" y="3495"/>
                    </a:lnTo>
                    <a:lnTo>
                      <a:pt x="23895" y="3620"/>
                    </a:lnTo>
                    <a:lnTo>
                      <a:pt x="23895" y="3704"/>
                    </a:lnTo>
                    <a:lnTo>
                      <a:pt x="23832" y="3746"/>
                    </a:lnTo>
                    <a:lnTo>
                      <a:pt x="23748" y="4039"/>
                    </a:lnTo>
                    <a:lnTo>
                      <a:pt x="23748" y="4143"/>
                    </a:lnTo>
                    <a:lnTo>
                      <a:pt x="23686" y="4227"/>
                    </a:lnTo>
                    <a:lnTo>
                      <a:pt x="23686" y="4353"/>
                    </a:lnTo>
                    <a:lnTo>
                      <a:pt x="23665" y="4374"/>
                    </a:lnTo>
                    <a:lnTo>
                      <a:pt x="23665" y="4478"/>
                    </a:lnTo>
                    <a:lnTo>
                      <a:pt x="23581" y="4541"/>
                    </a:lnTo>
                    <a:lnTo>
                      <a:pt x="23581" y="4771"/>
                    </a:lnTo>
                    <a:lnTo>
                      <a:pt x="23518" y="4813"/>
                    </a:lnTo>
                    <a:lnTo>
                      <a:pt x="23455" y="4792"/>
                    </a:lnTo>
                    <a:lnTo>
                      <a:pt x="23372" y="4980"/>
                    </a:lnTo>
                    <a:lnTo>
                      <a:pt x="23414" y="5064"/>
                    </a:lnTo>
                    <a:lnTo>
                      <a:pt x="23372" y="5169"/>
                    </a:lnTo>
                    <a:lnTo>
                      <a:pt x="23372" y="5273"/>
                    </a:lnTo>
                    <a:lnTo>
                      <a:pt x="23309" y="5378"/>
                    </a:lnTo>
                    <a:lnTo>
                      <a:pt x="23351" y="5462"/>
                    </a:lnTo>
                    <a:lnTo>
                      <a:pt x="23330" y="5524"/>
                    </a:lnTo>
                    <a:lnTo>
                      <a:pt x="23204" y="5524"/>
                    </a:lnTo>
                    <a:lnTo>
                      <a:pt x="23246" y="5587"/>
                    </a:lnTo>
                    <a:lnTo>
                      <a:pt x="23351" y="5629"/>
                    </a:lnTo>
                    <a:lnTo>
                      <a:pt x="23351" y="5734"/>
                    </a:lnTo>
                    <a:lnTo>
                      <a:pt x="23267" y="5713"/>
                    </a:lnTo>
                    <a:lnTo>
                      <a:pt x="23204" y="5734"/>
                    </a:lnTo>
                    <a:lnTo>
                      <a:pt x="23121" y="5796"/>
                    </a:lnTo>
                    <a:lnTo>
                      <a:pt x="23037" y="5754"/>
                    </a:lnTo>
                    <a:lnTo>
                      <a:pt x="22995" y="5817"/>
                    </a:lnTo>
                    <a:lnTo>
                      <a:pt x="22995" y="5922"/>
                    </a:lnTo>
                    <a:lnTo>
                      <a:pt x="22932" y="5964"/>
                    </a:lnTo>
                    <a:lnTo>
                      <a:pt x="22849" y="5922"/>
                    </a:lnTo>
                    <a:lnTo>
                      <a:pt x="22849" y="5817"/>
                    </a:lnTo>
                    <a:lnTo>
                      <a:pt x="22890" y="5734"/>
                    </a:lnTo>
                    <a:lnTo>
                      <a:pt x="22828" y="5650"/>
                    </a:lnTo>
                    <a:lnTo>
                      <a:pt x="22828" y="5482"/>
                    </a:lnTo>
                    <a:lnTo>
                      <a:pt x="22911" y="5294"/>
                    </a:lnTo>
                    <a:lnTo>
                      <a:pt x="22932" y="5169"/>
                    </a:lnTo>
                    <a:lnTo>
                      <a:pt x="23016" y="5085"/>
                    </a:lnTo>
                    <a:lnTo>
                      <a:pt x="23016" y="4980"/>
                    </a:lnTo>
                    <a:lnTo>
                      <a:pt x="23037" y="4876"/>
                    </a:lnTo>
                    <a:lnTo>
                      <a:pt x="23100" y="4646"/>
                    </a:lnTo>
                    <a:lnTo>
                      <a:pt x="23225" y="4562"/>
                    </a:lnTo>
                    <a:lnTo>
                      <a:pt x="23225" y="4436"/>
                    </a:lnTo>
                    <a:lnTo>
                      <a:pt x="23100" y="4436"/>
                    </a:lnTo>
                    <a:lnTo>
                      <a:pt x="23100" y="4353"/>
                    </a:lnTo>
                    <a:lnTo>
                      <a:pt x="23163" y="4269"/>
                    </a:lnTo>
                    <a:lnTo>
                      <a:pt x="23163" y="4039"/>
                    </a:lnTo>
                    <a:lnTo>
                      <a:pt x="23121" y="3976"/>
                    </a:lnTo>
                    <a:lnTo>
                      <a:pt x="23058" y="3850"/>
                    </a:lnTo>
                    <a:lnTo>
                      <a:pt x="23100" y="3809"/>
                    </a:lnTo>
                    <a:lnTo>
                      <a:pt x="23100" y="3662"/>
                    </a:lnTo>
                    <a:lnTo>
                      <a:pt x="23016" y="3662"/>
                    </a:lnTo>
                    <a:lnTo>
                      <a:pt x="22911" y="3537"/>
                    </a:lnTo>
                    <a:lnTo>
                      <a:pt x="22744" y="3599"/>
                    </a:lnTo>
                    <a:lnTo>
                      <a:pt x="22723" y="3725"/>
                    </a:lnTo>
                    <a:lnTo>
                      <a:pt x="22828" y="3809"/>
                    </a:lnTo>
                    <a:lnTo>
                      <a:pt x="22828" y="3913"/>
                    </a:lnTo>
                    <a:lnTo>
                      <a:pt x="22890" y="3976"/>
                    </a:lnTo>
                    <a:lnTo>
                      <a:pt x="22890" y="4060"/>
                    </a:lnTo>
                    <a:lnTo>
                      <a:pt x="22807" y="4060"/>
                    </a:lnTo>
                    <a:lnTo>
                      <a:pt x="22786" y="3955"/>
                    </a:lnTo>
                    <a:lnTo>
                      <a:pt x="22702" y="3955"/>
                    </a:lnTo>
                    <a:lnTo>
                      <a:pt x="22639" y="4081"/>
                    </a:lnTo>
                    <a:lnTo>
                      <a:pt x="22702" y="4122"/>
                    </a:lnTo>
                    <a:lnTo>
                      <a:pt x="22723" y="4227"/>
                    </a:lnTo>
                    <a:lnTo>
                      <a:pt x="22786" y="4353"/>
                    </a:lnTo>
                    <a:lnTo>
                      <a:pt x="22723" y="4394"/>
                    </a:lnTo>
                    <a:lnTo>
                      <a:pt x="22702" y="4353"/>
                    </a:lnTo>
                    <a:lnTo>
                      <a:pt x="22639" y="4290"/>
                    </a:lnTo>
                    <a:lnTo>
                      <a:pt x="22618" y="4436"/>
                    </a:lnTo>
                    <a:lnTo>
                      <a:pt x="22514" y="4353"/>
                    </a:lnTo>
                    <a:lnTo>
                      <a:pt x="22514" y="4248"/>
                    </a:lnTo>
                    <a:lnTo>
                      <a:pt x="22430" y="4248"/>
                    </a:lnTo>
                    <a:lnTo>
                      <a:pt x="22388" y="4353"/>
                    </a:lnTo>
                    <a:lnTo>
                      <a:pt x="22326" y="4332"/>
                    </a:lnTo>
                    <a:lnTo>
                      <a:pt x="22326" y="4185"/>
                    </a:lnTo>
                    <a:lnTo>
                      <a:pt x="22409" y="4122"/>
                    </a:lnTo>
                    <a:lnTo>
                      <a:pt x="22388" y="4081"/>
                    </a:lnTo>
                    <a:lnTo>
                      <a:pt x="22221" y="4143"/>
                    </a:lnTo>
                    <a:lnTo>
                      <a:pt x="22095" y="4269"/>
                    </a:lnTo>
                    <a:lnTo>
                      <a:pt x="22012" y="4143"/>
                    </a:lnTo>
                    <a:lnTo>
                      <a:pt x="21949" y="4143"/>
                    </a:lnTo>
                    <a:lnTo>
                      <a:pt x="21865" y="4227"/>
                    </a:lnTo>
                    <a:lnTo>
                      <a:pt x="21740" y="4227"/>
                    </a:lnTo>
                    <a:lnTo>
                      <a:pt x="21698" y="4164"/>
                    </a:lnTo>
                    <a:lnTo>
                      <a:pt x="21572" y="4185"/>
                    </a:lnTo>
                    <a:lnTo>
                      <a:pt x="21530" y="4143"/>
                    </a:lnTo>
                    <a:lnTo>
                      <a:pt x="21635" y="4060"/>
                    </a:lnTo>
                    <a:lnTo>
                      <a:pt x="21782" y="4039"/>
                    </a:lnTo>
                    <a:lnTo>
                      <a:pt x="21865" y="4060"/>
                    </a:lnTo>
                    <a:lnTo>
                      <a:pt x="21991" y="4039"/>
                    </a:lnTo>
                    <a:lnTo>
                      <a:pt x="21991" y="3955"/>
                    </a:lnTo>
                    <a:lnTo>
                      <a:pt x="22074" y="3934"/>
                    </a:lnTo>
                    <a:lnTo>
                      <a:pt x="22158" y="3955"/>
                    </a:lnTo>
                    <a:lnTo>
                      <a:pt x="22263" y="3850"/>
                    </a:lnTo>
                    <a:lnTo>
                      <a:pt x="22263" y="3746"/>
                    </a:lnTo>
                    <a:lnTo>
                      <a:pt x="22284" y="3662"/>
                    </a:lnTo>
                    <a:lnTo>
                      <a:pt x="22200" y="3599"/>
                    </a:lnTo>
                    <a:lnTo>
                      <a:pt x="22095" y="3411"/>
                    </a:lnTo>
                    <a:lnTo>
                      <a:pt x="21970" y="3348"/>
                    </a:lnTo>
                    <a:lnTo>
                      <a:pt x="21949" y="3285"/>
                    </a:lnTo>
                    <a:lnTo>
                      <a:pt x="21761" y="3118"/>
                    </a:lnTo>
                    <a:lnTo>
                      <a:pt x="21740" y="3076"/>
                    </a:lnTo>
                    <a:lnTo>
                      <a:pt x="21635" y="3076"/>
                    </a:lnTo>
                    <a:lnTo>
                      <a:pt x="21489" y="3139"/>
                    </a:lnTo>
                    <a:lnTo>
                      <a:pt x="21426" y="3139"/>
                    </a:lnTo>
                    <a:lnTo>
                      <a:pt x="21238" y="3327"/>
                    </a:lnTo>
                    <a:lnTo>
                      <a:pt x="21279" y="3390"/>
                    </a:lnTo>
                    <a:lnTo>
                      <a:pt x="21279" y="3453"/>
                    </a:lnTo>
                    <a:lnTo>
                      <a:pt x="21217" y="3495"/>
                    </a:lnTo>
                    <a:lnTo>
                      <a:pt x="21133" y="3516"/>
                    </a:lnTo>
                    <a:lnTo>
                      <a:pt x="21133" y="3453"/>
                    </a:lnTo>
                    <a:lnTo>
                      <a:pt x="21049" y="3495"/>
                    </a:lnTo>
                    <a:lnTo>
                      <a:pt x="20966" y="3432"/>
                    </a:lnTo>
                    <a:lnTo>
                      <a:pt x="20861" y="3432"/>
                    </a:lnTo>
                    <a:lnTo>
                      <a:pt x="20819" y="3495"/>
                    </a:lnTo>
                    <a:lnTo>
                      <a:pt x="20714" y="3495"/>
                    </a:lnTo>
                    <a:lnTo>
                      <a:pt x="20652" y="3432"/>
                    </a:lnTo>
                    <a:lnTo>
                      <a:pt x="20714" y="3390"/>
                    </a:lnTo>
                    <a:lnTo>
                      <a:pt x="20861" y="3348"/>
                    </a:lnTo>
                    <a:lnTo>
                      <a:pt x="20924" y="3244"/>
                    </a:lnTo>
                    <a:lnTo>
                      <a:pt x="21028" y="3223"/>
                    </a:lnTo>
                    <a:lnTo>
                      <a:pt x="21112" y="3244"/>
                    </a:lnTo>
                    <a:lnTo>
                      <a:pt x="21175" y="3139"/>
                    </a:lnTo>
                    <a:lnTo>
                      <a:pt x="21175" y="3013"/>
                    </a:lnTo>
                    <a:lnTo>
                      <a:pt x="21238" y="2972"/>
                    </a:lnTo>
                    <a:lnTo>
                      <a:pt x="21321" y="2972"/>
                    </a:lnTo>
                    <a:lnTo>
                      <a:pt x="21384" y="2804"/>
                    </a:lnTo>
                    <a:lnTo>
                      <a:pt x="21384" y="2616"/>
                    </a:lnTo>
                    <a:lnTo>
                      <a:pt x="21426" y="2553"/>
                    </a:lnTo>
                    <a:lnTo>
                      <a:pt x="21384" y="2449"/>
                    </a:lnTo>
                    <a:lnTo>
                      <a:pt x="21279" y="2449"/>
                    </a:lnTo>
                    <a:lnTo>
                      <a:pt x="21112" y="2490"/>
                    </a:lnTo>
                    <a:lnTo>
                      <a:pt x="20903" y="2553"/>
                    </a:lnTo>
                    <a:lnTo>
                      <a:pt x="20694" y="2616"/>
                    </a:lnTo>
                    <a:lnTo>
                      <a:pt x="20547" y="2658"/>
                    </a:lnTo>
                    <a:cubicBezTo>
                      <a:pt x="20652" y="2616"/>
                      <a:pt x="20798" y="2574"/>
                      <a:pt x="20903" y="2511"/>
                    </a:cubicBezTo>
                    <a:cubicBezTo>
                      <a:pt x="20945" y="2511"/>
                      <a:pt x="21028" y="2490"/>
                      <a:pt x="21070" y="2490"/>
                    </a:cubicBezTo>
                    <a:cubicBezTo>
                      <a:pt x="21217" y="2469"/>
                      <a:pt x="21238" y="2344"/>
                      <a:pt x="21175" y="2239"/>
                    </a:cubicBezTo>
                    <a:lnTo>
                      <a:pt x="21238" y="2177"/>
                    </a:lnTo>
                    <a:lnTo>
                      <a:pt x="21217" y="2072"/>
                    </a:lnTo>
                    <a:lnTo>
                      <a:pt x="21217" y="1967"/>
                    </a:lnTo>
                    <a:lnTo>
                      <a:pt x="21154" y="1884"/>
                    </a:lnTo>
                    <a:lnTo>
                      <a:pt x="21217" y="1842"/>
                    </a:lnTo>
                    <a:lnTo>
                      <a:pt x="21217" y="1674"/>
                    </a:lnTo>
                    <a:lnTo>
                      <a:pt x="21133" y="1507"/>
                    </a:lnTo>
                    <a:lnTo>
                      <a:pt x="21175" y="1402"/>
                    </a:lnTo>
                    <a:lnTo>
                      <a:pt x="21154" y="1109"/>
                    </a:lnTo>
                    <a:lnTo>
                      <a:pt x="20945" y="879"/>
                    </a:lnTo>
                    <a:lnTo>
                      <a:pt x="20924" y="775"/>
                    </a:lnTo>
                    <a:lnTo>
                      <a:pt x="20840" y="733"/>
                    </a:lnTo>
                    <a:lnTo>
                      <a:pt x="20694" y="796"/>
                    </a:lnTo>
                    <a:lnTo>
                      <a:pt x="20526" y="775"/>
                    </a:lnTo>
                    <a:lnTo>
                      <a:pt x="20442" y="837"/>
                    </a:lnTo>
                    <a:lnTo>
                      <a:pt x="20442" y="984"/>
                    </a:lnTo>
                    <a:lnTo>
                      <a:pt x="20212" y="1109"/>
                    </a:lnTo>
                    <a:lnTo>
                      <a:pt x="20212" y="1047"/>
                    </a:lnTo>
                    <a:lnTo>
                      <a:pt x="20380" y="900"/>
                    </a:lnTo>
                    <a:lnTo>
                      <a:pt x="20422" y="754"/>
                    </a:lnTo>
                    <a:lnTo>
                      <a:pt x="20317" y="670"/>
                    </a:lnTo>
                    <a:lnTo>
                      <a:pt x="20212" y="712"/>
                    </a:lnTo>
                    <a:lnTo>
                      <a:pt x="20129" y="733"/>
                    </a:lnTo>
                    <a:lnTo>
                      <a:pt x="20212" y="670"/>
                    </a:lnTo>
                    <a:lnTo>
                      <a:pt x="20191" y="586"/>
                    </a:lnTo>
                    <a:lnTo>
                      <a:pt x="19898" y="419"/>
                    </a:lnTo>
                    <a:lnTo>
                      <a:pt x="19815" y="293"/>
                    </a:lnTo>
                    <a:lnTo>
                      <a:pt x="19752" y="252"/>
                    </a:lnTo>
                    <a:lnTo>
                      <a:pt x="19773" y="105"/>
                    </a:lnTo>
                    <a:lnTo>
                      <a:pt x="1945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A6CBC2"/>
                  </a:solidFill>
                </a:endParaRPr>
              </a:p>
            </p:txBody>
          </p:sp>
        </p:grpSp>
        <p:sp>
          <p:nvSpPr>
            <p:cNvPr id="6802" name="Google Shape;6802;p54"/>
            <p:cNvSpPr/>
            <p:nvPr/>
          </p:nvSpPr>
          <p:spPr>
            <a:xfrm>
              <a:off x="3216902" y="3020658"/>
              <a:ext cx="15456" cy="5959"/>
            </a:xfrm>
            <a:custGeom>
              <a:avLst/>
              <a:gdLst/>
              <a:ahLst/>
              <a:cxnLst/>
              <a:rect l="l" t="t" r="r" b="b"/>
              <a:pathLst>
                <a:path w="1298" h="524" extrusionOk="0">
                  <a:moveTo>
                    <a:pt x="503" y="0"/>
                  </a:moveTo>
                  <a:lnTo>
                    <a:pt x="293" y="42"/>
                  </a:lnTo>
                  <a:lnTo>
                    <a:pt x="168" y="21"/>
                  </a:lnTo>
                  <a:lnTo>
                    <a:pt x="63" y="42"/>
                  </a:lnTo>
                  <a:lnTo>
                    <a:pt x="1" y="147"/>
                  </a:lnTo>
                  <a:lnTo>
                    <a:pt x="105" y="230"/>
                  </a:lnTo>
                  <a:lnTo>
                    <a:pt x="189" y="209"/>
                  </a:lnTo>
                  <a:lnTo>
                    <a:pt x="252" y="230"/>
                  </a:lnTo>
                  <a:lnTo>
                    <a:pt x="314" y="377"/>
                  </a:lnTo>
                  <a:lnTo>
                    <a:pt x="398" y="439"/>
                  </a:lnTo>
                  <a:lnTo>
                    <a:pt x="524" y="439"/>
                  </a:lnTo>
                  <a:lnTo>
                    <a:pt x="607" y="523"/>
                  </a:lnTo>
                  <a:lnTo>
                    <a:pt x="775" y="523"/>
                  </a:lnTo>
                  <a:lnTo>
                    <a:pt x="775" y="377"/>
                  </a:lnTo>
                  <a:lnTo>
                    <a:pt x="879" y="377"/>
                  </a:lnTo>
                  <a:lnTo>
                    <a:pt x="900" y="439"/>
                  </a:lnTo>
                  <a:lnTo>
                    <a:pt x="984" y="439"/>
                  </a:lnTo>
                  <a:lnTo>
                    <a:pt x="1005" y="335"/>
                  </a:lnTo>
                  <a:lnTo>
                    <a:pt x="1089" y="377"/>
                  </a:lnTo>
                  <a:lnTo>
                    <a:pt x="1298" y="377"/>
                  </a:lnTo>
                  <a:lnTo>
                    <a:pt x="1298" y="335"/>
                  </a:lnTo>
                  <a:lnTo>
                    <a:pt x="1193" y="230"/>
                  </a:lnTo>
                  <a:lnTo>
                    <a:pt x="1047" y="209"/>
                  </a:lnTo>
                  <a:lnTo>
                    <a:pt x="942" y="21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54"/>
            <p:cNvSpPr/>
            <p:nvPr/>
          </p:nvSpPr>
          <p:spPr>
            <a:xfrm>
              <a:off x="3243063" y="3010423"/>
              <a:ext cx="19695" cy="13340"/>
            </a:xfrm>
            <a:custGeom>
              <a:avLst/>
              <a:gdLst/>
              <a:ahLst/>
              <a:cxnLst/>
              <a:rect l="l" t="t" r="r" b="b"/>
              <a:pathLst>
                <a:path w="1654" h="1173" extrusionOk="0">
                  <a:moveTo>
                    <a:pt x="1089" y="0"/>
                  </a:moveTo>
                  <a:lnTo>
                    <a:pt x="1005" y="63"/>
                  </a:lnTo>
                  <a:lnTo>
                    <a:pt x="900" y="21"/>
                  </a:lnTo>
                  <a:lnTo>
                    <a:pt x="691" y="21"/>
                  </a:lnTo>
                  <a:lnTo>
                    <a:pt x="649" y="84"/>
                  </a:lnTo>
                  <a:lnTo>
                    <a:pt x="754" y="168"/>
                  </a:lnTo>
                  <a:lnTo>
                    <a:pt x="1068" y="272"/>
                  </a:lnTo>
                  <a:lnTo>
                    <a:pt x="1047" y="314"/>
                  </a:lnTo>
                  <a:lnTo>
                    <a:pt x="1109" y="398"/>
                  </a:lnTo>
                  <a:lnTo>
                    <a:pt x="1047" y="544"/>
                  </a:lnTo>
                  <a:lnTo>
                    <a:pt x="1109" y="649"/>
                  </a:lnTo>
                  <a:lnTo>
                    <a:pt x="1214" y="691"/>
                  </a:lnTo>
                  <a:lnTo>
                    <a:pt x="1340" y="795"/>
                  </a:lnTo>
                  <a:lnTo>
                    <a:pt x="1319" y="858"/>
                  </a:lnTo>
                  <a:lnTo>
                    <a:pt x="1068" y="858"/>
                  </a:lnTo>
                  <a:lnTo>
                    <a:pt x="1026" y="900"/>
                  </a:lnTo>
                  <a:lnTo>
                    <a:pt x="921" y="858"/>
                  </a:lnTo>
                  <a:lnTo>
                    <a:pt x="796" y="858"/>
                  </a:lnTo>
                  <a:lnTo>
                    <a:pt x="649" y="816"/>
                  </a:lnTo>
                  <a:lnTo>
                    <a:pt x="524" y="858"/>
                  </a:lnTo>
                  <a:lnTo>
                    <a:pt x="524" y="816"/>
                  </a:lnTo>
                  <a:lnTo>
                    <a:pt x="482" y="795"/>
                  </a:lnTo>
                  <a:lnTo>
                    <a:pt x="293" y="837"/>
                  </a:lnTo>
                  <a:lnTo>
                    <a:pt x="189" y="733"/>
                  </a:lnTo>
                  <a:lnTo>
                    <a:pt x="63" y="795"/>
                  </a:lnTo>
                  <a:lnTo>
                    <a:pt x="0" y="858"/>
                  </a:lnTo>
                  <a:lnTo>
                    <a:pt x="63" y="963"/>
                  </a:lnTo>
                  <a:lnTo>
                    <a:pt x="189" y="1005"/>
                  </a:lnTo>
                  <a:lnTo>
                    <a:pt x="314" y="1151"/>
                  </a:lnTo>
                  <a:lnTo>
                    <a:pt x="377" y="1172"/>
                  </a:lnTo>
                  <a:lnTo>
                    <a:pt x="377" y="1067"/>
                  </a:lnTo>
                  <a:lnTo>
                    <a:pt x="419" y="1026"/>
                  </a:lnTo>
                  <a:lnTo>
                    <a:pt x="691" y="1026"/>
                  </a:lnTo>
                  <a:lnTo>
                    <a:pt x="796" y="1067"/>
                  </a:lnTo>
                  <a:lnTo>
                    <a:pt x="1109" y="1067"/>
                  </a:lnTo>
                  <a:lnTo>
                    <a:pt x="1151" y="1047"/>
                  </a:lnTo>
                  <a:lnTo>
                    <a:pt x="1256" y="1109"/>
                  </a:lnTo>
                  <a:lnTo>
                    <a:pt x="1340" y="1109"/>
                  </a:lnTo>
                  <a:lnTo>
                    <a:pt x="1340" y="1047"/>
                  </a:lnTo>
                  <a:lnTo>
                    <a:pt x="1570" y="921"/>
                  </a:lnTo>
                  <a:lnTo>
                    <a:pt x="1570" y="837"/>
                  </a:lnTo>
                  <a:lnTo>
                    <a:pt x="1570" y="733"/>
                  </a:lnTo>
                  <a:lnTo>
                    <a:pt x="1528" y="607"/>
                  </a:lnTo>
                  <a:lnTo>
                    <a:pt x="1549" y="544"/>
                  </a:lnTo>
                  <a:lnTo>
                    <a:pt x="1633" y="502"/>
                  </a:lnTo>
                  <a:lnTo>
                    <a:pt x="1653" y="377"/>
                  </a:lnTo>
                  <a:lnTo>
                    <a:pt x="1612" y="293"/>
                  </a:lnTo>
                  <a:lnTo>
                    <a:pt x="1653" y="189"/>
                  </a:lnTo>
                  <a:lnTo>
                    <a:pt x="1633" y="126"/>
                  </a:lnTo>
                  <a:lnTo>
                    <a:pt x="1528" y="105"/>
                  </a:lnTo>
                  <a:lnTo>
                    <a:pt x="1423" y="126"/>
                  </a:lnTo>
                  <a:lnTo>
                    <a:pt x="1319" y="21"/>
                  </a:lnTo>
                  <a:lnTo>
                    <a:pt x="10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54"/>
            <p:cNvSpPr/>
            <p:nvPr/>
          </p:nvSpPr>
          <p:spPr>
            <a:xfrm>
              <a:off x="3173297" y="2986859"/>
              <a:ext cx="73267" cy="24997"/>
            </a:xfrm>
            <a:custGeom>
              <a:avLst/>
              <a:gdLst/>
              <a:ahLst/>
              <a:cxnLst/>
              <a:rect l="l" t="t" r="r" b="b"/>
              <a:pathLst>
                <a:path w="6153" h="2198" extrusionOk="0">
                  <a:moveTo>
                    <a:pt x="1570" y="1"/>
                  </a:moveTo>
                  <a:lnTo>
                    <a:pt x="1445" y="106"/>
                  </a:lnTo>
                  <a:lnTo>
                    <a:pt x="1131" y="106"/>
                  </a:lnTo>
                  <a:lnTo>
                    <a:pt x="901" y="168"/>
                  </a:lnTo>
                  <a:lnTo>
                    <a:pt x="817" y="252"/>
                  </a:lnTo>
                  <a:lnTo>
                    <a:pt x="566" y="315"/>
                  </a:lnTo>
                  <a:lnTo>
                    <a:pt x="482" y="419"/>
                  </a:lnTo>
                  <a:lnTo>
                    <a:pt x="377" y="482"/>
                  </a:lnTo>
                  <a:lnTo>
                    <a:pt x="357" y="608"/>
                  </a:lnTo>
                  <a:lnTo>
                    <a:pt x="419" y="712"/>
                  </a:lnTo>
                  <a:lnTo>
                    <a:pt x="398" y="775"/>
                  </a:lnTo>
                  <a:lnTo>
                    <a:pt x="294" y="712"/>
                  </a:lnTo>
                  <a:lnTo>
                    <a:pt x="85" y="817"/>
                  </a:lnTo>
                  <a:lnTo>
                    <a:pt x="1" y="796"/>
                  </a:lnTo>
                  <a:lnTo>
                    <a:pt x="1" y="880"/>
                  </a:lnTo>
                  <a:lnTo>
                    <a:pt x="105" y="922"/>
                  </a:lnTo>
                  <a:lnTo>
                    <a:pt x="252" y="796"/>
                  </a:lnTo>
                  <a:lnTo>
                    <a:pt x="273" y="817"/>
                  </a:lnTo>
                  <a:lnTo>
                    <a:pt x="273" y="922"/>
                  </a:lnTo>
                  <a:lnTo>
                    <a:pt x="419" y="817"/>
                  </a:lnTo>
                  <a:lnTo>
                    <a:pt x="524" y="817"/>
                  </a:lnTo>
                  <a:lnTo>
                    <a:pt x="629" y="629"/>
                  </a:lnTo>
                  <a:lnTo>
                    <a:pt x="796" y="670"/>
                  </a:lnTo>
                  <a:lnTo>
                    <a:pt x="838" y="608"/>
                  </a:lnTo>
                  <a:lnTo>
                    <a:pt x="922" y="691"/>
                  </a:lnTo>
                  <a:lnTo>
                    <a:pt x="1026" y="670"/>
                  </a:lnTo>
                  <a:lnTo>
                    <a:pt x="1214" y="461"/>
                  </a:lnTo>
                  <a:lnTo>
                    <a:pt x="1319" y="419"/>
                  </a:lnTo>
                  <a:lnTo>
                    <a:pt x="1361" y="357"/>
                  </a:lnTo>
                  <a:lnTo>
                    <a:pt x="1528" y="378"/>
                  </a:lnTo>
                  <a:lnTo>
                    <a:pt x="1654" y="378"/>
                  </a:lnTo>
                  <a:lnTo>
                    <a:pt x="1884" y="398"/>
                  </a:lnTo>
                  <a:lnTo>
                    <a:pt x="1968" y="461"/>
                  </a:lnTo>
                  <a:lnTo>
                    <a:pt x="1884" y="503"/>
                  </a:lnTo>
                  <a:lnTo>
                    <a:pt x="1758" y="503"/>
                  </a:lnTo>
                  <a:lnTo>
                    <a:pt x="1675" y="566"/>
                  </a:lnTo>
                  <a:lnTo>
                    <a:pt x="1758" y="629"/>
                  </a:lnTo>
                  <a:lnTo>
                    <a:pt x="2093" y="691"/>
                  </a:lnTo>
                  <a:lnTo>
                    <a:pt x="2177" y="670"/>
                  </a:lnTo>
                  <a:lnTo>
                    <a:pt x="2282" y="670"/>
                  </a:lnTo>
                  <a:lnTo>
                    <a:pt x="2386" y="733"/>
                  </a:lnTo>
                  <a:lnTo>
                    <a:pt x="2554" y="775"/>
                  </a:lnTo>
                  <a:lnTo>
                    <a:pt x="2616" y="775"/>
                  </a:lnTo>
                  <a:lnTo>
                    <a:pt x="2658" y="691"/>
                  </a:lnTo>
                  <a:lnTo>
                    <a:pt x="2721" y="775"/>
                  </a:lnTo>
                  <a:lnTo>
                    <a:pt x="2763" y="817"/>
                  </a:lnTo>
                  <a:lnTo>
                    <a:pt x="2930" y="942"/>
                  </a:lnTo>
                  <a:lnTo>
                    <a:pt x="3077" y="984"/>
                  </a:lnTo>
                  <a:lnTo>
                    <a:pt x="3139" y="942"/>
                  </a:lnTo>
                  <a:lnTo>
                    <a:pt x="3244" y="1026"/>
                  </a:lnTo>
                  <a:lnTo>
                    <a:pt x="3349" y="1005"/>
                  </a:lnTo>
                  <a:lnTo>
                    <a:pt x="3432" y="1047"/>
                  </a:lnTo>
                  <a:lnTo>
                    <a:pt x="3600" y="1005"/>
                  </a:lnTo>
                  <a:lnTo>
                    <a:pt x="3663" y="1026"/>
                  </a:lnTo>
                  <a:lnTo>
                    <a:pt x="3746" y="1361"/>
                  </a:lnTo>
                  <a:lnTo>
                    <a:pt x="3955" y="1570"/>
                  </a:lnTo>
                  <a:lnTo>
                    <a:pt x="4039" y="1612"/>
                  </a:lnTo>
                  <a:lnTo>
                    <a:pt x="4081" y="1549"/>
                  </a:lnTo>
                  <a:lnTo>
                    <a:pt x="4227" y="1633"/>
                  </a:lnTo>
                  <a:lnTo>
                    <a:pt x="4437" y="1633"/>
                  </a:lnTo>
                  <a:lnTo>
                    <a:pt x="4458" y="1675"/>
                  </a:lnTo>
                  <a:lnTo>
                    <a:pt x="4541" y="1738"/>
                  </a:lnTo>
                  <a:lnTo>
                    <a:pt x="4541" y="1842"/>
                  </a:lnTo>
                  <a:lnTo>
                    <a:pt x="4374" y="1863"/>
                  </a:lnTo>
                  <a:lnTo>
                    <a:pt x="4186" y="2051"/>
                  </a:lnTo>
                  <a:lnTo>
                    <a:pt x="4186" y="2156"/>
                  </a:lnTo>
                  <a:lnTo>
                    <a:pt x="4374" y="2177"/>
                  </a:lnTo>
                  <a:lnTo>
                    <a:pt x="4541" y="2135"/>
                  </a:lnTo>
                  <a:lnTo>
                    <a:pt x="4604" y="2156"/>
                  </a:lnTo>
                  <a:lnTo>
                    <a:pt x="4897" y="2093"/>
                  </a:lnTo>
                  <a:lnTo>
                    <a:pt x="5064" y="2093"/>
                  </a:lnTo>
                  <a:lnTo>
                    <a:pt x="5274" y="2198"/>
                  </a:lnTo>
                  <a:lnTo>
                    <a:pt x="5546" y="2135"/>
                  </a:lnTo>
                  <a:lnTo>
                    <a:pt x="5587" y="2072"/>
                  </a:lnTo>
                  <a:lnTo>
                    <a:pt x="5650" y="2072"/>
                  </a:lnTo>
                  <a:lnTo>
                    <a:pt x="5734" y="2030"/>
                  </a:lnTo>
                  <a:lnTo>
                    <a:pt x="5943" y="2051"/>
                  </a:lnTo>
                  <a:lnTo>
                    <a:pt x="6069" y="1989"/>
                  </a:lnTo>
                  <a:lnTo>
                    <a:pt x="6152" y="1884"/>
                  </a:lnTo>
                  <a:lnTo>
                    <a:pt x="6111" y="1842"/>
                  </a:lnTo>
                  <a:lnTo>
                    <a:pt x="6006" y="1821"/>
                  </a:lnTo>
                  <a:lnTo>
                    <a:pt x="5922" y="1654"/>
                  </a:lnTo>
                  <a:lnTo>
                    <a:pt x="5692" y="1549"/>
                  </a:lnTo>
                  <a:lnTo>
                    <a:pt x="5378" y="1549"/>
                  </a:lnTo>
                  <a:lnTo>
                    <a:pt x="5295" y="1528"/>
                  </a:lnTo>
                  <a:lnTo>
                    <a:pt x="5336" y="1466"/>
                  </a:lnTo>
                  <a:lnTo>
                    <a:pt x="5399" y="1319"/>
                  </a:lnTo>
                  <a:lnTo>
                    <a:pt x="5315" y="1298"/>
                  </a:lnTo>
                  <a:lnTo>
                    <a:pt x="5232" y="1340"/>
                  </a:lnTo>
                  <a:lnTo>
                    <a:pt x="5127" y="1340"/>
                  </a:lnTo>
                  <a:lnTo>
                    <a:pt x="4918" y="1194"/>
                  </a:lnTo>
                  <a:lnTo>
                    <a:pt x="4855" y="1235"/>
                  </a:lnTo>
                  <a:lnTo>
                    <a:pt x="4771" y="1152"/>
                  </a:lnTo>
                  <a:lnTo>
                    <a:pt x="4604" y="1026"/>
                  </a:lnTo>
                  <a:lnTo>
                    <a:pt x="4541" y="1131"/>
                  </a:lnTo>
                  <a:lnTo>
                    <a:pt x="4479" y="1089"/>
                  </a:lnTo>
                  <a:lnTo>
                    <a:pt x="4499" y="1005"/>
                  </a:lnTo>
                  <a:lnTo>
                    <a:pt x="4437" y="984"/>
                  </a:lnTo>
                  <a:lnTo>
                    <a:pt x="4395" y="1047"/>
                  </a:lnTo>
                  <a:lnTo>
                    <a:pt x="4332" y="984"/>
                  </a:lnTo>
                  <a:lnTo>
                    <a:pt x="4123" y="922"/>
                  </a:lnTo>
                  <a:lnTo>
                    <a:pt x="3955" y="796"/>
                  </a:lnTo>
                  <a:lnTo>
                    <a:pt x="3830" y="712"/>
                  </a:lnTo>
                  <a:lnTo>
                    <a:pt x="3704" y="587"/>
                  </a:lnTo>
                  <a:lnTo>
                    <a:pt x="3349" y="587"/>
                  </a:lnTo>
                  <a:lnTo>
                    <a:pt x="3244" y="524"/>
                  </a:lnTo>
                  <a:lnTo>
                    <a:pt x="3202" y="398"/>
                  </a:lnTo>
                  <a:lnTo>
                    <a:pt x="3077" y="252"/>
                  </a:lnTo>
                  <a:lnTo>
                    <a:pt x="2972" y="273"/>
                  </a:lnTo>
                  <a:lnTo>
                    <a:pt x="2909" y="210"/>
                  </a:lnTo>
                  <a:lnTo>
                    <a:pt x="2491" y="147"/>
                  </a:lnTo>
                  <a:lnTo>
                    <a:pt x="2365" y="210"/>
                  </a:lnTo>
                  <a:lnTo>
                    <a:pt x="2177" y="168"/>
                  </a:lnTo>
                  <a:lnTo>
                    <a:pt x="2072" y="43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54"/>
            <p:cNvSpPr/>
            <p:nvPr/>
          </p:nvSpPr>
          <p:spPr>
            <a:xfrm>
              <a:off x="3371128" y="3527019"/>
              <a:ext cx="18695" cy="10247"/>
            </a:xfrm>
            <a:custGeom>
              <a:avLst/>
              <a:gdLst/>
              <a:ahLst/>
              <a:cxnLst/>
              <a:rect l="l" t="t" r="r" b="b"/>
              <a:pathLst>
                <a:path w="1570" h="901" extrusionOk="0">
                  <a:moveTo>
                    <a:pt x="1025" y="0"/>
                  </a:moveTo>
                  <a:lnTo>
                    <a:pt x="984" y="84"/>
                  </a:lnTo>
                  <a:lnTo>
                    <a:pt x="921" y="105"/>
                  </a:lnTo>
                  <a:lnTo>
                    <a:pt x="942" y="189"/>
                  </a:lnTo>
                  <a:lnTo>
                    <a:pt x="921" y="252"/>
                  </a:lnTo>
                  <a:lnTo>
                    <a:pt x="691" y="314"/>
                  </a:lnTo>
                  <a:lnTo>
                    <a:pt x="733" y="273"/>
                  </a:lnTo>
                  <a:lnTo>
                    <a:pt x="774" y="126"/>
                  </a:lnTo>
                  <a:lnTo>
                    <a:pt x="733" y="63"/>
                  </a:lnTo>
                  <a:lnTo>
                    <a:pt x="649" y="84"/>
                  </a:lnTo>
                  <a:lnTo>
                    <a:pt x="607" y="168"/>
                  </a:lnTo>
                  <a:lnTo>
                    <a:pt x="544" y="168"/>
                  </a:lnTo>
                  <a:lnTo>
                    <a:pt x="461" y="84"/>
                  </a:lnTo>
                  <a:lnTo>
                    <a:pt x="377" y="84"/>
                  </a:lnTo>
                  <a:lnTo>
                    <a:pt x="377" y="252"/>
                  </a:lnTo>
                  <a:lnTo>
                    <a:pt x="272" y="210"/>
                  </a:lnTo>
                  <a:lnTo>
                    <a:pt x="168" y="105"/>
                  </a:lnTo>
                  <a:lnTo>
                    <a:pt x="105" y="168"/>
                  </a:lnTo>
                  <a:lnTo>
                    <a:pt x="230" y="356"/>
                  </a:lnTo>
                  <a:lnTo>
                    <a:pt x="377" y="377"/>
                  </a:lnTo>
                  <a:lnTo>
                    <a:pt x="377" y="419"/>
                  </a:lnTo>
                  <a:lnTo>
                    <a:pt x="230" y="419"/>
                  </a:lnTo>
                  <a:lnTo>
                    <a:pt x="168" y="482"/>
                  </a:lnTo>
                  <a:lnTo>
                    <a:pt x="189" y="565"/>
                  </a:lnTo>
                  <a:lnTo>
                    <a:pt x="84" y="670"/>
                  </a:lnTo>
                  <a:lnTo>
                    <a:pt x="0" y="670"/>
                  </a:lnTo>
                  <a:lnTo>
                    <a:pt x="0" y="712"/>
                  </a:lnTo>
                  <a:lnTo>
                    <a:pt x="126" y="796"/>
                  </a:lnTo>
                  <a:lnTo>
                    <a:pt x="189" y="712"/>
                  </a:lnTo>
                  <a:lnTo>
                    <a:pt x="293" y="796"/>
                  </a:lnTo>
                  <a:lnTo>
                    <a:pt x="377" y="691"/>
                  </a:lnTo>
                  <a:lnTo>
                    <a:pt x="230" y="628"/>
                  </a:lnTo>
                  <a:lnTo>
                    <a:pt x="335" y="586"/>
                  </a:lnTo>
                  <a:lnTo>
                    <a:pt x="523" y="607"/>
                  </a:lnTo>
                  <a:lnTo>
                    <a:pt x="649" y="565"/>
                  </a:lnTo>
                  <a:lnTo>
                    <a:pt x="649" y="461"/>
                  </a:lnTo>
                  <a:cubicBezTo>
                    <a:pt x="649" y="461"/>
                    <a:pt x="667" y="470"/>
                    <a:pt x="680" y="470"/>
                  </a:cubicBezTo>
                  <a:cubicBezTo>
                    <a:pt x="686" y="470"/>
                    <a:pt x="691" y="468"/>
                    <a:pt x="691" y="461"/>
                  </a:cubicBezTo>
                  <a:cubicBezTo>
                    <a:pt x="795" y="398"/>
                    <a:pt x="900" y="377"/>
                    <a:pt x="1005" y="314"/>
                  </a:cubicBezTo>
                  <a:lnTo>
                    <a:pt x="1046" y="398"/>
                  </a:lnTo>
                  <a:lnTo>
                    <a:pt x="1025" y="461"/>
                  </a:lnTo>
                  <a:lnTo>
                    <a:pt x="942" y="419"/>
                  </a:lnTo>
                  <a:lnTo>
                    <a:pt x="858" y="461"/>
                  </a:lnTo>
                  <a:lnTo>
                    <a:pt x="691" y="712"/>
                  </a:lnTo>
                  <a:lnTo>
                    <a:pt x="753" y="733"/>
                  </a:lnTo>
                  <a:lnTo>
                    <a:pt x="837" y="879"/>
                  </a:lnTo>
                  <a:lnTo>
                    <a:pt x="921" y="900"/>
                  </a:lnTo>
                  <a:lnTo>
                    <a:pt x="921" y="837"/>
                  </a:lnTo>
                  <a:lnTo>
                    <a:pt x="837" y="733"/>
                  </a:lnTo>
                  <a:lnTo>
                    <a:pt x="858" y="712"/>
                  </a:lnTo>
                  <a:lnTo>
                    <a:pt x="963" y="775"/>
                  </a:lnTo>
                  <a:lnTo>
                    <a:pt x="1025" y="733"/>
                  </a:lnTo>
                  <a:lnTo>
                    <a:pt x="963" y="691"/>
                  </a:lnTo>
                  <a:lnTo>
                    <a:pt x="963" y="607"/>
                  </a:lnTo>
                  <a:lnTo>
                    <a:pt x="1067" y="628"/>
                  </a:lnTo>
                  <a:lnTo>
                    <a:pt x="1172" y="607"/>
                  </a:lnTo>
                  <a:lnTo>
                    <a:pt x="1172" y="586"/>
                  </a:lnTo>
                  <a:lnTo>
                    <a:pt x="1088" y="586"/>
                  </a:lnTo>
                  <a:lnTo>
                    <a:pt x="1046" y="524"/>
                  </a:lnTo>
                  <a:lnTo>
                    <a:pt x="1088" y="503"/>
                  </a:lnTo>
                  <a:lnTo>
                    <a:pt x="1193" y="524"/>
                  </a:lnTo>
                  <a:lnTo>
                    <a:pt x="1339" y="503"/>
                  </a:lnTo>
                  <a:lnTo>
                    <a:pt x="1444" y="419"/>
                  </a:lnTo>
                  <a:lnTo>
                    <a:pt x="1549" y="398"/>
                  </a:lnTo>
                  <a:lnTo>
                    <a:pt x="1507" y="314"/>
                  </a:lnTo>
                  <a:lnTo>
                    <a:pt x="1465" y="293"/>
                  </a:lnTo>
                  <a:lnTo>
                    <a:pt x="1444" y="273"/>
                  </a:lnTo>
                  <a:lnTo>
                    <a:pt x="1486" y="210"/>
                  </a:lnTo>
                  <a:lnTo>
                    <a:pt x="1569" y="189"/>
                  </a:lnTo>
                  <a:lnTo>
                    <a:pt x="1528" y="126"/>
                  </a:lnTo>
                  <a:lnTo>
                    <a:pt x="1381" y="105"/>
                  </a:lnTo>
                  <a:lnTo>
                    <a:pt x="1318" y="126"/>
                  </a:lnTo>
                  <a:lnTo>
                    <a:pt x="1339" y="189"/>
                  </a:lnTo>
                  <a:lnTo>
                    <a:pt x="1256" y="210"/>
                  </a:lnTo>
                  <a:lnTo>
                    <a:pt x="1172" y="105"/>
                  </a:lnTo>
                  <a:lnTo>
                    <a:pt x="1172" y="42"/>
                  </a:lnTo>
                  <a:lnTo>
                    <a:pt x="10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54"/>
            <p:cNvSpPr/>
            <p:nvPr/>
          </p:nvSpPr>
          <p:spPr>
            <a:xfrm>
              <a:off x="3183264" y="3080853"/>
              <a:ext cx="38140" cy="16672"/>
            </a:xfrm>
            <a:custGeom>
              <a:avLst/>
              <a:gdLst/>
              <a:ahLst/>
              <a:cxnLst/>
              <a:rect l="l" t="t" r="r" b="b"/>
              <a:pathLst>
                <a:path w="3203" h="1466" extrusionOk="0">
                  <a:moveTo>
                    <a:pt x="2072" y="1"/>
                  </a:moveTo>
                  <a:lnTo>
                    <a:pt x="2030" y="43"/>
                  </a:lnTo>
                  <a:lnTo>
                    <a:pt x="1863" y="147"/>
                  </a:lnTo>
                  <a:lnTo>
                    <a:pt x="1675" y="189"/>
                  </a:lnTo>
                  <a:lnTo>
                    <a:pt x="1319" y="377"/>
                  </a:lnTo>
                  <a:lnTo>
                    <a:pt x="1214" y="461"/>
                  </a:lnTo>
                  <a:lnTo>
                    <a:pt x="1131" y="482"/>
                  </a:lnTo>
                  <a:lnTo>
                    <a:pt x="921" y="482"/>
                  </a:lnTo>
                  <a:lnTo>
                    <a:pt x="733" y="315"/>
                  </a:lnTo>
                  <a:lnTo>
                    <a:pt x="608" y="273"/>
                  </a:lnTo>
                  <a:lnTo>
                    <a:pt x="566" y="294"/>
                  </a:lnTo>
                  <a:lnTo>
                    <a:pt x="629" y="356"/>
                  </a:lnTo>
                  <a:lnTo>
                    <a:pt x="629" y="398"/>
                  </a:lnTo>
                  <a:lnTo>
                    <a:pt x="566" y="419"/>
                  </a:lnTo>
                  <a:lnTo>
                    <a:pt x="461" y="377"/>
                  </a:lnTo>
                  <a:lnTo>
                    <a:pt x="419" y="315"/>
                  </a:lnTo>
                  <a:lnTo>
                    <a:pt x="461" y="294"/>
                  </a:lnTo>
                  <a:lnTo>
                    <a:pt x="482" y="294"/>
                  </a:lnTo>
                  <a:lnTo>
                    <a:pt x="461" y="252"/>
                  </a:lnTo>
                  <a:lnTo>
                    <a:pt x="398" y="252"/>
                  </a:lnTo>
                  <a:lnTo>
                    <a:pt x="315" y="210"/>
                  </a:lnTo>
                  <a:lnTo>
                    <a:pt x="273" y="168"/>
                  </a:lnTo>
                  <a:lnTo>
                    <a:pt x="252" y="84"/>
                  </a:lnTo>
                  <a:lnTo>
                    <a:pt x="147" y="84"/>
                  </a:lnTo>
                  <a:lnTo>
                    <a:pt x="85" y="147"/>
                  </a:lnTo>
                  <a:lnTo>
                    <a:pt x="85" y="252"/>
                  </a:lnTo>
                  <a:lnTo>
                    <a:pt x="43" y="315"/>
                  </a:lnTo>
                  <a:lnTo>
                    <a:pt x="1" y="398"/>
                  </a:lnTo>
                  <a:lnTo>
                    <a:pt x="85" y="419"/>
                  </a:lnTo>
                  <a:lnTo>
                    <a:pt x="147" y="524"/>
                  </a:lnTo>
                  <a:lnTo>
                    <a:pt x="64" y="587"/>
                  </a:lnTo>
                  <a:lnTo>
                    <a:pt x="43" y="691"/>
                  </a:lnTo>
                  <a:lnTo>
                    <a:pt x="43" y="733"/>
                  </a:lnTo>
                  <a:lnTo>
                    <a:pt x="64" y="796"/>
                  </a:lnTo>
                  <a:lnTo>
                    <a:pt x="168" y="796"/>
                  </a:lnTo>
                  <a:lnTo>
                    <a:pt x="252" y="817"/>
                  </a:lnTo>
                  <a:lnTo>
                    <a:pt x="357" y="796"/>
                  </a:lnTo>
                  <a:lnTo>
                    <a:pt x="398" y="733"/>
                  </a:lnTo>
                  <a:lnTo>
                    <a:pt x="461" y="796"/>
                  </a:lnTo>
                  <a:lnTo>
                    <a:pt x="461" y="838"/>
                  </a:lnTo>
                  <a:lnTo>
                    <a:pt x="524" y="880"/>
                  </a:lnTo>
                  <a:lnTo>
                    <a:pt x="733" y="900"/>
                  </a:lnTo>
                  <a:lnTo>
                    <a:pt x="775" y="1026"/>
                  </a:lnTo>
                  <a:lnTo>
                    <a:pt x="817" y="1193"/>
                  </a:lnTo>
                  <a:lnTo>
                    <a:pt x="921" y="1235"/>
                  </a:lnTo>
                  <a:lnTo>
                    <a:pt x="1026" y="1235"/>
                  </a:lnTo>
                  <a:lnTo>
                    <a:pt x="1047" y="1152"/>
                  </a:lnTo>
                  <a:lnTo>
                    <a:pt x="1005" y="1131"/>
                  </a:lnTo>
                  <a:lnTo>
                    <a:pt x="1047" y="1047"/>
                  </a:lnTo>
                  <a:lnTo>
                    <a:pt x="1131" y="1089"/>
                  </a:lnTo>
                  <a:lnTo>
                    <a:pt x="1152" y="1131"/>
                  </a:lnTo>
                  <a:lnTo>
                    <a:pt x="1131" y="1193"/>
                  </a:lnTo>
                  <a:lnTo>
                    <a:pt x="1152" y="1319"/>
                  </a:lnTo>
                  <a:lnTo>
                    <a:pt x="1152" y="1403"/>
                  </a:lnTo>
                  <a:lnTo>
                    <a:pt x="1193" y="1444"/>
                  </a:lnTo>
                  <a:lnTo>
                    <a:pt x="1340" y="1465"/>
                  </a:lnTo>
                  <a:lnTo>
                    <a:pt x="1424" y="1361"/>
                  </a:lnTo>
                  <a:lnTo>
                    <a:pt x="1507" y="1298"/>
                  </a:lnTo>
                  <a:lnTo>
                    <a:pt x="1612" y="1319"/>
                  </a:lnTo>
                  <a:lnTo>
                    <a:pt x="1654" y="1298"/>
                  </a:lnTo>
                  <a:lnTo>
                    <a:pt x="1654" y="1152"/>
                  </a:lnTo>
                  <a:lnTo>
                    <a:pt x="1570" y="1089"/>
                  </a:lnTo>
                  <a:lnTo>
                    <a:pt x="1465" y="1026"/>
                  </a:lnTo>
                  <a:lnTo>
                    <a:pt x="1445" y="921"/>
                  </a:lnTo>
                  <a:lnTo>
                    <a:pt x="1445" y="880"/>
                  </a:lnTo>
                  <a:lnTo>
                    <a:pt x="1549" y="817"/>
                  </a:lnTo>
                  <a:lnTo>
                    <a:pt x="1737" y="775"/>
                  </a:lnTo>
                  <a:lnTo>
                    <a:pt x="1884" y="628"/>
                  </a:lnTo>
                  <a:lnTo>
                    <a:pt x="1884" y="587"/>
                  </a:lnTo>
                  <a:lnTo>
                    <a:pt x="1863" y="566"/>
                  </a:lnTo>
                  <a:lnTo>
                    <a:pt x="1863" y="419"/>
                  </a:lnTo>
                  <a:lnTo>
                    <a:pt x="2051" y="356"/>
                  </a:lnTo>
                  <a:lnTo>
                    <a:pt x="2177" y="315"/>
                  </a:lnTo>
                  <a:lnTo>
                    <a:pt x="2261" y="377"/>
                  </a:lnTo>
                  <a:lnTo>
                    <a:pt x="2365" y="482"/>
                  </a:lnTo>
                  <a:lnTo>
                    <a:pt x="2449" y="482"/>
                  </a:lnTo>
                  <a:lnTo>
                    <a:pt x="2553" y="608"/>
                  </a:lnTo>
                  <a:lnTo>
                    <a:pt x="2574" y="712"/>
                  </a:lnTo>
                  <a:lnTo>
                    <a:pt x="2616" y="775"/>
                  </a:lnTo>
                  <a:lnTo>
                    <a:pt x="2679" y="733"/>
                  </a:lnTo>
                  <a:lnTo>
                    <a:pt x="2763" y="670"/>
                  </a:lnTo>
                  <a:lnTo>
                    <a:pt x="2805" y="670"/>
                  </a:lnTo>
                  <a:lnTo>
                    <a:pt x="2826" y="733"/>
                  </a:lnTo>
                  <a:lnTo>
                    <a:pt x="2784" y="796"/>
                  </a:lnTo>
                  <a:lnTo>
                    <a:pt x="2721" y="796"/>
                  </a:lnTo>
                  <a:lnTo>
                    <a:pt x="2616" y="942"/>
                  </a:lnTo>
                  <a:lnTo>
                    <a:pt x="2595" y="984"/>
                  </a:lnTo>
                  <a:lnTo>
                    <a:pt x="2616" y="1131"/>
                  </a:lnTo>
                  <a:lnTo>
                    <a:pt x="2763" y="1319"/>
                  </a:lnTo>
                  <a:lnTo>
                    <a:pt x="2888" y="1424"/>
                  </a:lnTo>
                  <a:lnTo>
                    <a:pt x="2972" y="1235"/>
                  </a:lnTo>
                  <a:lnTo>
                    <a:pt x="3014" y="1235"/>
                  </a:lnTo>
                  <a:lnTo>
                    <a:pt x="3098" y="1193"/>
                  </a:lnTo>
                  <a:lnTo>
                    <a:pt x="3118" y="1047"/>
                  </a:lnTo>
                  <a:lnTo>
                    <a:pt x="3202" y="900"/>
                  </a:lnTo>
                  <a:lnTo>
                    <a:pt x="3139" y="733"/>
                  </a:lnTo>
                  <a:lnTo>
                    <a:pt x="3139" y="691"/>
                  </a:lnTo>
                  <a:lnTo>
                    <a:pt x="3181" y="587"/>
                  </a:lnTo>
                  <a:lnTo>
                    <a:pt x="3118" y="524"/>
                  </a:lnTo>
                  <a:lnTo>
                    <a:pt x="3035" y="482"/>
                  </a:lnTo>
                  <a:lnTo>
                    <a:pt x="3014" y="419"/>
                  </a:lnTo>
                  <a:lnTo>
                    <a:pt x="2909" y="294"/>
                  </a:lnTo>
                  <a:lnTo>
                    <a:pt x="2679" y="168"/>
                  </a:lnTo>
                  <a:lnTo>
                    <a:pt x="2512" y="147"/>
                  </a:lnTo>
                  <a:lnTo>
                    <a:pt x="2281" y="147"/>
                  </a:lnTo>
                  <a:lnTo>
                    <a:pt x="2198" y="105"/>
                  </a:lnTo>
                  <a:lnTo>
                    <a:pt x="2156" y="63"/>
                  </a:lnTo>
                  <a:lnTo>
                    <a:pt x="20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54"/>
            <p:cNvSpPr/>
            <p:nvPr/>
          </p:nvSpPr>
          <p:spPr>
            <a:xfrm>
              <a:off x="3163092" y="3070629"/>
              <a:ext cx="23172" cy="20709"/>
            </a:xfrm>
            <a:custGeom>
              <a:avLst/>
              <a:gdLst/>
              <a:ahLst/>
              <a:cxnLst/>
              <a:rect l="l" t="t" r="r" b="b"/>
              <a:pathLst>
                <a:path w="1946" h="1821" extrusionOk="0">
                  <a:moveTo>
                    <a:pt x="293" y="0"/>
                  </a:moveTo>
                  <a:lnTo>
                    <a:pt x="105" y="21"/>
                  </a:lnTo>
                  <a:lnTo>
                    <a:pt x="105" y="42"/>
                  </a:lnTo>
                  <a:lnTo>
                    <a:pt x="63" y="63"/>
                  </a:lnTo>
                  <a:lnTo>
                    <a:pt x="84" y="63"/>
                  </a:lnTo>
                  <a:lnTo>
                    <a:pt x="63" y="209"/>
                  </a:lnTo>
                  <a:lnTo>
                    <a:pt x="0" y="230"/>
                  </a:lnTo>
                  <a:lnTo>
                    <a:pt x="63" y="251"/>
                  </a:lnTo>
                  <a:lnTo>
                    <a:pt x="126" y="272"/>
                  </a:lnTo>
                  <a:lnTo>
                    <a:pt x="167" y="377"/>
                  </a:lnTo>
                  <a:lnTo>
                    <a:pt x="63" y="460"/>
                  </a:lnTo>
                  <a:lnTo>
                    <a:pt x="0" y="586"/>
                  </a:lnTo>
                  <a:lnTo>
                    <a:pt x="21" y="690"/>
                  </a:lnTo>
                  <a:lnTo>
                    <a:pt x="188" y="837"/>
                  </a:lnTo>
                  <a:lnTo>
                    <a:pt x="335" y="837"/>
                  </a:lnTo>
                  <a:lnTo>
                    <a:pt x="418" y="879"/>
                  </a:lnTo>
                  <a:lnTo>
                    <a:pt x="481" y="983"/>
                  </a:lnTo>
                  <a:lnTo>
                    <a:pt x="523" y="983"/>
                  </a:lnTo>
                  <a:lnTo>
                    <a:pt x="607" y="879"/>
                  </a:lnTo>
                  <a:lnTo>
                    <a:pt x="586" y="774"/>
                  </a:lnTo>
                  <a:lnTo>
                    <a:pt x="418" y="670"/>
                  </a:lnTo>
                  <a:lnTo>
                    <a:pt x="377" y="586"/>
                  </a:lnTo>
                  <a:lnTo>
                    <a:pt x="418" y="565"/>
                  </a:lnTo>
                  <a:lnTo>
                    <a:pt x="523" y="649"/>
                  </a:lnTo>
                  <a:lnTo>
                    <a:pt x="628" y="690"/>
                  </a:lnTo>
                  <a:lnTo>
                    <a:pt x="649" y="774"/>
                  </a:lnTo>
                  <a:lnTo>
                    <a:pt x="753" y="858"/>
                  </a:lnTo>
                  <a:lnTo>
                    <a:pt x="795" y="983"/>
                  </a:lnTo>
                  <a:lnTo>
                    <a:pt x="921" y="1067"/>
                  </a:lnTo>
                  <a:lnTo>
                    <a:pt x="1025" y="1151"/>
                  </a:lnTo>
                  <a:lnTo>
                    <a:pt x="1109" y="1193"/>
                  </a:lnTo>
                  <a:lnTo>
                    <a:pt x="1234" y="1318"/>
                  </a:lnTo>
                  <a:lnTo>
                    <a:pt x="1255" y="1402"/>
                  </a:lnTo>
                  <a:lnTo>
                    <a:pt x="1172" y="1486"/>
                  </a:lnTo>
                  <a:lnTo>
                    <a:pt x="1172" y="1569"/>
                  </a:lnTo>
                  <a:lnTo>
                    <a:pt x="1234" y="1632"/>
                  </a:lnTo>
                  <a:lnTo>
                    <a:pt x="1360" y="1695"/>
                  </a:lnTo>
                  <a:lnTo>
                    <a:pt x="1444" y="1737"/>
                  </a:lnTo>
                  <a:lnTo>
                    <a:pt x="1486" y="1716"/>
                  </a:lnTo>
                  <a:lnTo>
                    <a:pt x="1527" y="1632"/>
                  </a:lnTo>
                  <a:lnTo>
                    <a:pt x="1465" y="1569"/>
                  </a:lnTo>
                  <a:lnTo>
                    <a:pt x="1360" y="1507"/>
                  </a:lnTo>
                  <a:lnTo>
                    <a:pt x="1360" y="1486"/>
                  </a:lnTo>
                  <a:lnTo>
                    <a:pt x="1381" y="1465"/>
                  </a:lnTo>
                  <a:lnTo>
                    <a:pt x="1465" y="1507"/>
                  </a:lnTo>
                  <a:lnTo>
                    <a:pt x="1548" y="1632"/>
                  </a:lnTo>
                  <a:lnTo>
                    <a:pt x="1548" y="1737"/>
                  </a:lnTo>
                  <a:lnTo>
                    <a:pt x="1590" y="1737"/>
                  </a:lnTo>
                  <a:lnTo>
                    <a:pt x="1632" y="1779"/>
                  </a:lnTo>
                  <a:lnTo>
                    <a:pt x="1674" y="1820"/>
                  </a:lnTo>
                  <a:lnTo>
                    <a:pt x="1737" y="1820"/>
                  </a:lnTo>
                  <a:lnTo>
                    <a:pt x="1758" y="1779"/>
                  </a:lnTo>
                  <a:lnTo>
                    <a:pt x="1758" y="1695"/>
                  </a:lnTo>
                  <a:lnTo>
                    <a:pt x="1737" y="1632"/>
                  </a:lnTo>
                  <a:lnTo>
                    <a:pt x="1737" y="1590"/>
                  </a:lnTo>
                  <a:lnTo>
                    <a:pt x="1758" y="1486"/>
                  </a:lnTo>
                  <a:lnTo>
                    <a:pt x="1841" y="1423"/>
                  </a:lnTo>
                  <a:lnTo>
                    <a:pt x="1779" y="1318"/>
                  </a:lnTo>
                  <a:lnTo>
                    <a:pt x="1695" y="1297"/>
                  </a:lnTo>
                  <a:lnTo>
                    <a:pt x="1737" y="1214"/>
                  </a:lnTo>
                  <a:lnTo>
                    <a:pt x="1779" y="1151"/>
                  </a:lnTo>
                  <a:lnTo>
                    <a:pt x="1779" y="1046"/>
                  </a:lnTo>
                  <a:lnTo>
                    <a:pt x="1841" y="983"/>
                  </a:lnTo>
                  <a:lnTo>
                    <a:pt x="1946" y="983"/>
                  </a:lnTo>
                  <a:lnTo>
                    <a:pt x="1946" y="962"/>
                  </a:lnTo>
                  <a:lnTo>
                    <a:pt x="1862" y="900"/>
                  </a:lnTo>
                  <a:lnTo>
                    <a:pt x="1758" y="879"/>
                  </a:lnTo>
                  <a:lnTo>
                    <a:pt x="1695" y="795"/>
                  </a:lnTo>
                  <a:lnTo>
                    <a:pt x="1653" y="732"/>
                  </a:lnTo>
                  <a:lnTo>
                    <a:pt x="1548" y="586"/>
                  </a:lnTo>
                  <a:lnTo>
                    <a:pt x="1465" y="481"/>
                  </a:lnTo>
                  <a:lnTo>
                    <a:pt x="1465" y="356"/>
                  </a:lnTo>
                  <a:lnTo>
                    <a:pt x="1423" y="251"/>
                  </a:lnTo>
                  <a:lnTo>
                    <a:pt x="1360" y="272"/>
                  </a:lnTo>
                  <a:lnTo>
                    <a:pt x="1339" y="335"/>
                  </a:lnTo>
                  <a:lnTo>
                    <a:pt x="1234" y="335"/>
                  </a:lnTo>
                  <a:lnTo>
                    <a:pt x="1255" y="272"/>
                  </a:lnTo>
                  <a:lnTo>
                    <a:pt x="1172" y="272"/>
                  </a:lnTo>
                  <a:lnTo>
                    <a:pt x="1130" y="314"/>
                  </a:lnTo>
                  <a:lnTo>
                    <a:pt x="1025" y="209"/>
                  </a:lnTo>
                  <a:lnTo>
                    <a:pt x="1025" y="146"/>
                  </a:lnTo>
                  <a:lnTo>
                    <a:pt x="942" y="126"/>
                  </a:lnTo>
                  <a:lnTo>
                    <a:pt x="858" y="42"/>
                  </a:lnTo>
                  <a:lnTo>
                    <a:pt x="711" y="42"/>
                  </a:lnTo>
                  <a:lnTo>
                    <a:pt x="607" y="6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54"/>
            <p:cNvSpPr/>
            <p:nvPr/>
          </p:nvSpPr>
          <p:spPr>
            <a:xfrm>
              <a:off x="3150875" y="3043494"/>
              <a:ext cx="32150" cy="30467"/>
            </a:xfrm>
            <a:custGeom>
              <a:avLst/>
              <a:gdLst/>
              <a:ahLst/>
              <a:cxnLst/>
              <a:rect l="l" t="t" r="r" b="b"/>
              <a:pathLst>
                <a:path w="2700" h="2679" extrusionOk="0">
                  <a:moveTo>
                    <a:pt x="2470" y="1"/>
                  </a:moveTo>
                  <a:lnTo>
                    <a:pt x="2407" y="22"/>
                  </a:lnTo>
                  <a:lnTo>
                    <a:pt x="2386" y="105"/>
                  </a:lnTo>
                  <a:lnTo>
                    <a:pt x="2302" y="126"/>
                  </a:lnTo>
                  <a:lnTo>
                    <a:pt x="2198" y="210"/>
                  </a:lnTo>
                  <a:lnTo>
                    <a:pt x="2093" y="210"/>
                  </a:lnTo>
                  <a:lnTo>
                    <a:pt x="2072" y="294"/>
                  </a:lnTo>
                  <a:lnTo>
                    <a:pt x="1988" y="252"/>
                  </a:lnTo>
                  <a:lnTo>
                    <a:pt x="1884" y="294"/>
                  </a:lnTo>
                  <a:lnTo>
                    <a:pt x="1863" y="231"/>
                  </a:lnTo>
                  <a:lnTo>
                    <a:pt x="1779" y="189"/>
                  </a:lnTo>
                  <a:lnTo>
                    <a:pt x="1737" y="189"/>
                  </a:lnTo>
                  <a:lnTo>
                    <a:pt x="1696" y="294"/>
                  </a:lnTo>
                  <a:lnTo>
                    <a:pt x="1591" y="294"/>
                  </a:lnTo>
                  <a:lnTo>
                    <a:pt x="1528" y="419"/>
                  </a:lnTo>
                  <a:lnTo>
                    <a:pt x="1528" y="461"/>
                  </a:lnTo>
                  <a:lnTo>
                    <a:pt x="1465" y="503"/>
                  </a:lnTo>
                  <a:lnTo>
                    <a:pt x="1361" y="587"/>
                  </a:lnTo>
                  <a:lnTo>
                    <a:pt x="1235" y="649"/>
                  </a:lnTo>
                  <a:lnTo>
                    <a:pt x="1214" y="691"/>
                  </a:lnTo>
                  <a:lnTo>
                    <a:pt x="1131" y="670"/>
                  </a:lnTo>
                  <a:lnTo>
                    <a:pt x="1068" y="691"/>
                  </a:lnTo>
                  <a:lnTo>
                    <a:pt x="1005" y="649"/>
                  </a:lnTo>
                  <a:lnTo>
                    <a:pt x="859" y="628"/>
                  </a:lnTo>
                  <a:lnTo>
                    <a:pt x="691" y="733"/>
                  </a:lnTo>
                  <a:lnTo>
                    <a:pt x="503" y="754"/>
                  </a:lnTo>
                  <a:lnTo>
                    <a:pt x="503" y="859"/>
                  </a:lnTo>
                  <a:lnTo>
                    <a:pt x="503" y="942"/>
                  </a:lnTo>
                  <a:lnTo>
                    <a:pt x="482" y="1089"/>
                  </a:lnTo>
                  <a:lnTo>
                    <a:pt x="419" y="1172"/>
                  </a:lnTo>
                  <a:lnTo>
                    <a:pt x="294" y="1172"/>
                  </a:lnTo>
                  <a:lnTo>
                    <a:pt x="189" y="1193"/>
                  </a:lnTo>
                  <a:lnTo>
                    <a:pt x="189" y="1256"/>
                  </a:lnTo>
                  <a:lnTo>
                    <a:pt x="126" y="1256"/>
                  </a:lnTo>
                  <a:lnTo>
                    <a:pt x="22" y="1214"/>
                  </a:lnTo>
                  <a:lnTo>
                    <a:pt x="1" y="1256"/>
                  </a:lnTo>
                  <a:lnTo>
                    <a:pt x="210" y="1507"/>
                  </a:lnTo>
                  <a:lnTo>
                    <a:pt x="315" y="1591"/>
                  </a:lnTo>
                  <a:lnTo>
                    <a:pt x="315" y="1675"/>
                  </a:lnTo>
                  <a:lnTo>
                    <a:pt x="482" y="1821"/>
                  </a:lnTo>
                  <a:lnTo>
                    <a:pt x="628" y="2030"/>
                  </a:lnTo>
                  <a:lnTo>
                    <a:pt x="900" y="2323"/>
                  </a:lnTo>
                  <a:lnTo>
                    <a:pt x="963" y="2323"/>
                  </a:lnTo>
                  <a:lnTo>
                    <a:pt x="1026" y="2344"/>
                  </a:lnTo>
                  <a:lnTo>
                    <a:pt x="1068" y="2323"/>
                  </a:lnTo>
                  <a:lnTo>
                    <a:pt x="1068" y="2407"/>
                  </a:lnTo>
                  <a:lnTo>
                    <a:pt x="1131" y="2407"/>
                  </a:lnTo>
                  <a:lnTo>
                    <a:pt x="1319" y="2386"/>
                  </a:lnTo>
                  <a:lnTo>
                    <a:pt x="1633" y="2449"/>
                  </a:lnTo>
                  <a:lnTo>
                    <a:pt x="1737" y="2428"/>
                  </a:lnTo>
                  <a:lnTo>
                    <a:pt x="1884" y="2428"/>
                  </a:lnTo>
                  <a:lnTo>
                    <a:pt x="1947" y="2512"/>
                  </a:lnTo>
                  <a:lnTo>
                    <a:pt x="2009" y="2532"/>
                  </a:lnTo>
                  <a:lnTo>
                    <a:pt x="2009" y="2595"/>
                  </a:lnTo>
                  <a:lnTo>
                    <a:pt x="2156" y="2679"/>
                  </a:lnTo>
                  <a:lnTo>
                    <a:pt x="2198" y="2658"/>
                  </a:lnTo>
                  <a:lnTo>
                    <a:pt x="2260" y="2658"/>
                  </a:lnTo>
                  <a:lnTo>
                    <a:pt x="2302" y="2637"/>
                  </a:lnTo>
                  <a:lnTo>
                    <a:pt x="2281" y="2553"/>
                  </a:lnTo>
                  <a:lnTo>
                    <a:pt x="2219" y="2470"/>
                  </a:lnTo>
                  <a:lnTo>
                    <a:pt x="2198" y="2344"/>
                  </a:lnTo>
                  <a:lnTo>
                    <a:pt x="2281" y="2219"/>
                  </a:lnTo>
                  <a:lnTo>
                    <a:pt x="2302" y="2135"/>
                  </a:lnTo>
                  <a:lnTo>
                    <a:pt x="2302" y="2009"/>
                  </a:lnTo>
                  <a:lnTo>
                    <a:pt x="2281" y="2093"/>
                  </a:lnTo>
                  <a:lnTo>
                    <a:pt x="2260" y="2135"/>
                  </a:lnTo>
                  <a:lnTo>
                    <a:pt x="2198" y="2156"/>
                  </a:lnTo>
                  <a:lnTo>
                    <a:pt x="2198" y="2093"/>
                  </a:lnTo>
                  <a:lnTo>
                    <a:pt x="2219" y="2009"/>
                  </a:lnTo>
                  <a:lnTo>
                    <a:pt x="2281" y="1884"/>
                  </a:lnTo>
                  <a:lnTo>
                    <a:pt x="2260" y="1800"/>
                  </a:lnTo>
                  <a:lnTo>
                    <a:pt x="2260" y="1716"/>
                  </a:lnTo>
                  <a:lnTo>
                    <a:pt x="2344" y="1528"/>
                  </a:lnTo>
                  <a:lnTo>
                    <a:pt x="2386" y="1528"/>
                  </a:lnTo>
                  <a:lnTo>
                    <a:pt x="2365" y="1591"/>
                  </a:lnTo>
                  <a:lnTo>
                    <a:pt x="2365" y="1675"/>
                  </a:lnTo>
                  <a:lnTo>
                    <a:pt x="2365" y="1800"/>
                  </a:lnTo>
                  <a:lnTo>
                    <a:pt x="2386" y="1800"/>
                  </a:lnTo>
                  <a:lnTo>
                    <a:pt x="2428" y="1716"/>
                  </a:lnTo>
                  <a:lnTo>
                    <a:pt x="2470" y="1486"/>
                  </a:lnTo>
                  <a:lnTo>
                    <a:pt x="2470" y="1214"/>
                  </a:lnTo>
                  <a:lnTo>
                    <a:pt x="2491" y="1172"/>
                  </a:lnTo>
                  <a:lnTo>
                    <a:pt x="2428" y="1089"/>
                  </a:lnTo>
                  <a:lnTo>
                    <a:pt x="2407" y="1068"/>
                  </a:lnTo>
                  <a:lnTo>
                    <a:pt x="2407" y="1005"/>
                  </a:lnTo>
                  <a:lnTo>
                    <a:pt x="2470" y="963"/>
                  </a:lnTo>
                  <a:lnTo>
                    <a:pt x="2491" y="963"/>
                  </a:lnTo>
                  <a:lnTo>
                    <a:pt x="2512" y="984"/>
                  </a:lnTo>
                  <a:lnTo>
                    <a:pt x="2533" y="838"/>
                  </a:lnTo>
                  <a:lnTo>
                    <a:pt x="2637" y="691"/>
                  </a:lnTo>
                  <a:lnTo>
                    <a:pt x="2700" y="628"/>
                  </a:lnTo>
                  <a:lnTo>
                    <a:pt x="2700" y="566"/>
                  </a:lnTo>
                  <a:lnTo>
                    <a:pt x="2637" y="524"/>
                  </a:lnTo>
                  <a:lnTo>
                    <a:pt x="2637" y="461"/>
                  </a:lnTo>
                  <a:lnTo>
                    <a:pt x="2679" y="377"/>
                  </a:lnTo>
                  <a:lnTo>
                    <a:pt x="2637" y="273"/>
                  </a:lnTo>
                  <a:lnTo>
                    <a:pt x="2637" y="126"/>
                  </a:lnTo>
                  <a:lnTo>
                    <a:pt x="2679" y="63"/>
                  </a:lnTo>
                  <a:lnTo>
                    <a:pt x="2700" y="43"/>
                  </a:lnTo>
                  <a:lnTo>
                    <a:pt x="2533" y="43"/>
                  </a:lnTo>
                  <a:lnTo>
                    <a:pt x="25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54"/>
            <p:cNvSpPr/>
            <p:nvPr/>
          </p:nvSpPr>
          <p:spPr>
            <a:xfrm>
              <a:off x="3140409" y="3037308"/>
              <a:ext cx="43617" cy="20948"/>
            </a:xfrm>
            <a:custGeom>
              <a:avLst/>
              <a:gdLst/>
              <a:ahLst/>
              <a:cxnLst/>
              <a:rect l="l" t="t" r="r" b="b"/>
              <a:pathLst>
                <a:path w="3663" h="1842" extrusionOk="0">
                  <a:moveTo>
                    <a:pt x="1926" y="1"/>
                  </a:moveTo>
                  <a:lnTo>
                    <a:pt x="1905" y="43"/>
                  </a:lnTo>
                  <a:lnTo>
                    <a:pt x="1968" y="105"/>
                  </a:lnTo>
                  <a:lnTo>
                    <a:pt x="1863" y="126"/>
                  </a:lnTo>
                  <a:lnTo>
                    <a:pt x="1800" y="168"/>
                  </a:lnTo>
                  <a:lnTo>
                    <a:pt x="1696" y="147"/>
                  </a:lnTo>
                  <a:lnTo>
                    <a:pt x="1507" y="168"/>
                  </a:lnTo>
                  <a:lnTo>
                    <a:pt x="943" y="168"/>
                  </a:lnTo>
                  <a:lnTo>
                    <a:pt x="775" y="252"/>
                  </a:lnTo>
                  <a:lnTo>
                    <a:pt x="712" y="210"/>
                  </a:lnTo>
                  <a:lnTo>
                    <a:pt x="712" y="252"/>
                  </a:lnTo>
                  <a:lnTo>
                    <a:pt x="629" y="315"/>
                  </a:lnTo>
                  <a:lnTo>
                    <a:pt x="566" y="419"/>
                  </a:lnTo>
                  <a:lnTo>
                    <a:pt x="419" y="482"/>
                  </a:lnTo>
                  <a:lnTo>
                    <a:pt x="336" y="482"/>
                  </a:lnTo>
                  <a:lnTo>
                    <a:pt x="189" y="649"/>
                  </a:lnTo>
                  <a:lnTo>
                    <a:pt x="106" y="754"/>
                  </a:lnTo>
                  <a:lnTo>
                    <a:pt x="126" y="838"/>
                  </a:lnTo>
                  <a:lnTo>
                    <a:pt x="43" y="984"/>
                  </a:lnTo>
                  <a:lnTo>
                    <a:pt x="1" y="1047"/>
                  </a:lnTo>
                  <a:lnTo>
                    <a:pt x="43" y="1005"/>
                  </a:lnTo>
                  <a:lnTo>
                    <a:pt x="126" y="1047"/>
                  </a:lnTo>
                  <a:lnTo>
                    <a:pt x="147" y="1068"/>
                  </a:lnTo>
                  <a:lnTo>
                    <a:pt x="210" y="1089"/>
                  </a:lnTo>
                  <a:lnTo>
                    <a:pt x="252" y="1151"/>
                  </a:lnTo>
                  <a:lnTo>
                    <a:pt x="399" y="1110"/>
                  </a:lnTo>
                  <a:lnTo>
                    <a:pt x="503" y="1151"/>
                  </a:lnTo>
                  <a:lnTo>
                    <a:pt x="566" y="1256"/>
                  </a:lnTo>
                  <a:lnTo>
                    <a:pt x="608" y="1298"/>
                  </a:lnTo>
                  <a:lnTo>
                    <a:pt x="650" y="1361"/>
                  </a:lnTo>
                  <a:lnTo>
                    <a:pt x="671" y="1298"/>
                  </a:lnTo>
                  <a:lnTo>
                    <a:pt x="712" y="1256"/>
                  </a:lnTo>
                  <a:lnTo>
                    <a:pt x="817" y="1214"/>
                  </a:lnTo>
                  <a:lnTo>
                    <a:pt x="859" y="1256"/>
                  </a:lnTo>
                  <a:lnTo>
                    <a:pt x="943" y="1277"/>
                  </a:lnTo>
                  <a:lnTo>
                    <a:pt x="943" y="1382"/>
                  </a:lnTo>
                  <a:lnTo>
                    <a:pt x="922" y="1486"/>
                  </a:lnTo>
                  <a:lnTo>
                    <a:pt x="922" y="1507"/>
                  </a:lnTo>
                  <a:lnTo>
                    <a:pt x="880" y="1612"/>
                  </a:lnTo>
                  <a:lnTo>
                    <a:pt x="922" y="1675"/>
                  </a:lnTo>
                  <a:lnTo>
                    <a:pt x="963" y="1696"/>
                  </a:lnTo>
                  <a:lnTo>
                    <a:pt x="984" y="1716"/>
                  </a:lnTo>
                  <a:lnTo>
                    <a:pt x="1047" y="1716"/>
                  </a:lnTo>
                  <a:lnTo>
                    <a:pt x="1068" y="1696"/>
                  </a:lnTo>
                  <a:lnTo>
                    <a:pt x="1131" y="1716"/>
                  </a:lnTo>
                  <a:lnTo>
                    <a:pt x="1131" y="1800"/>
                  </a:lnTo>
                  <a:lnTo>
                    <a:pt x="1152" y="1842"/>
                  </a:lnTo>
                  <a:lnTo>
                    <a:pt x="1256" y="1821"/>
                  </a:lnTo>
                  <a:lnTo>
                    <a:pt x="1382" y="1821"/>
                  </a:lnTo>
                  <a:lnTo>
                    <a:pt x="1445" y="1737"/>
                  </a:lnTo>
                  <a:lnTo>
                    <a:pt x="1445" y="1591"/>
                  </a:lnTo>
                  <a:lnTo>
                    <a:pt x="1445" y="1507"/>
                  </a:lnTo>
                  <a:lnTo>
                    <a:pt x="1445" y="1403"/>
                  </a:lnTo>
                  <a:lnTo>
                    <a:pt x="1612" y="1382"/>
                  </a:lnTo>
                  <a:lnTo>
                    <a:pt x="1800" y="1277"/>
                  </a:lnTo>
                  <a:lnTo>
                    <a:pt x="1926" y="1298"/>
                  </a:lnTo>
                  <a:lnTo>
                    <a:pt x="2010" y="1361"/>
                  </a:lnTo>
                  <a:lnTo>
                    <a:pt x="2072" y="1361"/>
                  </a:lnTo>
                  <a:lnTo>
                    <a:pt x="2135" y="1382"/>
                  </a:lnTo>
                  <a:lnTo>
                    <a:pt x="2177" y="1298"/>
                  </a:lnTo>
                  <a:lnTo>
                    <a:pt x="2303" y="1277"/>
                  </a:lnTo>
                  <a:lnTo>
                    <a:pt x="2407" y="1151"/>
                  </a:lnTo>
                  <a:lnTo>
                    <a:pt x="2449" y="1110"/>
                  </a:lnTo>
                  <a:lnTo>
                    <a:pt x="2491" y="1068"/>
                  </a:lnTo>
                  <a:lnTo>
                    <a:pt x="2554" y="900"/>
                  </a:lnTo>
                  <a:lnTo>
                    <a:pt x="2658" y="900"/>
                  </a:lnTo>
                  <a:lnTo>
                    <a:pt x="2700" y="796"/>
                  </a:lnTo>
                  <a:lnTo>
                    <a:pt x="2742" y="796"/>
                  </a:lnTo>
                  <a:lnTo>
                    <a:pt x="2826" y="879"/>
                  </a:lnTo>
                  <a:lnTo>
                    <a:pt x="2847" y="900"/>
                  </a:lnTo>
                  <a:lnTo>
                    <a:pt x="2951" y="900"/>
                  </a:lnTo>
                  <a:lnTo>
                    <a:pt x="3035" y="942"/>
                  </a:lnTo>
                  <a:lnTo>
                    <a:pt x="3056" y="859"/>
                  </a:lnTo>
                  <a:lnTo>
                    <a:pt x="3139" y="859"/>
                  </a:lnTo>
                  <a:lnTo>
                    <a:pt x="3244" y="775"/>
                  </a:lnTo>
                  <a:lnTo>
                    <a:pt x="3328" y="754"/>
                  </a:lnTo>
                  <a:lnTo>
                    <a:pt x="3349" y="670"/>
                  </a:lnTo>
                  <a:lnTo>
                    <a:pt x="3391" y="649"/>
                  </a:lnTo>
                  <a:lnTo>
                    <a:pt x="3453" y="649"/>
                  </a:lnTo>
                  <a:lnTo>
                    <a:pt x="3474" y="670"/>
                  </a:lnTo>
                  <a:lnTo>
                    <a:pt x="3642" y="670"/>
                  </a:lnTo>
                  <a:lnTo>
                    <a:pt x="3663" y="628"/>
                  </a:lnTo>
                  <a:lnTo>
                    <a:pt x="3642" y="566"/>
                  </a:lnTo>
                  <a:lnTo>
                    <a:pt x="3495" y="461"/>
                  </a:lnTo>
                  <a:lnTo>
                    <a:pt x="3370" y="419"/>
                  </a:lnTo>
                  <a:lnTo>
                    <a:pt x="3370" y="419"/>
                  </a:lnTo>
                  <a:lnTo>
                    <a:pt x="3432" y="524"/>
                  </a:lnTo>
                  <a:lnTo>
                    <a:pt x="3286" y="524"/>
                  </a:lnTo>
                  <a:lnTo>
                    <a:pt x="3139" y="482"/>
                  </a:lnTo>
                  <a:lnTo>
                    <a:pt x="3077" y="461"/>
                  </a:lnTo>
                  <a:lnTo>
                    <a:pt x="2972" y="440"/>
                  </a:lnTo>
                  <a:lnTo>
                    <a:pt x="2867" y="440"/>
                  </a:lnTo>
                  <a:lnTo>
                    <a:pt x="2909" y="377"/>
                  </a:lnTo>
                  <a:lnTo>
                    <a:pt x="2972" y="377"/>
                  </a:lnTo>
                  <a:lnTo>
                    <a:pt x="2972" y="315"/>
                  </a:lnTo>
                  <a:lnTo>
                    <a:pt x="3035" y="315"/>
                  </a:lnTo>
                  <a:lnTo>
                    <a:pt x="3119" y="335"/>
                  </a:lnTo>
                  <a:lnTo>
                    <a:pt x="3265" y="377"/>
                  </a:lnTo>
                  <a:lnTo>
                    <a:pt x="3286" y="356"/>
                  </a:lnTo>
                  <a:lnTo>
                    <a:pt x="3181" y="273"/>
                  </a:lnTo>
                  <a:lnTo>
                    <a:pt x="3035" y="210"/>
                  </a:lnTo>
                  <a:lnTo>
                    <a:pt x="2951" y="168"/>
                  </a:lnTo>
                  <a:lnTo>
                    <a:pt x="2847" y="210"/>
                  </a:lnTo>
                  <a:lnTo>
                    <a:pt x="2805" y="168"/>
                  </a:lnTo>
                  <a:lnTo>
                    <a:pt x="2763" y="252"/>
                  </a:lnTo>
                  <a:lnTo>
                    <a:pt x="2700" y="210"/>
                  </a:lnTo>
                  <a:lnTo>
                    <a:pt x="2428" y="168"/>
                  </a:lnTo>
                  <a:lnTo>
                    <a:pt x="2198" y="147"/>
                  </a:lnTo>
                  <a:lnTo>
                    <a:pt x="2072" y="43"/>
                  </a:lnTo>
                  <a:lnTo>
                    <a:pt x="19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0" name="Google Shape;6810;p54"/>
            <p:cNvSpPr/>
            <p:nvPr/>
          </p:nvSpPr>
          <p:spPr>
            <a:xfrm>
              <a:off x="3134431" y="3048737"/>
              <a:ext cx="17206" cy="9519"/>
            </a:xfrm>
            <a:custGeom>
              <a:avLst/>
              <a:gdLst/>
              <a:ahLst/>
              <a:cxnLst/>
              <a:rect l="l" t="t" r="r" b="b"/>
              <a:pathLst>
                <a:path w="1445" h="837" extrusionOk="0">
                  <a:moveTo>
                    <a:pt x="545" y="0"/>
                  </a:moveTo>
                  <a:lnTo>
                    <a:pt x="503" y="42"/>
                  </a:lnTo>
                  <a:lnTo>
                    <a:pt x="398" y="105"/>
                  </a:lnTo>
                  <a:lnTo>
                    <a:pt x="398" y="167"/>
                  </a:lnTo>
                  <a:lnTo>
                    <a:pt x="294" y="188"/>
                  </a:lnTo>
                  <a:lnTo>
                    <a:pt x="168" y="251"/>
                  </a:lnTo>
                  <a:lnTo>
                    <a:pt x="64" y="356"/>
                  </a:lnTo>
                  <a:lnTo>
                    <a:pt x="64" y="398"/>
                  </a:lnTo>
                  <a:lnTo>
                    <a:pt x="1" y="481"/>
                  </a:lnTo>
                  <a:lnTo>
                    <a:pt x="168" y="481"/>
                  </a:lnTo>
                  <a:lnTo>
                    <a:pt x="273" y="586"/>
                  </a:lnTo>
                  <a:lnTo>
                    <a:pt x="398" y="607"/>
                  </a:lnTo>
                  <a:lnTo>
                    <a:pt x="440" y="607"/>
                  </a:lnTo>
                  <a:lnTo>
                    <a:pt x="649" y="691"/>
                  </a:lnTo>
                  <a:lnTo>
                    <a:pt x="838" y="795"/>
                  </a:lnTo>
                  <a:lnTo>
                    <a:pt x="859" y="732"/>
                  </a:lnTo>
                  <a:lnTo>
                    <a:pt x="796" y="691"/>
                  </a:lnTo>
                  <a:lnTo>
                    <a:pt x="817" y="670"/>
                  </a:lnTo>
                  <a:lnTo>
                    <a:pt x="921" y="670"/>
                  </a:lnTo>
                  <a:lnTo>
                    <a:pt x="1005" y="795"/>
                  </a:lnTo>
                  <a:lnTo>
                    <a:pt x="1068" y="837"/>
                  </a:lnTo>
                  <a:lnTo>
                    <a:pt x="1340" y="837"/>
                  </a:lnTo>
                  <a:lnTo>
                    <a:pt x="1424" y="732"/>
                  </a:lnTo>
                  <a:lnTo>
                    <a:pt x="1382" y="691"/>
                  </a:lnTo>
                  <a:lnTo>
                    <a:pt x="1424" y="670"/>
                  </a:lnTo>
                  <a:lnTo>
                    <a:pt x="1382" y="607"/>
                  </a:lnTo>
                  <a:lnTo>
                    <a:pt x="1424" y="502"/>
                  </a:lnTo>
                  <a:lnTo>
                    <a:pt x="1424" y="481"/>
                  </a:lnTo>
                  <a:lnTo>
                    <a:pt x="1445" y="377"/>
                  </a:lnTo>
                  <a:lnTo>
                    <a:pt x="1445" y="272"/>
                  </a:lnTo>
                  <a:lnTo>
                    <a:pt x="1361" y="251"/>
                  </a:lnTo>
                  <a:lnTo>
                    <a:pt x="1319" y="209"/>
                  </a:lnTo>
                  <a:lnTo>
                    <a:pt x="1214" y="251"/>
                  </a:lnTo>
                  <a:lnTo>
                    <a:pt x="1173" y="293"/>
                  </a:lnTo>
                  <a:lnTo>
                    <a:pt x="1152" y="356"/>
                  </a:lnTo>
                  <a:lnTo>
                    <a:pt x="1110" y="293"/>
                  </a:lnTo>
                  <a:lnTo>
                    <a:pt x="1068" y="251"/>
                  </a:lnTo>
                  <a:lnTo>
                    <a:pt x="1005" y="146"/>
                  </a:lnTo>
                  <a:lnTo>
                    <a:pt x="901" y="105"/>
                  </a:lnTo>
                  <a:lnTo>
                    <a:pt x="754" y="146"/>
                  </a:lnTo>
                  <a:lnTo>
                    <a:pt x="712" y="84"/>
                  </a:lnTo>
                  <a:lnTo>
                    <a:pt x="649" y="63"/>
                  </a:lnTo>
                  <a:lnTo>
                    <a:pt x="628" y="42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1" name="Google Shape;6811;p54"/>
            <p:cNvSpPr/>
            <p:nvPr/>
          </p:nvSpPr>
          <p:spPr>
            <a:xfrm>
              <a:off x="3142159" y="3021841"/>
              <a:ext cx="7978" cy="16672"/>
            </a:xfrm>
            <a:custGeom>
              <a:avLst/>
              <a:gdLst/>
              <a:ahLst/>
              <a:cxnLst/>
              <a:rect l="l" t="t" r="r" b="b"/>
              <a:pathLst>
                <a:path w="670" h="1466" extrusionOk="0">
                  <a:moveTo>
                    <a:pt x="398" y="1"/>
                  </a:moveTo>
                  <a:lnTo>
                    <a:pt x="377" y="43"/>
                  </a:lnTo>
                  <a:lnTo>
                    <a:pt x="356" y="147"/>
                  </a:lnTo>
                  <a:lnTo>
                    <a:pt x="272" y="231"/>
                  </a:lnTo>
                  <a:lnTo>
                    <a:pt x="272" y="252"/>
                  </a:lnTo>
                  <a:lnTo>
                    <a:pt x="210" y="273"/>
                  </a:lnTo>
                  <a:lnTo>
                    <a:pt x="189" y="315"/>
                  </a:lnTo>
                  <a:lnTo>
                    <a:pt x="168" y="273"/>
                  </a:lnTo>
                  <a:lnTo>
                    <a:pt x="168" y="231"/>
                  </a:lnTo>
                  <a:lnTo>
                    <a:pt x="84" y="231"/>
                  </a:lnTo>
                  <a:lnTo>
                    <a:pt x="42" y="273"/>
                  </a:lnTo>
                  <a:lnTo>
                    <a:pt x="0" y="356"/>
                  </a:lnTo>
                  <a:lnTo>
                    <a:pt x="0" y="1423"/>
                  </a:lnTo>
                  <a:lnTo>
                    <a:pt x="84" y="1423"/>
                  </a:lnTo>
                  <a:lnTo>
                    <a:pt x="105" y="1465"/>
                  </a:lnTo>
                  <a:lnTo>
                    <a:pt x="168" y="1465"/>
                  </a:lnTo>
                  <a:lnTo>
                    <a:pt x="210" y="1361"/>
                  </a:lnTo>
                  <a:lnTo>
                    <a:pt x="314" y="1256"/>
                  </a:lnTo>
                  <a:lnTo>
                    <a:pt x="398" y="1298"/>
                  </a:lnTo>
                  <a:lnTo>
                    <a:pt x="565" y="1068"/>
                  </a:lnTo>
                  <a:lnTo>
                    <a:pt x="607" y="900"/>
                  </a:lnTo>
                  <a:lnTo>
                    <a:pt x="607" y="733"/>
                  </a:lnTo>
                  <a:lnTo>
                    <a:pt x="565" y="670"/>
                  </a:lnTo>
                  <a:lnTo>
                    <a:pt x="586" y="482"/>
                  </a:lnTo>
                  <a:lnTo>
                    <a:pt x="628" y="377"/>
                  </a:lnTo>
                  <a:lnTo>
                    <a:pt x="670" y="105"/>
                  </a:lnTo>
                  <a:lnTo>
                    <a:pt x="670" y="43"/>
                  </a:lnTo>
                  <a:lnTo>
                    <a:pt x="670" y="1"/>
                  </a:lnTo>
                  <a:lnTo>
                    <a:pt x="586" y="1"/>
                  </a:lnTo>
                  <a:lnTo>
                    <a:pt x="524" y="43"/>
                  </a:lnTo>
                  <a:lnTo>
                    <a:pt x="5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54"/>
            <p:cNvSpPr/>
            <p:nvPr/>
          </p:nvSpPr>
          <p:spPr>
            <a:xfrm>
              <a:off x="3120487" y="3025651"/>
              <a:ext cx="28411" cy="28568"/>
            </a:xfrm>
            <a:custGeom>
              <a:avLst/>
              <a:gdLst/>
              <a:ahLst/>
              <a:cxnLst/>
              <a:rect l="l" t="t" r="r" b="b"/>
              <a:pathLst>
                <a:path w="2386" h="2512" extrusionOk="0">
                  <a:moveTo>
                    <a:pt x="837" y="0"/>
                  </a:moveTo>
                  <a:lnTo>
                    <a:pt x="816" y="314"/>
                  </a:lnTo>
                  <a:lnTo>
                    <a:pt x="565" y="335"/>
                  </a:lnTo>
                  <a:lnTo>
                    <a:pt x="649" y="419"/>
                  </a:lnTo>
                  <a:lnTo>
                    <a:pt x="670" y="461"/>
                  </a:lnTo>
                  <a:lnTo>
                    <a:pt x="774" y="565"/>
                  </a:lnTo>
                  <a:lnTo>
                    <a:pt x="858" y="649"/>
                  </a:lnTo>
                  <a:lnTo>
                    <a:pt x="942" y="649"/>
                  </a:lnTo>
                  <a:lnTo>
                    <a:pt x="963" y="712"/>
                  </a:lnTo>
                  <a:lnTo>
                    <a:pt x="983" y="816"/>
                  </a:lnTo>
                  <a:lnTo>
                    <a:pt x="1025" y="837"/>
                  </a:lnTo>
                  <a:lnTo>
                    <a:pt x="1130" y="858"/>
                  </a:lnTo>
                  <a:lnTo>
                    <a:pt x="1193" y="879"/>
                  </a:lnTo>
                  <a:lnTo>
                    <a:pt x="1193" y="963"/>
                  </a:lnTo>
                  <a:lnTo>
                    <a:pt x="1130" y="1026"/>
                  </a:lnTo>
                  <a:lnTo>
                    <a:pt x="398" y="1026"/>
                  </a:lnTo>
                  <a:lnTo>
                    <a:pt x="42" y="1570"/>
                  </a:lnTo>
                  <a:lnTo>
                    <a:pt x="42" y="1674"/>
                  </a:lnTo>
                  <a:lnTo>
                    <a:pt x="84" y="1695"/>
                  </a:lnTo>
                  <a:lnTo>
                    <a:pt x="42" y="1758"/>
                  </a:lnTo>
                  <a:lnTo>
                    <a:pt x="84" y="1800"/>
                  </a:lnTo>
                  <a:lnTo>
                    <a:pt x="105" y="1821"/>
                  </a:lnTo>
                  <a:lnTo>
                    <a:pt x="105" y="1863"/>
                  </a:lnTo>
                  <a:lnTo>
                    <a:pt x="42" y="1904"/>
                  </a:lnTo>
                  <a:lnTo>
                    <a:pt x="21" y="1967"/>
                  </a:lnTo>
                  <a:lnTo>
                    <a:pt x="0" y="1988"/>
                  </a:lnTo>
                  <a:lnTo>
                    <a:pt x="105" y="2093"/>
                  </a:lnTo>
                  <a:lnTo>
                    <a:pt x="147" y="2218"/>
                  </a:lnTo>
                  <a:lnTo>
                    <a:pt x="251" y="2218"/>
                  </a:lnTo>
                  <a:lnTo>
                    <a:pt x="335" y="2323"/>
                  </a:lnTo>
                  <a:lnTo>
                    <a:pt x="628" y="2428"/>
                  </a:lnTo>
                  <a:lnTo>
                    <a:pt x="942" y="2428"/>
                  </a:lnTo>
                  <a:lnTo>
                    <a:pt x="1172" y="2511"/>
                  </a:lnTo>
                  <a:lnTo>
                    <a:pt x="1235" y="2428"/>
                  </a:lnTo>
                  <a:lnTo>
                    <a:pt x="1235" y="2386"/>
                  </a:lnTo>
                  <a:lnTo>
                    <a:pt x="1339" y="2281"/>
                  </a:lnTo>
                  <a:lnTo>
                    <a:pt x="1465" y="2218"/>
                  </a:lnTo>
                  <a:lnTo>
                    <a:pt x="1569" y="2197"/>
                  </a:lnTo>
                  <a:lnTo>
                    <a:pt x="1569" y="2135"/>
                  </a:lnTo>
                  <a:lnTo>
                    <a:pt x="1716" y="2009"/>
                  </a:lnTo>
                  <a:lnTo>
                    <a:pt x="1799" y="1863"/>
                  </a:lnTo>
                  <a:lnTo>
                    <a:pt x="1779" y="1779"/>
                  </a:lnTo>
                  <a:lnTo>
                    <a:pt x="1862" y="1674"/>
                  </a:lnTo>
                  <a:lnTo>
                    <a:pt x="2009" y="1507"/>
                  </a:lnTo>
                  <a:lnTo>
                    <a:pt x="2092" y="1507"/>
                  </a:lnTo>
                  <a:lnTo>
                    <a:pt x="2239" y="1444"/>
                  </a:lnTo>
                  <a:lnTo>
                    <a:pt x="2302" y="1340"/>
                  </a:lnTo>
                  <a:lnTo>
                    <a:pt x="2385" y="1277"/>
                  </a:lnTo>
                  <a:lnTo>
                    <a:pt x="2385" y="1235"/>
                  </a:lnTo>
                  <a:lnTo>
                    <a:pt x="2344" y="1172"/>
                  </a:lnTo>
                  <a:lnTo>
                    <a:pt x="2239" y="1172"/>
                  </a:lnTo>
                  <a:lnTo>
                    <a:pt x="2218" y="1256"/>
                  </a:lnTo>
                  <a:lnTo>
                    <a:pt x="2113" y="1172"/>
                  </a:lnTo>
                  <a:lnTo>
                    <a:pt x="2030" y="1172"/>
                  </a:lnTo>
                  <a:lnTo>
                    <a:pt x="1988" y="1130"/>
                  </a:lnTo>
                  <a:lnTo>
                    <a:pt x="1925" y="1130"/>
                  </a:lnTo>
                  <a:lnTo>
                    <a:pt x="1904" y="1088"/>
                  </a:lnTo>
                  <a:lnTo>
                    <a:pt x="1820" y="1088"/>
                  </a:lnTo>
                  <a:lnTo>
                    <a:pt x="1820" y="21"/>
                  </a:lnTo>
                  <a:lnTo>
                    <a:pt x="8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3" name="Google Shape;6813;p54"/>
            <p:cNvSpPr/>
            <p:nvPr/>
          </p:nvSpPr>
          <p:spPr>
            <a:xfrm>
              <a:off x="2965761" y="2909287"/>
              <a:ext cx="196343" cy="138983"/>
            </a:xfrm>
            <a:custGeom>
              <a:avLst/>
              <a:gdLst/>
              <a:ahLst/>
              <a:cxnLst/>
              <a:rect l="l" t="t" r="r" b="b"/>
              <a:pathLst>
                <a:path w="16489" h="12221" extrusionOk="0">
                  <a:moveTo>
                    <a:pt x="1381" y="1"/>
                  </a:moveTo>
                  <a:lnTo>
                    <a:pt x="1" y="22"/>
                  </a:lnTo>
                  <a:lnTo>
                    <a:pt x="21" y="168"/>
                  </a:lnTo>
                  <a:lnTo>
                    <a:pt x="105" y="482"/>
                  </a:lnTo>
                  <a:lnTo>
                    <a:pt x="168" y="587"/>
                  </a:lnTo>
                  <a:lnTo>
                    <a:pt x="231" y="691"/>
                  </a:lnTo>
                  <a:lnTo>
                    <a:pt x="168" y="712"/>
                  </a:lnTo>
                  <a:lnTo>
                    <a:pt x="168" y="796"/>
                  </a:lnTo>
                  <a:lnTo>
                    <a:pt x="189" y="901"/>
                  </a:lnTo>
                  <a:lnTo>
                    <a:pt x="356" y="1110"/>
                  </a:lnTo>
                  <a:lnTo>
                    <a:pt x="356" y="1152"/>
                  </a:lnTo>
                  <a:lnTo>
                    <a:pt x="314" y="1173"/>
                  </a:lnTo>
                  <a:lnTo>
                    <a:pt x="335" y="1256"/>
                  </a:lnTo>
                  <a:lnTo>
                    <a:pt x="461" y="1361"/>
                  </a:lnTo>
                  <a:lnTo>
                    <a:pt x="482" y="1486"/>
                  </a:lnTo>
                  <a:lnTo>
                    <a:pt x="440" y="1549"/>
                  </a:lnTo>
                  <a:lnTo>
                    <a:pt x="440" y="1654"/>
                  </a:lnTo>
                  <a:lnTo>
                    <a:pt x="524" y="1696"/>
                  </a:lnTo>
                  <a:lnTo>
                    <a:pt x="545" y="1779"/>
                  </a:lnTo>
                  <a:lnTo>
                    <a:pt x="545" y="1968"/>
                  </a:lnTo>
                  <a:lnTo>
                    <a:pt x="586" y="2114"/>
                  </a:lnTo>
                  <a:lnTo>
                    <a:pt x="691" y="2219"/>
                  </a:lnTo>
                  <a:lnTo>
                    <a:pt x="754" y="2219"/>
                  </a:lnTo>
                  <a:lnTo>
                    <a:pt x="942" y="2386"/>
                  </a:lnTo>
                  <a:lnTo>
                    <a:pt x="1005" y="2512"/>
                  </a:lnTo>
                  <a:lnTo>
                    <a:pt x="1047" y="2595"/>
                  </a:lnTo>
                  <a:lnTo>
                    <a:pt x="1172" y="2721"/>
                  </a:lnTo>
                  <a:lnTo>
                    <a:pt x="1214" y="2909"/>
                  </a:lnTo>
                  <a:lnTo>
                    <a:pt x="1277" y="2930"/>
                  </a:lnTo>
                  <a:lnTo>
                    <a:pt x="1361" y="3056"/>
                  </a:lnTo>
                  <a:lnTo>
                    <a:pt x="1298" y="3139"/>
                  </a:lnTo>
                  <a:lnTo>
                    <a:pt x="1277" y="3202"/>
                  </a:lnTo>
                  <a:lnTo>
                    <a:pt x="1319" y="3265"/>
                  </a:lnTo>
                  <a:lnTo>
                    <a:pt x="1298" y="3349"/>
                  </a:lnTo>
                  <a:lnTo>
                    <a:pt x="1214" y="3328"/>
                  </a:lnTo>
                  <a:lnTo>
                    <a:pt x="1172" y="3411"/>
                  </a:lnTo>
                  <a:lnTo>
                    <a:pt x="1193" y="3432"/>
                  </a:lnTo>
                  <a:lnTo>
                    <a:pt x="1277" y="3432"/>
                  </a:lnTo>
                  <a:lnTo>
                    <a:pt x="1277" y="3516"/>
                  </a:lnTo>
                  <a:lnTo>
                    <a:pt x="1214" y="3558"/>
                  </a:lnTo>
                  <a:lnTo>
                    <a:pt x="1151" y="3516"/>
                  </a:lnTo>
                  <a:lnTo>
                    <a:pt x="1005" y="3516"/>
                  </a:lnTo>
                  <a:lnTo>
                    <a:pt x="900" y="3453"/>
                  </a:lnTo>
                  <a:lnTo>
                    <a:pt x="775" y="3474"/>
                  </a:lnTo>
                  <a:lnTo>
                    <a:pt x="712" y="3516"/>
                  </a:lnTo>
                  <a:lnTo>
                    <a:pt x="858" y="3662"/>
                  </a:lnTo>
                  <a:lnTo>
                    <a:pt x="963" y="3725"/>
                  </a:lnTo>
                  <a:lnTo>
                    <a:pt x="963" y="3830"/>
                  </a:lnTo>
                  <a:lnTo>
                    <a:pt x="1005" y="3934"/>
                  </a:lnTo>
                  <a:lnTo>
                    <a:pt x="1109" y="3955"/>
                  </a:lnTo>
                  <a:lnTo>
                    <a:pt x="1235" y="4039"/>
                  </a:lnTo>
                  <a:lnTo>
                    <a:pt x="1235" y="4081"/>
                  </a:lnTo>
                  <a:lnTo>
                    <a:pt x="1319" y="4081"/>
                  </a:lnTo>
                  <a:lnTo>
                    <a:pt x="1402" y="4102"/>
                  </a:lnTo>
                  <a:lnTo>
                    <a:pt x="1381" y="4144"/>
                  </a:lnTo>
                  <a:lnTo>
                    <a:pt x="1423" y="4206"/>
                  </a:lnTo>
                  <a:lnTo>
                    <a:pt x="1507" y="4186"/>
                  </a:lnTo>
                  <a:lnTo>
                    <a:pt x="1591" y="4186"/>
                  </a:lnTo>
                  <a:lnTo>
                    <a:pt x="1674" y="4081"/>
                  </a:lnTo>
                  <a:lnTo>
                    <a:pt x="1716" y="4081"/>
                  </a:lnTo>
                  <a:lnTo>
                    <a:pt x="1695" y="4186"/>
                  </a:lnTo>
                  <a:lnTo>
                    <a:pt x="1716" y="4374"/>
                  </a:lnTo>
                  <a:lnTo>
                    <a:pt x="1905" y="4562"/>
                  </a:lnTo>
                  <a:lnTo>
                    <a:pt x="2009" y="4583"/>
                  </a:lnTo>
                  <a:lnTo>
                    <a:pt x="2051" y="4583"/>
                  </a:lnTo>
                  <a:lnTo>
                    <a:pt x="2114" y="4667"/>
                  </a:lnTo>
                  <a:lnTo>
                    <a:pt x="2197" y="4897"/>
                  </a:lnTo>
                  <a:lnTo>
                    <a:pt x="2197" y="5127"/>
                  </a:lnTo>
                  <a:lnTo>
                    <a:pt x="2156" y="5315"/>
                  </a:lnTo>
                  <a:lnTo>
                    <a:pt x="2051" y="5462"/>
                  </a:lnTo>
                  <a:lnTo>
                    <a:pt x="2093" y="5546"/>
                  </a:lnTo>
                  <a:lnTo>
                    <a:pt x="2197" y="5650"/>
                  </a:lnTo>
                  <a:lnTo>
                    <a:pt x="2239" y="5629"/>
                  </a:lnTo>
                  <a:lnTo>
                    <a:pt x="2260" y="5713"/>
                  </a:lnTo>
                  <a:lnTo>
                    <a:pt x="2407" y="5734"/>
                  </a:lnTo>
                  <a:lnTo>
                    <a:pt x="2449" y="5859"/>
                  </a:lnTo>
                  <a:lnTo>
                    <a:pt x="2679" y="6131"/>
                  </a:lnTo>
                  <a:lnTo>
                    <a:pt x="2762" y="6152"/>
                  </a:lnTo>
                  <a:lnTo>
                    <a:pt x="2804" y="6236"/>
                  </a:lnTo>
                  <a:lnTo>
                    <a:pt x="2888" y="6341"/>
                  </a:lnTo>
                  <a:lnTo>
                    <a:pt x="3034" y="6362"/>
                  </a:lnTo>
                  <a:lnTo>
                    <a:pt x="3076" y="6445"/>
                  </a:lnTo>
                  <a:lnTo>
                    <a:pt x="3076" y="6571"/>
                  </a:lnTo>
                  <a:lnTo>
                    <a:pt x="3160" y="6655"/>
                  </a:lnTo>
                  <a:lnTo>
                    <a:pt x="3160" y="6717"/>
                  </a:lnTo>
                  <a:lnTo>
                    <a:pt x="3202" y="6822"/>
                  </a:lnTo>
                  <a:lnTo>
                    <a:pt x="3286" y="6864"/>
                  </a:lnTo>
                  <a:lnTo>
                    <a:pt x="3474" y="6780"/>
                  </a:lnTo>
                  <a:lnTo>
                    <a:pt x="3578" y="6613"/>
                  </a:lnTo>
                  <a:lnTo>
                    <a:pt x="3578" y="6487"/>
                  </a:lnTo>
                  <a:lnTo>
                    <a:pt x="3495" y="6445"/>
                  </a:lnTo>
                  <a:lnTo>
                    <a:pt x="3474" y="6341"/>
                  </a:lnTo>
                  <a:lnTo>
                    <a:pt x="3411" y="6278"/>
                  </a:lnTo>
                  <a:lnTo>
                    <a:pt x="3390" y="6173"/>
                  </a:lnTo>
                  <a:lnTo>
                    <a:pt x="3286" y="6131"/>
                  </a:lnTo>
                  <a:lnTo>
                    <a:pt x="3265" y="6048"/>
                  </a:lnTo>
                  <a:lnTo>
                    <a:pt x="3202" y="5964"/>
                  </a:lnTo>
                  <a:lnTo>
                    <a:pt x="3139" y="5943"/>
                  </a:lnTo>
                  <a:lnTo>
                    <a:pt x="3097" y="5964"/>
                  </a:lnTo>
                  <a:lnTo>
                    <a:pt x="3097" y="6048"/>
                  </a:lnTo>
                  <a:lnTo>
                    <a:pt x="3055" y="6069"/>
                  </a:lnTo>
                  <a:lnTo>
                    <a:pt x="3055" y="5985"/>
                  </a:lnTo>
                  <a:lnTo>
                    <a:pt x="2972" y="5943"/>
                  </a:lnTo>
                  <a:lnTo>
                    <a:pt x="2867" y="5818"/>
                  </a:lnTo>
                  <a:lnTo>
                    <a:pt x="2846" y="5734"/>
                  </a:lnTo>
                  <a:lnTo>
                    <a:pt x="2888" y="5629"/>
                  </a:lnTo>
                  <a:lnTo>
                    <a:pt x="2888" y="5504"/>
                  </a:lnTo>
                  <a:lnTo>
                    <a:pt x="2804" y="5399"/>
                  </a:lnTo>
                  <a:lnTo>
                    <a:pt x="2846" y="5294"/>
                  </a:lnTo>
                  <a:lnTo>
                    <a:pt x="2846" y="5232"/>
                  </a:lnTo>
                  <a:lnTo>
                    <a:pt x="2783" y="5148"/>
                  </a:lnTo>
                  <a:lnTo>
                    <a:pt x="2783" y="5085"/>
                  </a:lnTo>
                  <a:lnTo>
                    <a:pt x="2721" y="5002"/>
                  </a:lnTo>
                  <a:lnTo>
                    <a:pt x="2721" y="4897"/>
                  </a:lnTo>
                  <a:lnTo>
                    <a:pt x="2679" y="4834"/>
                  </a:lnTo>
                  <a:lnTo>
                    <a:pt x="2679" y="4688"/>
                  </a:lnTo>
                  <a:lnTo>
                    <a:pt x="2721" y="4604"/>
                  </a:lnTo>
                  <a:lnTo>
                    <a:pt x="2658" y="4395"/>
                  </a:lnTo>
                  <a:lnTo>
                    <a:pt x="2616" y="4290"/>
                  </a:lnTo>
                  <a:lnTo>
                    <a:pt x="2553" y="4206"/>
                  </a:lnTo>
                  <a:lnTo>
                    <a:pt x="2532" y="4186"/>
                  </a:lnTo>
                  <a:lnTo>
                    <a:pt x="2532" y="4248"/>
                  </a:lnTo>
                  <a:lnTo>
                    <a:pt x="2532" y="4290"/>
                  </a:lnTo>
                  <a:lnTo>
                    <a:pt x="2469" y="4353"/>
                  </a:lnTo>
                  <a:lnTo>
                    <a:pt x="2365" y="4186"/>
                  </a:lnTo>
                  <a:lnTo>
                    <a:pt x="2365" y="4102"/>
                  </a:lnTo>
                  <a:lnTo>
                    <a:pt x="2407" y="4039"/>
                  </a:lnTo>
                  <a:lnTo>
                    <a:pt x="2365" y="3976"/>
                  </a:lnTo>
                  <a:lnTo>
                    <a:pt x="2323" y="3955"/>
                  </a:lnTo>
                  <a:lnTo>
                    <a:pt x="2281" y="3746"/>
                  </a:lnTo>
                  <a:lnTo>
                    <a:pt x="2197" y="3579"/>
                  </a:lnTo>
                  <a:lnTo>
                    <a:pt x="2135" y="3558"/>
                  </a:lnTo>
                  <a:lnTo>
                    <a:pt x="2030" y="3453"/>
                  </a:lnTo>
                  <a:lnTo>
                    <a:pt x="2030" y="3328"/>
                  </a:lnTo>
                  <a:lnTo>
                    <a:pt x="2051" y="3202"/>
                  </a:lnTo>
                  <a:lnTo>
                    <a:pt x="1946" y="3056"/>
                  </a:lnTo>
                  <a:lnTo>
                    <a:pt x="1884" y="3035"/>
                  </a:lnTo>
                  <a:lnTo>
                    <a:pt x="1821" y="2993"/>
                  </a:lnTo>
                  <a:lnTo>
                    <a:pt x="1821" y="2846"/>
                  </a:lnTo>
                  <a:lnTo>
                    <a:pt x="1737" y="2784"/>
                  </a:lnTo>
                  <a:lnTo>
                    <a:pt x="1633" y="2742"/>
                  </a:lnTo>
                  <a:lnTo>
                    <a:pt x="1612" y="2637"/>
                  </a:lnTo>
                  <a:lnTo>
                    <a:pt x="1633" y="2574"/>
                  </a:lnTo>
                  <a:lnTo>
                    <a:pt x="1612" y="2407"/>
                  </a:lnTo>
                  <a:lnTo>
                    <a:pt x="1465" y="2302"/>
                  </a:lnTo>
                  <a:lnTo>
                    <a:pt x="1402" y="2219"/>
                  </a:lnTo>
                  <a:lnTo>
                    <a:pt x="1319" y="2198"/>
                  </a:lnTo>
                  <a:lnTo>
                    <a:pt x="1319" y="2093"/>
                  </a:lnTo>
                  <a:lnTo>
                    <a:pt x="1235" y="1947"/>
                  </a:lnTo>
                  <a:lnTo>
                    <a:pt x="1193" y="1863"/>
                  </a:lnTo>
                  <a:lnTo>
                    <a:pt x="1235" y="1779"/>
                  </a:lnTo>
                  <a:lnTo>
                    <a:pt x="1214" y="1361"/>
                  </a:lnTo>
                  <a:lnTo>
                    <a:pt x="1193" y="1131"/>
                  </a:lnTo>
                  <a:lnTo>
                    <a:pt x="1235" y="1005"/>
                  </a:lnTo>
                  <a:lnTo>
                    <a:pt x="1298" y="796"/>
                  </a:lnTo>
                  <a:lnTo>
                    <a:pt x="1277" y="691"/>
                  </a:lnTo>
                  <a:lnTo>
                    <a:pt x="1235" y="545"/>
                  </a:lnTo>
                  <a:lnTo>
                    <a:pt x="1319" y="691"/>
                  </a:lnTo>
                  <a:lnTo>
                    <a:pt x="1486" y="754"/>
                  </a:lnTo>
                  <a:lnTo>
                    <a:pt x="1570" y="921"/>
                  </a:lnTo>
                  <a:lnTo>
                    <a:pt x="1633" y="963"/>
                  </a:lnTo>
                  <a:lnTo>
                    <a:pt x="1737" y="963"/>
                  </a:lnTo>
                  <a:lnTo>
                    <a:pt x="1800" y="921"/>
                  </a:lnTo>
                  <a:lnTo>
                    <a:pt x="1884" y="1026"/>
                  </a:lnTo>
                  <a:lnTo>
                    <a:pt x="1925" y="1068"/>
                  </a:lnTo>
                  <a:lnTo>
                    <a:pt x="2030" y="1068"/>
                  </a:lnTo>
                  <a:lnTo>
                    <a:pt x="2156" y="1152"/>
                  </a:lnTo>
                  <a:lnTo>
                    <a:pt x="2156" y="1214"/>
                  </a:lnTo>
                  <a:lnTo>
                    <a:pt x="2093" y="1319"/>
                  </a:lnTo>
                  <a:lnTo>
                    <a:pt x="2093" y="1382"/>
                  </a:lnTo>
                  <a:lnTo>
                    <a:pt x="2135" y="1549"/>
                  </a:lnTo>
                  <a:lnTo>
                    <a:pt x="2156" y="1737"/>
                  </a:lnTo>
                  <a:lnTo>
                    <a:pt x="2218" y="1842"/>
                  </a:lnTo>
                  <a:lnTo>
                    <a:pt x="2239" y="1968"/>
                  </a:lnTo>
                  <a:lnTo>
                    <a:pt x="2218" y="2051"/>
                  </a:lnTo>
                  <a:lnTo>
                    <a:pt x="2239" y="2156"/>
                  </a:lnTo>
                  <a:lnTo>
                    <a:pt x="2407" y="2323"/>
                  </a:lnTo>
                  <a:lnTo>
                    <a:pt x="2365" y="2386"/>
                  </a:lnTo>
                  <a:lnTo>
                    <a:pt x="2344" y="2470"/>
                  </a:lnTo>
                  <a:lnTo>
                    <a:pt x="2407" y="2533"/>
                  </a:lnTo>
                  <a:lnTo>
                    <a:pt x="2428" y="2533"/>
                  </a:lnTo>
                  <a:lnTo>
                    <a:pt x="2469" y="2595"/>
                  </a:lnTo>
                  <a:lnTo>
                    <a:pt x="2532" y="2784"/>
                  </a:lnTo>
                  <a:lnTo>
                    <a:pt x="2616" y="2805"/>
                  </a:lnTo>
                  <a:lnTo>
                    <a:pt x="2658" y="2909"/>
                  </a:lnTo>
                  <a:lnTo>
                    <a:pt x="2658" y="3035"/>
                  </a:lnTo>
                  <a:lnTo>
                    <a:pt x="2721" y="3097"/>
                  </a:lnTo>
                  <a:lnTo>
                    <a:pt x="2783" y="3118"/>
                  </a:lnTo>
                  <a:lnTo>
                    <a:pt x="2846" y="3244"/>
                  </a:lnTo>
                  <a:lnTo>
                    <a:pt x="2867" y="3349"/>
                  </a:lnTo>
                  <a:lnTo>
                    <a:pt x="2951" y="3411"/>
                  </a:lnTo>
                  <a:lnTo>
                    <a:pt x="2972" y="3453"/>
                  </a:lnTo>
                  <a:lnTo>
                    <a:pt x="3055" y="3453"/>
                  </a:lnTo>
                  <a:lnTo>
                    <a:pt x="3097" y="3516"/>
                  </a:lnTo>
                  <a:lnTo>
                    <a:pt x="3181" y="3453"/>
                  </a:lnTo>
                  <a:lnTo>
                    <a:pt x="3244" y="3516"/>
                  </a:lnTo>
                  <a:lnTo>
                    <a:pt x="3244" y="3642"/>
                  </a:lnTo>
                  <a:lnTo>
                    <a:pt x="3181" y="3725"/>
                  </a:lnTo>
                  <a:lnTo>
                    <a:pt x="3202" y="3872"/>
                  </a:lnTo>
                  <a:lnTo>
                    <a:pt x="3390" y="4060"/>
                  </a:lnTo>
                  <a:lnTo>
                    <a:pt x="3474" y="4039"/>
                  </a:lnTo>
                  <a:lnTo>
                    <a:pt x="3558" y="4060"/>
                  </a:lnTo>
                  <a:lnTo>
                    <a:pt x="3516" y="4165"/>
                  </a:lnTo>
                  <a:lnTo>
                    <a:pt x="3578" y="4269"/>
                  </a:lnTo>
                  <a:lnTo>
                    <a:pt x="3683" y="4290"/>
                  </a:lnTo>
                  <a:lnTo>
                    <a:pt x="3767" y="4290"/>
                  </a:lnTo>
                  <a:lnTo>
                    <a:pt x="3850" y="4395"/>
                  </a:lnTo>
                  <a:lnTo>
                    <a:pt x="3892" y="4499"/>
                  </a:lnTo>
                  <a:lnTo>
                    <a:pt x="3976" y="4520"/>
                  </a:lnTo>
                  <a:lnTo>
                    <a:pt x="3997" y="4499"/>
                  </a:lnTo>
                  <a:lnTo>
                    <a:pt x="4018" y="4520"/>
                  </a:lnTo>
                  <a:lnTo>
                    <a:pt x="4039" y="4604"/>
                  </a:lnTo>
                  <a:lnTo>
                    <a:pt x="3997" y="4667"/>
                  </a:lnTo>
                  <a:lnTo>
                    <a:pt x="3934" y="4604"/>
                  </a:lnTo>
                  <a:lnTo>
                    <a:pt x="3850" y="4625"/>
                  </a:lnTo>
                  <a:lnTo>
                    <a:pt x="3767" y="4730"/>
                  </a:lnTo>
                  <a:lnTo>
                    <a:pt x="3704" y="4897"/>
                  </a:lnTo>
                  <a:lnTo>
                    <a:pt x="3725" y="5002"/>
                  </a:lnTo>
                  <a:lnTo>
                    <a:pt x="3809" y="5085"/>
                  </a:lnTo>
                  <a:lnTo>
                    <a:pt x="3913" y="5085"/>
                  </a:lnTo>
                  <a:lnTo>
                    <a:pt x="3997" y="5148"/>
                  </a:lnTo>
                  <a:lnTo>
                    <a:pt x="4206" y="5315"/>
                  </a:lnTo>
                  <a:lnTo>
                    <a:pt x="4353" y="5357"/>
                  </a:lnTo>
                  <a:lnTo>
                    <a:pt x="4415" y="5357"/>
                  </a:lnTo>
                  <a:lnTo>
                    <a:pt x="4436" y="5420"/>
                  </a:lnTo>
                  <a:lnTo>
                    <a:pt x="4499" y="5525"/>
                  </a:lnTo>
                  <a:lnTo>
                    <a:pt x="4541" y="5608"/>
                  </a:lnTo>
                  <a:lnTo>
                    <a:pt x="4499" y="5713"/>
                  </a:lnTo>
                  <a:lnTo>
                    <a:pt x="4415" y="5734"/>
                  </a:lnTo>
                  <a:lnTo>
                    <a:pt x="4436" y="5776"/>
                  </a:lnTo>
                  <a:lnTo>
                    <a:pt x="4520" y="5838"/>
                  </a:lnTo>
                  <a:lnTo>
                    <a:pt x="4708" y="5880"/>
                  </a:lnTo>
                  <a:lnTo>
                    <a:pt x="4708" y="5964"/>
                  </a:lnTo>
                  <a:lnTo>
                    <a:pt x="4750" y="5985"/>
                  </a:lnTo>
                  <a:lnTo>
                    <a:pt x="4897" y="6131"/>
                  </a:lnTo>
                  <a:lnTo>
                    <a:pt x="5085" y="6362"/>
                  </a:lnTo>
                  <a:lnTo>
                    <a:pt x="5231" y="6592"/>
                  </a:lnTo>
                  <a:lnTo>
                    <a:pt x="5399" y="6801"/>
                  </a:lnTo>
                  <a:lnTo>
                    <a:pt x="5399" y="6906"/>
                  </a:lnTo>
                  <a:lnTo>
                    <a:pt x="5608" y="7178"/>
                  </a:lnTo>
                  <a:lnTo>
                    <a:pt x="5650" y="7282"/>
                  </a:lnTo>
                  <a:lnTo>
                    <a:pt x="5587" y="7408"/>
                  </a:lnTo>
                  <a:lnTo>
                    <a:pt x="5650" y="7491"/>
                  </a:lnTo>
                  <a:lnTo>
                    <a:pt x="5692" y="7638"/>
                  </a:lnTo>
                  <a:lnTo>
                    <a:pt x="5817" y="7952"/>
                  </a:lnTo>
                  <a:lnTo>
                    <a:pt x="5817" y="8077"/>
                  </a:lnTo>
                  <a:lnTo>
                    <a:pt x="5775" y="8182"/>
                  </a:lnTo>
                  <a:lnTo>
                    <a:pt x="5650" y="8287"/>
                  </a:lnTo>
                  <a:lnTo>
                    <a:pt x="5608" y="8370"/>
                  </a:lnTo>
                  <a:lnTo>
                    <a:pt x="5671" y="8370"/>
                  </a:lnTo>
                  <a:lnTo>
                    <a:pt x="5754" y="8454"/>
                  </a:lnTo>
                  <a:lnTo>
                    <a:pt x="5692" y="8496"/>
                  </a:lnTo>
                  <a:lnTo>
                    <a:pt x="5566" y="8496"/>
                  </a:lnTo>
                  <a:lnTo>
                    <a:pt x="5482" y="8538"/>
                  </a:lnTo>
                  <a:lnTo>
                    <a:pt x="5482" y="8579"/>
                  </a:lnTo>
                  <a:lnTo>
                    <a:pt x="5566" y="8789"/>
                  </a:lnTo>
                  <a:lnTo>
                    <a:pt x="5650" y="8872"/>
                  </a:lnTo>
                  <a:lnTo>
                    <a:pt x="5650" y="8956"/>
                  </a:lnTo>
                  <a:lnTo>
                    <a:pt x="5754" y="9103"/>
                  </a:lnTo>
                  <a:lnTo>
                    <a:pt x="5796" y="9228"/>
                  </a:lnTo>
                  <a:lnTo>
                    <a:pt x="5859" y="9291"/>
                  </a:lnTo>
                  <a:lnTo>
                    <a:pt x="5922" y="9291"/>
                  </a:lnTo>
                  <a:lnTo>
                    <a:pt x="5943" y="9333"/>
                  </a:lnTo>
                  <a:lnTo>
                    <a:pt x="6131" y="9395"/>
                  </a:lnTo>
                  <a:lnTo>
                    <a:pt x="6278" y="9375"/>
                  </a:lnTo>
                  <a:lnTo>
                    <a:pt x="6340" y="9375"/>
                  </a:lnTo>
                  <a:lnTo>
                    <a:pt x="6299" y="9437"/>
                  </a:lnTo>
                  <a:lnTo>
                    <a:pt x="6299" y="9500"/>
                  </a:lnTo>
                  <a:lnTo>
                    <a:pt x="6424" y="9542"/>
                  </a:lnTo>
                  <a:lnTo>
                    <a:pt x="6591" y="9688"/>
                  </a:lnTo>
                  <a:lnTo>
                    <a:pt x="6696" y="9835"/>
                  </a:lnTo>
                  <a:lnTo>
                    <a:pt x="6759" y="9960"/>
                  </a:lnTo>
                  <a:lnTo>
                    <a:pt x="6863" y="10023"/>
                  </a:lnTo>
                  <a:lnTo>
                    <a:pt x="6926" y="10002"/>
                  </a:lnTo>
                  <a:lnTo>
                    <a:pt x="7031" y="10044"/>
                  </a:lnTo>
                  <a:lnTo>
                    <a:pt x="7115" y="10044"/>
                  </a:lnTo>
                  <a:lnTo>
                    <a:pt x="7345" y="10149"/>
                  </a:lnTo>
                  <a:lnTo>
                    <a:pt x="7428" y="10149"/>
                  </a:lnTo>
                  <a:lnTo>
                    <a:pt x="7449" y="10107"/>
                  </a:lnTo>
                  <a:lnTo>
                    <a:pt x="7512" y="10107"/>
                  </a:lnTo>
                  <a:lnTo>
                    <a:pt x="7575" y="10170"/>
                  </a:lnTo>
                  <a:lnTo>
                    <a:pt x="7847" y="10442"/>
                  </a:lnTo>
                  <a:lnTo>
                    <a:pt x="7910" y="10442"/>
                  </a:lnTo>
                  <a:lnTo>
                    <a:pt x="8098" y="10630"/>
                  </a:lnTo>
                  <a:lnTo>
                    <a:pt x="8328" y="10735"/>
                  </a:lnTo>
                  <a:lnTo>
                    <a:pt x="8621" y="10756"/>
                  </a:lnTo>
                  <a:lnTo>
                    <a:pt x="8747" y="10839"/>
                  </a:lnTo>
                  <a:lnTo>
                    <a:pt x="8830" y="10965"/>
                  </a:lnTo>
                  <a:lnTo>
                    <a:pt x="8998" y="10965"/>
                  </a:lnTo>
                  <a:lnTo>
                    <a:pt x="9144" y="11048"/>
                  </a:lnTo>
                  <a:lnTo>
                    <a:pt x="9228" y="10986"/>
                  </a:lnTo>
                  <a:lnTo>
                    <a:pt x="9249" y="11007"/>
                  </a:lnTo>
                  <a:lnTo>
                    <a:pt x="9332" y="11153"/>
                  </a:lnTo>
                  <a:lnTo>
                    <a:pt x="9479" y="11216"/>
                  </a:lnTo>
                  <a:lnTo>
                    <a:pt x="9625" y="11216"/>
                  </a:lnTo>
                  <a:lnTo>
                    <a:pt x="9730" y="11279"/>
                  </a:lnTo>
                  <a:lnTo>
                    <a:pt x="9960" y="11362"/>
                  </a:lnTo>
                  <a:lnTo>
                    <a:pt x="10148" y="11362"/>
                  </a:lnTo>
                  <a:lnTo>
                    <a:pt x="10295" y="11467"/>
                  </a:lnTo>
                  <a:lnTo>
                    <a:pt x="10588" y="11572"/>
                  </a:lnTo>
                  <a:lnTo>
                    <a:pt x="10692" y="11530"/>
                  </a:lnTo>
                  <a:lnTo>
                    <a:pt x="11006" y="11404"/>
                  </a:lnTo>
                  <a:lnTo>
                    <a:pt x="11111" y="11404"/>
                  </a:lnTo>
                  <a:lnTo>
                    <a:pt x="11299" y="11300"/>
                  </a:lnTo>
                  <a:lnTo>
                    <a:pt x="11404" y="11279"/>
                  </a:lnTo>
                  <a:lnTo>
                    <a:pt x="11613" y="11279"/>
                  </a:lnTo>
                  <a:lnTo>
                    <a:pt x="11613" y="11258"/>
                  </a:lnTo>
                  <a:lnTo>
                    <a:pt x="11467" y="11216"/>
                  </a:lnTo>
                  <a:lnTo>
                    <a:pt x="11404" y="11216"/>
                  </a:lnTo>
                  <a:lnTo>
                    <a:pt x="11404" y="11174"/>
                  </a:lnTo>
                  <a:lnTo>
                    <a:pt x="11529" y="11090"/>
                  </a:lnTo>
                  <a:lnTo>
                    <a:pt x="11550" y="11111"/>
                  </a:lnTo>
                  <a:lnTo>
                    <a:pt x="11550" y="11195"/>
                  </a:lnTo>
                  <a:lnTo>
                    <a:pt x="11634" y="11153"/>
                  </a:lnTo>
                  <a:lnTo>
                    <a:pt x="11718" y="11153"/>
                  </a:lnTo>
                  <a:lnTo>
                    <a:pt x="11718" y="11195"/>
                  </a:lnTo>
                  <a:lnTo>
                    <a:pt x="11655" y="11195"/>
                  </a:lnTo>
                  <a:lnTo>
                    <a:pt x="11634" y="11216"/>
                  </a:lnTo>
                  <a:lnTo>
                    <a:pt x="11655" y="11258"/>
                  </a:lnTo>
                  <a:lnTo>
                    <a:pt x="11760" y="11258"/>
                  </a:lnTo>
                  <a:lnTo>
                    <a:pt x="11864" y="11279"/>
                  </a:lnTo>
                  <a:lnTo>
                    <a:pt x="12032" y="11404"/>
                  </a:lnTo>
                  <a:lnTo>
                    <a:pt x="12094" y="11467"/>
                  </a:lnTo>
                  <a:lnTo>
                    <a:pt x="12094" y="11425"/>
                  </a:lnTo>
                  <a:lnTo>
                    <a:pt x="11969" y="11300"/>
                  </a:lnTo>
                  <a:lnTo>
                    <a:pt x="11780" y="11216"/>
                  </a:lnTo>
                  <a:lnTo>
                    <a:pt x="11780" y="11174"/>
                  </a:lnTo>
                  <a:lnTo>
                    <a:pt x="11822" y="11174"/>
                  </a:lnTo>
                  <a:lnTo>
                    <a:pt x="11843" y="11195"/>
                  </a:lnTo>
                  <a:lnTo>
                    <a:pt x="11948" y="11216"/>
                  </a:lnTo>
                  <a:lnTo>
                    <a:pt x="12053" y="11300"/>
                  </a:lnTo>
                  <a:lnTo>
                    <a:pt x="12157" y="11425"/>
                  </a:lnTo>
                  <a:lnTo>
                    <a:pt x="12157" y="11488"/>
                  </a:lnTo>
                  <a:lnTo>
                    <a:pt x="12199" y="11530"/>
                  </a:lnTo>
                  <a:lnTo>
                    <a:pt x="12597" y="11885"/>
                  </a:lnTo>
                  <a:lnTo>
                    <a:pt x="12722" y="11906"/>
                  </a:lnTo>
                  <a:lnTo>
                    <a:pt x="12764" y="11990"/>
                  </a:lnTo>
                  <a:lnTo>
                    <a:pt x="12910" y="12116"/>
                  </a:lnTo>
                  <a:lnTo>
                    <a:pt x="12994" y="12220"/>
                  </a:lnTo>
                  <a:lnTo>
                    <a:pt x="13015" y="12199"/>
                  </a:lnTo>
                  <a:lnTo>
                    <a:pt x="13036" y="12136"/>
                  </a:lnTo>
                  <a:lnTo>
                    <a:pt x="13099" y="12095"/>
                  </a:lnTo>
                  <a:lnTo>
                    <a:pt x="13099" y="12053"/>
                  </a:lnTo>
                  <a:lnTo>
                    <a:pt x="13078" y="12032"/>
                  </a:lnTo>
                  <a:lnTo>
                    <a:pt x="13036" y="11990"/>
                  </a:lnTo>
                  <a:lnTo>
                    <a:pt x="13078" y="11927"/>
                  </a:lnTo>
                  <a:lnTo>
                    <a:pt x="13036" y="11906"/>
                  </a:lnTo>
                  <a:lnTo>
                    <a:pt x="13036" y="11802"/>
                  </a:lnTo>
                  <a:lnTo>
                    <a:pt x="13392" y="11258"/>
                  </a:lnTo>
                  <a:lnTo>
                    <a:pt x="14124" y="11258"/>
                  </a:lnTo>
                  <a:lnTo>
                    <a:pt x="14187" y="11195"/>
                  </a:lnTo>
                  <a:lnTo>
                    <a:pt x="14187" y="11111"/>
                  </a:lnTo>
                  <a:lnTo>
                    <a:pt x="14124" y="11090"/>
                  </a:lnTo>
                  <a:lnTo>
                    <a:pt x="14019" y="11069"/>
                  </a:lnTo>
                  <a:lnTo>
                    <a:pt x="13977" y="11048"/>
                  </a:lnTo>
                  <a:lnTo>
                    <a:pt x="13957" y="10944"/>
                  </a:lnTo>
                  <a:lnTo>
                    <a:pt x="13936" y="10881"/>
                  </a:lnTo>
                  <a:lnTo>
                    <a:pt x="13852" y="10881"/>
                  </a:lnTo>
                  <a:lnTo>
                    <a:pt x="13768" y="10797"/>
                  </a:lnTo>
                  <a:lnTo>
                    <a:pt x="13664" y="10693"/>
                  </a:lnTo>
                  <a:lnTo>
                    <a:pt x="13643" y="10651"/>
                  </a:lnTo>
                  <a:lnTo>
                    <a:pt x="13559" y="10567"/>
                  </a:lnTo>
                  <a:lnTo>
                    <a:pt x="13810" y="10546"/>
                  </a:lnTo>
                  <a:lnTo>
                    <a:pt x="13831" y="10232"/>
                  </a:lnTo>
                  <a:lnTo>
                    <a:pt x="14814" y="10253"/>
                  </a:lnTo>
                  <a:lnTo>
                    <a:pt x="14856" y="10170"/>
                  </a:lnTo>
                  <a:lnTo>
                    <a:pt x="14898" y="10128"/>
                  </a:lnTo>
                  <a:lnTo>
                    <a:pt x="14982" y="10128"/>
                  </a:lnTo>
                  <a:lnTo>
                    <a:pt x="14982" y="10170"/>
                  </a:lnTo>
                  <a:lnTo>
                    <a:pt x="15003" y="10212"/>
                  </a:lnTo>
                  <a:lnTo>
                    <a:pt x="15024" y="10170"/>
                  </a:lnTo>
                  <a:lnTo>
                    <a:pt x="15086" y="10149"/>
                  </a:lnTo>
                  <a:lnTo>
                    <a:pt x="15086" y="10128"/>
                  </a:lnTo>
                  <a:lnTo>
                    <a:pt x="15170" y="10044"/>
                  </a:lnTo>
                  <a:lnTo>
                    <a:pt x="15191" y="9940"/>
                  </a:lnTo>
                  <a:lnTo>
                    <a:pt x="15212" y="9898"/>
                  </a:lnTo>
                  <a:lnTo>
                    <a:pt x="15317" y="9898"/>
                  </a:lnTo>
                  <a:lnTo>
                    <a:pt x="15421" y="9793"/>
                  </a:lnTo>
                  <a:lnTo>
                    <a:pt x="15526" y="9647"/>
                  </a:lnTo>
                  <a:lnTo>
                    <a:pt x="15610" y="9626"/>
                  </a:lnTo>
                  <a:lnTo>
                    <a:pt x="15610" y="9626"/>
                  </a:lnTo>
                  <a:lnTo>
                    <a:pt x="15589" y="9730"/>
                  </a:lnTo>
                  <a:lnTo>
                    <a:pt x="15526" y="9793"/>
                  </a:lnTo>
                  <a:lnTo>
                    <a:pt x="15547" y="9835"/>
                  </a:lnTo>
                  <a:lnTo>
                    <a:pt x="15651" y="9919"/>
                  </a:lnTo>
                  <a:lnTo>
                    <a:pt x="15714" y="10023"/>
                  </a:lnTo>
                  <a:lnTo>
                    <a:pt x="15735" y="10002"/>
                  </a:lnTo>
                  <a:lnTo>
                    <a:pt x="15840" y="9814"/>
                  </a:lnTo>
                  <a:lnTo>
                    <a:pt x="15944" y="9437"/>
                  </a:lnTo>
                  <a:lnTo>
                    <a:pt x="16007" y="9333"/>
                  </a:lnTo>
                  <a:lnTo>
                    <a:pt x="15944" y="9375"/>
                  </a:lnTo>
                  <a:lnTo>
                    <a:pt x="15902" y="9416"/>
                  </a:lnTo>
                  <a:lnTo>
                    <a:pt x="15840" y="9395"/>
                  </a:lnTo>
                  <a:lnTo>
                    <a:pt x="15840" y="9333"/>
                  </a:lnTo>
                  <a:lnTo>
                    <a:pt x="15965" y="9207"/>
                  </a:lnTo>
                  <a:lnTo>
                    <a:pt x="16007" y="9123"/>
                  </a:lnTo>
                  <a:lnTo>
                    <a:pt x="15902" y="9123"/>
                  </a:lnTo>
                  <a:lnTo>
                    <a:pt x="15819" y="9061"/>
                  </a:lnTo>
                  <a:lnTo>
                    <a:pt x="15840" y="9019"/>
                  </a:lnTo>
                  <a:lnTo>
                    <a:pt x="15965" y="8956"/>
                  </a:lnTo>
                  <a:lnTo>
                    <a:pt x="15965" y="8789"/>
                  </a:lnTo>
                  <a:lnTo>
                    <a:pt x="16028" y="8705"/>
                  </a:lnTo>
                  <a:lnTo>
                    <a:pt x="16279" y="8475"/>
                  </a:lnTo>
                  <a:lnTo>
                    <a:pt x="16426" y="8266"/>
                  </a:lnTo>
                  <a:lnTo>
                    <a:pt x="16488" y="8119"/>
                  </a:lnTo>
                  <a:lnTo>
                    <a:pt x="16488" y="8015"/>
                  </a:lnTo>
                  <a:lnTo>
                    <a:pt x="16321" y="7763"/>
                  </a:lnTo>
                  <a:lnTo>
                    <a:pt x="16216" y="7805"/>
                  </a:lnTo>
                  <a:lnTo>
                    <a:pt x="16237" y="7847"/>
                  </a:lnTo>
                  <a:lnTo>
                    <a:pt x="16174" y="7868"/>
                  </a:lnTo>
                  <a:lnTo>
                    <a:pt x="15923" y="7826"/>
                  </a:lnTo>
                  <a:lnTo>
                    <a:pt x="15693" y="7826"/>
                  </a:lnTo>
                  <a:lnTo>
                    <a:pt x="15693" y="7868"/>
                  </a:lnTo>
                  <a:lnTo>
                    <a:pt x="15547" y="7952"/>
                  </a:lnTo>
                  <a:lnTo>
                    <a:pt x="15505" y="7910"/>
                  </a:lnTo>
                  <a:lnTo>
                    <a:pt x="15379" y="7931"/>
                  </a:lnTo>
                  <a:lnTo>
                    <a:pt x="15275" y="8035"/>
                  </a:lnTo>
                  <a:lnTo>
                    <a:pt x="14793" y="8035"/>
                  </a:lnTo>
                  <a:lnTo>
                    <a:pt x="14396" y="8119"/>
                  </a:lnTo>
                  <a:lnTo>
                    <a:pt x="14396" y="8182"/>
                  </a:lnTo>
                  <a:lnTo>
                    <a:pt x="14501" y="8224"/>
                  </a:lnTo>
                  <a:lnTo>
                    <a:pt x="14291" y="8454"/>
                  </a:lnTo>
                  <a:lnTo>
                    <a:pt x="14270" y="8810"/>
                  </a:lnTo>
                  <a:lnTo>
                    <a:pt x="14291" y="8851"/>
                  </a:lnTo>
                  <a:lnTo>
                    <a:pt x="14082" y="9082"/>
                  </a:lnTo>
                  <a:lnTo>
                    <a:pt x="14082" y="9270"/>
                  </a:lnTo>
                  <a:lnTo>
                    <a:pt x="13957" y="9395"/>
                  </a:lnTo>
                  <a:lnTo>
                    <a:pt x="13873" y="9416"/>
                  </a:lnTo>
                  <a:lnTo>
                    <a:pt x="13622" y="9542"/>
                  </a:lnTo>
                  <a:lnTo>
                    <a:pt x="13643" y="9584"/>
                  </a:lnTo>
                  <a:lnTo>
                    <a:pt x="13747" y="9500"/>
                  </a:lnTo>
                  <a:lnTo>
                    <a:pt x="13726" y="9605"/>
                  </a:lnTo>
                  <a:lnTo>
                    <a:pt x="13726" y="9793"/>
                  </a:lnTo>
                  <a:lnTo>
                    <a:pt x="13622" y="9919"/>
                  </a:lnTo>
                  <a:lnTo>
                    <a:pt x="13538" y="9919"/>
                  </a:lnTo>
                  <a:lnTo>
                    <a:pt x="13517" y="9960"/>
                  </a:lnTo>
                  <a:lnTo>
                    <a:pt x="13454" y="9919"/>
                  </a:lnTo>
                  <a:lnTo>
                    <a:pt x="13329" y="9835"/>
                  </a:lnTo>
                  <a:lnTo>
                    <a:pt x="13350" y="9793"/>
                  </a:lnTo>
                  <a:lnTo>
                    <a:pt x="13454" y="9730"/>
                  </a:lnTo>
                  <a:lnTo>
                    <a:pt x="13308" y="9688"/>
                  </a:lnTo>
                  <a:lnTo>
                    <a:pt x="13245" y="9730"/>
                  </a:lnTo>
                  <a:lnTo>
                    <a:pt x="13120" y="9709"/>
                  </a:lnTo>
                  <a:lnTo>
                    <a:pt x="12973" y="9709"/>
                  </a:lnTo>
                  <a:lnTo>
                    <a:pt x="12869" y="9793"/>
                  </a:lnTo>
                  <a:lnTo>
                    <a:pt x="12722" y="9814"/>
                  </a:lnTo>
                  <a:lnTo>
                    <a:pt x="12513" y="9814"/>
                  </a:lnTo>
                  <a:lnTo>
                    <a:pt x="12492" y="9856"/>
                  </a:lnTo>
                  <a:lnTo>
                    <a:pt x="12262" y="10002"/>
                  </a:lnTo>
                  <a:lnTo>
                    <a:pt x="12178" y="10002"/>
                  </a:lnTo>
                  <a:lnTo>
                    <a:pt x="12157" y="9940"/>
                  </a:lnTo>
                  <a:lnTo>
                    <a:pt x="11948" y="10002"/>
                  </a:lnTo>
                  <a:lnTo>
                    <a:pt x="11822" y="10044"/>
                  </a:lnTo>
                  <a:lnTo>
                    <a:pt x="11760" y="9919"/>
                  </a:lnTo>
                  <a:lnTo>
                    <a:pt x="11634" y="9730"/>
                  </a:lnTo>
                  <a:lnTo>
                    <a:pt x="11467" y="9647"/>
                  </a:lnTo>
                  <a:lnTo>
                    <a:pt x="11425" y="9605"/>
                  </a:lnTo>
                  <a:lnTo>
                    <a:pt x="11257" y="9605"/>
                  </a:lnTo>
                  <a:lnTo>
                    <a:pt x="11216" y="9626"/>
                  </a:lnTo>
                  <a:lnTo>
                    <a:pt x="11132" y="9521"/>
                  </a:lnTo>
                  <a:lnTo>
                    <a:pt x="10902" y="9270"/>
                  </a:lnTo>
                  <a:lnTo>
                    <a:pt x="10881" y="9165"/>
                  </a:lnTo>
                  <a:lnTo>
                    <a:pt x="10881" y="9082"/>
                  </a:lnTo>
                  <a:lnTo>
                    <a:pt x="10776" y="8914"/>
                  </a:lnTo>
                  <a:lnTo>
                    <a:pt x="10713" y="8789"/>
                  </a:lnTo>
                  <a:lnTo>
                    <a:pt x="10400" y="8454"/>
                  </a:lnTo>
                  <a:lnTo>
                    <a:pt x="10379" y="8328"/>
                  </a:lnTo>
                  <a:lnTo>
                    <a:pt x="10316" y="8245"/>
                  </a:lnTo>
                  <a:lnTo>
                    <a:pt x="10358" y="8161"/>
                  </a:lnTo>
                  <a:lnTo>
                    <a:pt x="10316" y="8077"/>
                  </a:lnTo>
                  <a:lnTo>
                    <a:pt x="10253" y="7847"/>
                  </a:lnTo>
                  <a:lnTo>
                    <a:pt x="10169" y="7763"/>
                  </a:lnTo>
                  <a:lnTo>
                    <a:pt x="10190" y="7638"/>
                  </a:lnTo>
                  <a:lnTo>
                    <a:pt x="10316" y="7805"/>
                  </a:lnTo>
                  <a:lnTo>
                    <a:pt x="10316" y="8015"/>
                  </a:lnTo>
                  <a:lnTo>
                    <a:pt x="10379" y="7973"/>
                  </a:lnTo>
                  <a:lnTo>
                    <a:pt x="10379" y="7805"/>
                  </a:lnTo>
                  <a:lnTo>
                    <a:pt x="10211" y="7554"/>
                  </a:lnTo>
                  <a:lnTo>
                    <a:pt x="10253" y="7429"/>
                  </a:lnTo>
                  <a:lnTo>
                    <a:pt x="10190" y="7219"/>
                  </a:lnTo>
                  <a:lnTo>
                    <a:pt x="10169" y="7115"/>
                  </a:lnTo>
                  <a:lnTo>
                    <a:pt x="10253" y="7010"/>
                  </a:lnTo>
                  <a:lnTo>
                    <a:pt x="10295" y="6717"/>
                  </a:lnTo>
                  <a:lnTo>
                    <a:pt x="10253" y="6571"/>
                  </a:lnTo>
                  <a:lnTo>
                    <a:pt x="10316" y="6278"/>
                  </a:lnTo>
                  <a:lnTo>
                    <a:pt x="10316" y="6173"/>
                  </a:lnTo>
                  <a:lnTo>
                    <a:pt x="10358" y="6090"/>
                  </a:lnTo>
                  <a:lnTo>
                    <a:pt x="10316" y="6048"/>
                  </a:lnTo>
                  <a:lnTo>
                    <a:pt x="10316" y="5922"/>
                  </a:lnTo>
                  <a:lnTo>
                    <a:pt x="10379" y="5859"/>
                  </a:lnTo>
                  <a:lnTo>
                    <a:pt x="10400" y="5713"/>
                  </a:lnTo>
                  <a:lnTo>
                    <a:pt x="10420" y="5650"/>
                  </a:lnTo>
                  <a:lnTo>
                    <a:pt x="10358" y="5608"/>
                  </a:lnTo>
                  <a:lnTo>
                    <a:pt x="10420" y="5504"/>
                  </a:lnTo>
                  <a:lnTo>
                    <a:pt x="10420" y="5336"/>
                  </a:lnTo>
                  <a:lnTo>
                    <a:pt x="10525" y="5336"/>
                  </a:lnTo>
                  <a:lnTo>
                    <a:pt x="10504" y="5441"/>
                  </a:lnTo>
                  <a:lnTo>
                    <a:pt x="10504" y="5525"/>
                  </a:lnTo>
                  <a:lnTo>
                    <a:pt x="10567" y="5504"/>
                  </a:lnTo>
                  <a:lnTo>
                    <a:pt x="10588" y="5399"/>
                  </a:lnTo>
                  <a:lnTo>
                    <a:pt x="10672" y="5294"/>
                  </a:lnTo>
                  <a:lnTo>
                    <a:pt x="10692" y="5148"/>
                  </a:lnTo>
                  <a:lnTo>
                    <a:pt x="10734" y="5106"/>
                  </a:lnTo>
                  <a:lnTo>
                    <a:pt x="10776" y="4939"/>
                  </a:lnTo>
                  <a:lnTo>
                    <a:pt x="10776" y="4897"/>
                  </a:lnTo>
                  <a:lnTo>
                    <a:pt x="10692" y="4939"/>
                  </a:lnTo>
                  <a:lnTo>
                    <a:pt x="10672" y="5127"/>
                  </a:lnTo>
                  <a:lnTo>
                    <a:pt x="10567" y="5190"/>
                  </a:lnTo>
                  <a:lnTo>
                    <a:pt x="10588" y="5106"/>
                  </a:lnTo>
                  <a:lnTo>
                    <a:pt x="10525" y="5085"/>
                  </a:lnTo>
                  <a:lnTo>
                    <a:pt x="10504" y="5002"/>
                  </a:lnTo>
                  <a:lnTo>
                    <a:pt x="10400" y="5002"/>
                  </a:lnTo>
                  <a:lnTo>
                    <a:pt x="10295" y="4918"/>
                  </a:lnTo>
                  <a:lnTo>
                    <a:pt x="10107" y="4876"/>
                  </a:lnTo>
                  <a:lnTo>
                    <a:pt x="10002" y="4771"/>
                  </a:lnTo>
                  <a:lnTo>
                    <a:pt x="9939" y="4730"/>
                  </a:lnTo>
                  <a:lnTo>
                    <a:pt x="9856" y="4730"/>
                  </a:lnTo>
                  <a:lnTo>
                    <a:pt x="9793" y="4709"/>
                  </a:lnTo>
                  <a:lnTo>
                    <a:pt x="9772" y="4709"/>
                  </a:lnTo>
                  <a:lnTo>
                    <a:pt x="9730" y="4667"/>
                  </a:lnTo>
                  <a:lnTo>
                    <a:pt x="9751" y="4499"/>
                  </a:lnTo>
                  <a:lnTo>
                    <a:pt x="9625" y="4165"/>
                  </a:lnTo>
                  <a:lnTo>
                    <a:pt x="9625" y="4144"/>
                  </a:lnTo>
                  <a:lnTo>
                    <a:pt x="9625" y="4081"/>
                  </a:lnTo>
                  <a:lnTo>
                    <a:pt x="9625" y="3976"/>
                  </a:lnTo>
                  <a:lnTo>
                    <a:pt x="9646" y="3872"/>
                  </a:lnTo>
                  <a:lnTo>
                    <a:pt x="9542" y="3788"/>
                  </a:lnTo>
                  <a:lnTo>
                    <a:pt x="9479" y="3683"/>
                  </a:lnTo>
                  <a:lnTo>
                    <a:pt x="9458" y="3579"/>
                  </a:lnTo>
                  <a:lnTo>
                    <a:pt x="9374" y="3537"/>
                  </a:lnTo>
                  <a:lnTo>
                    <a:pt x="9353" y="3453"/>
                  </a:lnTo>
                  <a:lnTo>
                    <a:pt x="9312" y="3432"/>
                  </a:lnTo>
                  <a:lnTo>
                    <a:pt x="9228" y="3223"/>
                  </a:lnTo>
                  <a:lnTo>
                    <a:pt x="9207" y="3139"/>
                  </a:lnTo>
                  <a:lnTo>
                    <a:pt x="9123" y="3118"/>
                  </a:lnTo>
                  <a:lnTo>
                    <a:pt x="9123" y="2951"/>
                  </a:lnTo>
                  <a:lnTo>
                    <a:pt x="9123" y="2888"/>
                  </a:lnTo>
                  <a:lnTo>
                    <a:pt x="9060" y="2825"/>
                  </a:lnTo>
                  <a:lnTo>
                    <a:pt x="9040" y="2721"/>
                  </a:lnTo>
                  <a:lnTo>
                    <a:pt x="8935" y="2574"/>
                  </a:lnTo>
                  <a:lnTo>
                    <a:pt x="8830" y="2491"/>
                  </a:lnTo>
                  <a:lnTo>
                    <a:pt x="8788" y="2386"/>
                  </a:lnTo>
                  <a:lnTo>
                    <a:pt x="8705" y="2365"/>
                  </a:lnTo>
                  <a:lnTo>
                    <a:pt x="8621" y="2365"/>
                  </a:lnTo>
                  <a:lnTo>
                    <a:pt x="8600" y="2323"/>
                  </a:lnTo>
                  <a:lnTo>
                    <a:pt x="8579" y="2302"/>
                  </a:lnTo>
                  <a:lnTo>
                    <a:pt x="8475" y="2323"/>
                  </a:lnTo>
                  <a:lnTo>
                    <a:pt x="8370" y="2302"/>
                  </a:lnTo>
                  <a:lnTo>
                    <a:pt x="8265" y="2302"/>
                  </a:lnTo>
                  <a:lnTo>
                    <a:pt x="8223" y="2386"/>
                  </a:lnTo>
                  <a:lnTo>
                    <a:pt x="8182" y="2386"/>
                  </a:lnTo>
                  <a:lnTo>
                    <a:pt x="8161" y="2365"/>
                  </a:lnTo>
                  <a:lnTo>
                    <a:pt x="8119" y="2365"/>
                  </a:lnTo>
                  <a:lnTo>
                    <a:pt x="8035" y="2386"/>
                  </a:lnTo>
                  <a:lnTo>
                    <a:pt x="7993" y="2428"/>
                  </a:lnTo>
                  <a:lnTo>
                    <a:pt x="7910" y="2595"/>
                  </a:lnTo>
                  <a:lnTo>
                    <a:pt x="7868" y="2679"/>
                  </a:lnTo>
                  <a:lnTo>
                    <a:pt x="7868" y="2700"/>
                  </a:lnTo>
                  <a:lnTo>
                    <a:pt x="7868" y="2742"/>
                  </a:lnTo>
                  <a:lnTo>
                    <a:pt x="7805" y="2742"/>
                  </a:lnTo>
                  <a:lnTo>
                    <a:pt x="7700" y="2825"/>
                  </a:lnTo>
                  <a:lnTo>
                    <a:pt x="7700" y="2846"/>
                  </a:lnTo>
                  <a:lnTo>
                    <a:pt x="7659" y="2888"/>
                  </a:lnTo>
                  <a:lnTo>
                    <a:pt x="7596" y="2888"/>
                  </a:lnTo>
                  <a:lnTo>
                    <a:pt x="7575" y="2825"/>
                  </a:lnTo>
                  <a:lnTo>
                    <a:pt x="7449" y="2784"/>
                  </a:lnTo>
                  <a:lnTo>
                    <a:pt x="7366" y="2742"/>
                  </a:lnTo>
                  <a:lnTo>
                    <a:pt x="7345" y="2700"/>
                  </a:lnTo>
                  <a:lnTo>
                    <a:pt x="7219" y="2637"/>
                  </a:lnTo>
                  <a:lnTo>
                    <a:pt x="7156" y="2637"/>
                  </a:lnTo>
                  <a:lnTo>
                    <a:pt x="7115" y="2595"/>
                  </a:lnTo>
                  <a:lnTo>
                    <a:pt x="7115" y="2574"/>
                  </a:lnTo>
                  <a:lnTo>
                    <a:pt x="7073" y="2512"/>
                  </a:lnTo>
                  <a:lnTo>
                    <a:pt x="7031" y="2491"/>
                  </a:lnTo>
                  <a:lnTo>
                    <a:pt x="6989" y="2491"/>
                  </a:lnTo>
                  <a:lnTo>
                    <a:pt x="6947" y="2470"/>
                  </a:lnTo>
                  <a:lnTo>
                    <a:pt x="6926" y="2470"/>
                  </a:lnTo>
                  <a:lnTo>
                    <a:pt x="6926" y="2428"/>
                  </a:lnTo>
                  <a:lnTo>
                    <a:pt x="6905" y="2323"/>
                  </a:lnTo>
                  <a:lnTo>
                    <a:pt x="6822" y="2261"/>
                  </a:lnTo>
                  <a:lnTo>
                    <a:pt x="6717" y="2114"/>
                  </a:lnTo>
                  <a:lnTo>
                    <a:pt x="6717" y="2093"/>
                  </a:lnTo>
                  <a:lnTo>
                    <a:pt x="6801" y="2072"/>
                  </a:lnTo>
                  <a:lnTo>
                    <a:pt x="6822" y="2051"/>
                  </a:lnTo>
                  <a:lnTo>
                    <a:pt x="6822" y="1968"/>
                  </a:lnTo>
                  <a:lnTo>
                    <a:pt x="6738" y="1884"/>
                  </a:lnTo>
                  <a:lnTo>
                    <a:pt x="6717" y="1863"/>
                  </a:lnTo>
                  <a:lnTo>
                    <a:pt x="6696" y="1842"/>
                  </a:lnTo>
                  <a:lnTo>
                    <a:pt x="6654" y="1800"/>
                  </a:lnTo>
                  <a:lnTo>
                    <a:pt x="6633" y="1675"/>
                  </a:lnTo>
                  <a:lnTo>
                    <a:pt x="6591" y="1591"/>
                  </a:lnTo>
                  <a:lnTo>
                    <a:pt x="6508" y="1549"/>
                  </a:lnTo>
                  <a:lnTo>
                    <a:pt x="6424" y="1528"/>
                  </a:lnTo>
                  <a:lnTo>
                    <a:pt x="6466" y="1465"/>
                  </a:lnTo>
                  <a:lnTo>
                    <a:pt x="6466" y="1424"/>
                  </a:lnTo>
                  <a:lnTo>
                    <a:pt x="6403" y="1340"/>
                  </a:lnTo>
                  <a:lnTo>
                    <a:pt x="6299" y="1319"/>
                  </a:lnTo>
                  <a:lnTo>
                    <a:pt x="6319" y="1256"/>
                  </a:lnTo>
                  <a:lnTo>
                    <a:pt x="6278" y="1173"/>
                  </a:lnTo>
                  <a:lnTo>
                    <a:pt x="6215" y="1173"/>
                  </a:lnTo>
                  <a:lnTo>
                    <a:pt x="6194" y="1131"/>
                  </a:lnTo>
                  <a:lnTo>
                    <a:pt x="6131" y="1068"/>
                  </a:lnTo>
                  <a:lnTo>
                    <a:pt x="6068" y="942"/>
                  </a:lnTo>
                  <a:lnTo>
                    <a:pt x="5943" y="859"/>
                  </a:lnTo>
                  <a:lnTo>
                    <a:pt x="5022" y="838"/>
                  </a:lnTo>
                  <a:lnTo>
                    <a:pt x="4980" y="1047"/>
                  </a:lnTo>
                  <a:lnTo>
                    <a:pt x="3327" y="1005"/>
                  </a:lnTo>
                  <a:lnTo>
                    <a:pt x="1402" y="105"/>
                  </a:lnTo>
                  <a:lnTo>
                    <a:pt x="1402" y="64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4" name="Google Shape;6814;p54"/>
            <p:cNvSpPr/>
            <p:nvPr/>
          </p:nvSpPr>
          <p:spPr>
            <a:xfrm>
              <a:off x="3378594" y="3107749"/>
              <a:ext cx="19445" cy="26657"/>
            </a:xfrm>
            <a:custGeom>
              <a:avLst/>
              <a:gdLst/>
              <a:ahLst/>
              <a:cxnLst/>
              <a:rect l="l" t="t" r="r" b="b"/>
              <a:pathLst>
                <a:path w="1633" h="2344" extrusionOk="0">
                  <a:moveTo>
                    <a:pt x="336" y="0"/>
                  </a:moveTo>
                  <a:lnTo>
                    <a:pt x="231" y="84"/>
                  </a:lnTo>
                  <a:lnTo>
                    <a:pt x="126" y="147"/>
                  </a:lnTo>
                  <a:lnTo>
                    <a:pt x="85" y="209"/>
                  </a:lnTo>
                  <a:lnTo>
                    <a:pt x="1" y="314"/>
                  </a:lnTo>
                  <a:lnTo>
                    <a:pt x="1" y="460"/>
                  </a:lnTo>
                  <a:lnTo>
                    <a:pt x="64" y="607"/>
                  </a:lnTo>
                  <a:lnTo>
                    <a:pt x="22" y="732"/>
                  </a:lnTo>
                  <a:lnTo>
                    <a:pt x="22" y="816"/>
                  </a:lnTo>
                  <a:lnTo>
                    <a:pt x="126" y="879"/>
                  </a:lnTo>
                  <a:lnTo>
                    <a:pt x="189" y="963"/>
                  </a:lnTo>
                  <a:lnTo>
                    <a:pt x="231" y="1067"/>
                  </a:lnTo>
                  <a:lnTo>
                    <a:pt x="273" y="1193"/>
                  </a:lnTo>
                  <a:lnTo>
                    <a:pt x="294" y="1256"/>
                  </a:lnTo>
                  <a:lnTo>
                    <a:pt x="273" y="1360"/>
                  </a:lnTo>
                  <a:lnTo>
                    <a:pt x="189" y="1444"/>
                  </a:lnTo>
                  <a:lnTo>
                    <a:pt x="189" y="1590"/>
                  </a:lnTo>
                  <a:lnTo>
                    <a:pt x="231" y="1653"/>
                  </a:lnTo>
                  <a:lnTo>
                    <a:pt x="189" y="1779"/>
                  </a:lnTo>
                  <a:lnTo>
                    <a:pt x="64" y="1883"/>
                  </a:lnTo>
                  <a:lnTo>
                    <a:pt x="1" y="1883"/>
                  </a:lnTo>
                  <a:lnTo>
                    <a:pt x="22" y="1925"/>
                  </a:lnTo>
                  <a:lnTo>
                    <a:pt x="85" y="2009"/>
                  </a:lnTo>
                  <a:lnTo>
                    <a:pt x="106" y="2030"/>
                  </a:lnTo>
                  <a:lnTo>
                    <a:pt x="106" y="2113"/>
                  </a:lnTo>
                  <a:lnTo>
                    <a:pt x="189" y="2197"/>
                  </a:lnTo>
                  <a:lnTo>
                    <a:pt x="294" y="2218"/>
                  </a:lnTo>
                  <a:lnTo>
                    <a:pt x="336" y="2134"/>
                  </a:lnTo>
                  <a:lnTo>
                    <a:pt x="419" y="2113"/>
                  </a:lnTo>
                  <a:lnTo>
                    <a:pt x="503" y="2113"/>
                  </a:lnTo>
                  <a:lnTo>
                    <a:pt x="503" y="2176"/>
                  </a:lnTo>
                  <a:lnTo>
                    <a:pt x="545" y="2197"/>
                  </a:lnTo>
                  <a:lnTo>
                    <a:pt x="545" y="2323"/>
                  </a:lnTo>
                  <a:lnTo>
                    <a:pt x="608" y="2344"/>
                  </a:lnTo>
                  <a:lnTo>
                    <a:pt x="712" y="2281"/>
                  </a:lnTo>
                  <a:lnTo>
                    <a:pt x="733" y="2197"/>
                  </a:lnTo>
                  <a:lnTo>
                    <a:pt x="817" y="2134"/>
                  </a:lnTo>
                  <a:lnTo>
                    <a:pt x="880" y="2113"/>
                  </a:lnTo>
                  <a:lnTo>
                    <a:pt x="963" y="1988"/>
                  </a:lnTo>
                  <a:lnTo>
                    <a:pt x="1068" y="1820"/>
                  </a:lnTo>
                  <a:lnTo>
                    <a:pt x="1173" y="1590"/>
                  </a:lnTo>
                  <a:lnTo>
                    <a:pt x="1173" y="1486"/>
                  </a:lnTo>
                  <a:lnTo>
                    <a:pt x="1340" y="1297"/>
                  </a:lnTo>
                  <a:lnTo>
                    <a:pt x="1466" y="1130"/>
                  </a:lnTo>
                  <a:lnTo>
                    <a:pt x="1528" y="1046"/>
                  </a:lnTo>
                  <a:lnTo>
                    <a:pt x="1633" y="921"/>
                  </a:lnTo>
                  <a:lnTo>
                    <a:pt x="1591" y="774"/>
                  </a:lnTo>
                  <a:lnTo>
                    <a:pt x="1487" y="649"/>
                  </a:lnTo>
                  <a:lnTo>
                    <a:pt x="1466" y="711"/>
                  </a:lnTo>
                  <a:lnTo>
                    <a:pt x="1382" y="649"/>
                  </a:lnTo>
                  <a:lnTo>
                    <a:pt x="1361" y="544"/>
                  </a:lnTo>
                  <a:lnTo>
                    <a:pt x="1173" y="335"/>
                  </a:lnTo>
                  <a:lnTo>
                    <a:pt x="1131" y="335"/>
                  </a:lnTo>
                  <a:lnTo>
                    <a:pt x="963" y="209"/>
                  </a:lnTo>
                  <a:lnTo>
                    <a:pt x="650" y="105"/>
                  </a:lnTo>
                  <a:lnTo>
                    <a:pt x="524" y="21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54"/>
            <p:cNvSpPr/>
            <p:nvPr/>
          </p:nvSpPr>
          <p:spPr>
            <a:xfrm>
              <a:off x="3354434" y="3105122"/>
              <a:ext cx="27661" cy="28807"/>
            </a:xfrm>
            <a:custGeom>
              <a:avLst/>
              <a:gdLst/>
              <a:ahLst/>
              <a:cxnLst/>
              <a:rect l="l" t="t" r="r" b="b"/>
              <a:pathLst>
                <a:path w="2323" h="2533" extrusionOk="0">
                  <a:moveTo>
                    <a:pt x="1632" y="1"/>
                  </a:moveTo>
                  <a:lnTo>
                    <a:pt x="1528" y="43"/>
                  </a:lnTo>
                  <a:lnTo>
                    <a:pt x="1339" y="22"/>
                  </a:lnTo>
                  <a:lnTo>
                    <a:pt x="1151" y="64"/>
                  </a:lnTo>
                  <a:lnTo>
                    <a:pt x="963" y="22"/>
                  </a:lnTo>
                  <a:lnTo>
                    <a:pt x="691" y="22"/>
                  </a:lnTo>
                  <a:lnTo>
                    <a:pt x="544" y="64"/>
                  </a:lnTo>
                  <a:lnTo>
                    <a:pt x="544" y="210"/>
                  </a:lnTo>
                  <a:lnTo>
                    <a:pt x="482" y="336"/>
                  </a:lnTo>
                  <a:lnTo>
                    <a:pt x="523" y="419"/>
                  </a:lnTo>
                  <a:lnTo>
                    <a:pt x="440" y="524"/>
                  </a:lnTo>
                  <a:lnTo>
                    <a:pt x="335" y="566"/>
                  </a:lnTo>
                  <a:lnTo>
                    <a:pt x="168" y="566"/>
                  </a:lnTo>
                  <a:lnTo>
                    <a:pt x="105" y="691"/>
                  </a:lnTo>
                  <a:lnTo>
                    <a:pt x="105" y="838"/>
                  </a:lnTo>
                  <a:lnTo>
                    <a:pt x="0" y="1068"/>
                  </a:lnTo>
                  <a:lnTo>
                    <a:pt x="21" y="1152"/>
                  </a:lnTo>
                  <a:lnTo>
                    <a:pt x="126" y="1194"/>
                  </a:lnTo>
                  <a:lnTo>
                    <a:pt x="168" y="1277"/>
                  </a:lnTo>
                  <a:lnTo>
                    <a:pt x="210" y="1319"/>
                  </a:lnTo>
                  <a:lnTo>
                    <a:pt x="272" y="1424"/>
                  </a:lnTo>
                  <a:lnTo>
                    <a:pt x="272" y="1507"/>
                  </a:lnTo>
                  <a:lnTo>
                    <a:pt x="335" y="1570"/>
                  </a:lnTo>
                  <a:lnTo>
                    <a:pt x="419" y="1570"/>
                  </a:lnTo>
                  <a:lnTo>
                    <a:pt x="461" y="1591"/>
                  </a:lnTo>
                  <a:lnTo>
                    <a:pt x="482" y="1696"/>
                  </a:lnTo>
                  <a:lnTo>
                    <a:pt x="523" y="1842"/>
                  </a:lnTo>
                  <a:lnTo>
                    <a:pt x="523" y="1989"/>
                  </a:lnTo>
                  <a:lnTo>
                    <a:pt x="586" y="2010"/>
                  </a:lnTo>
                  <a:lnTo>
                    <a:pt x="670" y="2135"/>
                  </a:lnTo>
                  <a:lnTo>
                    <a:pt x="691" y="2219"/>
                  </a:lnTo>
                  <a:lnTo>
                    <a:pt x="795" y="2261"/>
                  </a:lnTo>
                  <a:lnTo>
                    <a:pt x="795" y="2323"/>
                  </a:lnTo>
                  <a:lnTo>
                    <a:pt x="858" y="2407"/>
                  </a:lnTo>
                  <a:lnTo>
                    <a:pt x="942" y="2449"/>
                  </a:lnTo>
                  <a:lnTo>
                    <a:pt x="984" y="2449"/>
                  </a:lnTo>
                  <a:lnTo>
                    <a:pt x="1005" y="2470"/>
                  </a:lnTo>
                  <a:lnTo>
                    <a:pt x="1172" y="2533"/>
                  </a:lnTo>
                  <a:lnTo>
                    <a:pt x="1256" y="2533"/>
                  </a:lnTo>
                  <a:lnTo>
                    <a:pt x="1277" y="2470"/>
                  </a:lnTo>
                  <a:lnTo>
                    <a:pt x="1214" y="2344"/>
                  </a:lnTo>
                  <a:lnTo>
                    <a:pt x="1193" y="2303"/>
                  </a:lnTo>
                  <a:lnTo>
                    <a:pt x="1088" y="2198"/>
                  </a:lnTo>
                  <a:lnTo>
                    <a:pt x="1109" y="2093"/>
                  </a:lnTo>
                  <a:lnTo>
                    <a:pt x="1214" y="2010"/>
                  </a:lnTo>
                  <a:lnTo>
                    <a:pt x="1339" y="2031"/>
                  </a:lnTo>
                  <a:lnTo>
                    <a:pt x="1591" y="2031"/>
                  </a:lnTo>
                  <a:lnTo>
                    <a:pt x="1695" y="1989"/>
                  </a:lnTo>
                  <a:lnTo>
                    <a:pt x="1842" y="1989"/>
                  </a:lnTo>
                  <a:lnTo>
                    <a:pt x="1946" y="2093"/>
                  </a:lnTo>
                  <a:lnTo>
                    <a:pt x="2030" y="2114"/>
                  </a:lnTo>
                  <a:lnTo>
                    <a:pt x="2093" y="2114"/>
                  </a:lnTo>
                  <a:lnTo>
                    <a:pt x="2218" y="2010"/>
                  </a:lnTo>
                  <a:lnTo>
                    <a:pt x="2260" y="1884"/>
                  </a:lnTo>
                  <a:lnTo>
                    <a:pt x="2218" y="1821"/>
                  </a:lnTo>
                  <a:lnTo>
                    <a:pt x="2218" y="1675"/>
                  </a:lnTo>
                  <a:lnTo>
                    <a:pt x="2302" y="1591"/>
                  </a:lnTo>
                  <a:lnTo>
                    <a:pt x="2323" y="1487"/>
                  </a:lnTo>
                  <a:lnTo>
                    <a:pt x="2302" y="1424"/>
                  </a:lnTo>
                  <a:lnTo>
                    <a:pt x="2260" y="1298"/>
                  </a:lnTo>
                  <a:lnTo>
                    <a:pt x="2218" y="1194"/>
                  </a:lnTo>
                  <a:lnTo>
                    <a:pt x="2155" y="1110"/>
                  </a:lnTo>
                  <a:lnTo>
                    <a:pt x="2051" y="1047"/>
                  </a:lnTo>
                  <a:lnTo>
                    <a:pt x="2051" y="963"/>
                  </a:lnTo>
                  <a:lnTo>
                    <a:pt x="2093" y="838"/>
                  </a:lnTo>
                  <a:lnTo>
                    <a:pt x="2030" y="691"/>
                  </a:lnTo>
                  <a:lnTo>
                    <a:pt x="2030" y="545"/>
                  </a:lnTo>
                  <a:lnTo>
                    <a:pt x="2114" y="440"/>
                  </a:lnTo>
                  <a:lnTo>
                    <a:pt x="2155" y="378"/>
                  </a:lnTo>
                  <a:lnTo>
                    <a:pt x="2260" y="231"/>
                  </a:lnTo>
                  <a:lnTo>
                    <a:pt x="2260" y="147"/>
                  </a:lnTo>
                  <a:lnTo>
                    <a:pt x="2135" y="106"/>
                  </a:lnTo>
                  <a:lnTo>
                    <a:pt x="1946" y="64"/>
                  </a:lnTo>
                  <a:lnTo>
                    <a:pt x="17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54"/>
            <p:cNvSpPr/>
            <p:nvPr/>
          </p:nvSpPr>
          <p:spPr>
            <a:xfrm>
              <a:off x="3331012" y="3088711"/>
              <a:ext cx="34639" cy="49743"/>
            </a:xfrm>
            <a:custGeom>
              <a:avLst/>
              <a:gdLst/>
              <a:ahLst/>
              <a:cxnLst/>
              <a:rect l="l" t="t" r="r" b="b"/>
              <a:pathLst>
                <a:path w="2909" h="4374" extrusionOk="0">
                  <a:moveTo>
                    <a:pt x="879" y="0"/>
                  </a:moveTo>
                  <a:lnTo>
                    <a:pt x="858" y="84"/>
                  </a:lnTo>
                  <a:lnTo>
                    <a:pt x="712" y="251"/>
                  </a:lnTo>
                  <a:lnTo>
                    <a:pt x="565" y="356"/>
                  </a:lnTo>
                  <a:lnTo>
                    <a:pt x="503" y="335"/>
                  </a:lnTo>
                  <a:lnTo>
                    <a:pt x="335" y="544"/>
                  </a:lnTo>
                  <a:lnTo>
                    <a:pt x="356" y="628"/>
                  </a:lnTo>
                  <a:lnTo>
                    <a:pt x="419" y="733"/>
                  </a:lnTo>
                  <a:lnTo>
                    <a:pt x="565" y="753"/>
                  </a:lnTo>
                  <a:lnTo>
                    <a:pt x="649" y="837"/>
                  </a:lnTo>
                  <a:lnTo>
                    <a:pt x="649" y="963"/>
                  </a:lnTo>
                  <a:lnTo>
                    <a:pt x="461" y="1046"/>
                  </a:lnTo>
                  <a:lnTo>
                    <a:pt x="398" y="1025"/>
                  </a:lnTo>
                  <a:lnTo>
                    <a:pt x="293" y="1046"/>
                  </a:lnTo>
                  <a:lnTo>
                    <a:pt x="210" y="1025"/>
                  </a:lnTo>
                  <a:lnTo>
                    <a:pt x="126" y="1088"/>
                  </a:lnTo>
                  <a:lnTo>
                    <a:pt x="105" y="1277"/>
                  </a:lnTo>
                  <a:lnTo>
                    <a:pt x="1" y="1381"/>
                  </a:lnTo>
                  <a:lnTo>
                    <a:pt x="42" y="1507"/>
                  </a:lnTo>
                  <a:lnTo>
                    <a:pt x="189" y="1716"/>
                  </a:lnTo>
                  <a:lnTo>
                    <a:pt x="419" y="1904"/>
                  </a:lnTo>
                  <a:lnTo>
                    <a:pt x="419" y="1925"/>
                  </a:lnTo>
                  <a:lnTo>
                    <a:pt x="461" y="1925"/>
                  </a:lnTo>
                  <a:lnTo>
                    <a:pt x="524" y="1988"/>
                  </a:lnTo>
                  <a:lnTo>
                    <a:pt x="565" y="1925"/>
                  </a:lnTo>
                  <a:lnTo>
                    <a:pt x="712" y="1967"/>
                  </a:lnTo>
                  <a:lnTo>
                    <a:pt x="817" y="2072"/>
                  </a:lnTo>
                  <a:lnTo>
                    <a:pt x="817" y="2218"/>
                  </a:lnTo>
                  <a:lnTo>
                    <a:pt x="733" y="2344"/>
                  </a:lnTo>
                  <a:lnTo>
                    <a:pt x="670" y="2406"/>
                  </a:lnTo>
                  <a:lnTo>
                    <a:pt x="775" y="2448"/>
                  </a:lnTo>
                  <a:lnTo>
                    <a:pt x="879" y="2448"/>
                  </a:lnTo>
                  <a:lnTo>
                    <a:pt x="942" y="2532"/>
                  </a:lnTo>
                  <a:lnTo>
                    <a:pt x="984" y="2616"/>
                  </a:lnTo>
                  <a:lnTo>
                    <a:pt x="1089" y="2616"/>
                  </a:lnTo>
                  <a:lnTo>
                    <a:pt x="1089" y="2657"/>
                  </a:lnTo>
                  <a:lnTo>
                    <a:pt x="984" y="2804"/>
                  </a:lnTo>
                  <a:lnTo>
                    <a:pt x="963" y="2950"/>
                  </a:lnTo>
                  <a:lnTo>
                    <a:pt x="837" y="3160"/>
                  </a:lnTo>
                  <a:lnTo>
                    <a:pt x="858" y="3264"/>
                  </a:lnTo>
                  <a:lnTo>
                    <a:pt x="817" y="3369"/>
                  </a:lnTo>
                  <a:lnTo>
                    <a:pt x="817" y="3474"/>
                  </a:lnTo>
                  <a:lnTo>
                    <a:pt x="837" y="3536"/>
                  </a:lnTo>
                  <a:lnTo>
                    <a:pt x="817" y="3599"/>
                  </a:lnTo>
                  <a:lnTo>
                    <a:pt x="817" y="3704"/>
                  </a:lnTo>
                  <a:lnTo>
                    <a:pt x="921" y="3808"/>
                  </a:lnTo>
                  <a:lnTo>
                    <a:pt x="1047" y="3955"/>
                  </a:lnTo>
                  <a:lnTo>
                    <a:pt x="1047" y="4018"/>
                  </a:lnTo>
                  <a:lnTo>
                    <a:pt x="1130" y="4122"/>
                  </a:lnTo>
                  <a:lnTo>
                    <a:pt x="1361" y="4331"/>
                  </a:lnTo>
                  <a:lnTo>
                    <a:pt x="1444" y="4373"/>
                  </a:lnTo>
                  <a:lnTo>
                    <a:pt x="1507" y="4290"/>
                  </a:lnTo>
                  <a:lnTo>
                    <a:pt x="1591" y="4269"/>
                  </a:lnTo>
                  <a:lnTo>
                    <a:pt x="1612" y="4290"/>
                  </a:lnTo>
                  <a:lnTo>
                    <a:pt x="1758" y="4290"/>
                  </a:lnTo>
                  <a:lnTo>
                    <a:pt x="1821" y="4185"/>
                  </a:lnTo>
                  <a:lnTo>
                    <a:pt x="1863" y="4122"/>
                  </a:lnTo>
                  <a:lnTo>
                    <a:pt x="1967" y="4101"/>
                  </a:lnTo>
                  <a:lnTo>
                    <a:pt x="2198" y="4101"/>
                  </a:lnTo>
                  <a:lnTo>
                    <a:pt x="2260" y="3913"/>
                  </a:lnTo>
                  <a:lnTo>
                    <a:pt x="2386" y="3871"/>
                  </a:lnTo>
                  <a:lnTo>
                    <a:pt x="2553" y="3871"/>
                  </a:lnTo>
                  <a:lnTo>
                    <a:pt x="2616" y="3913"/>
                  </a:lnTo>
                  <a:lnTo>
                    <a:pt x="2721" y="3892"/>
                  </a:lnTo>
                  <a:lnTo>
                    <a:pt x="2909" y="3892"/>
                  </a:lnTo>
                  <a:lnTo>
                    <a:pt x="2825" y="3850"/>
                  </a:lnTo>
                  <a:lnTo>
                    <a:pt x="2762" y="3766"/>
                  </a:lnTo>
                  <a:lnTo>
                    <a:pt x="2762" y="3704"/>
                  </a:lnTo>
                  <a:lnTo>
                    <a:pt x="2658" y="3662"/>
                  </a:lnTo>
                  <a:lnTo>
                    <a:pt x="2637" y="3578"/>
                  </a:lnTo>
                  <a:lnTo>
                    <a:pt x="2553" y="3453"/>
                  </a:lnTo>
                  <a:lnTo>
                    <a:pt x="2490" y="3432"/>
                  </a:lnTo>
                  <a:lnTo>
                    <a:pt x="2490" y="3285"/>
                  </a:lnTo>
                  <a:lnTo>
                    <a:pt x="2449" y="3139"/>
                  </a:lnTo>
                  <a:lnTo>
                    <a:pt x="2428" y="3034"/>
                  </a:lnTo>
                  <a:lnTo>
                    <a:pt x="2386" y="3013"/>
                  </a:lnTo>
                  <a:lnTo>
                    <a:pt x="2302" y="3013"/>
                  </a:lnTo>
                  <a:lnTo>
                    <a:pt x="2239" y="2950"/>
                  </a:lnTo>
                  <a:lnTo>
                    <a:pt x="2239" y="2867"/>
                  </a:lnTo>
                  <a:lnTo>
                    <a:pt x="2177" y="2762"/>
                  </a:lnTo>
                  <a:lnTo>
                    <a:pt x="2135" y="2720"/>
                  </a:lnTo>
                  <a:lnTo>
                    <a:pt x="2093" y="2637"/>
                  </a:lnTo>
                  <a:lnTo>
                    <a:pt x="1988" y="2595"/>
                  </a:lnTo>
                  <a:lnTo>
                    <a:pt x="1967" y="2511"/>
                  </a:lnTo>
                  <a:lnTo>
                    <a:pt x="2072" y="2281"/>
                  </a:lnTo>
                  <a:lnTo>
                    <a:pt x="2072" y="2134"/>
                  </a:lnTo>
                  <a:lnTo>
                    <a:pt x="2135" y="2009"/>
                  </a:lnTo>
                  <a:lnTo>
                    <a:pt x="2302" y="2009"/>
                  </a:lnTo>
                  <a:lnTo>
                    <a:pt x="2407" y="1967"/>
                  </a:lnTo>
                  <a:lnTo>
                    <a:pt x="2490" y="1862"/>
                  </a:lnTo>
                  <a:lnTo>
                    <a:pt x="2449" y="1779"/>
                  </a:lnTo>
                  <a:lnTo>
                    <a:pt x="2511" y="1653"/>
                  </a:lnTo>
                  <a:lnTo>
                    <a:pt x="2449" y="1549"/>
                  </a:lnTo>
                  <a:lnTo>
                    <a:pt x="2449" y="1381"/>
                  </a:lnTo>
                  <a:lnTo>
                    <a:pt x="2428" y="1297"/>
                  </a:lnTo>
                  <a:lnTo>
                    <a:pt x="2218" y="1256"/>
                  </a:lnTo>
                  <a:lnTo>
                    <a:pt x="2009" y="1046"/>
                  </a:lnTo>
                  <a:lnTo>
                    <a:pt x="1905" y="963"/>
                  </a:lnTo>
                  <a:lnTo>
                    <a:pt x="1863" y="984"/>
                  </a:lnTo>
                  <a:lnTo>
                    <a:pt x="1716" y="1046"/>
                  </a:lnTo>
                  <a:lnTo>
                    <a:pt x="1653" y="1130"/>
                  </a:lnTo>
                  <a:lnTo>
                    <a:pt x="1612" y="1235"/>
                  </a:lnTo>
                  <a:lnTo>
                    <a:pt x="1591" y="1088"/>
                  </a:lnTo>
                  <a:lnTo>
                    <a:pt x="1612" y="921"/>
                  </a:lnTo>
                  <a:lnTo>
                    <a:pt x="1674" y="816"/>
                  </a:lnTo>
                  <a:lnTo>
                    <a:pt x="1612" y="628"/>
                  </a:lnTo>
                  <a:lnTo>
                    <a:pt x="1507" y="565"/>
                  </a:lnTo>
                  <a:lnTo>
                    <a:pt x="1298" y="419"/>
                  </a:lnTo>
                  <a:lnTo>
                    <a:pt x="1151" y="251"/>
                  </a:lnTo>
                  <a:lnTo>
                    <a:pt x="1130" y="147"/>
                  </a:lnTo>
                  <a:lnTo>
                    <a:pt x="1026" y="42"/>
                  </a:lnTo>
                  <a:lnTo>
                    <a:pt x="921" y="21"/>
                  </a:lnTo>
                  <a:lnTo>
                    <a:pt x="87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7" name="Google Shape;6817;p54"/>
            <p:cNvSpPr/>
            <p:nvPr/>
          </p:nvSpPr>
          <p:spPr>
            <a:xfrm>
              <a:off x="3250041" y="3063487"/>
              <a:ext cx="91450" cy="78538"/>
            </a:xfrm>
            <a:custGeom>
              <a:avLst/>
              <a:gdLst/>
              <a:ahLst/>
              <a:cxnLst/>
              <a:rect l="l" t="t" r="r" b="b"/>
              <a:pathLst>
                <a:path w="7680" h="6906" extrusionOk="0">
                  <a:moveTo>
                    <a:pt x="1988" y="0"/>
                  </a:moveTo>
                  <a:lnTo>
                    <a:pt x="1821" y="63"/>
                  </a:lnTo>
                  <a:lnTo>
                    <a:pt x="1674" y="251"/>
                  </a:lnTo>
                  <a:lnTo>
                    <a:pt x="1695" y="377"/>
                  </a:lnTo>
                  <a:lnTo>
                    <a:pt x="1758" y="440"/>
                  </a:lnTo>
                  <a:lnTo>
                    <a:pt x="1863" y="356"/>
                  </a:lnTo>
                  <a:lnTo>
                    <a:pt x="1967" y="377"/>
                  </a:lnTo>
                  <a:lnTo>
                    <a:pt x="2072" y="461"/>
                  </a:lnTo>
                  <a:lnTo>
                    <a:pt x="2030" y="544"/>
                  </a:lnTo>
                  <a:lnTo>
                    <a:pt x="1925" y="565"/>
                  </a:lnTo>
                  <a:lnTo>
                    <a:pt x="1821" y="523"/>
                  </a:lnTo>
                  <a:lnTo>
                    <a:pt x="1779" y="482"/>
                  </a:lnTo>
                  <a:lnTo>
                    <a:pt x="1758" y="523"/>
                  </a:lnTo>
                  <a:lnTo>
                    <a:pt x="1758" y="565"/>
                  </a:lnTo>
                  <a:lnTo>
                    <a:pt x="1611" y="649"/>
                  </a:lnTo>
                  <a:lnTo>
                    <a:pt x="1360" y="670"/>
                  </a:lnTo>
                  <a:lnTo>
                    <a:pt x="1088" y="774"/>
                  </a:lnTo>
                  <a:lnTo>
                    <a:pt x="1026" y="879"/>
                  </a:lnTo>
                  <a:lnTo>
                    <a:pt x="1026" y="984"/>
                  </a:lnTo>
                  <a:lnTo>
                    <a:pt x="1088" y="1088"/>
                  </a:lnTo>
                  <a:lnTo>
                    <a:pt x="1088" y="1318"/>
                  </a:lnTo>
                  <a:lnTo>
                    <a:pt x="1130" y="1486"/>
                  </a:lnTo>
                  <a:lnTo>
                    <a:pt x="1151" y="1611"/>
                  </a:lnTo>
                  <a:lnTo>
                    <a:pt x="1067" y="1800"/>
                  </a:lnTo>
                  <a:lnTo>
                    <a:pt x="879" y="1925"/>
                  </a:lnTo>
                  <a:lnTo>
                    <a:pt x="775" y="1904"/>
                  </a:lnTo>
                  <a:lnTo>
                    <a:pt x="775" y="1737"/>
                  </a:lnTo>
                  <a:lnTo>
                    <a:pt x="649" y="1611"/>
                  </a:lnTo>
                  <a:lnTo>
                    <a:pt x="628" y="1486"/>
                  </a:lnTo>
                  <a:lnTo>
                    <a:pt x="733" y="1402"/>
                  </a:lnTo>
                  <a:lnTo>
                    <a:pt x="754" y="1318"/>
                  </a:lnTo>
                  <a:lnTo>
                    <a:pt x="963" y="1109"/>
                  </a:lnTo>
                  <a:lnTo>
                    <a:pt x="963" y="942"/>
                  </a:lnTo>
                  <a:lnTo>
                    <a:pt x="879" y="795"/>
                  </a:lnTo>
                  <a:lnTo>
                    <a:pt x="921" y="754"/>
                  </a:lnTo>
                  <a:lnTo>
                    <a:pt x="879" y="670"/>
                  </a:lnTo>
                  <a:lnTo>
                    <a:pt x="816" y="628"/>
                  </a:lnTo>
                  <a:lnTo>
                    <a:pt x="754" y="523"/>
                  </a:lnTo>
                  <a:lnTo>
                    <a:pt x="775" y="440"/>
                  </a:lnTo>
                  <a:lnTo>
                    <a:pt x="921" y="377"/>
                  </a:lnTo>
                  <a:lnTo>
                    <a:pt x="1067" y="356"/>
                  </a:lnTo>
                  <a:lnTo>
                    <a:pt x="1172" y="210"/>
                  </a:lnTo>
                  <a:lnTo>
                    <a:pt x="1130" y="210"/>
                  </a:lnTo>
                  <a:lnTo>
                    <a:pt x="1088" y="230"/>
                  </a:lnTo>
                  <a:lnTo>
                    <a:pt x="775" y="356"/>
                  </a:lnTo>
                  <a:lnTo>
                    <a:pt x="628" y="628"/>
                  </a:lnTo>
                  <a:lnTo>
                    <a:pt x="565" y="670"/>
                  </a:lnTo>
                  <a:lnTo>
                    <a:pt x="461" y="691"/>
                  </a:lnTo>
                  <a:lnTo>
                    <a:pt x="356" y="837"/>
                  </a:lnTo>
                  <a:lnTo>
                    <a:pt x="293" y="900"/>
                  </a:lnTo>
                  <a:lnTo>
                    <a:pt x="105" y="1172"/>
                  </a:lnTo>
                  <a:lnTo>
                    <a:pt x="84" y="1298"/>
                  </a:lnTo>
                  <a:lnTo>
                    <a:pt x="105" y="1402"/>
                  </a:lnTo>
                  <a:lnTo>
                    <a:pt x="84" y="1590"/>
                  </a:lnTo>
                  <a:lnTo>
                    <a:pt x="0" y="1779"/>
                  </a:lnTo>
                  <a:lnTo>
                    <a:pt x="0" y="1821"/>
                  </a:lnTo>
                  <a:lnTo>
                    <a:pt x="147" y="1821"/>
                  </a:lnTo>
                  <a:lnTo>
                    <a:pt x="398" y="2239"/>
                  </a:lnTo>
                  <a:lnTo>
                    <a:pt x="503" y="2407"/>
                  </a:lnTo>
                  <a:lnTo>
                    <a:pt x="523" y="2511"/>
                  </a:lnTo>
                  <a:lnTo>
                    <a:pt x="461" y="2637"/>
                  </a:lnTo>
                  <a:lnTo>
                    <a:pt x="461" y="2720"/>
                  </a:lnTo>
                  <a:lnTo>
                    <a:pt x="440" y="2762"/>
                  </a:lnTo>
                  <a:lnTo>
                    <a:pt x="440" y="2867"/>
                  </a:lnTo>
                  <a:lnTo>
                    <a:pt x="565" y="2971"/>
                  </a:lnTo>
                  <a:lnTo>
                    <a:pt x="733" y="3034"/>
                  </a:lnTo>
                  <a:lnTo>
                    <a:pt x="837" y="3055"/>
                  </a:lnTo>
                  <a:lnTo>
                    <a:pt x="963" y="3097"/>
                  </a:lnTo>
                  <a:lnTo>
                    <a:pt x="1047" y="3055"/>
                  </a:lnTo>
                  <a:lnTo>
                    <a:pt x="1193" y="3055"/>
                  </a:lnTo>
                  <a:lnTo>
                    <a:pt x="1339" y="3097"/>
                  </a:lnTo>
                  <a:lnTo>
                    <a:pt x="1381" y="3076"/>
                  </a:lnTo>
                  <a:lnTo>
                    <a:pt x="1549" y="3055"/>
                  </a:lnTo>
                  <a:lnTo>
                    <a:pt x="1716" y="3076"/>
                  </a:lnTo>
                  <a:lnTo>
                    <a:pt x="1821" y="3139"/>
                  </a:lnTo>
                  <a:lnTo>
                    <a:pt x="2281" y="3557"/>
                  </a:lnTo>
                  <a:lnTo>
                    <a:pt x="2427" y="3515"/>
                  </a:lnTo>
                  <a:lnTo>
                    <a:pt x="2448" y="3557"/>
                  </a:lnTo>
                  <a:lnTo>
                    <a:pt x="2511" y="3515"/>
                  </a:lnTo>
                  <a:lnTo>
                    <a:pt x="2637" y="3578"/>
                  </a:lnTo>
                  <a:lnTo>
                    <a:pt x="2699" y="3599"/>
                  </a:lnTo>
                  <a:lnTo>
                    <a:pt x="2825" y="3557"/>
                  </a:lnTo>
                  <a:lnTo>
                    <a:pt x="2930" y="3557"/>
                  </a:lnTo>
                  <a:lnTo>
                    <a:pt x="3076" y="3578"/>
                  </a:lnTo>
                  <a:lnTo>
                    <a:pt x="3118" y="3515"/>
                  </a:lnTo>
                  <a:lnTo>
                    <a:pt x="3223" y="3515"/>
                  </a:lnTo>
                  <a:lnTo>
                    <a:pt x="3285" y="3578"/>
                  </a:lnTo>
                  <a:lnTo>
                    <a:pt x="3348" y="3808"/>
                  </a:lnTo>
                  <a:lnTo>
                    <a:pt x="3285" y="3892"/>
                  </a:lnTo>
                  <a:lnTo>
                    <a:pt x="3285" y="3997"/>
                  </a:lnTo>
                  <a:lnTo>
                    <a:pt x="3264" y="4080"/>
                  </a:lnTo>
                  <a:lnTo>
                    <a:pt x="3118" y="4101"/>
                  </a:lnTo>
                  <a:lnTo>
                    <a:pt x="3055" y="4185"/>
                  </a:lnTo>
                  <a:lnTo>
                    <a:pt x="3076" y="4394"/>
                  </a:lnTo>
                  <a:lnTo>
                    <a:pt x="3118" y="4457"/>
                  </a:lnTo>
                  <a:lnTo>
                    <a:pt x="3055" y="4624"/>
                  </a:lnTo>
                  <a:lnTo>
                    <a:pt x="3055" y="4813"/>
                  </a:lnTo>
                  <a:lnTo>
                    <a:pt x="3139" y="4875"/>
                  </a:lnTo>
                  <a:lnTo>
                    <a:pt x="3139" y="4959"/>
                  </a:lnTo>
                  <a:lnTo>
                    <a:pt x="3244" y="5252"/>
                  </a:lnTo>
                  <a:lnTo>
                    <a:pt x="3055" y="5587"/>
                  </a:lnTo>
                  <a:lnTo>
                    <a:pt x="3076" y="5692"/>
                  </a:lnTo>
                  <a:lnTo>
                    <a:pt x="3139" y="5692"/>
                  </a:lnTo>
                  <a:lnTo>
                    <a:pt x="3223" y="5671"/>
                  </a:lnTo>
                  <a:lnTo>
                    <a:pt x="3223" y="5692"/>
                  </a:lnTo>
                  <a:lnTo>
                    <a:pt x="3244" y="5775"/>
                  </a:lnTo>
                  <a:lnTo>
                    <a:pt x="3327" y="5817"/>
                  </a:lnTo>
                  <a:lnTo>
                    <a:pt x="3369" y="5922"/>
                  </a:lnTo>
                  <a:lnTo>
                    <a:pt x="3348" y="5984"/>
                  </a:lnTo>
                  <a:lnTo>
                    <a:pt x="3390" y="6131"/>
                  </a:lnTo>
                  <a:lnTo>
                    <a:pt x="3536" y="6424"/>
                  </a:lnTo>
                  <a:lnTo>
                    <a:pt x="3536" y="6528"/>
                  </a:lnTo>
                  <a:lnTo>
                    <a:pt x="3746" y="6696"/>
                  </a:lnTo>
                  <a:lnTo>
                    <a:pt x="3976" y="6863"/>
                  </a:lnTo>
                  <a:lnTo>
                    <a:pt x="4101" y="6905"/>
                  </a:lnTo>
                  <a:lnTo>
                    <a:pt x="4332" y="6863"/>
                  </a:lnTo>
                  <a:lnTo>
                    <a:pt x="4478" y="6717"/>
                  </a:lnTo>
                  <a:lnTo>
                    <a:pt x="4687" y="6591"/>
                  </a:lnTo>
                  <a:lnTo>
                    <a:pt x="4750" y="6487"/>
                  </a:lnTo>
                  <a:lnTo>
                    <a:pt x="5064" y="6319"/>
                  </a:lnTo>
                  <a:lnTo>
                    <a:pt x="5127" y="6173"/>
                  </a:lnTo>
                  <a:lnTo>
                    <a:pt x="5168" y="6110"/>
                  </a:lnTo>
                  <a:lnTo>
                    <a:pt x="5210" y="6068"/>
                  </a:lnTo>
                  <a:lnTo>
                    <a:pt x="5482" y="6005"/>
                  </a:lnTo>
                  <a:lnTo>
                    <a:pt x="5629" y="5964"/>
                  </a:lnTo>
                  <a:lnTo>
                    <a:pt x="5587" y="5817"/>
                  </a:lnTo>
                  <a:lnTo>
                    <a:pt x="5440" y="5796"/>
                  </a:lnTo>
                  <a:lnTo>
                    <a:pt x="5252" y="5817"/>
                  </a:lnTo>
                  <a:lnTo>
                    <a:pt x="4959" y="5712"/>
                  </a:lnTo>
                  <a:lnTo>
                    <a:pt x="5022" y="5545"/>
                  </a:lnTo>
                  <a:lnTo>
                    <a:pt x="5001" y="5482"/>
                  </a:lnTo>
                  <a:lnTo>
                    <a:pt x="4938" y="5440"/>
                  </a:lnTo>
                  <a:lnTo>
                    <a:pt x="5127" y="5168"/>
                  </a:lnTo>
                  <a:lnTo>
                    <a:pt x="5064" y="5064"/>
                  </a:lnTo>
                  <a:lnTo>
                    <a:pt x="4938" y="4938"/>
                  </a:lnTo>
                  <a:lnTo>
                    <a:pt x="4834" y="4917"/>
                  </a:lnTo>
                  <a:lnTo>
                    <a:pt x="4750" y="4750"/>
                  </a:lnTo>
                  <a:lnTo>
                    <a:pt x="4917" y="4813"/>
                  </a:lnTo>
                  <a:lnTo>
                    <a:pt x="5106" y="4834"/>
                  </a:lnTo>
                  <a:lnTo>
                    <a:pt x="5273" y="4938"/>
                  </a:lnTo>
                  <a:lnTo>
                    <a:pt x="5461" y="4938"/>
                  </a:lnTo>
                  <a:lnTo>
                    <a:pt x="5733" y="4875"/>
                  </a:lnTo>
                  <a:lnTo>
                    <a:pt x="5796" y="4938"/>
                  </a:lnTo>
                  <a:lnTo>
                    <a:pt x="5985" y="4875"/>
                  </a:lnTo>
                  <a:lnTo>
                    <a:pt x="6173" y="4708"/>
                  </a:lnTo>
                  <a:lnTo>
                    <a:pt x="6319" y="4708"/>
                  </a:lnTo>
                  <a:lnTo>
                    <a:pt x="6424" y="4729"/>
                  </a:lnTo>
                  <a:lnTo>
                    <a:pt x="6675" y="4624"/>
                  </a:lnTo>
                  <a:lnTo>
                    <a:pt x="6884" y="4624"/>
                  </a:lnTo>
                  <a:lnTo>
                    <a:pt x="7156" y="4394"/>
                  </a:lnTo>
                  <a:lnTo>
                    <a:pt x="7219" y="4248"/>
                  </a:lnTo>
                  <a:lnTo>
                    <a:pt x="7219" y="4143"/>
                  </a:lnTo>
                  <a:lnTo>
                    <a:pt x="7219" y="4122"/>
                  </a:lnTo>
                  <a:lnTo>
                    <a:pt x="6989" y="3934"/>
                  </a:lnTo>
                  <a:lnTo>
                    <a:pt x="6842" y="3725"/>
                  </a:lnTo>
                  <a:lnTo>
                    <a:pt x="6801" y="3599"/>
                  </a:lnTo>
                  <a:lnTo>
                    <a:pt x="6905" y="3495"/>
                  </a:lnTo>
                  <a:lnTo>
                    <a:pt x="6926" y="3306"/>
                  </a:lnTo>
                  <a:lnTo>
                    <a:pt x="7010" y="3243"/>
                  </a:lnTo>
                  <a:lnTo>
                    <a:pt x="7093" y="3264"/>
                  </a:lnTo>
                  <a:lnTo>
                    <a:pt x="7198" y="3243"/>
                  </a:lnTo>
                  <a:lnTo>
                    <a:pt x="7261" y="3264"/>
                  </a:lnTo>
                  <a:lnTo>
                    <a:pt x="7449" y="3181"/>
                  </a:lnTo>
                  <a:lnTo>
                    <a:pt x="7449" y="3055"/>
                  </a:lnTo>
                  <a:lnTo>
                    <a:pt x="7365" y="2971"/>
                  </a:lnTo>
                  <a:lnTo>
                    <a:pt x="7219" y="2951"/>
                  </a:lnTo>
                  <a:lnTo>
                    <a:pt x="7156" y="2846"/>
                  </a:lnTo>
                  <a:lnTo>
                    <a:pt x="7135" y="2762"/>
                  </a:lnTo>
                  <a:lnTo>
                    <a:pt x="7303" y="2553"/>
                  </a:lnTo>
                  <a:lnTo>
                    <a:pt x="7365" y="2574"/>
                  </a:lnTo>
                  <a:lnTo>
                    <a:pt x="7512" y="2469"/>
                  </a:lnTo>
                  <a:lnTo>
                    <a:pt x="7658" y="2302"/>
                  </a:lnTo>
                  <a:lnTo>
                    <a:pt x="7679" y="2218"/>
                  </a:lnTo>
                  <a:lnTo>
                    <a:pt x="7658" y="2218"/>
                  </a:lnTo>
                  <a:lnTo>
                    <a:pt x="7428" y="2114"/>
                  </a:lnTo>
                  <a:lnTo>
                    <a:pt x="7345" y="2114"/>
                  </a:lnTo>
                  <a:lnTo>
                    <a:pt x="7261" y="2135"/>
                  </a:lnTo>
                  <a:lnTo>
                    <a:pt x="7156" y="2114"/>
                  </a:lnTo>
                  <a:lnTo>
                    <a:pt x="7093" y="2114"/>
                  </a:lnTo>
                  <a:lnTo>
                    <a:pt x="7010" y="2155"/>
                  </a:lnTo>
                  <a:lnTo>
                    <a:pt x="6821" y="2197"/>
                  </a:lnTo>
                  <a:lnTo>
                    <a:pt x="6675" y="2155"/>
                  </a:lnTo>
                  <a:lnTo>
                    <a:pt x="6612" y="2155"/>
                  </a:lnTo>
                  <a:lnTo>
                    <a:pt x="6717" y="2135"/>
                  </a:lnTo>
                  <a:lnTo>
                    <a:pt x="6801" y="2135"/>
                  </a:lnTo>
                  <a:lnTo>
                    <a:pt x="6884" y="2093"/>
                  </a:lnTo>
                  <a:lnTo>
                    <a:pt x="6926" y="2009"/>
                  </a:lnTo>
                  <a:lnTo>
                    <a:pt x="7052" y="1904"/>
                  </a:lnTo>
                  <a:lnTo>
                    <a:pt x="7093" y="1842"/>
                  </a:lnTo>
                  <a:lnTo>
                    <a:pt x="7010" y="1800"/>
                  </a:lnTo>
                  <a:lnTo>
                    <a:pt x="7010" y="1779"/>
                  </a:lnTo>
                  <a:lnTo>
                    <a:pt x="6989" y="1674"/>
                  </a:lnTo>
                  <a:lnTo>
                    <a:pt x="6821" y="1590"/>
                  </a:lnTo>
                  <a:lnTo>
                    <a:pt x="6612" y="1528"/>
                  </a:lnTo>
                  <a:lnTo>
                    <a:pt x="6570" y="1486"/>
                  </a:lnTo>
                  <a:lnTo>
                    <a:pt x="6487" y="1423"/>
                  </a:lnTo>
                  <a:lnTo>
                    <a:pt x="6382" y="1423"/>
                  </a:lnTo>
                  <a:lnTo>
                    <a:pt x="6361" y="1381"/>
                  </a:lnTo>
                  <a:lnTo>
                    <a:pt x="6215" y="1318"/>
                  </a:lnTo>
                  <a:lnTo>
                    <a:pt x="6173" y="1318"/>
                  </a:lnTo>
                  <a:lnTo>
                    <a:pt x="6173" y="1423"/>
                  </a:lnTo>
                  <a:lnTo>
                    <a:pt x="6089" y="1318"/>
                  </a:lnTo>
                  <a:lnTo>
                    <a:pt x="6047" y="1214"/>
                  </a:lnTo>
                  <a:lnTo>
                    <a:pt x="5943" y="1172"/>
                  </a:lnTo>
                  <a:lnTo>
                    <a:pt x="5901" y="1088"/>
                  </a:lnTo>
                  <a:lnTo>
                    <a:pt x="5964" y="1046"/>
                  </a:lnTo>
                  <a:lnTo>
                    <a:pt x="6215" y="1067"/>
                  </a:lnTo>
                  <a:lnTo>
                    <a:pt x="6319" y="984"/>
                  </a:lnTo>
                  <a:lnTo>
                    <a:pt x="6487" y="984"/>
                  </a:lnTo>
                  <a:lnTo>
                    <a:pt x="6487" y="879"/>
                  </a:lnTo>
                  <a:lnTo>
                    <a:pt x="6361" y="900"/>
                  </a:lnTo>
                  <a:lnTo>
                    <a:pt x="6089" y="858"/>
                  </a:lnTo>
                  <a:lnTo>
                    <a:pt x="5901" y="879"/>
                  </a:lnTo>
                  <a:lnTo>
                    <a:pt x="5775" y="879"/>
                  </a:lnTo>
                  <a:lnTo>
                    <a:pt x="5524" y="963"/>
                  </a:lnTo>
                  <a:lnTo>
                    <a:pt x="5440" y="942"/>
                  </a:lnTo>
                  <a:lnTo>
                    <a:pt x="5336" y="942"/>
                  </a:lnTo>
                  <a:lnTo>
                    <a:pt x="5127" y="1088"/>
                  </a:lnTo>
                  <a:lnTo>
                    <a:pt x="5022" y="1109"/>
                  </a:lnTo>
                  <a:lnTo>
                    <a:pt x="4896" y="1172"/>
                  </a:lnTo>
                  <a:lnTo>
                    <a:pt x="4834" y="1256"/>
                  </a:lnTo>
                  <a:lnTo>
                    <a:pt x="4645" y="1277"/>
                  </a:lnTo>
                  <a:lnTo>
                    <a:pt x="4604" y="1298"/>
                  </a:lnTo>
                  <a:lnTo>
                    <a:pt x="4520" y="1277"/>
                  </a:lnTo>
                  <a:lnTo>
                    <a:pt x="4269" y="1088"/>
                  </a:lnTo>
                  <a:lnTo>
                    <a:pt x="4206" y="984"/>
                  </a:lnTo>
                  <a:lnTo>
                    <a:pt x="3871" y="984"/>
                  </a:lnTo>
                  <a:lnTo>
                    <a:pt x="3327" y="1088"/>
                  </a:lnTo>
                  <a:lnTo>
                    <a:pt x="3055" y="1088"/>
                  </a:lnTo>
                  <a:lnTo>
                    <a:pt x="2951" y="1046"/>
                  </a:lnTo>
                  <a:lnTo>
                    <a:pt x="2909" y="963"/>
                  </a:lnTo>
                  <a:lnTo>
                    <a:pt x="2909" y="858"/>
                  </a:lnTo>
                  <a:lnTo>
                    <a:pt x="2972" y="858"/>
                  </a:lnTo>
                  <a:lnTo>
                    <a:pt x="2951" y="733"/>
                  </a:lnTo>
                  <a:lnTo>
                    <a:pt x="2846" y="565"/>
                  </a:lnTo>
                  <a:lnTo>
                    <a:pt x="2741" y="544"/>
                  </a:lnTo>
                  <a:lnTo>
                    <a:pt x="2448" y="565"/>
                  </a:lnTo>
                  <a:lnTo>
                    <a:pt x="2323" y="482"/>
                  </a:lnTo>
                  <a:lnTo>
                    <a:pt x="2239" y="482"/>
                  </a:lnTo>
                  <a:lnTo>
                    <a:pt x="2176" y="523"/>
                  </a:lnTo>
                  <a:lnTo>
                    <a:pt x="2072" y="356"/>
                  </a:lnTo>
                  <a:lnTo>
                    <a:pt x="2072" y="210"/>
                  </a:lnTo>
                  <a:lnTo>
                    <a:pt x="2030" y="21"/>
                  </a:lnTo>
                  <a:lnTo>
                    <a:pt x="198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54"/>
            <p:cNvSpPr/>
            <p:nvPr/>
          </p:nvSpPr>
          <p:spPr>
            <a:xfrm>
              <a:off x="3209425" y="3061815"/>
              <a:ext cx="82733" cy="112565"/>
            </a:xfrm>
            <a:custGeom>
              <a:avLst/>
              <a:gdLst/>
              <a:ahLst/>
              <a:cxnLst/>
              <a:rect l="l" t="t" r="r" b="b"/>
              <a:pathLst>
                <a:path w="6948" h="9898" extrusionOk="0">
                  <a:moveTo>
                    <a:pt x="4353" y="1"/>
                  </a:moveTo>
                  <a:lnTo>
                    <a:pt x="4332" y="64"/>
                  </a:lnTo>
                  <a:lnTo>
                    <a:pt x="4290" y="105"/>
                  </a:lnTo>
                  <a:lnTo>
                    <a:pt x="4227" y="147"/>
                  </a:lnTo>
                  <a:lnTo>
                    <a:pt x="4165" y="168"/>
                  </a:lnTo>
                  <a:lnTo>
                    <a:pt x="4060" y="168"/>
                  </a:lnTo>
                  <a:lnTo>
                    <a:pt x="3976" y="189"/>
                  </a:lnTo>
                  <a:lnTo>
                    <a:pt x="3955" y="252"/>
                  </a:lnTo>
                  <a:lnTo>
                    <a:pt x="3976" y="294"/>
                  </a:lnTo>
                  <a:lnTo>
                    <a:pt x="3955" y="357"/>
                  </a:lnTo>
                  <a:lnTo>
                    <a:pt x="3809" y="419"/>
                  </a:lnTo>
                  <a:lnTo>
                    <a:pt x="3621" y="566"/>
                  </a:lnTo>
                  <a:lnTo>
                    <a:pt x="3495" y="670"/>
                  </a:lnTo>
                  <a:lnTo>
                    <a:pt x="3328" y="691"/>
                  </a:lnTo>
                  <a:lnTo>
                    <a:pt x="2972" y="691"/>
                  </a:lnTo>
                  <a:lnTo>
                    <a:pt x="2867" y="733"/>
                  </a:lnTo>
                  <a:lnTo>
                    <a:pt x="2867" y="817"/>
                  </a:lnTo>
                  <a:lnTo>
                    <a:pt x="2888" y="901"/>
                  </a:lnTo>
                  <a:lnTo>
                    <a:pt x="2888" y="1005"/>
                  </a:lnTo>
                  <a:lnTo>
                    <a:pt x="2805" y="1089"/>
                  </a:lnTo>
                  <a:lnTo>
                    <a:pt x="2721" y="1047"/>
                  </a:lnTo>
                  <a:lnTo>
                    <a:pt x="2763" y="942"/>
                  </a:lnTo>
                  <a:lnTo>
                    <a:pt x="2763" y="921"/>
                  </a:lnTo>
                  <a:lnTo>
                    <a:pt x="2825" y="901"/>
                  </a:lnTo>
                  <a:lnTo>
                    <a:pt x="2700" y="880"/>
                  </a:lnTo>
                  <a:lnTo>
                    <a:pt x="2574" y="817"/>
                  </a:lnTo>
                  <a:lnTo>
                    <a:pt x="2491" y="817"/>
                  </a:lnTo>
                  <a:lnTo>
                    <a:pt x="2302" y="942"/>
                  </a:lnTo>
                  <a:lnTo>
                    <a:pt x="2261" y="1026"/>
                  </a:lnTo>
                  <a:lnTo>
                    <a:pt x="2135" y="1152"/>
                  </a:lnTo>
                  <a:lnTo>
                    <a:pt x="1968" y="1465"/>
                  </a:lnTo>
                  <a:lnTo>
                    <a:pt x="1947" y="1549"/>
                  </a:lnTo>
                  <a:lnTo>
                    <a:pt x="1947" y="1549"/>
                  </a:lnTo>
                  <a:lnTo>
                    <a:pt x="1989" y="1528"/>
                  </a:lnTo>
                  <a:lnTo>
                    <a:pt x="2051" y="1570"/>
                  </a:lnTo>
                  <a:lnTo>
                    <a:pt x="2051" y="1654"/>
                  </a:lnTo>
                  <a:lnTo>
                    <a:pt x="2030" y="1758"/>
                  </a:lnTo>
                  <a:lnTo>
                    <a:pt x="1947" y="1821"/>
                  </a:lnTo>
                  <a:lnTo>
                    <a:pt x="1842" y="1821"/>
                  </a:lnTo>
                  <a:lnTo>
                    <a:pt x="1737" y="1863"/>
                  </a:lnTo>
                  <a:lnTo>
                    <a:pt x="1612" y="1989"/>
                  </a:lnTo>
                  <a:lnTo>
                    <a:pt x="1528" y="2051"/>
                  </a:lnTo>
                  <a:lnTo>
                    <a:pt x="1424" y="2198"/>
                  </a:lnTo>
                  <a:lnTo>
                    <a:pt x="1340" y="2198"/>
                  </a:lnTo>
                  <a:lnTo>
                    <a:pt x="1256" y="2240"/>
                  </a:lnTo>
                  <a:lnTo>
                    <a:pt x="1298" y="2344"/>
                  </a:lnTo>
                  <a:lnTo>
                    <a:pt x="1403" y="2449"/>
                  </a:lnTo>
                  <a:lnTo>
                    <a:pt x="1403" y="2574"/>
                  </a:lnTo>
                  <a:lnTo>
                    <a:pt x="1340" y="2700"/>
                  </a:lnTo>
                  <a:lnTo>
                    <a:pt x="1256" y="2700"/>
                  </a:lnTo>
                  <a:lnTo>
                    <a:pt x="1152" y="2616"/>
                  </a:lnTo>
                  <a:lnTo>
                    <a:pt x="1193" y="2574"/>
                  </a:lnTo>
                  <a:lnTo>
                    <a:pt x="1214" y="2512"/>
                  </a:lnTo>
                  <a:lnTo>
                    <a:pt x="1131" y="2470"/>
                  </a:lnTo>
                  <a:lnTo>
                    <a:pt x="1089" y="2365"/>
                  </a:lnTo>
                  <a:lnTo>
                    <a:pt x="984" y="2261"/>
                  </a:lnTo>
                  <a:lnTo>
                    <a:pt x="942" y="2365"/>
                  </a:lnTo>
                  <a:lnTo>
                    <a:pt x="942" y="2407"/>
                  </a:lnTo>
                  <a:lnTo>
                    <a:pt x="1005" y="2574"/>
                  </a:lnTo>
                  <a:lnTo>
                    <a:pt x="921" y="2721"/>
                  </a:lnTo>
                  <a:lnTo>
                    <a:pt x="901" y="2867"/>
                  </a:lnTo>
                  <a:lnTo>
                    <a:pt x="817" y="2909"/>
                  </a:lnTo>
                  <a:lnTo>
                    <a:pt x="775" y="2909"/>
                  </a:lnTo>
                  <a:lnTo>
                    <a:pt x="691" y="3098"/>
                  </a:lnTo>
                  <a:lnTo>
                    <a:pt x="712" y="3118"/>
                  </a:lnTo>
                  <a:lnTo>
                    <a:pt x="733" y="3244"/>
                  </a:lnTo>
                  <a:lnTo>
                    <a:pt x="733" y="3390"/>
                  </a:lnTo>
                  <a:lnTo>
                    <a:pt x="880" y="3516"/>
                  </a:lnTo>
                  <a:lnTo>
                    <a:pt x="901" y="3516"/>
                  </a:lnTo>
                  <a:lnTo>
                    <a:pt x="942" y="3495"/>
                  </a:lnTo>
                  <a:lnTo>
                    <a:pt x="1005" y="3537"/>
                  </a:lnTo>
                  <a:lnTo>
                    <a:pt x="1005" y="3662"/>
                  </a:lnTo>
                  <a:lnTo>
                    <a:pt x="921" y="3746"/>
                  </a:lnTo>
                  <a:lnTo>
                    <a:pt x="921" y="3809"/>
                  </a:lnTo>
                  <a:lnTo>
                    <a:pt x="1005" y="3872"/>
                  </a:lnTo>
                  <a:lnTo>
                    <a:pt x="1005" y="4039"/>
                  </a:lnTo>
                  <a:lnTo>
                    <a:pt x="921" y="4081"/>
                  </a:lnTo>
                  <a:lnTo>
                    <a:pt x="880" y="4165"/>
                  </a:lnTo>
                  <a:lnTo>
                    <a:pt x="921" y="4186"/>
                  </a:lnTo>
                  <a:lnTo>
                    <a:pt x="984" y="4290"/>
                  </a:lnTo>
                  <a:lnTo>
                    <a:pt x="942" y="4478"/>
                  </a:lnTo>
                  <a:lnTo>
                    <a:pt x="984" y="4771"/>
                  </a:lnTo>
                  <a:lnTo>
                    <a:pt x="901" y="4855"/>
                  </a:lnTo>
                  <a:lnTo>
                    <a:pt x="880" y="4918"/>
                  </a:lnTo>
                  <a:lnTo>
                    <a:pt x="942" y="5022"/>
                  </a:lnTo>
                  <a:lnTo>
                    <a:pt x="1047" y="4981"/>
                  </a:lnTo>
                  <a:lnTo>
                    <a:pt x="1047" y="4981"/>
                  </a:lnTo>
                  <a:lnTo>
                    <a:pt x="1026" y="5064"/>
                  </a:lnTo>
                  <a:lnTo>
                    <a:pt x="1089" y="5127"/>
                  </a:lnTo>
                  <a:lnTo>
                    <a:pt x="1152" y="5127"/>
                  </a:lnTo>
                  <a:lnTo>
                    <a:pt x="1152" y="5190"/>
                  </a:lnTo>
                  <a:lnTo>
                    <a:pt x="1110" y="5274"/>
                  </a:lnTo>
                  <a:lnTo>
                    <a:pt x="1047" y="5378"/>
                  </a:lnTo>
                  <a:lnTo>
                    <a:pt x="817" y="5608"/>
                  </a:lnTo>
                  <a:lnTo>
                    <a:pt x="775" y="5713"/>
                  </a:lnTo>
                  <a:lnTo>
                    <a:pt x="608" y="5859"/>
                  </a:lnTo>
                  <a:lnTo>
                    <a:pt x="398" y="5922"/>
                  </a:lnTo>
                  <a:lnTo>
                    <a:pt x="210" y="6048"/>
                  </a:lnTo>
                  <a:lnTo>
                    <a:pt x="64" y="6278"/>
                  </a:lnTo>
                  <a:lnTo>
                    <a:pt x="43" y="6466"/>
                  </a:lnTo>
                  <a:lnTo>
                    <a:pt x="1" y="6571"/>
                  </a:lnTo>
                  <a:lnTo>
                    <a:pt x="189" y="6655"/>
                  </a:lnTo>
                  <a:lnTo>
                    <a:pt x="377" y="6780"/>
                  </a:lnTo>
                  <a:lnTo>
                    <a:pt x="629" y="6947"/>
                  </a:lnTo>
                  <a:lnTo>
                    <a:pt x="733" y="6947"/>
                  </a:lnTo>
                  <a:lnTo>
                    <a:pt x="880" y="7094"/>
                  </a:lnTo>
                  <a:lnTo>
                    <a:pt x="838" y="7178"/>
                  </a:lnTo>
                  <a:lnTo>
                    <a:pt x="880" y="7261"/>
                  </a:lnTo>
                  <a:lnTo>
                    <a:pt x="1047" y="7282"/>
                  </a:lnTo>
                  <a:lnTo>
                    <a:pt x="1256" y="7366"/>
                  </a:lnTo>
                  <a:lnTo>
                    <a:pt x="1319" y="7408"/>
                  </a:lnTo>
                  <a:lnTo>
                    <a:pt x="1507" y="7471"/>
                  </a:lnTo>
                  <a:lnTo>
                    <a:pt x="1570" y="7387"/>
                  </a:lnTo>
                  <a:lnTo>
                    <a:pt x="1570" y="7282"/>
                  </a:lnTo>
                  <a:lnTo>
                    <a:pt x="1654" y="7199"/>
                  </a:lnTo>
                  <a:lnTo>
                    <a:pt x="1717" y="7199"/>
                  </a:lnTo>
                  <a:lnTo>
                    <a:pt x="1863" y="7282"/>
                  </a:lnTo>
                  <a:lnTo>
                    <a:pt x="1968" y="7303"/>
                  </a:lnTo>
                  <a:lnTo>
                    <a:pt x="1989" y="7387"/>
                  </a:lnTo>
                  <a:lnTo>
                    <a:pt x="2072" y="7429"/>
                  </a:lnTo>
                  <a:lnTo>
                    <a:pt x="2135" y="7429"/>
                  </a:lnTo>
                  <a:lnTo>
                    <a:pt x="2177" y="7512"/>
                  </a:lnTo>
                  <a:lnTo>
                    <a:pt x="2386" y="7575"/>
                  </a:lnTo>
                  <a:lnTo>
                    <a:pt x="2512" y="7596"/>
                  </a:lnTo>
                  <a:lnTo>
                    <a:pt x="2553" y="7638"/>
                  </a:lnTo>
                  <a:lnTo>
                    <a:pt x="2700" y="7805"/>
                  </a:lnTo>
                  <a:lnTo>
                    <a:pt x="2700" y="7910"/>
                  </a:lnTo>
                  <a:lnTo>
                    <a:pt x="2805" y="8098"/>
                  </a:lnTo>
                  <a:lnTo>
                    <a:pt x="2888" y="8098"/>
                  </a:lnTo>
                  <a:lnTo>
                    <a:pt x="3139" y="8203"/>
                  </a:lnTo>
                  <a:lnTo>
                    <a:pt x="3244" y="8349"/>
                  </a:lnTo>
                  <a:lnTo>
                    <a:pt x="3244" y="8517"/>
                  </a:lnTo>
                  <a:lnTo>
                    <a:pt x="3307" y="8517"/>
                  </a:lnTo>
                  <a:lnTo>
                    <a:pt x="3411" y="8559"/>
                  </a:lnTo>
                  <a:lnTo>
                    <a:pt x="3432" y="8684"/>
                  </a:lnTo>
                  <a:lnTo>
                    <a:pt x="3411" y="8768"/>
                  </a:lnTo>
                  <a:lnTo>
                    <a:pt x="3432" y="8852"/>
                  </a:lnTo>
                  <a:lnTo>
                    <a:pt x="3537" y="8872"/>
                  </a:lnTo>
                  <a:lnTo>
                    <a:pt x="3662" y="8852"/>
                  </a:lnTo>
                  <a:lnTo>
                    <a:pt x="3767" y="8872"/>
                  </a:lnTo>
                  <a:lnTo>
                    <a:pt x="3914" y="8872"/>
                  </a:lnTo>
                  <a:lnTo>
                    <a:pt x="3955" y="8831"/>
                  </a:lnTo>
                  <a:lnTo>
                    <a:pt x="4144" y="8747"/>
                  </a:lnTo>
                  <a:lnTo>
                    <a:pt x="4290" y="8768"/>
                  </a:lnTo>
                  <a:lnTo>
                    <a:pt x="4458" y="8852"/>
                  </a:lnTo>
                  <a:lnTo>
                    <a:pt x="4646" y="8747"/>
                  </a:lnTo>
                  <a:lnTo>
                    <a:pt x="4750" y="8747"/>
                  </a:lnTo>
                  <a:lnTo>
                    <a:pt x="4792" y="8831"/>
                  </a:lnTo>
                  <a:lnTo>
                    <a:pt x="4876" y="8831"/>
                  </a:lnTo>
                  <a:lnTo>
                    <a:pt x="4981" y="8872"/>
                  </a:lnTo>
                  <a:lnTo>
                    <a:pt x="5064" y="8956"/>
                  </a:lnTo>
                  <a:lnTo>
                    <a:pt x="5169" y="8935"/>
                  </a:lnTo>
                  <a:lnTo>
                    <a:pt x="5169" y="8998"/>
                  </a:lnTo>
                  <a:lnTo>
                    <a:pt x="4792" y="9626"/>
                  </a:lnTo>
                  <a:lnTo>
                    <a:pt x="4813" y="9709"/>
                  </a:lnTo>
                  <a:lnTo>
                    <a:pt x="4960" y="9688"/>
                  </a:lnTo>
                  <a:lnTo>
                    <a:pt x="5085" y="9688"/>
                  </a:lnTo>
                  <a:lnTo>
                    <a:pt x="5190" y="9772"/>
                  </a:lnTo>
                  <a:lnTo>
                    <a:pt x="5211" y="9898"/>
                  </a:lnTo>
                  <a:lnTo>
                    <a:pt x="5294" y="9584"/>
                  </a:lnTo>
                  <a:lnTo>
                    <a:pt x="5629" y="8370"/>
                  </a:lnTo>
                  <a:lnTo>
                    <a:pt x="5629" y="8308"/>
                  </a:lnTo>
                  <a:lnTo>
                    <a:pt x="5629" y="8098"/>
                  </a:lnTo>
                  <a:lnTo>
                    <a:pt x="5504" y="7847"/>
                  </a:lnTo>
                  <a:lnTo>
                    <a:pt x="5294" y="7680"/>
                  </a:lnTo>
                  <a:lnTo>
                    <a:pt x="5190" y="7533"/>
                  </a:lnTo>
                  <a:lnTo>
                    <a:pt x="5169" y="7219"/>
                  </a:lnTo>
                  <a:lnTo>
                    <a:pt x="5546" y="7094"/>
                  </a:lnTo>
                  <a:lnTo>
                    <a:pt x="5692" y="7199"/>
                  </a:lnTo>
                  <a:lnTo>
                    <a:pt x="5713" y="7094"/>
                  </a:lnTo>
                  <a:lnTo>
                    <a:pt x="5650" y="7010"/>
                  </a:lnTo>
                  <a:lnTo>
                    <a:pt x="5713" y="6968"/>
                  </a:lnTo>
                  <a:lnTo>
                    <a:pt x="5629" y="6801"/>
                  </a:lnTo>
                  <a:lnTo>
                    <a:pt x="5420" y="6738"/>
                  </a:lnTo>
                  <a:lnTo>
                    <a:pt x="5336" y="6592"/>
                  </a:lnTo>
                  <a:lnTo>
                    <a:pt x="5399" y="6424"/>
                  </a:lnTo>
                  <a:lnTo>
                    <a:pt x="6048" y="6424"/>
                  </a:lnTo>
                  <a:lnTo>
                    <a:pt x="6131" y="6341"/>
                  </a:lnTo>
                  <a:lnTo>
                    <a:pt x="6236" y="6341"/>
                  </a:lnTo>
                  <a:lnTo>
                    <a:pt x="6278" y="6383"/>
                  </a:lnTo>
                  <a:lnTo>
                    <a:pt x="6362" y="6383"/>
                  </a:lnTo>
                  <a:lnTo>
                    <a:pt x="6466" y="6257"/>
                  </a:lnTo>
                  <a:lnTo>
                    <a:pt x="6634" y="6215"/>
                  </a:lnTo>
                  <a:lnTo>
                    <a:pt x="6675" y="6320"/>
                  </a:lnTo>
                  <a:lnTo>
                    <a:pt x="6759" y="6424"/>
                  </a:lnTo>
                  <a:lnTo>
                    <a:pt x="6780" y="6550"/>
                  </a:lnTo>
                  <a:lnTo>
                    <a:pt x="6780" y="6696"/>
                  </a:lnTo>
                  <a:lnTo>
                    <a:pt x="6947" y="6675"/>
                  </a:lnTo>
                  <a:lnTo>
                    <a:pt x="6947" y="6571"/>
                  </a:lnTo>
                  <a:lnTo>
                    <a:pt x="6801" y="6278"/>
                  </a:lnTo>
                  <a:lnTo>
                    <a:pt x="6759" y="6131"/>
                  </a:lnTo>
                  <a:lnTo>
                    <a:pt x="6780" y="6069"/>
                  </a:lnTo>
                  <a:lnTo>
                    <a:pt x="6738" y="5964"/>
                  </a:lnTo>
                  <a:lnTo>
                    <a:pt x="6655" y="5922"/>
                  </a:lnTo>
                  <a:lnTo>
                    <a:pt x="6634" y="5839"/>
                  </a:lnTo>
                  <a:lnTo>
                    <a:pt x="6634" y="5818"/>
                  </a:lnTo>
                  <a:lnTo>
                    <a:pt x="6550" y="5839"/>
                  </a:lnTo>
                  <a:lnTo>
                    <a:pt x="6487" y="5839"/>
                  </a:lnTo>
                  <a:lnTo>
                    <a:pt x="6466" y="5734"/>
                  </a:lnTo>
                  <a:lnTo>
                    <a:pt x="6655" y="5399"/>
                  </a:lnTo>
                  <a:lnTo>
                    <a:pt x="6550" y="5106"/>
                  </a:lnTo>
                  <a:lnTo>
                    <a:pt x="6550" y="5022"/>
                  </a:lnTo>
                  <a:lnTo>
                    <a:pt x="6466" y="4960"/>
                  </a:lnTo>
                  <a:lnTo>
                    <a:pt x="6466" y="4771"/>
                  </a:lnTo>
                  <a:lnTo>
                    <a:pt x="6529" y="4604"/>
                  </a:lnTo>
                  <a:lnTo>
                    <a:pt x="6487" y="4541"/>
                  </a:lnTo>
                  <a:lnTo>
                    <a:pt x="6466" y="4332"/>
                  </a:lnTo>
                  <a:lnTo>
                    <a:pt x="6529" y="4248"/>
                  </a:lnTo>
                  <a:lnTo>
                    <a:pt x="6675" y="4227"/>
                  </a:lnTo>
                  <a:lnTo>
                    <a:pt x="6696" y="4144"/>
                  </a:lnTo>
                  <a:lnTo>
                    <a:pt x="6696" y="4039"/>
                  </a:lnTo>
                  <a:lnTo>
                    <a:pt x="6759" y="3955"/>
                  </a:lnTo>
                  <a:lnTo>
                    <a:pt x="6696" y="3725"/>
                  </a:lnTo>
                  <a:lnTo>
                    <a:pt x="6634" y="3662"/>
                  </a:lnTo>
                  <a:lnTo>
                    <a:pt x="6529" y="3662"/>
                  </a:lnTo>
                  <a:lnTo>
                    <a:pt x="6487" y="3725"/>
                  </a:lnTo>
                  <a:lnTo>
                    <a:pt x="6341" y="3704"/>
                  </a:lnTo>
                  <a:lnTo>
                    <a:pt x="6236" y="3704"/>
                  </a:lnTo>
                  <a:lnTo>
                    <a:pt x="6110" y="3746"/>
                  </a:lnTo>
                  <a:lnTo>
                    <a:pt x="6048" y="3725"/>
                  </a:lnTo>
                  <a:lnTo>
                    <a:pt x="5922" y="3662"/>
                  </a:lnTo>
                  <a:lnTo>
                    <a:pt x="5859" y="3704"/>
                  </a:lnTo>
                  <a:lnTo>
                    <a:pt x="5838" y="3662"/>
                  </a:lnTo>
                  <a:lnTo>
                    <a:pt x="5692" y="3704"/>
                  </a:lnTo>
                  <a:lnTo>
                    <a:pt x="5232" y="3286"/>
                  </a:lnTo>
                  <a:lnTo>
                    <a:pt x="5127" y="3223"/>
                  </a:lnTo>
                  <a:lnTo>
                    <a:pt x="4960" y="3202"/>
                  </a:lnTo>
                  <a:lnTo>
                    <a:pt x="4792" y="3223"/>
                  </a:lnTo>
                  <a:lnTo>
                    <a:pt x="4750" y="3244"/>
                  </a:lnTo>
                  <a:lnTo>
                    <a:pt x="4604" y="3202"/>
                  </a:lnTo>
                  <a:lnTo>
                    <a:pt x="4458" y="3202"/>
                  </a:lnTo>
                  <a:lnTo>
                    <a:pt x="4374" y="3244"/>
                  </a:lnTo>
                  <a:lnTo>
                    <a:pt x="4248" y="3202"/>
                  </a:lnTo>
                  <a:lnTo>
                    <a:pt x="4144" y="3181"/>
                  </a:lnTo>
                  <a:lnTo>
                    <a:pt x="3976" y="3118"/>
                  </a:lnTo>
                  <a:lnTo>
                    <a:pt x="3851" y="3014"/>
                  </a:lnTo>
                  <a:lnTo>
                    <a:pt x="3851" y="2909"/>
                  </a:lnTo>
                  <a:lnTo>
                    <a:pt x="3872" y="2867"/>
                  </a:lnTo>
                  <a:lnTo>
                    <a:pt x="3872" y="2784"/>
                  </a:lnTo>
                  <a:lnTo>
                    <a:pt x="3934" y="2658"/>
                  </a:lnTo>
                  <a:lnTo>
                    <a:pt x="3914" y="2554"/>
                  </a:lnTo>
                  <a:lnTo>
                    <a:pt x="3809" y="2386"/>
                  </a:lnTo>
                  <a:lnTo>
                    <a:pt x="3558" y="1968"/>
                  </a:lnTo>
                  <a:lnTo>
                    <a:pt x="3411" y="1968"/>
                  </a:lnTo>
                  <a:lnTo>
                    <a:pt x="3411" y="1926"/>
                  </a:lnTo>
                  <a:lnTo>
                    <a:pt x="3495" y="1737"/>
                  </a:lnTo>
                  <a:lnTo>
                    <a:pt x="3516" y="1549"/>
                  </a:lnTo>
                  <a:lnTo>
                    <a:pt x="3495" y="1445"/>
                  </a:lnTo>
                  <a:lnTo>
                    <a:pt x="3516" y="1319"/>
                  </a:lnTo>
                  <a:lnTo>
                    <a:pt x="3704" y="1047"/>
                  </a:lnTo>
                  <a:lnTo>
                    <a:pt x="3767" y="984"/>
                  </a:lnTo>
                  <a:lnTo>
                    <a:pt x="3872" y="838"/>
                  </a:lnTo>
                  <a:lnTo>
                    <a:pt x="3976" y="817"/>
                  </a:lnTo>
                  <a:lnTo>
                    <a:pt x="4039" y="775"/>
                  </a:lnTo>
                  <a:lnTo>
                    <a:pt x="4186" y="503"/>
                  </a:lnTo>
                  <a:lnTo>
                    <a:pt x="4499" y="377"/>
                  </a:lnTo>
                  <a:lnTo>
                    <a:pt x="4541" y="357"/>
                  </a:lnTo>
                  <a:lnTo>
                    <a:pt x="4604" y="357"/>
                  </a:lnTo>
                  <a:lnTo>
                    <a:pt x="4667" y="294"/>
                  </a:lnTo>
                  <a:lnTo>
                    <a:pt x="4688" y="210"/>
                  </a:lnTo>
                  <a:lnTo>
                    <a:pt x="4646" y="147"/>
                  </a:lnTo>
                  <a:lnTo>
                    <a:pt x="4437" y="43"/>
                  </a:lnTo>
                  <a:lnTo>
                    <a:pt x="435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54"/>
            <p:cNvSpPr/>
            <p:nvPr/>
          </p:nvSpPr>
          <p:spPr>
            <a:xfrm>
              <a:off x="3195231" y="3136533"/>
              <a:ext cx="40867" cy="42852"/>
            </a:xfrm>
            <a:custGeom>
              <a:avLst/>
              <a:gdLst/>
              <a:ahLst/>
              <a:cxnLst/>
              <a:rect l="l" t="t" r="r" b="b"/>
              <a:pathLst>
                <a:path w="3432" h="3768" extrusionOk="0">
                  <a:moveTo>
                    <a:pt x="1193" y="1"/>
                  </a:moveTo>
                  <a:lnTo>
                    <a:pt x="1172" y="168"/>
                  </a:lnTo>
                  <a:lnTo>
                    <a:pt x="1025" y="168"/>
                  </a:lnTo>
                  <a:lnTo>
                    <a:pt x="732" y="336"/>
                  </a:lnTo>
                  <a:lnTo>
                    <a:pt x="607" y="377"/>
                  </a:lnTo>
                  <a:lnTo>
                    <a:pt x="440" y="440"/>
                  </a:lnTo>
                  <a:lnTo>
                    <a:pt x="523" y="587"/>
                  </a:lnTo>
                  <a:lnTo>
                    <a:pt x="523" y="649"/>
                  </a:lnTo>
                  <a:lnTo>
                    <a:pt x="565" y="733"/>
                  </a:lnTo>
                  <a:lnTo>
                    <a:pt x="544" y="901"/>
                  </a:lnTo>
                  <a:lnTo>
                    <a:pt x="335" y="1131"/>
                  </a:lnTo>
                  <a:lnTo>
                    <a:pt x="314" y="1235"/>
                  </a:lnTo>
                  <a:lnTo>
                    <a:pt x="356" y="1277"/>
                  </a:lnTo>
                  <a:lnTo>
                    <a:pt x="251" y="1445"/>
                  </a:lnTo>
                  <a:lnTo>
                    <a:pt x="126" y="1465"/>
                  </a:lnTo>
                  <a:lnTo>
                    <a:pt x="21" y="1591"/>
                  </a:lnTo>
                  <a:lnTo>
                    <a:pt x="84" y="1696"/>
                  </a:lnTo>
                  <a:lnTo>
                    <a:pt x="126" y="1800"/>
                  </a:lnTo>
                  <a:lnTo>
                    <a:pt x="105" y="1905"/>
                  </a:lnTo>
                  <a:lnTo>
                    <a:pt x="126" y="2072"/>
                  </a:lnTo>
                  <a:lnTo>
                    <a:pt x="84" y="2198"/>
                  </a:lnTo>
                  <a:lnTo>
                    <a:pt x="0" y="2261"/>
                  </a:lnTo>
                  <a:lnTo>
                    <a:pt x="84" y="2323"/>
                  </a:lnTo>
                  <a:lnTo>
                    <a:pt x="209" y="2386"/>
                  </a:lnTo>
                  <a:lnTo>
                    <a:pt x="314" y="2491"/>
                  </a:lnTo>
                  <a:lnTo>
                    <a:pt x="419" y="2574"/>
                  </a:lnTo>
                  <a:lnTo>
                    <a:pt x="440" y="2533"/>
                  </a:lnTo>
                  <a:lnTo>
                    <a:pt x="502" y="2386"/>
                  </a:lnTo>
                  <a:lnTo>
                    <a:pt x="544" y="2323"/>
                  </a:lnTo>
                  <a:lnTo>
                    <a:pt x="628" y="2219"/>
                  </a:lnTo>
                  <a:lnTo>
                    <a:pt x="628" y="2323"/>
                  </a:lnTo>
                  <a:lnTo>
                    <a:pt x="649" y="2428"/>
                  </a:lnTo>
                  <a:lnTo>
                    <a:pt x="649" y="2365"/>
                  </a:lnTo>
                  <a:lnTo>
                    <a:pt x="649" y="2282"/>
                  </a:lnTo>
                  <a:lnTo>
                    <a:pt x="712" y="2282"/>
                  </a:lnTo>
                  <a:lnTo>
                    <a:pt x="732" y="2428"/>
                  </a:lnTo>
                  <a:lnTo>
                    <a:pt x="712" y="2595"/>
                  </a:lnTo>
                  <a:lnTo>
                    <a:pt x="712" y="2700"/>
                  </a:lnTo>
                  <a:lnTo>
                    <a:pt x="649" y="2826"/>
                  </a:lnTo>
                  <a:lnTo>
                    <a:pt x="502" y="2951"/>
                  </a:lnTo>
                  <a:lnTo>
                    <a:pt x="544" y="2993"/>
                  </a:lnTo>
                  <a:lnTo>
                    <a:pt x="607" y="3139"/>
                  </a:lnTo>
                  <a:lnTo>
                    <a:pt x="502" y="3202"/>
                  </a:lnTo>
                  <a:lnTo>
                    <a:pt x="398" y="3328"/>
                  </a:lnTo>
                  <a:lnTo>
                    <a:pt x="419" y="3432"/>
                  </a:lnTo>
                  <a:lnTo>
                    <a:pt x="523" y="3432"/>
                  </a:lnTo>
                  <a:lnTo>
                    <a:pt x="649" y="3370"/>
                  </a:lnTo>
                  <a:lnTo>
                    <a:pt x="712" y="3453"/>
                  </a:lnTo>
                  <a:lnTo>
                    <a:pt x="879" y="3516"/>
                  </a:lnTo>
                  <a:lnTo>
                    <a:pt x="984" y="3537"/>
                  </a:lnTo>
                  <a:lnTo>
                    <a:pt x="1151" y="3767"/>
                  </a:lnTo>
                  <a:lnTo>
                    <a:pt x="1235" y="3767"/>
                  </a:lnTo>
                  <a:lnTo>
                    <a:pt x="1339" y="3662"/>
                  </a:lnTo>
                  <a:lnTo>
                    <a:pt x="1779" y="2721"/>
                  </a:lnTo>
                  <a:lnTo>
                    <a:pt x="1883" y="2637"/>
                  </a:lnTo>
                  <a:lnTo>
                    <a:pt x="2448" y="2470"/>
                  </a:lnTo>
                  <a:lnTo>
                    <a:pt x="2720" y="2282"/>
                  </a:lnTo>
                  <a:lnTo>
                    <a:pt x="3118" y="1905"/>
                  </a:lnTo>
                  <a:lnTo>
                    <a:pt x="3264" y="1549"/>
                  </a:lnTo>
                  <a:lnTo>
                    <a:pt x="3369" y="1549"/>
                  </a:lnTo>
                  <a:lnTo>
                    <a:pt x="3390" y="1486"/>
                  </a:lnTo>
                  <a:lnTo>
                    <a:pt x="3432" y="1361"/>
                  </a:lnTo>
                  <a:lnTo>
                    <a:pt x="3390" y="1235"/>
                  </a:lnTo>
                  <a:lnTo>
                    <a:pt x="3285" y="1026"/>
                  </a:lnTo>
                  <a:lnTo>
                    <a:pt x="3285" y="963"/>
                  </a:lnTo>
                  <a:lnTo>
                    <a:pt x="3264" y="859"/>
                  </a:lnTo>
                  <a:lnTo>
                    <a:pt x="3181" y="817"/>
                  </a:lnTo>
                  <a:lnTo>
                    <a:pt x="3160" y="733"/>
                  </a:lnTo>
                  <a:lnTo>
                    <a:pt x="3055" y="712"/>
                  </a:lnTo>
                  <a:lnTo>
                    <a:pt x="2909" y="629"/>
                  </a:lnTo>
                  <a:lnTo>
                    <a:pt x="2846" y="629"/>
                  </a:lnTo>
                  <a:lnTo>
                    <a:pt x="2762" y="712"/>
                  </a:lnTo>
                  <a:lnTo>
                    <a:pt x="2762" y="817"/>
                  </a:lnTo>
                  <a:lnTo>
                    <a:pt x="2699" y="901"/>
                  </a:lnTo>
                  <a:lnTo>
                    <a:pt x="2511" y="838"/>
                  </a:lnTo>
                  <a:lnTo>
                    <a:pt x="2448" y="796"/>
                  </a:lnTo>
                  <a:lnTo>
                    <a:pt x="2239" y="712"/>
                  </a:lnTo>
                  <a:lnTo>
                    <a:pt x="2072" y="691"/>
                  </a:lnTo>
                  <a:lnTo>
                    <a:pt x="2030" y="608"/>
                  </a:lnTo>
                  <a:lnTo>
                    <a:pt x="2072" y="524"/>
                  </a:lnTo>
                  <a:lnTo>
                    <a:pt x="1925" y="377"/>
                  </a:lnTo>
                  <a:lnTo>
                    <a:pt x="1821" y="377"/>
                  </a:lnTo>
                  <a:lnTo>
                    <a:pt x="1569" y="210"/>
                  </a:lnTo>
                  <a:lnTo>
                    <a:pt x="1381" y="85"/>
                  </a:lnTo>
                  <a:lnTo>
                    <a:pt x="119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54"/>
            <p:cNvSpPr/>
            <p:nvPr/>
          </p:nvSpPr>
          <p:spPr>
            <a:xfrm>
              <a:off x="3192980" y="3146290"/>
              <a:ext cx="88711" cy="124938"/>
            </a:xfrm>
            <a:custGeom>
              <a:avLst/>
              <a:gdLst/>
              <a:ahLst/>
              <a:cxnLst/>
              <a:rect l="l" t="t" r="r" b="b"/>
              <a:pathLst>
                <a:path w="7450" h="10986" extrusionOk="0">
                  <a:moveTo>
                    <a:pt x="3453" y="1"/>
                  </a:moveTo>
                  <a:lnTo>
                    <a:pt x="3474" y="105"/>
                  </a:lnTo>
                  <a:lnTo>
                    <a:pt x="3474" y="168"/>
                  </a:lnTo>
                  <a:lnTo>
                    <a:pt x="3579" y="377"/>
                  </a:lnTo>
                  <a:lnTo>
                    <a:pt x="3621" y="503"/>
                  </a:lnTo>
                  <a:lnTo>
                    <a:pt x="3579" y="628"/>
                  </a:lnTo>
                  <a:lnTo>
                    <a:pt x="3558" y="691"/>
                  </a:lnTo>
                  <a:lnTo>
                    <a:pt x="3453" y="691"/>
                  </a:lnTo>
                  <a:lnTo>
                    <a:pt x="3307" y="1047"/>
                  </a:lnTo>
                  <a:lnTo>
                    <a:pt x="2909" y="1424"/>
                  </a:lnTo>
                  <a:lnTo>
                    <a:pt x="2637" y="1612"/>
                  </a:lnTo>
                  <a:lnTo>
                    <a:pt x="2072" y="1779"/>
                  </a:lnTo>
                  <a:lnTo>
                    <a:pt x="1968" y="1863"/>
                  </a:lnTo>
                  <a:lnTo>
                    <a:pt x="1528" y="2804"/>
                  </a:lnTo>
                  <a:lnTo>
                    <a:pt x="1424" y="2909"/>
                  </a:lnTo>
                  <a:lnTo>
                    <a:pt x="1340" y="2909"/>
                  </a:lnTo>
                  <a:lnTo>
                    <a:pt x="1173" y="2679"/>
                  </a:lnTo>
                  <a:lnTo>
                    <a:pt x="1068" y="2658"/>
                  </a:lnTo>
                  <a:lnTo>
                    <a:pt x="901" y="2595"/>
                  </a:lnTo>
                  <a:lnTo>
                    <a:pt x="838" y="2512"/>
                  </a:lnTo>
                  <a:lnTo>
                    <a:pt x="712" y="2574"/>
                  </a:lnTo>
                  <a:lnTo>
                    <a:pt x="608" y="2574"/>
                  </a:lnTo>
                  <a:lnTo>
                    <a:pt x="587" y="2470"/>
                  </a:lnTo>
                  <a:lnTo>
                    <a:pt x="691" y="2344"/>
                  </a:lnTo>
                  <a:lnTo>
                    <a:pt x="796" y="2281"/>
                  </a:lnTo>
                  <a:lnTo>
                    <a:pt x="733" y="2135"/>
                  </a:lnTo>
                  <a:lnTo>
                    <a:pt x="691" y="2093"/>
                  </a:lnTo>
                  <a:lnTo>
                    <a:pt x="398" y="2240"/>
                  </a:lnTo>
                  <a:lnTo>
                    <a:pt x="294" y="2344"/>
                  </a:lnTo>
                  <a:lnTo>
                    <a:pt x="105" y="2512"/>
                  </a:lnTo>
                  <a:lnTo>
                    <a:pt x="64" y="2679"/>
                  </a:lnTo>
                  <a:lnTo>
                    <a:pt x="1" y="2784"/>
                  </a:lnTo>
                  <a:lnTo>
                    <a:pt x="22" y="2825"/>
                  </a:lnTo>
                  <a:lnTo>
                    <a:pt x="105" y="2909"/>
                  </a:lnTo>
                  <a:lnTo>
                    <a:pt x="126" y="2993"/>
                  </a:lnTo>
                  <a:lnTo>
                    <a:pt x="64" y="3035"/>
                  </a:lnTo>
                  <a:lnTo>
                    <a:pt x="64" y="3097"/>
                  </a:lnTo>
                  <a:lnTo>
                    <a:pt x="189" y="3202"/>
                  </a:lnTo>
                  <a:lnTo>
                    <a:pt x="273" y="3348"/>
                  </a:lnTo>
                  <a:lnTo>
                    <a:pt x="231" y="3495"/>
                  </a:lnTo>
                  <a:lnTo>
                    <a:pt x="168" y="3495"/>
                  </a:lnTo>
                  <a:lnTo>
                    <a:pt x="85" y="3516"/>
                  </a:lnTo>
                  <a:lnTo>
                    <a:pt x="22" y="3621"/>
                  </a:lnTo>
                  <a:lnTo>
                    <a:pt x="126" y="3704"/>
                  </a:lnTo>
                  <a:lnTo>
                    <a:pt x="231" y="3746"/>
                  </a:lnTo>
                  <a:lnTo>
                    <a:pt x="419" y="3872"/>
                  </a:lnTo>
                  <a:lnTo>
                    <a:pt x="587" y="3913"/>
                  </a:lnTo>
                  <a:lnTo>
                    <a:pt x="817" y="4060"/>
                  </a:lnTo>
                  <a:lnTo>
                    <a:pt x="921" y="4081"/>
                  </a:lnTo>
                  <a:lnTo>
                    <a:pt x="963" y="4185"/>
                  </a:lnTo>
                  <a:lnTo>
                    <a:pt x="1068" y="4374"/>
                  </a:lnTo>
                  <a:lnTo>
                    <a:pt x="1110" y="4541"/>
                  </a:lnTo>
                  <a:lnTo>
                    <a:pt x="1173" y="4667"/>
                  </a:lnTo>
                  <a:lnTo>
                    <a:pt x="1424" y="4771"/>
                  </a:lnTo>
                  <a:lnTo>
                    <a:pt x="1486" y="4960"/>
                  </a:lnTo>
                  <a:lnTo>
                    <a:pt x="1549" y="5106"/>
                  </a:lnTo>
                  <a:lnTo>
                    <a:pt x="1591" y="5211"/>
                  </a:lnTo>
                  <a:lnTo>
                    <a:pt x="1633" y="5399"/>
                  </a:lnTo>
                  <a:lnTo>
                    <a:pt x="1696" y="5525"/>
                  </a:lnTo>
                  <a:lnTo>
                    <a:pt x="1800" y="5587"/>
                  </a:lnTo>
                  <a:lnTo>
                    <a:pt x="1905" y="5797"/>
                  </a:lnTo>
                  <a:lnTo>
                    <a:pt x="1905" y="5922"/>
                  </a:lnTo>
                  <a:lnTo>
                    <a:pt x="1884" y="5964"/>
                  </a:lnTo>
                  <a:lnTo>
                    <a:pt x="1989" y="6152"/>
                  </a:lnTo>
                  <a:lnTo>
                    <a:pt x="2177" y="6382"/>
                  </a:lnTo>
                  <a:lnTo>
                    <a:pt x="2219" y="6487"/>
                  </a:lnTo>
                  <a:lnTo>
                    <a:pt x="2198" y="6592"/>
                  </a:lnTo>
                  <a:lnTo>
                    <a:pt x="2219" y="6675"/>
                  </a:lnTo>
                  <a:lnTo>
                    <a:pt x="2302" y="6696"/>
                  </a:lnTo>
                  <a:lnTo>
                    <a:pt x="2491" y="6885"/>
                  </a:lnTo>
                  <a:lnTo>
                    <a:pt x="2533" y="6989"/>
                  </a:lnTo>
                  <a:lnTo>
                    <a:pt x="2574" y="7157"/>
                  </a:lnTo>
                  <a:lnTo>
                    <a:pt x="2616" y="7219"/>
                  </a:lnTo>
                  <a:lnTo>
                    <a:pt x="2784" y="7282"/>
                  </a:lnTo>
                  <a:lnTo>
                    <a:pt x="2805" y="7408"/>
                  </a:lnTo>
                  <a:lnTo>
                    <a:pt x="2951" y="7680"/>
                  </a:lnTo>
                  <a:lnTo>
                    <a:pt x="3014" y="7805"/>
                  </a:lnTo>
                  <a:lnTo>
                    <a:pt x="3202" y="8056"/>
                  </a:lnTo>
                  <a:lnTo>
                    <a:pt x="3202" y="8203"/>
                  </a:lnTo>
                  <a:lnTo>
                    <a:pt x="3139" y="8203"/>
                  </a:lnTo>
                  <a:lnTo>
                    <a:pt x="3098" y="8161"/>
                  </a:lnTo>
                  <a:lnTo>
                    <a:pt x="3098" y="8224"/>
                  </a:lnTo>
                  <a:lnTo>
                    <a:pt x="3118" y="8328"/>
                  </a:lnTo>
                  <a:lnTo>
                    <a:pt x="3118" y="8412"/>
                  </a:lnTo>
                  <a:lnTo>
                    <a:pt x="3160" y="8412"/>
                  </a:lnTo>
                  <a:lnTo>
                    <a:pt x="3244" y="8454"/>
                  </a:lnTo>
                  <a:lnTo>
                    <a:pt x="3265" y="8538"/>
                  </a:lnTo>
                  <a:lnTo>
                    <a:pt x="3244" y="8579"/>
                  </a:lnTo>
                  <a:lnTo>
                    <a:pt x="3432" y="8726"/>
                  </a:lnTo>
                  <a:lnTo>
                    <a:pt x="3621" y="8789"/>
                  </a:lnTo>
                  <a:lnTo>
                    <a:pt x="3642" y="8872"/>
                  </a:lnTo>
                  <a:lnTo>
                    <a:pt x="3725" y="8977"/>
                  </a:lnTo>
                  <a:lnTo>
                    <a:pt x="3830" y="8998"/>
                  </a:lnTo>
                  <a:lnTo>
                    <a:pt x="3872" y="9061"/>
                  </a:lnTo>
                  <a:lnTo>
                    <a:pt x="3893" y="9165"/>
                  </a:lnTo>
                  <a:lnTo>
                    <a:pt x="3976" y="9207"/>
                  </a:lnTo>
                  <a:lnTo>
                    <a:pt x="4165" y="9186"/>
                  </a:lnTo>
                  <a:lnTo>
                    <a:pt x="4206" y="9144"/>
                  </a:lnTo>
                  <a:lnTo>
                    <a:pt x="4186" y="9207"/>
                  </a:lnTo>
                  <a:lnTo>
                    <a:pt x="4269" y="9354"/>
                  </a:lnTo>
                  <a:lnTo>
                    <a:pt x="4458" y="9416"/>
                  </a:lnTo>
                  <a:lnTo>
                    <a:pt x="4562" y="9500"/>
                  </a:lnTo>
                  <a:lnTo>
                    <a:pt x="4562" y="9605"/>
                  </a:lnTo>
                  <a:lnTo>
                    <a:pt x="4667" y="9667"/>
                  </a:lnTo>
                  <a:lnTo>
                    <a:pt x="4792" y="9709"/>
                  </a:lnTo>
                  <a:lnTo>
                    <a:pt x="4834" y="9688"/>
                  </a:lnTo>
                  <a:lnTo>
                    <a:pt x="4939" y="9709"/>
                  </a:lnTo>
                  <a:lnTo>
                    <a:pt x="5148" y="9835"/>
                  </a:lnTo>
                  <a:lnTo>
                    <a:pt x="5315" y="9919"/>
                  </a:lnTo>
                  <a:lnTo>
                    <a:pt x="5420" y="9919"/>
                  </a:lnTo>
                  <a:lnTo>
                    <a:pt x="5462" y="9939"/>
                  </a:lnTo>
                  <a:lnTo>
                    <a:pt x="5504" y="10023"/>
                  </a:lnTo>
                  <a:lnTo>
                    <a:pt x="5650" y="10128"/>
                  </a:lnTo>
                  <a:lnTo>
                    <a:pt x="5755" y="10191"/>
                  </a:lnTo>
                  <a:lnTo>
                    <a:pt x="5859" y="10316"/>
                  </a:lnTo>
                  <a:lnTo>
                    <a:pt x="5943" y="10337"/>
                  </a:lnTo>
                  <a:lnTo>
                    <a:pt x="5985" y="10421"/>
                  </a:lnTo>
                  <a:lnTo>
                    <a:pt x="5964" y="10463"/>
                  </a:lnTo>
                  <a:lnTo>
                    <a:pt x="5964" y="10546"/>
                  </a:lnTo>
                  <a:lnTo>
                    <a:pt x="6090" y="10567"/>
                  </a:lnTo>
                  <a:lnTo>
                    <a:pt x="6236" y="10630"/>
                  </a:lnTo>
                  <a:lnTo>
                    <a:pt x="6403" y="10776"/>
                  </a:lnTo>
                  <a:lnTo>
                    <a:pt x="6550" y="10944"/>
                  </a:lnTo>
                  <a:lnTo>
                    <a:pt x="6655" y="10965"/>
                  </a:lnTo>
                  <a:lnTo>
                    <a:pt x="6675" y="10986"/>
                  </a:lnTo>
                  <a:lnTo>
                    <a:pt x="6801" y="10923"/>
                  </a:lnTo>
                  <a:lnTo>
                    <a:pt x="6927" y="10839"/>
                  </a:lnTo>
                  <a:lnTo>
                    <a:pt x="7010" y="10839"/>
                  </a:lnTo>
                  <a:lnTo>
                    <a:pt x="7115" y="10776"/>
                  </a:lnTo>
                  <a:lnTo>
                    <a:pt x="7178" y="10672"/>
                  </a:lnTo>
                  <a:lnTo>
                    <a:pt x="7073" y="10567"/>
                  </a:lnTo>
                  <a:lnTo>
                    <a:pt x="7094" y="10463"/>
                  </a:lnTo>
                  <a:lnTo>
                    <a:pt x="7136" y="10400"/>
                  </a:lnTo>
                  <a:lnTo>
                    <a:pt x="7240" y="10421"/>
                  </a:lnTo>
                  <a:lnTo>
                    <a:pt x="7219" y="10337"/>
                  </a:lnTo>
                  <a:lnTo>
                    <a:pt x="7136" y="10316"/>
                  </a:lnTo>
                  <a:lnTo>
                    <a:pt x="7094" y="10253"/>
                  </a:lnTo>
                  <a:lnTo>
                    <a:pt x="7199" y="10086"/>
                  </a:lnTo>
                  <a:lnTo>
                    <a:pt x="7324" y="10002"/>
                  </a:lnTo>
                  <a:lnTo>
                    <a:pt x="7429" y="9835"/>
                  </a:lnTo>
                  <a:lnTo>
                    <a:pt x="7450" y="9709"/>
                  </a:lnTo>
                  <a:lnTo>
                    <a:pt x="7282" y="9312"/>
                  </a:lnTo>
                  <a:lnTo>
                    <a:pt x="7324" y="9207"/>
                  </a:lnTo>
                  <a:lnTo>
                    <a:pt x="7324" y="9082"/>
                  </a:lnTo>
                  <a:lnTo>
                    <a:pt x="7303" y="8998"/>
                  </a:lnTo>
                  <a:lnTo>
                    <a:pt x="7282" y="8872"/>
                  </a:lnTo>
                  <a:lnTo>
                    <a:pt x="7324" y="8789"/>
                  </a:lnTo>
                  <a:lnTo>
                    <a:pt x="7387" y="8621"/>
                  </a:lnTo>
                  <a:lnTo>
                    <a:pt x="7345" y="8245"/>
                  </a:lnTo>
                  <a:lnTo>
                    <a:pt x="7303" y="8098"/>
                  </a:lnTo>
                  <a:lnTo>
                    <a:pt x="7387" y="7910"/>
                  </a:lnTo>
                  <a:lnTo>
                    <a:pt x="7387" y="7491"/>
                  </a:lnTo>
                  <a:lnTo>
                    <a:pt x="7450" y="7324"/>
                  </a:lnTo>
                  <a:lnTo>
                    <a:pt x="7450" y="7261"/>
                  </a:lnTo>
                  <a:lnTo>
                    <a:pt x="6927" y="6487"/>
                  </a:lnTo>
                  <a:lnTo>
                    <a:pt x="6906" y="6487"/>
                  </a:lnTo>
                  <a:lnTo>
                    <a:pt x="6864" y="6466"/>
                  </a:lnTo>
                  <a:lnTo>
                    <a:pt x="6675" y="6466"/>
                  </a:lnTo>
                  <a:lnTo>
                    <a:pt x="6571" y="6529"/>
                  </a:lnTo>
                  <a:lnTo>
                    <a:pt x="6445" y="6529"/>
                  </a:lnTo>
                  <a:lnTo>
                    <a:pt x="6383" y="6466"/>
                  </a:lnTo>
                  <a:lnTo>
                    <a:pt x="6362" y="6341"/>
                  </a:lnTo>
                  <a:lnTo>
                    <a:pt x="6341" y="6006"/>
                  </a:lnTo>
                  <a:lnTo>
                    <a:pt x="6341" y="5797"/>
                  </a:lnTo>
                  <a:lnTo>
                    <a:pt x="6383" y="5734"/>
                  </a:lnTo>
                  <a:lnTo>
                    <a:pt x="6403" y="5608"/>
                  </a:lnTo>
                  <a:lnTo>
                    <a:pt x="6362" y="5545"/>
                  </a:lnTo>
                  <a:lnTo>
                    <a:pt x="6152" y="5650"/>
                  </a:lnTo>
                  <a:lnTo>
                    <a:pt x="5922" y="5901"/>
                  </a:lnTo>
                  <a:lnTo>
                    <a:pt x="5608" y="5859"/>
                  </a:lnTo>
                  <a:lnTo>
                    <a:pt x="5357" y="5859"/>
                  </a:lnTo>
                  <a:lnTo>
                    <a:pt x="5315" y="5713"/>
                  </a:lnTo>
                  <a:lnTo>
                    <a:pt x="5211" y="5525"/>
                  </a:lnTo>
                  <a:lnTo>
                    <a:pt x="5023" y="5483"/>
                  </a:lnTo>
                  <a:lnTo>
                    <a:pt x="4688" y="5525"/>
                  </a:lnTo>
                  <a:lnTo>
                    <a:pt x="4813" y="5336"/>
                  </a:lnTo>
                  <a:lnTo>
                    <a:pt x="4520" y="4876"/>
                  </a:lnTo>
                  <a:lnTo>
                    <a:pt x="4374" y="4709"/>
                  </a:lnTo>
                  <a:lnTo>
                    <a:pt x="4395" y="4646"/>
                  </a:lnTo>
                  <a:lnTo>
                    <a:pt x="4374" y="4541"/>
                  </a:lnTo>
                  <a:lnTo>
                    <a:pt x="4416" y="4437"/>
                  </a:lnTo>
                  <a:lnTo>
                    <a:pt x="4416" y="4290"/>
                  </a:lnTo>
                  <a:lnTo>
                    <a:pt x="4395" y="4227"/>
                  </a:lnTo>
                  <a:lnTo>
                    <a:pt x="4458" y="4165"/>
                  </a:lnTo>
                  <a:lnTo>
                    <a:pt x="4458" y="4039"/>
                  </a:lnTo>
                  <a:lnTo>
                    <a:pt x="4625" y="3934"/>
                  </a:lnTo>
                  <a:lnTo>
                    <a:pt x="4709" y="3955"/>
                  </a:lnTo>
                  <a:lnTo>
                    <a:pt x="4792" y="3851"/>
                  </a:lnTo>
                  <a:lnTo>
                    <a:pt x="4730" y="3746"/>
                  </a:lnTo>
                  <a:lnTo>
                    <a:pt x="4688" y="3558"/>
                  </a:lnTo>
                  <a:lnTo>
                    <a:pt x="4834" y="3411"/>
                  </a:lnTo>
                  <a:lnTo>
                    <a:pt x="4813" y="3307"/>
                  </a:lnTo>
                  <a:lnTo>
                    <a:pt x="4897" y="3223"/>
                  </a:lnTo>
                  <a:lnTo>
                    <a:pt x="4876" y="3076"/>
                  </a:lnTo>
                  <a:lnTo>
                    <a:pt x="4981" y="3014"/>
                  </a:lnTo>
                  <a:lnTo>
                    <a:pt x="5106" y="2930"/>
                  </a:lnTo>
                  <a:lnTo>
                    <a:pt x="5232" y="2825"/>
                  </a:lnTo>
                  <a:lnTo>
                    <a:pt x="5295" y="2804"/>
                  </a:lnTo>
                  <a:lnTo>
                    <a:pt x="5357" y="2721"/>
                  </a:lnTo>
                  <a:lnTo>
                    <a:pt x="5650" y="2679"/>
                  </a:lnTo>
                  <a:lnTo>
                    <a:pt x="6069" y="2553"/>
                  </a:lnTo>
                  <a:lnTo>
                    <a:pt x="6090" y="2449"/>
                  </a:lnTo>
                  <a:lnTo>
                    <a:pt x="6152" y="2470"/>
                  </a:lnTo>
                  <a:lnTo>
                    <a:pt x="6299" y="2470"/>
                  </a:lnTo>
                  <a:lnTo>
                    <a:pt x="6445" y="2553"/>
                  </a:lnTo>
                  <a:lnTo>
                    <a:pt x="6445" y="2574"/>
                  </a:lnTo>
                  <a:lnTo>
                    <a:pt x="6550" y="2595"/>
                  </a:lnTo>
                  <a:lnTo>
                    <a:pt x="6592" y="2512"/>
                  </a:lnTo>
                  <a:lnTo>
                    <a:pt x="6592" y="2470"/>
                  </a:lnTo>
                  <a:lnTo>
                    <a:pt x="6571" y="2344"/>
                  </a:lnTo>
                  <a:lnTo>
                    <a:pt x="6466" y="2260"/>
                  </a:lnTo>
                  <a:lnTo>
                    <a:pt x="6341" y="2260"/>
                  </a:lnTo>
                  <a:lnTo>
                    <a:pt x="6194" y="2281"/>
                  </a:lnTo>
                  <a:lnTo>
                    <a:pt x="6173" y="2198"/>
                  </a:lnTo>
                  <a:lnTo>
                    <a:pt x="6550" y="1570"/>
                  </a:lnTo>
                  <a:lnTo>
                    <a:pt x="6550" y="1507"/>
                  </a:lnTo>
                  <a:lnTo>
                    <a:pt x="6445" y="1528"/>
                  </a:lnTo>
                  <a:lnTo>
                    <a:pt x="6362" y="1444"/>
                  </a:lnTo>
                  <a:lnTo>
                    <a:pt x="6257" y="1403"/>
                  </a:lnTo>
                  <a:lnTo>
                    <a:pt x="6173" y="1403"/>
                  </a:lnTo>
                  <a:lnTo>
                    <a:pt x="6131" y="1319"/>
                  </a:lnTo>
                  <a:lnTo>
                    <a:pt x="6027" y="1319"/>
                  </a:lnTo>
                  <a:lnTo>
                    <a:pt x="5839" y="1424"/>
                  </a:lnTo>
                  <a:lnTo>
                    <a:pt x="5671" y="1340"/>
                  </a:lnTo>
                  <a:lnTo>
                    <a:pt x="5525" y="1319"/>
                  </a:lnTo>
                  <a:lnTo>
                    <a:pt x="5336" y="1403"/>
                  </a:lnTo>
                  <a:lnTo>
                    <a:pt x="5295" y="1444"/>
                  </a:lnTo>
                  <a:lnTo>
                    <a:pt x="5148" y="1444"/>
                  </a:lnTo>
                  <a:lnTo>
                    <a:pt x="5043" y="1424"/>
                  </a:lnTo>
                  <a:lnTo>
                    <a:pt x="4918" y="1444"/>
                  </a:lnTo>
                  <a:lnTo>
                    <a:pt x="4813" y="1424"/>
                  </a:lnTo>
                  <a:lnTo>
                    <a:pt x="4792" y="1340"/>
                  </a:lnTo>
                  <a:lnTo>
                    <a:pt x="4813" y="1256"/>
                  </a:lnTo>
                  <a:lnTo>
                    <a:pt x="4792" y="1131"/>
                  </a:lnTo>
                  <a:lnTo>
                    <a:pt x="4688" y="1089"/>
                  </a:lnTo>
                  <a:lnTo>
                    <a:pt x="4625" y="1089"/>
                  </a:lnTo>
                  <a:lnTo>
                    <a:pt x="4625" y="921"/>
                  </a:lnTo>
                  <a:lnTo>
                    <a:pt x="4520" y="775"/>
                  </a:lnTo>
                  <a:lnTo>
                    <a:pt x="4269" y="670"/>
                  </a:lnTo>
                  <a:lnTo>
                    <a:pt x="4186" y="670"/>
                  </a:lnTo>
                  <a:lnTo>
                    <a:pt x="4081" y="482"/>
                  </a:lnTo>
                  <a:lnTo>
                    <a:pt x="4081" y="377"/>
                  </a:lnTo>
                  <a:lnTo>
                    <a:pt x="3934" y="210"/>
                  </a:lnTo>
                  <a:lnTo>
                    <a:pt x="3893" y="168"/>
                  </a:lnTo>
                  <a:lnTo>
                    <a:pt x="3767" y="147"/>
                  </a:lnTo>
                  <a:lnTo>
                    <a:pt x="3558" y="84"/>
                  </a:lnTo>
                  <a:lnTo>
                    <a:pt x="35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54"/>
            <p:cNvSpPr/>
            <p:nvPr/>
          </p:nvSpPr>
          <p:spPr>
            <a:xfrm>
              <a:off x="3275452" y="3211250"/>
              <a:ext cx="85722" cy="91389"/>
            </a:xfrm>
            <a:custGeom>
              <a:avLst/>
              <a:gdLst/>
              <a:ahLst/>
              <a:cxnLst/>
              <a:rect l="l" t="t" r="r" b="b"/>
              <a:pathLst>
                <a:path w="7199" h="8036" extrusionOk="0">
                  <a:moveTo>
                    <a:pt x="1967" y="1"/>
                  </a:moveTo>
                  <a:lnTo>
                    <a:pt x="1779" y="85"/>
                  </a:lnTo>
                  <a:lnTo>
                    <a:pt x="1612" y="126"/>
                  </a:lnTo>
                  <a:lnTo>
                    <a:pt x="1319" y="294"/>
                  </a:lnTo>
                  <a:lnTo>
                    <a:pt x="1235" y="545"/>
                  </a:lnTo>
                  <a:lnTo>
                    <a:pt x="1047" y="608"/>
                  </a:lnTo>
                  <a:lnTo>
                    <a:pt x="921" y="608"/>
                  </a:lnTo>
                  <a:lnTo>
                    <a:pt x="796" y="712"/>
                  </a:lnTo>
                  <a:lnTo>
                    <a:pt x="712" y="712"/>
                  </a:lnTo>
                  <a:lnTo>
                    <a:pt x="524" y="775"/>
                  </a:lnTo>
                  <a:lnTo>
                    <a:pt x="1" y="775"/>
                  </a:lnTo>
                  <a:lnTo>
                    <a:pt x="524" y="1549"/>
                  </a:lnTo>
                  <a:lnTo>
                    <a:pt x="524" y="1612"/>
                  </a:lnTo>
                  <a:lnTo>
                    <a:pt x="461" y="1779"/>
                  </a:lnTo>
                  <a:lnTo>
                    <a:pt x="461" y="2198"/>
                  </a:lnTo>
                  <a:lnTo>
                    <a:pt x="377" y="2386"/>
                  </a:lnTo>
                  <a:lnTo>
                    <a:pt x="419" y="2533"/>
                  </a:lnTo>
                  <a:lnTo>
                    <a:pt x="461" y="2909"/>
                  </a:lnTo>
                  <a:lnTo>
                    <a:pt x="398" y="3077"/>
                  </a:lnTo>
                  <a:lnTo>
                    <a:pt x="356" y="3160"/>
                  </a:lnTo>
                  <a:lnTo>
                    <a:pt x="377" y="3286"/>
                  </a:lnTo>
                  <a:lnTo>
                    <a:pt x="398" y="3370"/>
                  </a:lnTo>
                  <a:lnTo>
                    <a:pt x="398" y="3495"/>
                  </a:lnTo>
                  <a:lnTo>
                    <a:pt x="356" y="3600"/>
                  </a:lnTo>
                  <a:lnTo>
                    <a:pt x="524" y="3997"/>
                  </a:lnTo>
                  <a:lnTo>
                    <a:pt x="503" y="4123"/>
                  </a:lnTo>
                  <a:lnTo>
                    <a:pt x="398" y="4290"/>
                  </a:lnTo>
                  <a:lnTo>
                    <a:pt x="273" y="4374"/>
                  </a:lnTo>
                  <a:lnTo>
                    <a:pt x="168" y="4541"/>
                  </a:lnTo>
                  <a:lnTo>
                    <a:pt x="210" y="4604"/>
                  </a:lnTo>
                  <a:lnTo>
                    <a:pt x="293" y="4625"/>
                  </a:lnTo>
                  <a:lnTo>
                    <a:pt x="314" y="4709"/>
                  </a:lnTo>
                  <a:lnTo>
                    <a:pt x="356" y="4709"/>
                  </a:lnTo>
                  <a:lnTo>
                    <a:pt x="356" y="4834"/>
                  </a:lnTo>
                  <a:lnTo>
                    <a:pt x="482" y="4939"/>
                  </a:lnTo>
                  <a:lnTo>
                    <a:pt x="524" y="5002"/>
                  </a:lnTo>
                  <a:lnTo>
                    <a:pt x="565" y="5127"/>
                  </a:lnTo>
                  <a:lnTo>
                    <a:pt x="524" y="5232"/>
                  </a:lnTo>
                  <a:lnTo>
                    <a:pt x="524" y="5274"/>
                  </a:lnTo>
                  <a:lnTo>
                    <a:pt x="586" y="5483"/>
                  </a:lnTo>
                  <a:lnTo>
                    <a:pt x="670" y="5629"/>
                  </a:lnTo>
                  <a:lnTo>
                    <a:pt x="921" y="5839"/>
                  </a:lnTo>
                  <a:lnTo>
                    <a:pt x="942" y="5901"/>
                  </a:lnTo>
                  <a:lnTo>
                    <a:pt x="879" y="6090"/>
                  </a:lnTo>
                  <a:lnTo>
                    <a:pt x="921" y="6194"/>
                  </a:lnTo>
                  <a:lnTo>
                    <a:pt x="775" y="6508"/>
                  </a:lnTo>
                  <a:lnTo>
                    <a:pt x="879" y="6613"/>
                  </a:lnTo>
                  <a:lnTo>
                    <a:pt x="1130" y="6885"/>
                  </a:lnTo>
                  <a:lnTo>
                    <a:pt x="1570" y="8036"/>
                  </a:lnTo>
                  <a:lnTo>
                    <a:pt x="1737" y="8036"/>
                  </a:lnTo>
                  <a:lnTo>
                    <a:pt x="1758" y="7952"/>
                  </a:lnTo>
                  <a:lnTo>
                    <a:pt x="1863" y="7931"/>
                  </a:lnTo>
                  <a:lnTo>
                    <a:pt x="1863" y="7952"/>
                  </a:lnTo>
                  <a:lnTo>
                    <a:pt x="1946" y="7847"/>
                  </a:lnTo>
                  <a:lnTo>
                    <a:pt x="2051" y="7638"/>
                  </a:lnTo>
                  <a:lnTo>
                    <a:pt x="2260" y="7408"/>
                  </a:lnTo>
                  <a:lnTo>
                    <a:pt x="2407" y="7345"/>
                  </a:lnTo>
                  <a:lnTo>
                    <a:pt x="2553" y="7471"/>
                  </a:lnTo>
                  <a:lnTo>
                    <a:pt x="2721" y="7450"/>
                  </a:lnTo>
                  <a:lnTo>
                    <a:pt x="2804" y="7429"/>
                  </a:lnTo>
                  <a:lnTo>
                    <a:pt x="2930" y="7471"/>
                  </a:lnTo>
                  <a:lnTo>
                    <a:pt x="3139" y="7429"/>
                  </a:lnTo>
                  <a:lnTo>
                    <a:pt x="3244" y="7450"/>
                  </a:lnTo>
                  <a:lnTo>
                    <a:pt x="3286" y="7575"/>
                  </a:lnTo>
                  <a:lnTo>
                    <a:pt x="3348" y="7847"/>
                  </a:lnTo>
                  <a:lnTo>
                    <a:pt x="3411" y="7889"/>
                  </a:lnTo>
                  <a:lnTo>
                    <a:pt x="3453" y="7847"/>
                  </a:lnTo>
                  <a:lnTo>
                    <a:pt x="3453" y="7743"/>
                  </a:lnTo>
                  <a:lnTo>
                    <a:pt x="3516" y="7617"/>
                  </a:lnTo>
                  <a:lnTo>
                    <a:pt x="3516" y="7512"/>
                  </a:lnTo>
                  <a:lnTo>
                    <a:pt x="3620" y="7366"/>
                  </a:lnTo>
                  <a:lnTo>
                    <a:pt x="4227" y="7366"/>
                  </a:lnTo>
                  <a:lnTo>
                    <a:pt x="4353" y="7471"/>
                  </a:lnTo>
                  <a:lnTo>
                    <a:pt x="4374" y="7303"/>
                  </a:lnTo>
                  <a:lnTo>
                    <a:pt x="4541" y="6989"/>
                  </a:lnTo>
                  <a:lnTo>
                    <a:pt x="4562" y="6822"/>
                  </a:lnTo>
                  <a:lnTo>
                    <a:pt x="4541" y="6675"/>
                  </a:lnTo>
                  <a:lnTo>
                    <a:pt x="4478" y="6592"/>
                  </a:lnTo>
                  <a:lnTo>
                    <a:pt x="4667" y="6299"/>
                  </a:lnTo>
                  <a:lnTo>
                    <a:pt x="4750" y="6090"/>
                  </a:lnTo>
                  <a:lnTo>
                    <a:pt x="4750" y="5985"/>
                  </a:lnTo>
                  <a:lnTo>
                    <a:pt x="4876" y="5901"/>
                  </a:lnTo>
                  <a:lnTo>
                    <a:pt x="5650" y="5692"/>
                  </a:lnTo>
                  <a:lnTo>
                    <a:pt x="6319" y="5692"/>
                  </a:lnTo>
                  <a:lnTo>
                    <a:pt x="6696" y="5985"/>
                  </a:lnTo>
                  <a:lnTo>
                    <a:pt x="6780" y="5985"/>
                  </a:lnTo>
                  <a:lnTo>
                    <a:pt x="6864" y="6069"/>
                  </a:lnTo>
                  <a:lnTo>
                    <a:pt x="6926" y="5964"/>
                  </a:lnTo>
                  <a:lnTo>
                    <a:pt x="6905" y="5880"/>
                  </a:lnTo>
                  <a:lnTo>
                    <a:pt x="7198" y="5315"/>
                  </a:lnTo>
                  <a:lnTo>
                    <a:pt x="7177" y="5043"/>
                  </a:lnTo>
                  <a:lnTo>
                    <a:pt x="6884" y="4499"/>
                  </a:lnTo>
                  <a:lnTo>
                    <a:pt x="6571" y="4437"/>
                  </a:lnTo>
                  <a:lnTo>
                    <a:pt x="6591" y="4207"/>
                  </a:lnTo>
                  <a:lnTo>
                    <a:pt x="6550" y="3851"/>
                  </a:lnTo>
                  <a:lnTo>
                    <a:pt x="5524" y="3809"/>
                  </a:lnTo>
                  <a:lnTo>
                    <a:pt x="5545" y="3558"/>
                  </a:lnTo>
                  <a:lnTo>
                    <a:pt x="5315" y="3181"/>
                  </a:lnTo>
                  <a:lnTo>
                    <a:pt x="5399" y="3056"/>
                  </a:lnTo>
                  <a:lnTo>
                    <a:pt x="5336" y="2846"/>
                  </a:lnTo>
                  <a:lnTo>
                    <a:pt x="5378" y="2554"/>
                  </a:lnTo>
                  <a:lnTo>
                    <a:pt x="5315" y="2491"/>
                  </a:lnTo>
                  <a:lnTo>
                    <a:pt x="5106" y="2323"/>
                  </a:lnTo>
                  <a:lnTo>
                    <a:pt x="4771" y="2386"/>
                  </a:lnTo>
                  <a:lnTo>
                    <a:pt x="4604" y="2302"/>
                  </a:lnTo>
                  <a:lnTo>
                    <a:pt x="4499" y="2240"/>
                  </a:lnTo>
                  <a:lnTo>
                    <a:pt x="4457" y="2093"/>
                  </a:lnTo>
                  <a:lnTo>
                    <a:pt x="4290" y="2030"/>
                  </a:lnTo>
                  <a:lnTo>
                    <a:pt x="4060" y="1968"/>
                  </a:lnTo>
                  <a:lnTo>
                    <a:pt x="3955" y="1968"/>
                  </a:lnTo>
                  <a:lnTo>
                    <a:pt x="3746" y="1717"/>
                  </a:lnTo>
                  <a:lnTo>
                    <a:pt x="3620" y="1779"/>
                  </a:lnTo>
                  <a:lnTo>
                    <a:pt x="3411" y="1570"/>
                  </a:lnTo>
                  <a:lnTo>
                    <a:pt x="3181" y="1612"/>
                  </a:lnTo>
                  <a:lnTo>
                    <a:pt x="3118" y="1696"/>
                  </a:lnTo>
                  <a:lnTo>
                    <a:pt x="2993" y="1570"/>
                  </a:lnTo>
                  <a:lnTo>
                    <a:pt x="2804" y="1466"/>
                  </a:lnTo>
                  <a:lnTo>
                    <a:pt x="2679" y="1382"/>
                  </a:lnTo>
                  <a:lnTo>
                    <a:pt x="2616" y="1235"/>
                  </a:lnTo>
                  <a:lnTo>
                    <a:pt x="2490" y="1152"/>
                  </a:lnTo>
                  <a:lnTo>
                    <a:pt x="2407" y="942"/>
                  </a:lnTo>
                  <a:lnTo>
                    <a:pt x="2449" y="838"/>
                  </a:lnTo>
                  <a:lnTo>
                    <a:pt x="2386" y="545"/>
                  </a:lnTo>
                  <a:lnTo>
                    <a:pt x="2470" y="398"/>
                  </a:lnTo>
                  <a:lnTo>
                    <a:pt x="2407" y="189"/>
                  </a:lnTo>
                  <a:lnTo>
                    <a:pt x="2407" y="43"/>
                  </a:lnTo>
                  <a:lnTo>
                    <a:pt x="2365" y="1"/>
                  </a:lnTo>
                  <a:lnTo>
                    <a:pt x="2239" y="85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sp>
          <p:nvSpPr>
            <p:cNvPr id="6822" name="Google Shape;6822;p54"/>
            <p:cNvSpPr/>
            <p:nvPr/>
          </p:nvSpPr>
          <p:spPr>
            <a:xfrm>
              <a:off x="3327273" y="3275982"/>
              <a:ext cx="58811" cy="59262"/>
            </a:xfrm>
            <a:custGeom>
              <a:avLst/>
              <a:gdLst/>
              <a:ahLst/>
              <a:cxnLst/>
              <a:rect l="l" t="t" r="r" b="b"/>
              <a:pathLst>
                <a:path w="4939" h="5211" extrusionOk="0">
                  <a:moveTo>
                    <a:pt x="1298" y="0"/>
                  </a:moveTo>
                  <a:lnTo>
                    <a:pt x="524" y="209"/>
                  </a:lnTo>
                  <a:lnTo>
                    <a:pt x="398" y="293"/>
                  </a:lnTo>
                  <a:lnTo>
                    <a:pt x="398" y="398"/>
                  </a:lnTo>
                  <a:lnTo>
                    <a:pt x="315" y="607"/>
                  </a:lnTo>
                  <a:lnTo>
                    <a:pt x="126" y="900"/>
                  </a:lnTo>
                  <a:lnTo>
                    <a:pt x="189" y="983"/>
                  </a:lnTo>
                  <a:lnTo>
                    <a:pt x="210" y="1130"/>
                  </a:lnTo>
                  <a:lnTo>
                    <a:pt x="189" y="1297"/>
                  </a:lnTo>
                  <a:lnTo>
                    <a:pt x="22" y="1611"/>
                  </a:lnTo>
                  <a:lnTo>
                    <a:pt x="1" y="1779"/>
                  </a:lnTo>
                  <a:lnTo>
                    <a:pt x="1" y="1820"/>
                  </a:lnTo>
                  <a:lnTo>
                    <a:pt x="126" y="1946"/>
                  </a:lnTo>
                  <a:lnTo>
                    <a:pt x="231" y="1967"/>
                  </a:lnTo>
                  <a:lnTo>
                    <a:pt x="398" y="2239"/>
                  </a:lnTo>
                  <a:lnTo>
                    <a:pt x="754" y="2595"/>
                  </a:lnTo>
                  <a:lnTo>
                    <a:pt x="879" y="2595"/>
                  </a:lnTo>
                  <a:lnTo>
                    <a:pt x="1026" y="2720"/>
                  </a:lnTo>
                  <a:lnTo>
                    <a:pt x="1131" y="2888"/>
                  </a:lnTo>
                  <a:lnTo>
                    <a:pt x="1465" y="2971"/>
                  </a:lnTo>
                  <a:lnTo>
                    <a:pt x="1695" y="3097"/>
                  </a:lnTo>
                  <a:lnTo>
                    <a:pt x="1800" y="3097"/>
                  </a:lnTo>
                  <a:lnTo>
                    <a:pt x="2030" y="3327"/>
                  </a:lnTo>
                  <a:lnTo>
                    <a:pt x="2302" y="3452"/>
                  </a:lnTo>
                  <a:lnTo>
                    <a:pt x="2637" y="3515"/>
                  </a:lnTo>
                  <a:lnTo>
                    <a:pt x="2804" y="3641"/>
                  </a:lnTo>
                  <a:lnTo>
                    <a:pt x="2951" y="3808"/>
                  </a:lnTo>
                  <a:lnTo>
                    <a:pt x="3035" y="3934"/>
                  </a:lnTo>
                  <a:lnTo>
                    <a:pt x="2972" y="4059"/>
                  </a:lnTo>
                  <a:lnTo>
                    <a:pt x="2909" y="4185"/>
                  </a:lnTo>
                  <a:lnTo>
                    <a:pt x="2804" y="4269"/>
                  </a:lnTo>
                  <a:lnTo>
                    <a:pt x="2742" y="4373"/>
                  </a:lnTo>
                  <a:lnTo>
                    <a:pt x="2763" y="4478"/>
                  </a:lnTo>
                  <a:lnTo>
                    <a:pt x="2700" y="4708"/>
                  </a:lnTo>
                  <a:lnTo>
                    <a:pt x="2512" y="4896"/>
                  </a:lnTo>
                  <a:lnTo>
                    <a:pt x="2491" y="5022"/>
                  </a:lnTo>
                  <a:lnTo>
                    <a:pt x="2574" y="5022"/>
                  </a:lnTo>
                  <a:lnTo>
                    <a:pt x="2972" y="4959"/>
                  </a:lnTo>
                  <a:lnTo>
                    <a:pt x="3328" y="5064"/>
                  </a:lnTo>
                  <a:lnTo>
                    <a:pt x="3579" y="5210"/>
                  </a:lnTo>
                  <a:lnTo>
                    <a:pt x="3704" y="5168"/>
                  </a:lnTo>
                  <a:lnTo>
                    <a:pt x="3788" y="5168"/>
                  </a:lnTo>
                  <a:lnTo>
                    <a:pt x="3851" y="5210"/>
                  </a:lnTo>
                  <a:lnTo>
                    <a:pt x="3955" y="5064"/>
                  </a:lnTo>
                  <a:lnTo>
                    <a:pt x="3997" y="5022"/>
                  </a:lnTo>
                  <a:lnTo>
                    <a:pt x="4123" y="5085"/>
                  </a:lnTo>
                  <a:lnTo>
                    <a:pt x="4227" y="4959"/>
                  </a:lnTo>
                  <a:lnTo>
                    <a:pt x="4290" y="4792"/>
                  </a:lnTo>
                  <a:lnTo>
                    <a:pt x="4541" y="4603"/>
                  </a:lnTo>
                  <a:lnTo>
                    <a:pt x="4583" y="4478"/>
                  </a:lnTo>
                  <a:lnTo>
                    <a:pt x="4646" y="4352"/>
                  </a:lnTo>
                  <a:lnTo>
                    <a:pt x="4750" y="4248"/>
                  </a:lnTo>
                  <a:lnTo>
                    <a:pt x="4792" y="4038"/>
                  </a:lnTo>
                  <a:lnTo>
                    <a:pt x="4750" y="3976"/>
                  </a:lnTo>
                  <a:lnTo>
                    <a:pt x="4750" y="3829"/>
                  </a:lnTo>
                  <a:lnTo>
                    <a:pt x="4813" y="3808"/>
                  </a:lnTo>
                  <a:lnTo>
                    <a:pt x="4813" y="3724"/>
                  </a:lnTo>
                  <a:lnTo>
                    <a:pt x="4813" y="3662"/>
                  </a:lnTo>
                  <a:lnTo>
                    <a:pt x="4813" y="3599"/>
                  </a:lnTo>
                  <a:lnTo>
                    <a:pt x="4834" y="3599"/>
                  </a:lnTo>
                  <a:lnTo>
                    <a:pt x="4855" y="3515"/>
                  </a:lnTo>
                  <a:lnTo>
                    <a:pt x="4855" y="2971"/>
                  </a:lnTo>
                  <a:lnTo>
                    <a:pt x="4939" y="2888"/>
                  </a:lnTo>
                  <a:lnTo>
                    <a:pt x="4834" y="2867"/>
                  </a:lnTo>
                  <a:lnTo>
                    <a:pt x="4750" y="2783"/>
                  </a:lnTo>
                  <a:lnTo>
                    <a:pt x="4625" y="2720"/>
                  </a:lnTo>
                  <a:lnTo>
                    <a:pt x="4395" y="2867"/>
                  </a:lnTo>
                  <a:lnTo>
                    <a:pt x="4290" y="2825"/>
                  </a:lnTo>
                  <a:lnTo>
                    <a:pt x="4206" y="2616"/>
                  </a:lnTo>
                  <a:lnTo>
                    <a:pt x="4060" y="1988"/>
                  </a:lnTo>
                  <a:lnTo>
                    <a:pt x="4018" y="1862"/>
                  </a:lnTo>
                  <a:lnTo>
                    <a:pt x="3892" y="1820"/>
                  </a:lnTo>
                  <a:lnTo>
                    <a:pt x="3767" y="1716"/>
                  </a:lnTo>
                  <a:lnTo>
                    <a:pt x="3495" y="1841"/>
                  </a:lnTo>
                  <a:lnTo>
                    <a:pt x="3328" y="1758"/>
                  </a:lnTo>
                  <a:lnTo>
                    <a:pt x="3056" y="1779"/>
                  </a:lnTo>
                  <a:lnTo>
                    <a:pt x="2972" y="1737"/>
                  </a:lnTo>
                  <a:lnTo>
                    <a:pt x="2763" y="1758"/>
                  </a:lnTo>
                  <a:lnTo>
                    <a:pt x="2721" y="1632"/>
                  </a:lnTo>
                  <a:lnTo>
                    <a:pt x="2763" y="1528"/>
                  </a:lnTo>
                  <a:lnTo>
                    <a:pt x="2721" y="1360"/>
                  </a:lnTo>
                  <a:lnTo>
                    <a:pt x="2763" y="1025"/>
                  </a:lnTo>
                  <a:lnTo>
                    <a:pt x="2658" y="837"/>
                  </a:lnTo>
                  <a:lnTo>
                    <a:pt x="2658" y="670"/>
                  </a:lnTo>
                  <a:lnTo>
                    <a:pt x="2512" y="565"/>
                  </a:lnTo>
                  <a:lnTo>
                    <a:pt x="2553" y="419"/>
                  </a:lnTo>
                  <a:lnTo>
                    <a:pt x="2428" y="293"/>
                  </a:lnTo>
                  <a:lnTo>
                    <a:pt x="2344" y="293"/>
                  </a:lnTo>
                  <a:lnTo>
                    <a:pt x="19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6CBC2"/>
                </a:solidFill>
              </a:endParaRPr>
            </a:p>
          </p:txBody>
        </p:sp>
        <p:sp>
          <p:nvSpPr>
            <p:cNvPr id="6823" name="Google Shape;6823;p54"/>
            <p:cNvSpPr/>
            <p:nvPr/>
          </p:nvSpPr>
          <p:spPr>
            <a:xfrm>
              <a:off x="3363150" y="3352838"/>
              <a:ext cx="34889" cy="37848"/>
            </a:xfrm>
            <a:custGeom>
              <a:avLst/>
              <a:gdLst/>
              <a:ahLst/>
              <a:cxnLst/>
              <a:rect l="l" t="t" r="r" b="b"/>
              <a:pathLst>
                <a:path w="2930" h="3328" extrusionOk="0">
                  <a:moveTo>
                    <a:pt x="754" y="0"/>
                  </a:moveTo>
                  <a:lnTo>
                    <a:pt x="440" y="63"/>
                  </a:lnTo>
                  <a:lnTo>
                    <a:pt x="377" y="42"/>
                  </a:lnTo>
                  <a:lnTo>
                    <a:pt x="315" y="42"/>
                  </a:lnTo>
                  <a:lnTo>
                    <a:pt x="273" y="63"/>
                  </a:lnTo>
                  <a:lnTo>
                    <a:pt x="231" y="210"/>
                  </a:lnTo>
                  <a:lnTo>
                    <a:pt x="126" y="335"/>
                  </a:lnTo>
                  <a:lnTo>
                    <a:pt x="168" y="524"/>
                  </a:lnTo>
                  <a:lnTo>
                    <a:pt x="126" y="586"/>
                  </a:lnTo>
                  <a:lnTo>
                    <a:pt x="147" y="712"/>
                  </a:lnTo>
                  <a:lnTo>
                    <a:pt x="147" y="963"/>
                  </a:lnTo>
                  <a:lnTo>
                    <a:pt x="84" y="1047"/>
                  </a:lnTo>
                  <a:lnTo>
                    <a:pt x="84" y="1151"/>
                  </a:lnTo>
                  <a:lnTo>
                    <a:pt x="43" y="1277"/>
                  </a:lnTo>
                  <a:lnTo>
                    <a:pt x="84" y="1465"/>
                  </a:lnTo>
                  <a:lnTo>
                    <a:pt x="43" y="1507"/>
                  </a:lnTo>
                  <a:lnTo>
                    <a:pt x="63" y="1779"/>
                  </a:lnTo>
                  <a:lnTo>
                    <a:pt x="126" y="1967"/>
                  </a:lnTo>
                  <a:lnTo>
                    <a:pt x="84" y="2030"/>
                  </a:lnTo>
                  <a:lnTo>
                    <a:pt x="22" y="2114"/>
                  </a:lnTo>
                  <a:lnTo>
                    <a:pt x="1" y="2156"/>
                  </a:lnTo>
                  <a:lnTo>
                    <a:pt x="1" y="2428"/>
                  </a:lnTo>
                  <a:lnTo>
                    <a:pt x="63" y="2637"/>
                  </a:lnTo>
                  <a:lnTo>
                    <a:pt x="231" y="2867"/>
                  </a:lnTo>
                  <a:lnTo>
                    <a:pt x="315" y="2867"/>
                  </a:lnTo>
                  <a:lnTo>
                    <a:pt x="461" y="3034"/>
                  </a:lnTo>
                  <a:lnTo>
                    <a:pt x="545" y="3055"/>
                  </a:lnTo>
                  <a:lnTo>
                    <a:pt x="796" y="3034"/>
                  </a:lnTo>
                  <a:lnTo>
                    <a:pt x="963" y="3055"/>
                  </a:lnTo>
                  <a:lnTo>
                    <a:pt x="1089" y="3139"/>
                  </a:lnTo>
                  <a:lnTo>
                    <a:pt x="1172" y="3160"/>
                  </a:lnTo>
                  <a:lnTo>
                    <a:pt x="1277" y="3160"/>
                  </a:lnTo>
                  <a:lnTo>
                    <a:pt x="1298" y="3181"/>
                  </a:lnTo>
                  <a:lnTo>
                    <a:pt x="1277" y="3244"/>
                  </a:lnTo>
                  <a:lnTo>
                    <a:pt x="1277" y="3285"/>
                  </a:lnTo>
                  <a:lnTo>
                    <a:pt x="1382" y="3285"/>
                  </a:lnTo>
                  <a:lnTo>
                    <a:pt x="1507" y="3202"/>
                  </a:lnTo>
                  <a:lnTo>
                    <a:pt x="1654" y="3181"/>
                  </a:lnTo>
                  <a:lnTo>
                    <a:pt x="1800" y="3244"/>
                  </a:lnTo>
                  <a:lnTo>
                    <a:pt x="1842" y="3264"/>
                  </a:lnTo>
                  <a:lnTo>
                    <a:pt x="1926" y="3264"/>
                  </a:lnTo>
                  <a:lnTo>
                    <a:pt x="2009" y="3285"/>
                  </a:lnTo>
                  <a:lnTo>
                    <a:pt x="2093" y="3327"/>
                  </a:lnTo>
                  <a:lnTo>
                    <a:pt x="2135" y="3264"/>
                  </a:lnTo>
                  <a:lnTo>
                    <a:pt x="2156" y="3181"/>
                  </a:lnTo>
                  <a:lnTo>
                    <a:pt x="2177" y="3181"/>
                  </a:lnTo>
                  <a:lnTo>
                    <a:pt x="2239" y="3202"/>
                  </a:lnTo>
                  <a:lnTo>
                    <a:pt x="2449" y="3139"/>
                  </a:lnTo>
                  <a:lnTo>
                    <a:pt x="2574" y="2972"/>
                  </a:lnTo>
                  <a:lnTo>
                    <a:pt x="2637" y="2930"/>
                  </a:lnTo>
                  <a:lnTo>
                    <a:pt x="2616" y="2909"/>
                  </a:lnTo>
                  <a:lnTo>
                    <a:pt x="2658" y="2804"/>
                  </a:lnTo>
                  <a:lnTo>
                    <a:pt x="2784" y="2720"/>
                  </a:lnTo>
                  <a:lnTo>
                    <a:pt x="2784" y="2532"/>
                  </a:lnTo>
                  <a:lnTo>
                    <a:pt x="2867" y="2428"/>
                  </a:lnTo>
                  <a:lnTo>
                    <a:pt x="2930" y="2407"/>
                  </a:lnTo>
                  <a:lnTo>
                    <a:pt x="2888" y="2386"/>
                  </a:lnTo>
                  <a:lnTo>
                    <a:pt x="2825" y="2281"/>
                  </a:lnTo>
                  <a:lnTo>
                    <a:pt x="2784" y="2239"/>
                  </a:lnTo>
                  <a:lnTo>
                    <a:pt x="2784" y="2218"/>
                  </a:lnTo>
                  <a:lnTo>
                    <a:pt x="2742" y="2030"/>
                  </a:lnTo>
                  <a:lnTo>
                    <a:pt x="2846" y="1884"/>
                  </a:lnTo>
                  <a:lnTo>
                    <a:pt x="2867" y="1716"/>
                  </a:lnTo>
                  <a:lnTo>
                    <a:pt x="2742" y="1612"/>
                  </a:lnTo>
                  <a:lnTo>
                    <a:pt x="2574" y="1402"/>
                  </a:lnTo>
                  <a:lnTo>
                    <a:pt x="2449" y="1256"/>
                  </a:lnTo>
                  <a:lnTo>
                    <a:pt x="2239" y="1151"/>
                  </a:lnTo>
                  <a:lnTo>
                    <a:pt x="2114" y="1172"/>
                  </a:lnTo>
                  <a:lnTo>
                    <a:pt x="2114" y="1026"/>
                  </a:lnTo>
                  <a:lnTo>
                    <a:pt x="1988" y="879"/>
                  </a:lnTo>
                  <a:lnTo>
                    <a:pt x="1842" y="858"/>
                  </a:lnTo>
                  <a:lnTo>
                    <a:pt x="1695" y="775"/>
                  </a:lnTo>
                  <a:lnTo>
                    <a:pt x="1570" y="565"/>
                  </a:lnTo>
                  <a:lnTo>
                    <a:pt x="1486" y="565"/>
                  </a:lnTo>
                  <a:lnTo>
                    <a:pt x="1382" y="670"/>
                  </a:lnTo>
                  <a:lnTo>
                    <a:pt x="1319" y="670"/>
                  </a:lnTo>
                  <a:lnTo>
                    <a:pt x="1172" y="461"/>
                  </a:lnTo>
                  <a:lnTo>
                    <a:pt x="1110" y="314"/>
                  </a:lnTo>
                  <a:lnTo>
                    <a:pt x="984" y="251"/>
                  </a:lnTo>
                  <a:lnTo>
                    <a:pt x="859" y="63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24" name="Google Shape;6824;p54"/>
            <p:cNvGrpSpPr/>
            <p:nvPr/>
          </p:nvGrpSpPr>
          <p:grpSpPr>
            <a:xfrm>
              <a:off x="3280929" y="3294542"/>
              <a:ext cx="109894" cy="272224"/>
              <a:chOff x="2711750" y="3572300"/>
              <a:chExt cx="230725" cy="598425"/>
            </a:xfrm>
          </p:grpSpPr>
          <p:sp>
            <p:nvSpPr>
              <p:cNvPr id="6825" name="Google Shape;6825;p54"/>
              <p:cNvSpPr/>
              <p:nvPr/>
            </p:nvSpPr>
            <p:spPr>
              <a:xfrm>
                <a:off x="2711750" y="3572300"/>
                <a:ext cx="230725" cy="538800"/>
              </a:xfrm>
              <a:custGeom>
                <a:avLst/>
                <a:gdLst/>
                <a:ahLst/>
                <a:cxnLst/>
                <a:rect l="l" t="t" r="r" b="b"/>
                <a:pathLst>
                  <a:path w="9229" h="21552" extrusionOk="0">
                    <a:moveTo>
                      <a:pt x="1947" y="0"/>
                    </a:moveTo>
                    <a:lnTo>
                      <a:pt x="1800" y="42"/>
                    </a:lnTo>
                    <a:lnTo>
                      <a:pt x="1570" y="293"/>
                    </a:lnTo>
                    <a:lnTo>
                      <a:pt x="1466" y="502"/>
                    </a:lnTo>
                    <a:lnTo>
                      <a:pt x="1382" y="607"/>
                    </a:lnTo>
                    <a:lnTo>
                      <a:pt x="1466" y="753"/>
                    </a:lnTo>
                    <a:lnTo>
                      <a:pt x="1298" y="1402"/>
                    </a:lnTo>
                    <a:lnTo>
                      <a:pt x="629" y="1779"/>
                    </a:lnTo>
                    <a:lnTo>
                      <a:pt x="566" y="1925"/>
                    </a:lnTo>
                    <a:lnTo>
                      <a:pt x="691" y="2030"/>
                    </a:lnTo>
                    <a:lnTo>
                      <a:pt x="733" y="2134"/>
                    </a:lnTo>
                    <a:lnTo>
                      <a:pt x="650" y="2281"/>
                    </a:lnTo>
                    <a:lnTo>
                      <a:pt x="670" y="2448"/>
                    </a:lnTo>
                    <a:lnTo>
                      <a:pt x="796" y="2616"/>
                    </a:lnTo>
                    <a:lnTo>
                      <a:pt x="796" y="2762"/>
                    </a:lnTo>
                    <a:lnTo>
                      <a:pt x="691" y="2846"/>
                    </a:lnTo>
                    <a:lnTo>
                      <a:pt x="670" y="2950"/>
                    </a:lnTo>
                    <a:lnTo>
                      <a:pt x="754" y="3013"/>
                    </a:lnTo>
                    <a:lnTo>
                      <a:pt x="796" y="3076"/>
                    </a:lnTo>
                    <a:lnTo>
                      <a:pt x="796" y="3243"/>
                    </a:lnTo>
                    <a:lnTo>
                      <a:pt x="859" y="3285"/>
                    </a:lnTo>
                    <a:lnTo>
                      <a:pt x="775" y="3390"/>
                    </a:lnTo>
                    <a:lnTo>
                      <a:pt x="670" y="3453"/>
                    </a:lnTo>
                    <a:lnTo>
                      <a:pt x="524" y="3599"/>
                    </a:lnTo>
                    <a:lnTo>
                      <a:pt x="357" y="3997"/>
                    </a:lnTo>
                    <a:lnTo>
                      <a:pt x="252" y="4164"/>
                    </a:lnTo>
                    <a:lnTo>
                      <a:pt x="210" y="4582"/>
                    </a:lnTo>
                    <a:lnTo>
                      <a:pt x="126" y="4645"/>
                    </a:lnTo>
                    <a:lnTo>
                      <a:pt x="147" y="5022"/>
                    </a:lnTo>
                    <a:lnTo>
                      <a:pt x="252" y="5210"/>
                    </a:lnTo>
                    <a:lnTo>
                      <a:pt x="252" y="5461"/>
                    </a:lnTo>
                    <a:lnTo>
                      <a:pt x="168" y="5566"/>
                    </a:lnTo>
                    <a:lnTo>
                      <a:pt x="168" y="5859"/>
                    </a:lnTo>
                    <a:lnTo>
                      <a:pt x="22" y="5942"/>
                    </a:lnTo>
                    <a:lnTo>
                      <a:pt x="1" y="6152"/>
                    </a:lnTo>
                    <a:lnTo>
                      <a:pt x="43" y="6424"/>
                    </a:lnTo>
                    <a:lnTo>
                      <a:pt x="147" y="6570"/>
                    </a:lnTo>
                    <a:lnTo>
                      <a:pt x="168" y="6675"/>
                    </a:lnTo>
                    <a:lnTo>
                      <a:pt x="315" y="6884"/>
                    </a:lnTo>
                    <a:lnTo>
                      <a:pt x="378" y="7051"/>
                    </a:lnTo>
                    <a:lnTo>
                      <a:pt x="461" y="7407"/>
                    </a:lnTo>
                    <a:lnTo>
                      <a:pt x="545" y="7470"/>
                    </a:lnTo>
                    <a:lnTo>
                      <a:pt x="587" y="7930"/>
                    </a:lnTo>
                    <a:lnTo>
                      <a:pt x="566" y="8181"/>
                    </a:lnTo>
                    <a:lnTo>
                      <a:pt x="461" y="8202"/>
                    </a:lnTo>
                    <a:lnTo>
                      <a:pt x="357" y="8453"/>
                    </a:lnTo>
                    <a:lnTo>
                      <a:pt x="378" y="8683"/>
                    </a:lnTo>
                    <a:lnTo>
                      <a:pt x="252" y="8872"/>
                    </a:lnTo>
                    <a:lnTo>
                      <a:pt x="336" y="8935"/>
                    </a:lnTo>
                    <a:lnTo>
                      <a:pt x="440" y="9123"/>
                    </a:lnTo>
                    <a:lnTo>
                      <a:pt x="461" y="9332"/>
                    </a:lnTo>
                    <a:lnTo>
                      <a:pt x="336" y="9458"/>
                    </a:lnTo>
                    <a:lnTo>
                      <a:pt x="210" y="9709"/>
                    </a:lnTo>
                    <a:lnTo>
                      <a:pt x="210" y="10085"/>
                    </a:lnTo>
                    <a:lnTo>
                      <a:pt x="210" y="10253"/>
                    </a:lnTo>
                    <a:lnTo>
                      <a:pt x="147" y="10483"/>
                    </a:lnTo>
                    <a:lnTo>
                      <a:pt x="482" y="11173"/>
                    </a:lnTo>
                    <a:lnTo>
                      <a:pt x="419" y="11278"/>
                    </a:lnTo>
                    <a:lnTo>
                      <a:pt x="252" y="11341"/>
                    </a:lnTo>
                    <a:lnTo>
                      <a:pt x="231" y="11655"/>
                    </a:lnTo>
                    <a:lnTo>
                      <a:pt x="22" y="11948"/>
                    </a:lnTo>
                    <a:lnTo>
                      <a:pt x="43" y="12157"/>
                    </a:lnTo>
                    <a:lnTo>
                      <a:pt x="147" y="12345"/>
                    </a:lnTo>
                    <a:lnTo>
                      <a:pt x="126" y="12764"/>
                    </a:lnTo>
                    <a:lnTo>
                      <a:pt x="147" y="13119"/>
                    </a:lnTo>
                    <a:lnTo>
                      <a:pt x="210" y="13391"/>
                    </a:lnTo>
                    <a:lnTo>
                      <a:pt x="315" y="13433"/>
                    </a:lnTo>
                    <a:lnTo>
                      <a:pt x="357" y="13538"/>
                    </a:lnTo>
                    <a:lnTo>
                      <a:pt x="336" y="13705"/>
                    </a:lnTo>
                    <a:lnTo>
                      <a:pt x="210" y="13789"/>
                    </a:lnTo>
                    <a:lnTo>
                      <a:pt x="231" y="14103"/>
                    </a:lnTo>
                    <a:cubicBezTo>
                      <a:pt x="252" y="14165"/>
                      <a:pt x="252" y="14270"/>
                      <a:pt x="273" y="14354"/>
                    </a:cubicBezTo>
                    <a:lnTo>
                      <a:pt x="273" y="14375"/>
                    </a:lnTo>
                    <a:lnTo>
                      <a:pt x="461" y="14437"/>
                    </a:lnTo>
                    <a:lnTo>
                      <a:pt x="461" y="14626"/>
                    </a:lnTo>
                    <a:lnTo>
                      <a:pt x="461" y="14772"/>
                    </a:lnTo>
                    <a:lnTo>
                      <a:pt x="566" y="15002"/>
                    </a:lnTo>
                    <a:lnTo>
                      <a:pt x="608" y="15274"/>
                    </a:lnTo>
                    <a:lnTo>
                      <a:pt x="712" y="15295"/>
                    </a:lnTo>
                    <a:lnTo>
                      <a:pt x="796" y="15253"/>
                    </a:lnTo>
                    <a:lnTo>
                      <a:pt x="880" y="15274"/>
                    </a:lnTo>
                    <a:lnTo>
                      <a:pt x="880" y="15400"/>
                    </a:lnTo>
                    <a:lnTo>
                      <a:pt x="754" y="15567"/>
                    </a:lnTo>
                    <a:lnTo>
                      <a:pt x="482" y="15567"/>
                    </a:lnTo>
                    <a:lnTo>
                      <a:pt x="440" y="15672"/>
                    </a:lnTo>
                    <a:lnTo>
                      <a:pt x="524" y="15735"/>
                    </a:lnTo>
                    <a:lnTo>
                      <a:pt x="545" y="15714"/>
                    </a:lnTo>
                    <a:lnTo>
                      <a:pt x="670" y="15714"/>
                    </a:lnTo>
                    <a:lnTo>
                      <a:pt x="859" y="15839"/>
                    </a:lnTo>
                    <a:lnTo>
                      <a:pt x="984" y="16049"/>
                    </a:lnTo>
                    <a:lnTo>
                      <a:pt x="984" y="16195"/>
                    </a:lnTo>
                    <a:lnTo>
                      <a:pt x="838" y="16321"/>
                    </a:lnTo>
                    <a:lnTo>
                      <a:pt x="838" y="16425"/>
                    </a:lnTo>
                    <a:lnTo>
                      <a:pt x="901" y="16572"/>
                    </a:lnTo>
                    <a:lnTo>
                      <a:pt x="963" y="16885"/>
                    </a:lnTo>
                    <a:lnTo>
                      <a:pt x="1047" y="17137"/>
                    </a:lnTo>
                    <a:lnTo>
                      <a:pt x="942" y="17241"/>
                    </a:lnTo>
                    <a:lnTo>
                      <a:pt x="901" y="17367"/>
                    </a:lnTo>
                    <a:lnTo>
                      <a:pt x="1005" y="17618"/>
                    </a:lnTo>
                    <a:lnTo>
                      <a:pt x="901" y="17764"/>
                    </a:lnTo>
                    <a:lnTo>
                      <a:pt x="859" y="18015"/>
                    </a:lnTo>
                    <a:lnTo>
                      <a:pt x="942" y="18246"/>
                    </a:lnTo>
                    <a:lnTo>
                      <a:pt x="984" y="18559"/>
                    </a:lnTo>
                    <a:lnTo>
                      <a:pt x="942" y="18852"/>
                    </a:lnTo>
                    <a:lnTo>
                      <a:pt x="733" y="19062"/>
                    </a:lnTo>
                    <a:lnTo>
                      <a:pt x="587" y="19250"/>
                    </a:lnTo>
                    <a:lnTo>
                      <a:pt x="524" y="19752"/>
                    </a:lnTo>
                    <a:cubicBezTo>
                      <a:pt x="545" y="19815"/>
                      <a:pt x="545" y="19898"/>
                      <a:pt x="566" y="19982"/>
                    </a:cubicBezTo>
                    <a:lnTo>
                      <a:pt x="796" y="20422"/>
                    </a:lnTo>
                    <a:lnTo>
                      <a:pt x="942" y="20422"/>
                    </a:lnTo>
                    <a:lnTo>
                      <a:pt x="1047" y="20317"/>
                    </a:lnTo>
                    <a:lnTo>
                      <a:pt x="1214" y="20233"/>
                    </a:lnTo>
                    <a:lnTo>
                      <a:pt x="1361" y="20233"/>
                    </a:lnTo>
                    <a:lnTo>
                      <a:pt x="1361" y="20401"/>
                    </a:lnTo>
                    <a:lnTo>
                      <a:pt x="1382" y="20735"/>
                    </a:lnTo>
                    <a:lnTo>
                      <a:pt x="1507" y="20840"/>
                    </a:lnTo>
                    <a:lnTo>
                      <a:pt x="1570" y="21049"/>
                    </a:lnTo>
                    <a:lnTo>
                      <a:pt x="1633" y="21279"/>
                    </a:lnTo>
                    <a:lnTo>
                      <a:pt x="1926" y="21321"/>
                    </a:lnTo>
                    <a:lnTo>
                      <a:pt x="2030" y="21363"/>
                    </a:lnTo>
                    <a:lnTo>
                      <a:pt x="2449" y="21279"/>
                    </a:lnTo>
                    <a:lnTo>
                      <a:pt x="3181" y="21279"/>
                    </a:lnTo>
                    <a:lnTo>
                      <a:pt x="3244" y="21342"/>
                    </a:lnTo>
                    <a:lnTo>
                      <a:pt x="3370" y="21363"/>
                    </a:lnTo>
                    <a:lnTo>
                      <a:pt x="3516" y="21489"/>
                    </a:lnTo>
                    <a:lnTo>
                      <a:pt x="3663" y="21551"/>
                    </a:lnTo>
                    <a:lnTo>
                      <a:pt x="3704" y="21551"/>
                    </a:lnTo>
                    <a:lnTo>
                      <a:pt x="3704" y="21447"/>
                    </a:lnTo>
                    <a:lnTo>
                      <a:pt x="3600" y="21363"/>
                    </a:lnTo>
                    <a:lnTo>
                      <a:pt x="3411" y="21238"/>
                    </a:lnTo>
                    <a:lnTo>
                      <a:pt x="3391" y="21133"/>
                    </a:lnTo>
                    <a:lnTo>
                      <a:pt x="3286" y="21028"/>
                    </a:lnTo>
                    <a:lnTo>
                      <a:pt x="3202" y="21049"/>
                    </a:lnTo>
                    <a:lnTo>
                      <a:pt x="3160" y="21007"/>
                    </a:lnTo>
                    <a:lnTo>
                      <a:pt x="3244" y="20945"/>
                    </a:lnTo>
                    <a:lnTo>
                      <a:pt x="3265" y="20861"/>
                    </a:lnTo>
                    <a:lnTo>
                      <a:pt x="3244" y="20840"/>
                    </a:lnTo>
                    <a:lnTo>
                      <a:pt x="3244" y="20756"/>
                    </a:lnTo>
                    <a:lnTo>
                      <a:pt x="3139" y="20505"/>
                    </a:lnTo>
                    <a:lnTo>
                      <a:pt x="3035" y="20317"/>
                    </a:lnTo>
                    <a:lnTo>
                      <a:pt x="2993" y="20129"/>
                    </a:lnTo>
                    <a:lnTo>
                      <a:pt x="3077" y="19961"/>
                    </a:lnTo>
                    <a:lnTo>
                      <a:pt x="3202" y="19857"/>
                    </a:lnTo>
                    <a:lnTo>
                      <a:pt x="3265" y="19752"/>
                    </a:lnTo>
                    <a:lnTo>
                      <a:pt x="3202" y="19689"/>
                    </a:lnTo>
                    <a:lnTo>
                      <a:pt x="3202" y="19585"/>
                    </a:lnTo>
                    <a:lnTo>
                      <a:pt x="3160" y="19501"/>
                    </a:lnTo>
                    <a:lnTo>
                      <a:pt x="3244" y="19564"/>
                    </a:lnTo>
                    <a:lnTo>
                      <a:pt x="3307" y="19647"/>
                    </a:lnTo>
                    <a:lnTo>
                      <a:pt x="3391" y="19668"/>
                    </a:lnTo>
                    <a:lnTo>
                      <a:pt x="3516" y="19564"/>
                    </a:lnTo>
                    <a:lnTo>
                      <a:pt x="3558" y="19480"/>
                    </a:lnTo>
                    <a:lnTo>
                      <a:pt x="3663" y="19354"/>
                    </a:lnTo>
                    <a:lnTo>
                      <a:pt x="3683" y="19250"/>
                    </a:lnTo>
                    <a:lnTo>
                      <a:pt x="3663" y="19062"/>
                    </a:lnTo>
                    <a:lnTo>
                      <a:pt x="3579" y="19041"/>
                    </a:lnTo>
                    <a:lnTo>
                      <a:pt x="3516" y="19082"/>
                    </a:lnTo>
                    <a:lnTo>
                      <a:pt x="3516" y="19082"/>
                    </a:lnTo>
                    <a:lnTo>
                      <a:pt x="3558" y="19020"/>
                    </a:lnTo>
                    <a:lnTo>
                      <a:pt x="3663" y="18915"/>
                    </a:lnTo>
                    <a:lnTo>
                      <a:pt x="3704" y="18769"/>
                    </a:lnTo>
                    <a:lnTo>
                      <a:pt x="3725" y="18643"/>
                    </a:lnTo>
                    <a:lnTo>
                      <a:pt x="3872" y="18518"/>
                    </a:lnTo>
                    <a:lnTo>
                      <a:pt x="3976" y="18518"/>
                    </a:lnTo>
                    <a:lnTo>
                      <a:pt x="4018" y="18392"/>
                    </a:lnTo>
                    <a:lnTo>
                      <a:pt x="4102" y="18287"/>
                    </a:lnTo>
                    <a:lnTo>
                      <a:pt x="4144" y="18246"/>
                    </a:lnTo>
                    <a:lnTo>
                      <a:pt x="4186" y="18141"/>
                    </a:lnTo>
                    <a:lnTo>
                      <a:pt x="4248" y="18099"/>
                    </a:lnTo>
                    <a:lnTo>
                      <a:pt x="4332" y="17994"/>
                    </a:lnTo>
                    <a:lnTo>
                      <a:pt x="4311" y="17932"/>
                    </a:lnTo>
                    <a:lnTo>
                      <a:pt x="4311" y="17869"/>
                    </a:lnTo>
                    <a:lnTo>
                      <a:pt x="4395" y="17806"/>
                    </a:lnTo>
                    <a:lnTo>
                      <a:pt x="4290" y="17702"/>
                    </a:lnTo>
                    <a:lnTo>
                      <a:pt x="4207" y="17702"/>
                    </a:lnTo>
                    <a:lnTo>
                      <a:pt x="4311" y="17597"/>
                    </a:lnTo>
                    <a:lnTo>
                      <a:pt x="4311" y="17492"/>
                    </a:lnTo>
                    <a:lnTo>
                      <a:pt x="4227" y="17367"/>
                    </a:lnTo>
                    <a:lnTo>
                      <a:pt x="4227" y="17423"/>
                    </a:lnTo>
                    <a:lnTo>
                      <a:pt x="4186" y="17409"/>
                    </a:lnTo>
                    <a:lnTo>
                      <a:pt x="4123" y="17429"/>
                    </a:lnTo>
                    <a:lnTo>
                      <a:pt x="4018" y="17429"/>
                    </a:lnTo>
                    <a:lnTo>
                      <a:pt x="3830" y="17471"/>
                    </a:lnTo>
                    <a:lnTo>
                      <a:pt x="3600" y="17262"/>
                    </a:lnTo>
                    <a:lnTo>
                      <a:pt x="3453" y="17137"/>
                    </a:lnTo>
                    <a:lnTo>
                      <a:pt x="3370" y="17095"/>
                    </a:lnTo>
                    <a:lnTo>
                      <a:pt x="3265" y="16990"/>
                    </a:lnTo>
                    <a:lnTo>
                      <a:pt x="3139" y="16781"/>
                    </a:lnTo>
                    <a:lnTo>
                      <a:pt x="3139" y="16655"/>
                    </a:lnTo>
                    <a:lnTo>
                      <a:pt x="3056" y="16551"/>
                    </a:lnTo>
                    <a:lnTo>
                      <a:pt x="3056" y="16467"/>
                    </a:lnTo>
                    <a:lnTo>
                      <a:pt x="3181" y="16362"/>
                    </a:lnTo>
                    <a:lnTo>
                      <a:pt x="3244" y="16258"/>
                    </a:lnTo>
                    <a:lnTo>
                      <a:pt x="3286" y="16132"/>
                    </a:lnTo>
                    <a:lnTo>
                      <a:pt x="3370" y="16111"/>
                    </a:lnTo>
                    <a:lnTo>
                      <a:pt x="3474" y="16007"/>
                    </a:lnTo>
                    <a:lnTo>
                      <a:pt x="3600" y="15986"/>
                    </a:lnTo>
                    <a:lnTo>
                      <a:pt x="3704" y="15881"/>
                    </a:lnTo>
                    <a:lnTo>
                      <a:pt x="3872" y="15839"/>
                    </a:lnTo>
                    <a:lnTo>
                      <a:pt x="3976" y="15881"/>
                    </a:lnTo>
                    <a:lnTo>
                      <a:pt x="4144" y="15839"/>
                    </a:lnTo>
                    <a:lnTo>
                      <a:pt x="4144" y="15797"/>
                    </a:lnTo>
                    <a:lnTo>
                      <a:pt x="4102" y="15735"/>
                    </a:lnTo>
                    <a:lnTo>
                      <a:pt x="3997" y="15693"/>
                    </a:lnTo>
                    <a:lnTo>
                      <a:pt x="4018" y="15630"/>
                    </a:lnTo>
                    <a:lnTo>
                      <a:pt x="4039" y="15567"/>
                    </a:lnTo>
                    <a:lnTo>
                      <a:pt x="4207" y="15463"/>
                    </a:lnTo>
                    <a:lnTo>
                      <a:pt x="4186" y="15421"/>
                    </a:lnTo>
                    <a:lnTo>
                      <a:pt x="4227" y="15358"/>
                    </a:lnTo>
                    <a:lnTo>
                      <a:pt x="4227" y="15295"/>
                    </a:lnTo>
                    <a:lnTo>
                      <a:pt x="4102" y="15128"/>
                    </a:lnTo>
                    <a:lnTo>
                      <a:pt x="4123" y="15065"/>
                    </a:lnTo>
                    <a:lnTo>
                      <a:pt x="4123" y="14981"/>
                    </a:lnTo>
                    <a:lnTo>
                      <a:pt x="4018" y="14940"/>
                    </a:lnTo>
                    <a:lnTo>
                      <a:pt x="3997" y="14772"/>
                    </a:lnTo>
                    <a:lnTo>
                      <a:pt x="4081" y="14668"/>
                    </a:lnTo>
                    <a:lnTo>
                      <a:pt x="4123" y="14563"/>
                    </a:lnTo>
                    <a:lnTo>
                      <a:pt x="4081" y="14521"/>
                    </a:lnTo>
                    <a:lnTo>
                      <a:pt x="4144" y="14437"/>
                    </a:lnTo>
                    <a:lnTo>
                      <a:pt x="4332" y="14354"/>
                    </a:lnTo>
                    <a:lnTo>
                      <a:pt x="4458" y="14249"/>
                    </a:lnTo>
                    <a:lnTo>
                      <a:pt x="4458" y="14207"/>
                    </a:lnTo>
                    <a:lnTo>
                      <a:pt x="4311" y="14144"/>
                    </a:lnTo>
                    <a:lnTo>
                      <a:pt x="4207" y="14144"/>
                    </a:lnTo>
                    <a:lnTo>
                      <a:pt x="4144" y="14061"/>
                    </a:lnTo>
                    <a:lnTo>
                      <a:pt x="4186" y="14019"/>
                    </a:lnTo>
                    <a:lnTo>
                      <a:pt x="4290" y="13935"/>
                    </a:lnTo>
                    <a:lnTo>
                      <a:pt x="4437" y="13893"/>
                    </a:lnTo>
                    <a:lnTo>
                      <a:pt x="4562" y="13956"/>
                    </a:lnTo>
                    <a:lnTo>
                      <a:pt x="4562" y="14040"/>
                    </a:lnTo>
                    <a:lnTo>
                      <a:pt x="4541" y="14082"/>
                    </a:lnTo>
                    <a:lnTo>
                      <a:pt x="4604" y="14186"/>
                    </a:lnTo>
                    <a:lnTo>
                      <a:pt x="4667" y="14228"/>
                    </a:lnTo>
                    <a:lnTo>
                      <a:pt x="4918" y="14082"/>
                    </a:lnTo>
                    <a:lnTo>
                      <a:pt x="4939" y="13998"/>
                    </a:lnTo>
                    <a:lnTo>
                      <a:pt x="4876" y="13852"/>
                    </a:lnTo>
                    <a:lnTo>
                      <a:pt x="4813" y="13747"/>
                    </a:lnTo>
                    <a:lnTo>
                      <a:pt x="4855" y="13726"/>
                    </a:lnTo>
                    <a:lnTo>
                      <a:pt x="4876" y="13621"/>
                    </a:lnTo>
                    <a:lnTo>
                      <a:pt x="4813" y="13496"/>
                    </a:lnTo>
                    <a:lnTo>
                      <a:pt x="4730" y="13496"/>
                    </a:lnTo>
                    <a:lnTo>
                      <a:pt x="4625" y="13559"/>
                    </a:lnTo>
                    <a:lnTo>
                      <a:pt x="4541" y="13559"/>
                    </a:lnTo>
                    <a:lnTo>
                      <a:pt x="4499" y="13621"/>
                    </a:lnTo>
                    <a:lnTo>
                      <a:pt x="4520" y="13642"/>
                    </a:lnTo>
                    <a:lnTo>
                      <a:pt x="4625" y="13684"/>
                    </a:lnTo>
                    <a:lnTo>
                      <a:pt x="4625" y="13726"/>
                    </a:lnTo>
                    <a:lnTo>
                      <a:pt x="4437" y="13789"/>
                    </a:lnTo>
                    <a:lnTo>
                      <a:pt x="4353" y="13747"/>
                    </a:lnTo>
                    <a:lnTo>
                      <a:pt x="4416" y="13705"/>
                    </a:lnTo>
                    <a:lnTo>
                      <a:pt x="4499" y="13684"/>
                    </a:lnTo>
                    <a:lnTo>
                      <a:pt x="4437" y="13642"/>
                    </a:lnTo>
                    <a:lnTo>
                      <a:pt x="4248" y="13642"/>
                    </a:lnTo>
                    <a:lnTo>
                      <a:pt x="4123" y="13580"/>
                    </a:lnTo>
                    <a:lnTo>
                      <a:pt x="4102" y="13475"/>
                    </a:lnTo>
                    <a:lnTo>
                      <a:pt x="4102" y="13203"/>
                    </a:lnTo>
                    <a:lnTo>
                      <a:pt x="4039" y="12994"/>
                    </a:lnTo>
                    <a:lnTo>
                      <a:pt x="3914" y="12889"/>
                    </a:lnTo>
                    <a:lnTo>
                      <a:pt x="3914" y="12680"/>
                    </a:lnTo>
                    <a:lnTo>
                      <a:pt x="4018" y="12575"/>
                    </a:lnTo>
                    <a:lnTo>
                      <a:pt x="4102" y="12575"/>
                    </a:lnTo>
                    <a:lnTo>
                      <a:pt x="4081" y="12659"/>
                    </a:lnTo>
                    <a:lnTo>
                      <a:pt x="4102" y="12680"/>
                    </a:lnTo>
                    <a:lnTo>
                      <a:pt x="4227" y="12680"/>
                    </a:lnTo>
                    <a:lnTo>
                      <a:pt x="4437" y="12764"/>
                    </a:lnTo>
                    <a:lnTo>
                      <a:pt x="4646" y="12910"/>
                    </a:lnTo>
                    <a:lnTo>
                      <a:pt x="4834" y="12973"/>
                    </a:lnTo>
                    <a:lnTo>
                      <a:pt x="5148" y="12973"/>
                    </a:lnTo>
                    <a:lnTo>
                      <a:pt x="5336" y="12847"/>
                    </a:lnTo>
                    <a:lnTo>
                      <a:pt x="5295" y="12805"/>
                    </a:lnTo>
                    <a:lnTo>
                      <a:pt x="5441" y="12701"/>
                    </a:lnTo>
                    <a:lnTo>
                      <a:pt x="5462" y="12596"/>
                    </a:lnTo>
                    <a:lnTo>
                      <a:pt x="5441" y="12533"/>
                    </a:lnTo>
                    <a:lnTo>
                      <a:pt x="5462" y="12471"/>
                    </a:lnTo>
                    <a:lnTo>
                      <a:pt x="5483" y="12366"/>
                    </a:lnTo>
                    <a:lnTo>
                      <a:pt x="5378" y="12345"/>
                    </a:lnTo>
                    <a:lnTo>
                      <a:pt x="5295" y="12220"/>
                    </a:lnTo>
                    <a:lnTo>
                      <a:pt x="5295" y="12115"/>
                    </a:lnTo>
                    <a:lnTo>
                      <a:pt x="5357" y="12031"/>
                    </a:lnTo>
                    <a:lnTo>
                      <a:pt x="5336" y="11968"/>
                    </a:lnTo>
                    <a:lnTo>
                      <a:pt x="5441" y="11864"/>
                    </a:lnTo>
                    <a:lnTo>
                      <a:pt x="5441" y="11843"/>
                    </a:lnTo>
                    <a:lnTo>
                      <a:pt x="5483" y="11843"/>
                    </a:lnTo>
                    <a:lnTo>
                      <a:pt x="5504" y="11759"/>
                    </a:lnTo>
                    <a:lnTo>
                      <a:pt x="5483" y="11655"/>
                    </a:lnTo>
                    <a:lnTo>
                      <a:pt x="5378" y="11655"/>
                    </a:lnTo>
                    <a:lnTo>
                      <a:pt x="5378" y="11613"/>
                    </a:lnTo>
                    <a:lnTo>
                      <a:pt x="5336" y="11529"/>
                    </a:lnTo>
                    <a:lnTo>
                      <a:pt x="5336" y="11320"/>
                    </a:lnTo>
                    <a:lnTo>
                      <a:pt x="5295" y="11236"/>
                    </a:lnTo>
                    <a:lnTo>
                      <a:pt x="5295" y="11131"/>
                    </a:lnTo>
                    <a:lnTo>
                      <a:pt x="5336" y="11111"/>
                    </a:lnTo>
                    <a:lnTo>
                      <a:pt x="5378" y="11194"/>
                    </a:lnTo>
                    <a:lnTo>
                      <a:pt x="5462" y="11194"/>
                    </a:lnTo>
                    <a:lnTo>
                      <a:pt x="5608" y="11236"/>
                    </a:lnTo>
                    <a:lnTo>
                      <a:pt x="5755" y="11320"/>
                    </a:lnTo>
                    <a:lnTo>
                      <a:pt x="5859" y="11320"/>
                    </a:lnTo>
                    <a:lnTo>
                      <a:pt x="6027" y="11299"/>
                    </a:lnTo>
                    <a:lnTo>
                      <a:pt x="6215" y="11320"/>
                    </a:lnTo>
                    <a:lnTo>
                      <a:pt x="6445" y="11320"/>
                    </a:lnTo>
                    <a:lnTo>
                      <a:pt x="6843" y="11215"/>
                    </a:lnTo>
                    <a:lnTo>
                      <a:pt x="7178" y="11069"/>
                    </a:lnTo>
                    <a:lnTo>
                      <a:pt x="7220" y="10985"/>
                    </a:lnTo>
                    <a:lnTo>
                      <a:pt x="7261" y="11027"/>
                    </a:lnTo>
                    <a:lnTo>
                      <a:pt x="7492" y="10964"/>
                    </a:lnTo>
                    <a:lnTo>
                      <a:pt x="7805" y="10776"/>
                    </a:lnTo>
                    <a:lnTo>
                      <a:pt x="7868" y="10671"/>
                    </a:lnTo>
                    <a:lnTo>
                      <a:pt x="7826" y="10546"/>
                    </a:lnTo>
                    <a:lnTo>
                      <a:pt x="7889" y="10357"/>
                    </a:lnTo>
                    <a:lnTo>
                      <a:pt x="7931" y="10336"/>
                    </a:lnTo>
                    <a:lnTo>
                      <a:pt x="7973" y="10378"/>
                    </a:lnTo>
                    <a:lnTo>
                      <a:pt x="8015" y="10336"/>
                    </a:lnTo>
                    <a:lnTo>
                      <a:pt x="8077" y="10148"/>
                    </a:lnTo>
                    <a:lnTo>
                      <a:pt x="8182" y="9960"/>
                    </a:lnTo>
                    <a:lnTo>
                      <a:pt x="8203" y="9855"/>
                    </a:lnTo>
                    <a:lnTo>
                      <a:pt x="8203" y="9625"/>
                    </a:lnTo>
                    <a:lnTo>
                      <a:pt x="8182" y="9520"/>
                    </a:lnTo>
                    <a:lnTo>
                      <a:pt x="8140" y="9520"/>
                    </a:lnTo>
                    <a:lnTo>
                      <a:pt x="8077" y="9604"/>
                    </a:lnTo>
                    <a:lnTo>
                      <a:pt x="7931" y="9604"/>
                    </a:lnTo>
                    <a:lnTo>
                      <a:pt x="7784" y="9499"/>
                    </a:lnTo>
                    <a:lnTo>
                      <a:pt x="7701" y="9332"/>
                    </a:lnTo>
                    <a:lnTo>
                      <a:pt x="7701" y="9248"/>
                    </a:lnTo>
                    <a:lnTo>
                      <a:pt x="7826" y="8976"/>
                    </a:lnTo>
                    <a:lnTo>
                      <a:pt x="7826" y="8872"/>
                    </a:lnTo>
                    <a:lnTo>
                      <a:pt x="7764" y="8788"/>
                    </a:lnTo>
                    <a:lnTo>
                      <a:pt x="7471" y="8558"/>
                    </a:lnTo>
                    <a:lnTo>
                      <a:pt x="7240" y="8453"/>
                    </a:lnTo>
                    <a:lnTo>
                      <a:pt x="6989" y="8265"/>
                    </a:lnTo>
                    <a:lnTo>
                      <a:pt x="6948" y="8160"/>
                    </a:lnTo>
                    <a:lnTo>
                      <a:pt x="6968" y="8139"/>
                    </a:lnTo>
                    <a:lnTo>
                      <a:pt x="6968" y="8035"/>
                    </a:lnTo>
                    <a:lnTo>
                      <a:pt x="6885" y="7951"/>
                    </a:lnTo>
                    <a:lnTo>
                      <a:pt x="6927" y="7888"/>
                    </a:lnTo>
                    <a:lnTo>
                      <a:pt x="6864" y="7679"/>
                    </a:lnTo>
                    <a:lnTo>
                      <a:pt x="6885" y="7449"/>
                    </a:lnTo>
                    <a:lnTo>
                      <a:pt x="6927" y="7240"/>
                    </a:lnTo>
                    <a:lnTo>
                      <a:pt x="7010" y="7156"/>
                    </a:lnTo>
                    <a:lnTo>
                      <a:pt x="7031" y="7093"/>
                    </a:lnTo>
                    <a:lnTo>
                      <a:pt x="6968" y="6905"/>
                    </a:lnTo>
                    <a:lnTo>
                      <a:pt x="6948" y="6633"/>
                    </a:lnTo>
                    <a:lnTo>
                      <a:pt x="7010" y="6591"/>
                    </a:lnTo>
                    <a:lnTo>
                      <a:pt x="6948" y="6403"/>
                    </a:lnTo>
                    <a:lnTo>
                      <a:pt x="7031" y="6277"/>
                    </a:lnTo>
                    <a:lnTo>
                      <a:pt x="7031" y="6173"/>
                    </a:lnTo>
                    <a:lnTo>
                      <a:pt x="7073" y="6089"/>
                    </a:lnTo>
                    <a:lnTo>
                      <a:pt x="7115" y="5838"/>
                    </a:lnTo>
                    <a:lnTo>
                      <a:pt x="7073" y="5733"/>
                    </a:lnTo>
                    <a:lnTo>
                      <a:pt x="7136" y="5650"/>
                    </a:lnTo>
                    <a:lnTo>
                      <a:pt x="7115" y="5461"/>
                    </a:lnTo>
                    <a:lnTo>
                      <a:pt x="7220" y="5336"/>
                    </a:lnTo>
                    <a:lnTo>
                      <a:pt x="7261" y="5210"/>
                    </a:lnTo>
                    <a:lnTo>
                      <a:pt x="7261" y="5168"/>
                    </a:lnTo>
                    <a:lnTo>
                      <a:pt x="7282" y="5126"/>
                    </a:lnTo>
                    <a:lnTo>
                      <a:pt x="7387" y="5043"/>
                    </a:lnTo>
                    <a:lnTo>
                      <a:pt x="7387" y="5001"/>
                    </a:lnTo>
                    <a:lnTo>
                      <a:pt x="7492" y="4833"/>
                    </a:lnTo>
                    <a:lnTo>
                      <a:pt x="7575" y="4750"/>
                    </a:lnTo>
                    <a:lnTo>
                      <a:pt x="7680" y="4541"/>
                    </a:lnTo>
                    <a:lnTo>
                      <a:pt x="7722" y="4478"/>
                    </a:lnTo>
                    <a:lnTo>
                      <a:pt x="7805" y="4436"/>
                    </a:lnTo>
                    <a:lnTo>
                      <a:pt x="7805" y="4310"/>
                    </a:lnTo>
                    <a:lnTo>
                      <a:pt x="7826" y="4227"/>
                    </a:lnTo>
                    <a:lnTo>
                      <a:pt x="8015" y="3997"/>
                    </a:lnTo>
                    <a:lnTo>
                      <a:pt x="8098" y="3997"/>
                    </a:lnTo>
                    <a:lnTo>
                      <a:pt x="8182" y="3976"/>
                    </a:lnTo>
                    <a:lnTo>
                      <a:pt x="8182" y="3850"/>
                    </a:lnTo>
                    <a:lnTo>
                      <a:pt x="8266" y="3808"/>
                    </a:lnTo>
                    <a:lnTo>
                      <a:pt x="8475" y="3641"/>
                    </a:lnTo>
                    <a:lnTo>
                      <a:pt x="8538" y="3599"/>
                    </a:lnTo>
                    <a:lnTo>
                      <a:pt x="8600" y="3536"/>
                    </a:lnTo>
                    <a:lnTo>
                      <a:pt x="8831" y="3369"/>
                    </a:lnTo>
                    <a:lnTo>
                      <a:pt x="8852" y="3390"/>
                    </a:lnTo>
                    <a:lnTo>
                      <a:pt x="8935" y="3327"/>
                    </a:lnTo>
                    <a:lnTo>
                      <a:pt x="8956" y="3264"/>
                    </a:lnTo>
                    <a:lnTo>
                      <a:pt x="9103" y="3181"/>
                    </a:lnTo>
                    <a:lnTo>
                      <a:pt x="9207" y="3181"/>
                    </a:lnTo>
                    <a:lnTo>
                      <a:pt x="9228" y="3118"/>
                    </a:lnTo>
                    <a:lnTo>
                      <a:pt x="9207" y="2909"/>
                    </a:lnTo>
                    <a:lnTo>
                      <a:pt x="9165" y="2657"/>
                    </a:lnTo>
                    <a:lnTo>
                      <a:pt x="9165" y="2490"/>
                    </a:lnTo>
                    <a:lnTo>
                      <a:pt x="9061" y="2239"/>
                    </a:lnTo>
                    <a:lnTo>
                      <a:pt x="9061" y="2134"/>
                    </a:lnTo>
                    <a:lnTo>
                      <a:pt x="8810" y="2113"/>
                    </a:lnTo>
                    <a:lnTo>
                      <a:pt x="8705" y="2197"/>
                    </a:lnTo>
                    <a:lnTo>
                      <a:pt x="8684" y="2218"/>
                    </a:lnTo>
                    <a:lnTo>
                      <a:pt x="8684" y="2385"/>
                    </a:lnTo>
                    <a:lnTo>
                      <a:pt x="8705" y="2427"/>
                    </a:lnTo>
                    <a:lnTo>
                      <a:pt x="8705" y="2637"/>
                    </a:lnTo>
                    <a:lnTo>
                      <a:pt x="8600" y="2720"/>
                    </a:lnTo>
                    <a:lnTo>
                      <a:pt x="8517" y="2846"/>
                    </a:lnTo>
                    <a:lnTo>
                      <a:pt x="8496" y="2971"/>
                    </a:lnTo>
                    <a:lnTo>
                      <a:pt x="8224" y="3160"/>
                    </a:lnTo>
                    <a:lnTo>
                      <a:pt x="8182" y="3327"/>
                    </a:lnTo>
                    <a:lnTo>
                      <a:pt x="8077" y="3453"/>
                    </a:lnTo>
                    <a:lnTo>
                      <a:pt x="7952" y="3432"/>
                    </a:lnTo>
                    <a:lnTo>
                      <a:pt x="7889" y="3453"/>
                    </a:lnTo>
                    <a:lnTo>
                      <a:pt x="7784" y="3599"/>
                    </a:lnTo>
                    <a:lnTo>
                      <a:pt x="7743" y="3557"/>
                    </a:lnTo>
                    <a:lnTo>
                      <a:pt x="7659" y="3557"/>
                    </a:lnTo>
                    <a:lnTo>
                      <a:pt x="7533" y="3599"/>
                    </a:lnTo>
                    <a:lnTo>
                      <a:pt x="7282" y="3453"/>
                    </a:lnTo>
                    <a:lnTo>
                      <a:pt x="6948" y="3348"/>
                    </a:lnTo>
                    <a:lnTo>
                      <a:pt x="6529" y="3390"/>
                    </a:lnTo>
                    <a:lnTo>
                      <a:pt x="6424" y="3390"/>
                    </a:lnTo>
                    <a:lnTo>
                      <a:pt x="6445" y="3264"/>
                    </a:lnTo>
                    <a:lnTo>
                      <a:pt x="6634" y="3076"/>
                    </a:lnTo>
                    <a:lnTo>
                      <a:pt x="6717" y="2846"/>
                    </a:lnTo>
                    <a:lnTo>
                      <a:pt x="6696" y="2720"/>
                    </a:lnTo>
                    <a:lnTo>
                      <a:pt x="6738" y="2616"/>
                    </a:lnTo>
                    <a:lnTo>
                      <a:pt x="6843" y="2532"/>
                    </a:lnTo>
                    <a:lnTo>
                      <a:pt x="6927" y="2406"/>
                    </a:lnTo>
                    <a:lnTo>
                      <a:pt x="6948" y="2281"/>
                    </a:lnTo>
                    <a:lnTo>
                      <a:pt x="6864" y="2134"/>
                    </a:lnTo>
                    <a:lnTo>
                      <a:pt x="6696" y="2009"/>
                    </a:lnTo>
                    <a:lnTo>
                      <a:pt x="6550" y="1862"/>
                    </a:lnTo>
                    <a:lnTo>
                      <a:pt x="6215" y="1800"/>
                    </a:lnTo>
                    <a:lnTo>
                      <a:pt x="5964" y="1674"/>
                    </a:lnTo>
                    <a:lnTo>
                      <a:pt x="5692" y="1465"/>
                    </a:lnTo>
                    <a:lnTo>
                      <a:pt x="5587" y="1444"/>
                    </a:lnTo>
                    <a:lnTo>
                      <a:pt x="5357" y="1339"/>
                    </a:lnTo>
                    <a:lnTo>
                      <a:pt x="5023" y="1256"/>
                    </a:lnTo>
                    <a:lnTo>
                      <a:pt x="4939" y="1088"/>
                    </a:lnTo>
                    <a:lnTo>
                      <a:pt x="4813" y="963"/>
                    </a:lnTo>
                    <a:lnTo>
                      <a:pt x="4667" y="942"/>
                    </a:lnTo>
                    <a:lnTo>
                      <a:pt x="4311" y="565"/>
                    </a:lnTo>
                    <a:lnTo>
                      <a:pt x="4186" y="314"/>
                    </a:lnTo>
                    <a:lnTo>
                      <a:pt x="4081" y="293"/>
                    </a:lnTo>
                    <a:lnTo>
                      <a:pt x="3935" y="147"/>
                    </a:lnTo>
                    <a:lnTo>
                      <a:pt x="3914" y="126"/>
                    </a:lnTo>
                    <a:lnTo>
                      <a:pt x="3809" y="21"/>
                    </a:lnTo>
                    <a:lnTo>
                      <a:pt x="3181" y="21"/>
                    </a:lnTo>
                    <a:lnTo>
                      <a:pt x="3077" y="147"/>
                    </a:lnTo>
                    <a:lnTo>
                      <a:pt x="3077" y="251"/>
                    </a:lnTo>
                    <a:lnTo>
                      <a:pt x="2993" y="356"/>
                    </a:lnTo>
                    <a:lnTo>
                      <a:pt x="2993" y="460"/>
                    </a:lnTo>
                    <a:lnTo>
                      <a:pt x="2951" y="544"/>
                    </a:lnTo>
                    <a:lnTo>
                      <a:pt x="2888" y="460"/>
                    </a:lnTo>
                    <a:lnTo>
                      <a:pt x="2826" y="230"/>
                    </a:lnTo>
                    <a:lnTo>
                      <a:pt x="2784" y="84"/>
                    </a:lnTo>
                    <a:lnTo>
                      <a:pt x="2679" y="42"/>
                    </a:lnTo>
                    <a:lnTo>
                      <a:pt x="2470" y="105"/>
                    </a:lnTo>
                    <a:lnTo>
                      <a:pt x="2344" y="84"/>
                    </a:lnTo>
                    <a:lnTo>
                      <a:pt x="2240" y="105"/>
                    </a:lnTo>
                    <a:lnTo>
                      <a:pt x="2093" y="126"/>
                    </a:lnTo>
                    <a:lnTo>
                      <a:pt x="194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6" name="Google Shape;6826;p54"/>
              <p:cNvSpPr/>
              <p:nvPr/>
            </p:nvSpPr>
            <p:spPr>
              <a:xfrm>
                <a:off x="2804875" y="4134625"/>
                <a:ext cx="518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2072" h="1444" extrusionOk="0">
                    <a:moveTo>
                      <a:pt x="0" y="0"/>
                    </a:moveTo>
                    <a:lnTo>
                      <a:pt x="272" y="1067"/>
                    </a:lnTo>
                    <a:lnTo>
                      <a:pt x="314" y="1067"/>
                    </a:lnTo>
                    <a:lnTo>
                      <a:pt x="502" y="1046"/>
                    </a:lnTo>
                    <a:lnTo>
                      <a:pt x="670" y="1046"/>
                    </a:lnTo>
                    <a:lnTo>
                      <a:pt x="816" y="1004"/>
                    </a:lnTo>
                    <a:lnTo>
                      <a:pt x="816" y="1046"/>
                    </a:lnTo>
                    <a:lnTo>
                      <a:pt x="712" y="1067"/>
                    </a:lnTo>
                    <a:lnTo>
                      <a:pt x="565" y="1130"/>
                    </a:lnTo>
                    <a:lnTo>
                      <a:pt x="293" y="1130"/>
                    </a:lnTo>
                    <a:lnTo>
                      <a:pt x="356" y="1360"/>
                    </a:lnTo>
                    <a:lnTo>
                      <a:pt x="398" y="1360"/>
                    </a:lnTo>
                    <a:lnTo>
                      <a:pt x="607" y="1276"/>
                    </a:lnTo>
                    <a:lnTo>
                      <a:pt x="837" y="1297"/>
                    </a:lnTo>
                    <a:lnTo>
                      <a:pt x="1005" y="1276"/>
                    </a:lnTo>
                    <a:lnTo>
                      <a:pt x="1235" y="1297"/>
                    </a:lnTo>
                    <a:lnTo>
                      <a:pt x="1360" y="1381"/>
                    </a:lnTo>
                    <a:lnTo>
                      <a:pt x="1507" y="1444"/>
                    </a:lnTo>
                    <a:lnTo>
                      <a:pt x="1632" y="1402"/>
                    </a:lnTo>
                    <a:lnTo>
                      <a:pt x="1737" y="1297"/>
                    </a:lnTo>
                    <a:lnTo>
                      <a:pt x="1758" y="1193"/>
                    </a:lnTo>
                    <a:lnTo>
                      <a:pt x="1883" y="1151"/>
                    </a:lnTo>
                    <a:lnTo>
                      <a:pt x="1946" y="1193"/>
                    </a:lnTo>
                    <a:lnTo>
                      <a:pt x="2072" y="1130"/>
                    </a:lnTo>
                    <a:lnTo>
                      <a:pt x="2072" y="1004"/>
                    </a:lnTo>
                    <a:lnTo>
                      <a:pt x="1967" y="983"/>
                    </a:lnTo>
                    <a:lnTo>
                      <a:pt x="1758" y="1046"/>
                    </a:lnTo>
                    <a:lnTo>
                      <a:pt x="1632" y="1004"/>
                    </a:lnTo>
                    <a:lnTo>
                      <a:pt x="1507" y="879"/>
                    </a:lnTo>
                    <a:lnTo>
                      <a:pt x="1318" y="837"/>
                    </a:lnTo>
                    <a:lnTo>
                      <a:pt x="1256" y="774"/>
                    </a:lnTo>
                    <a:lnTo>
                      <a:pt x="816" y="628"/>
                    </a:lnTo>
                    <a:lnTo>
                      <a:pt x="691" y="607"/>
                    </a:lnTo>
                    <a:lnTo>
                      <a:pt x="691" y="460"/>
                    </a:lnTo>
                    <a:lnTo>
                      <a:pt x="565" y="335"/>
                    </a:lnTo>
                    <a:lnTo>
                      <a:pt x="398" y="314"/>
                    </a:lnTo>
                    <a:lnTo>
                      <a:pt x="314" y="126"/>
                    </a:lnTo>
                    <a:lnTo>
                      <a:pt x="272" y="21"/>
                    </a:lnTo>
                    <a:lnTo>
                      <a:pt x="105" y="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827" name="Google Shape;6827;p54"/>
            <p:cNvSpPr/>
            <p:nvPr/>
          </p:nvSpPr>
          <p:spPr>
            <a:xfrm>
              <a:off x="4563295" y="2964728"/>
              <a:ext cx="12467" cy="27863"/>
            </a:xfrm>
            <a:custGeom>
              <a:avLst/>
              <a:gdLst/>
              <a:ahLst/>
              <a:cxnLst/>
              <a:rect l="l" t="t" r="r" b="b"/>
              <a:pathLst>
                <a:path w="1047" h="2450" extrusionOk="0">
                  <a:moveTo>
                    <a:pt x="691" y="1"/>
                  </a:moveTo>
                  <a:lnTo>
                    <a:pt x="628" y="43"/>
                  </a:lnTo>
                  <a:lnTo>
                    <a:pt x="628" y="127"/>
                  </a:lnTo>
                  <a:lnTo>
                    <a:pt x="524" y="147"/>
                  </a:lnTo>
                  <a:lnTo>
                    <a:pt x="398" y="315"/>
                  </a:lnTo>
                  <a:lnTo>
                    <a:pt x="294" y="482"/>
                  </a:lnTo>
                  <a:lnTo>
                    <a:pt x="315" y="545"/>
                  </a:lnTo>
                  <a:lnTo>
                    <a:pt x="294" y="629"/>
                  </a:lnTo>
                  <a:lnTo>
                    <a:pt x="231" y="671"/>
                  </a:lnTo>
                  <a:lnTo>
                    <a:pt x="105" y="880"/>
                  </a:lnTo>
                  <a:lnTo>
                    <a:pt x="63" y="1110"/>
                  </a:lnTo>
                  <a:lnTo>
                    <a:pt x="1" y="1152"/>
                  </a:lnTo>
                  <a:lnTo>
                    <a:pt x="63" y="1194"/>
                  </a:lnTo>
                  <a:lnTo>
                    <a:pt x="63" y="1424"/>
                  </a:lnTo>
                  <a:lnTo>
                    <a:pt x="84" y="1675"/>
                  </a:lnTo>
                  <a:lnTo>
                    <a:pt x="126" y="1696"/>
                  </a:lnTo>
                  <a:lnTo>
                    <a:pt x="168" y="1780"/>
                  </a:lnTo>
                  <a:lnTo>
                    <a:pt x="126" y="1780"/>
                  </a:lnTo>
                  <a:lnTo>
                    <a:pt x="105" y="1842"/>
                  </a:lnTo>
                  <a:lnTo>
                    <a:pt x="189" y="1947"/>
                  </a:lnTo>
                  <a:lnTo>
                    <a:pt x="231" y="1947"/>
                  </a:lnTo>
                  <a:lnTo>
                    <a:pt x="273" y="2031"/>
                  </a:lnTo>
                  <a:lnTo>
                    <a:pt x="419" y="2093"/>
                  </a:lnTo>
                  <a:lnTo>
                    <a:pt x="503" y="2219"/>
                  </a:lnTo>
                  <a:lnTo>
                    <a:pt x="503" y="2344"/>
                  </a:lnTo>
                  <a:lnTo>
                    <a:pt x="503" y="2449"/>
                  </a:lnTo>
                  <a:lnTo>
                    <a:pt x="587" y="2407"/>
                  </a:lnTo>
                  <a:lnTo>
                    <a:pt x="691" y="2449"/>
                  </a:lnTo>
                  <a:lnTo>
                    <a:pt x="691" y="2449"/>
                  </a:lnTo>
                  <a:lnTo>
                    <a:pt x="649" y="2324"/>
                  </a:lnTo>
                  <a:lnTo>
                    <a:pt x="691" y="2198"/>
                  </a:lnTo>
                  <a:lnTo>
                    <a:pt x="628" y="2010"/>
                  </a:lnTo>
                  <a:lnTo>
                    <a:pt x="712" y="1884"/>
                  </a:lnTo>
                  <a:lnTo>
                    <a:pt x="859" y="1675"/>
                  </a:lnTo>
                  <a:lnTo>
                    <a:pt x="859" y="1528"/>
                  </a:lnTo>
                  <a:lnTo>
                    <a:pt x="880" y="1487"/>
                  </a:lnTo>
                  <a:lnTo>
                    <a:pt x="838" y="1466"/>
                  </a:lnTo>
                  <a:lnTo>
                    <a:pt x="880" y="1256"/>
                  </a:lnTo>
                  <a:lnTo>
                    <a:pt x="880" y="1089"/>
                  </a:lnTo>
                  <a:lnTo>
                    <a:pt x="859" y="943"/>
                  </a:lnTo>
                  <a:lnTo>
                    <a:pt x="942" y="796"/>
                  </a:lnTo>
                  <a:lnTo>
                    <a:pt x="963" y="524"/>
                  </a:lnTo>
                  <a:lnTo>
                    <a:pt x="1005" y="357"/>
                  </a:lnTo>
                  <a:lnTo>
                    <a:pt x="1047" y="336"/>
                  </a:lnTo>
                  <a:lnTo>
                    <a:pt x="1026" y="252"/>
                  </a:lnTo>
                  <a:lnTo>
                    <a:pt x="921" y="168"/>
                  </a:lnTo>
                  <a:lnTo>
                    <a:pt x="880" y="168"/>
                  </a:lnTo>
                  <a:lnTo>
                    <a:pt x="817" y="43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28" name="Google Shape;6828;p54"/>
            <p:cNvGrpSpPr/>
            <p:nvPr/>
          </p:nvGrpSpPr>
          <p:grpSpPr>
            <a:xfrm>
              <a:off x="3790439" y="2408636"/>
              <a:ext cx="73017" cy="75684"/>
              <a:chOff x="3781475" y="1624825"/>
              <a:chExt cx="153300" cy="166375"/>
            </a:xfrm>
          </p:grpSpPr>
          <p:sp>
            <p:nvSpPr>
              <p:cNvPr id="6829" name="Google Shape;6829;p54"/>
              <p:cNvSpPr/>
              <p:nvPr/>
            </p:nvSpPr>
            <p:spPr>
              <a:xfrm>
                <a:off x="3845300" y="1624825"/>
                <a:ext cx="894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2428" extrusionOk="0">
                    <a:moveTo>
                      <a:pt x="1695" y="1"/>
                    </a:moveTo>
                    <a:lnTo>
                      <a:pt x="1674" y="84"/>
                    </a:lnTo>
                    <a:lnTo>
                      <a:pt x="1716" y="168"/>
                    </a:lnTo>
                    <a:lnTo>
                      <a:pt x="1758" y="252"/>
                    </a:lnTo>
                    <a:lnTo>
                      <a:pt x="1674" y="210"/>
                    </a:lnTo>
                    <a:lnTo>
                      <a:pt x="1611" y="168"/>
                    </a:lnTo>
                    <a:lnTo>
                      <a:pt x="1570" y="189"/>
                    </a:lnTo>
                    <a:lnTo>
                      <a:pt x="1570" y="293"/>
                    </a:lnTo>
                    <a:lnTo>
                      <a:pt x="1653" y="377"/>
                    </a:lnTo>
                    <a:lnTo>
                      <a:pt x="1653" y="482"/>
                    </a:lnTo>
                    <a:lnTo>
                      <a:pt x="1611" y="586"/>
                    </a:lnTo>
                    <a:lnTo>
                      <a:pt x="1611" y="712"/>
                    </a:lnTo>
                    <a:lnTo>
                      <a:pt x="1674" y="879"/>
                    </a:lnTo>
                    <a:lnTo>
                      <a:pt x="1653" y="984"/>
                    </a:lnTo>
                    <a:lnTo>
                      <a:pt x="1591" y="984"/>
                    </a:lnTo>
                    <a:lnTo>
                      <a:pt x="1570" y="879"/>
                    </a:lnTo>
                    <a:lnTo>
                      <a:pt x="1465" y="796"/>
                    </a:lnTo>
                    <a:lnTo>
                      <a:pt x="1360" y="733"/>
                    </a:lnTo>
                    <a:lnTo>
                      <a:pt x="1339" y="670"/>
                    </a:lnTo>
                    <a:lnTo>
                      <a:pt x="1381" y="586"/>
                    </a:lnTo>
                    <a:lnTo>
                      <a:pt x="1381" y="524"/>
                    </a:lnTo>
                    <a:lnTo>
                      <a:pt x="1298" y="503"/>
                    </a:lnTo>
                    <a:lnTo>
                      <a:pt x="1193" y="565"/>
                    </a:lnTo>
                    <a:lnTo>
                      <a:pt x="1151" y="565"/>
                    </a:lnTo>
                    <a:lnTo>
                      <a:pt x="1130" y="607"/>
                    </a:lnTo>
                    <a:lnTo>
                      <a:pt x="1026" y="670"/>
                    </a:lnTo>
                    <a:lnTo>
                      <a:pt x="942" y="628"/>
                    </a:lnTo>
                    <a:lnTo>
                      <a:pt x="942" y="586"/>
                    </a:lnTo>
                    <a:lnTo>
                      <a:pt x="942" y="524"/>
                    </a:lnTo>
                    <a:lnTo>
                      <a:pt x="879" y="524"/>
                    </a:lnTo>
                    <a:lnTo>
                      <a:pt x="816" y="461"/>
                    </a:lnTo>
                    <a:lnTo>
                      <a:pt x="775" y="356"/>
                    </a:lnTo>
                    <a:lnTo>
                      <a:pt x="712" y="314"/>
                    </a:lnTo>
                    <a:lnTo>
                      <a:pt x="649" y="356"/>
                    </a:lnTo>
                    <a:lnTo>
                      <a:pt x="565" y="273"/>
                    </a:lnTo>
                    <a:lnTo>
                      <a:pt x="607" y="189"/>
                    </a:lnTo>
                    <a:lnTo>
                      <a:pt x="565" y="84"/>
                    </a:lnTo>
                    <a:lnTo>
                      <a:pt x="523" y="63"/>
                    </a:lnTo>
                    <a:lnTo>
                      <a:pt x="461" y="147"/>
                    </a:lnTo>
                    <a:lnTo>
                      <a:pt x="440" y="293"/>
                    </a:lnTo>
                    <a:lnTo>
                      <a:pt x="461" y="419"/>
                    </a:lnTo>
                    <a:lnTo>
                      <a:pt x="544" y="565"/>
                    </a:lnTo>
                    <a:lnTo>
                      <a:pt x="565" y="712"/>
                    </a:lnTo>
                    <a:lnTo>
                      <a:pt x="523" y="733"/>
                    </a:lnTo>
                    <a:lnTo>
                      <a:pt x="440" y="649"/>
                    </a:lnTo>
                    <a:lnTo>
                      <a:pt x="419" y="545"/>
                    </a:lnTo>
                    <a:lnTo>
                      <a:pt x="398" y="524"/>
                    </a:lnTo>
                    <a:lnTo>
                      <a:pt x="398" y="628"/>
                    </a:lnTo>
                    <a:lnTo>
                      <a:pt x="419" y="754"/>
                    </a:lnTo>
                    <a:lnTo>
                      <a:pt x="461" y="837"/>
                    </a:lnTo>
                    <a:lnTo>
                      <a:pt x="461" y="921"/>
                    </a:lnTo>
                    <a:lnTo>
                      <a:pt x="440" y="1005"/>
                    </a:lnTo>
                    <a:lnTo>
                      <a:pt x="419" y="984"/>
                    </a:lnTo>
                    <a:lnTo>
                      <a:pt x="356" y="837"/>
                    </a:lnTo>
                    <a:lnTo>
                      <a:pt x="314" y="796"/>
                    </a:lnTo>
                    <a:lnTo>
                      <a:pt x="105" y="817"/>
                    </a:lnTo>
                    <a:lnTo>
                      <a:pt x="21" y="775"/>
                    </a:lnTo>
                    <a:lnTo>
                      <a:pt x="0" y="775"/>
                    </a:lnTo>
                    <a:lnTo>
                      <a:pt x="63" y="879"/>
                    </a:lnTo>
                    <a:lnTo>
                      <a:pt x="126" y="879"/>
                    </a:lnTo>
                    <a:lnTo>
                      <a:pt x="189" y="921"/>
                    </a:lnTo>
                    <a:lnTo>
                      <a:pt x="168" y="984"/>
                    </a:lnTo>
                    <a:lnTo>
                      <a:pt x="189" y="1026"/>
                    </a:lnTo>
                    <a:lnTo>
                      <a:pt x="293" y="1026"/>
                    </a:lnTo>
                    <a:lnTo>
                      <a:pt x="314" y="1068"/>
                    </a:lnTo>
                    <a:lnTo>
                      <a:pt x="168" y="1172"/>
                    </a:lnTo>
                    <a:lnTo>
                      <a:pt x="168" y="1235"/>
                    </a:lnTo>
                    <a:lnTo>
                      <a:pt x="293" y="1423"/>
                    </a:lnTo>
                    <a:lnTo>
                      <a:pt x="377" y="1444"/>
                    </a:lnTo>
                    <a:lnTo>
                      <a:pt x="461" y="1486"/>
                    </a:lnTo>
                    <a:lnTo>
                      <a:pt x="607" y="1486"/>
                    </a:lnTo>
                    <a:lnTo>
                      <a:pt x="691" y="1465"/>
                    </a:lnTo>
                    <a:lnTo>
                      <a:pt x="754" y="1528"/>
                    </a:lnTo>
                    <a:lnTo>
                      <a:pt x="816" y="1528"/>
                    </a:lnTo>
                    <a:lnTo>
                      <a:pt x="942" y="1444"/>
                    </a:lnTo>
                    <a:lnTo>
                      <a:pt x="1026" y="1423"/>
                    </a:lnTo>
                    <a:lnTo>
                      <a:pt x="1235" y="1381"/>
                    </a:lnTo>
                    <a:lnTo>
                      <a:pt x="1381" y="1381"/>
                    </a:lnTo>
                    <a:lnTo>
                      <a:pt x="1465" y="1340"/>
                    </a:lnTo>
                    <a:lnTo>
                      <a:pt x="1528" y="1340"/>
                    </a:lnTo>
                    <a:lnTo>
                      <a:pt x="1570" y="1361"/>
                    </a:lnTo>
                    <a:lnTo>
                      <a:pt x="1570" y="1423"/>
                    </a:lnTo>
                    <a:lnTo>
                      <a:pt x="1549" y="1465"/>
                    </a:lnTo>
                    <a:lnTo>
                      <a:pt x="1507" y="1549"/>
                    </a:lnTo>
                    <a:lnTo>
                      <a:pt x="1465" y="1570"/>
                    </a:lnTo>
                    <a:lnTo>
                      <a:pt x="1339" y="1549"/>
                    </a:lnTo>
                    <a:lnTo>
                      <a:pt x="1214" y="1549"/>
                    </a:lnTo>
                    <a:lnTo>
                      <a:pt x="1109" y="1528"/>
                    </a:lnTo>
                    <a:lnTo>
                      <a:pt x="1067" y="1570"/>
                    </a:lnTo>
                    <a:lnTo>
                      <a:pt x="1130" y="1591"/>
                    </a:lnTo>
                    <a:lnTo>
                      <a:pt x="1298" y="1653"/>
                    </a:lnTo>
                    <a:lnTo>
                      <a:pt x="1360" y="1695"/>
                    </a:lnTo>
                    <a:lnTo>
                      <a:pt x="1360" y="1758"/>
                    </a:lnTo>
                    <a:lnTo>
                      <a:pt x="1298" y="1758"/>
                    </a:lnTo>
                    <a:lnTo>
                      <a:pt x="1172" y="1695"/>
                    </a:lnTo>
                    <a:lnTo>
                      <a:pt x="1151" y="1758"/>
                    </a:lnTo>
                    <a:lnTo>
                      <a:pt x="1088" y="1758"/>
                    </a:lnTo>
                    <a:lnTo>
                      <a:pt x="984" y="1674"/>
                    </a:lnTo>
                    <a:lnTo>
                      <a:pt x="900" y="1653"/>
                    </a:lnTo>
                    <a:lnTo>
                      <a:pt x="754" y="1695"/>
                    </a:lnTo>
                    <a:lnTo>
                      <a:pt x="754" y="1758"/>
                    </a:lnTo>
                    <a:lnTo>
                      <a:pt x="837" y="1779"/>
                    </a:lnTo>
                    <a:lnTo>
                      <a:pt x="1047" y="1967"/>
                    </a:lnTo>
                    <a:lnTo>
                      <a:pt x="1130" y="1988"/>
                    </a:lnTo>
                    <a:lnTo>
                      <a:pt x="1235" y="1946"/>
                    </a:lnTo>
                    <a:lnTo>
                      <a:pt x="1277" y="1967"/>
                    </a:lnTo>
                    <a:lnTo>
                      <a:pt x="1339" y="2072"/>
                    </a:lnTo>
                    <a:lnTo>
                      <a:pt x="1339" y="2156"/>
                    </a:lnTo>
                    <a:lnTo>
                      <a:pt x="1423" y="2177"/>
                    </a:lnTo>
                    <a:lnTo>
                      <a:pt x="1507" y="2156"/>
                    </a:lnTo>
                    <a:lnTo>
                      <a:pt x="1674" y="2156"/>
                    </a:lnTo>
                    <a:lnTo>
                      <a:pt x="1842" y="2093"/>
                    </a:lnTo>
                    <a:lnTo>
                      <a:pt x="1946" y="2093"/>
                    </a:lnTo>
                    <a:lnTo>
                      <a:pt x="2093" y="2072"/>
                    </a:lnTo>
                    <a:lnTo>
                      <a:pt x="2093" y="2114"/>
                    </a:lnTo>
                    <a:lnTo>
                      <a:pt x="2072" y="2218"/>
                    </a:lnTo>
                    <a:lnTo>
                      <a:pt x="2093" y="2323"/>
                    </a:lnTo>
                    <a:lnTo>
                      <a:pt x="2218" y="2407"/>
                    </a:lnTo>
                    <a:lnTo>
                      <a:pt x="2365" y="2428"/>
                    </a:lnTo>
                    <a:lnTo>
                      <a:pt x="2532" y="2386"/>
                    </a:lnTo>
                    <a:lnTo>
                      <a:pt x="2574" y="2323"/>
                    </a:lnTo>
                    <a:lnTo>
                      <a:pt x="2532" y="2281"/>
                    </a:lnTo>
                    <a:lnTo>
                      <a:pt x="2532" y="2218"/>
                    </a:lnTo>
                    <a:lnTo>
                      <a:pt x="2595" y="2156"/>
                    </a:lnTo>
                    <a:lnTo>
                      <a:pt x="2699" y="2051"/>
                    </a:lnTo>
                    <a:lnTo>
                      <a:pt x="2783" y="2009"/>
                    </a:lnTo>
                    <a:lnTo>
                      <a:pt x="2846" y="2072"/>
                    </a:lnTo>
                    <a:lnTo>
                      <a:pt x="2930" y="2114"/>
                    </a:lnTo>
                    <a:lnTo>
                      <a:pt x="3034" y="2114"/>
                    </a:lnTo>
                    <a:lnTo>
                      <a:pt x="3160" y="2051"/>
                    </a:lnTo>
                    <a:lnTo>
                      <a:pt x="3202" y="1988"/>
                    </a:lnTo>
                    <a:lnTo>
                      <a:pt x="3160" y="1842"/>
                    </a:lnTo>
                    <a:lnTo>
                      <a:pt x="3139" y="1758"/>
                    </a:lnTo>
                    <a:lnTo>
                      <a:pt x="3181" y="1674"/>
                    </a:lnTo>
                    <a:lnTo>
                      <a:pt x="3264" y="1591"/>
                    </a:lnTo>
                    <a:lnTo>
                      <a:pt x="3348" y="1423"/>
                    </a:lnTo>
                    <a:lnTo>
                      <a:pt x="3432" y="1319"/>
                    </a:lnTo>
                    <a:lnTo>
                      <a:pt x="3557" y="1172"/>
                    </a:lnTo>
                    <a:lnTo>
                      <a:pt x="3578" y="1068"/>
                    </a:lnTo>
                    <a:lnTo>
                      <a:pt x="3578" y="1005"/>
                    </a:lnTo>
                    <a:lnTo>
                      <a:pt x="3557" y="900"/>
                    </a:lnTo>
                    <a:lnTo>
                      <a:pt x="3536" y="817"/>
                    </a:lnTo>
                    <a:lnTo>
                      <a:pt x="3557" y="754"/>
                    </a:lnTo>
                    <a:lnTo>
                      <a:pt x="3557" y="712"/>
                    </a:lnTo>
                    <a:lnTo>
                      <a:pt x="3516" y="691"/>
                    </a:lnTo>
                    <a:lnTo>
                      <a:pt x="3348" y="691"/>
                    </a:lnTo>
                    <a:lnTo>
                      <a:pt x="3264" y="607"/>
                    </a:lnTo>
                    <a:lnTo>
                      <a:pt x="3223" y="607"/>
                    </a:lnTo>
                    <a:lnTo>
                      <a:pt x="3034" y="628"/>
                    </a:lnTo>
                    <a:lnTo>
                      <a:pt x="2930" y="607"/>
                    </a:lnTo>
                    <a:lnTo>
                      <a:pt x="2846" y="545"/>
                    </a:lnTo>
                    <a:lnTo>
                      <a:pt x="2741" y="545"/>
                    </a:lnTo>
                    <a:lnTo>
                      <a:pt x="2679" y="503"/>
                    </a:lnTo>
                    <a:lnTo>
                      <a:pt x="2679" y="440"/>
                    </a:lnTo>
                    <a:lnTo>
                      <a:pt x="2637" y="419"/>
                    </a:lnTo>
                    <a:lnTo>
                      <a:pt x="2532" y="482"/>
                    </a:lnTo>
                    <a:lnTo>
                      <a:pt x="2532" y="419"/>
                    </a:lnTo>
                    <a:lnTo>
                      <a:pt x="2532" y="335"/>
                    </a:lnTo>
                    <a:lnTo>
                      <a:pt x="2532" y="293"/>
                    </a:lnTo>
                    <a:lnTo>
                      <a:pt x="2490" y="335"/>
                    </a:lnTo>
                    <a:lnTo>
                      <a:pt x="2469" y="440"/>
                    </a:lnTo>
                    <a:lnTo>
                      <a:pt x="2407" y="482"/>
                    </a:lnTo>
                    <a:lnTo>
                      <a:pt x="2386" y="335"/>
                    </a:lnTo>
                    <a:lnTo>
                      <a:pt x="2344" y="335"/>
                    </a:lnTo>
                    <a:lnTo>
                      <a:pt x="2302" y="398"/>
                    </a:lnTo>
                    <a:lnTo>
                      <a:pt x="2323" y="440"/>
                    </a:lnTo>
                    <a:lnTo>
                      <a:pt x="2302" y="503"/>
                    </a:lnTo>
                    <a:lnTo>
                      <a:pt x="2093" y="503"/>
                    </a:lnTo>
                    <a:lnTo>
                      <a:pt x="2093" y="607"/>
                    </a:lnTo>
                    <a:lnTo>
                      <a:pt x="2072" y="691"/>
                    </a:lnTo>
                    <a:lnTo>
                      <a:pt x="1988" y="670"/>
                    </a:lnTo>
                    <a:lnTo>
                      <a:pt x="1967" y="586"/>
                    </a:lnTo>
                    <a:lnTo>
                      <a:pt x="1925" y="586"/>
                    </a:lnTo>
                    <a:lnTo>
                      <a:pt x="1925" y="670"/>
                    </a:lnTo>
                    <a:lnTo>
                      <a:pt x="1904" y="733"/>
                    </a:lnTo>
                    <a:lnTo>
                      <a:pt x="1883" y="691"/>
                    </a:lnTo>
                    <a:lnTo>
                      <a:pt x="1883" y="607"/>
                    </a:lnTo>
                    <a:lnTo>
                      <a:pt x="1904" y="482"/>
                    </a:lnTo>
                    <a:lnTo>
                      <a:pt x="1904" y="252"/>
                    </a:lnTo>
                    <a:lnTo>
                      <a:pt x="1883" y="168"/>
                    </a:lnTo>
                    <a:lnTo>
                      <a:pt x="1779" y="84"/>
                    </a:lnTo>
                    <a:lnTo>
                      <a:pt x="171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0" name="Google Shape;6830;p54"/>
              <p:cNvSpPr/>
              <p:nvPr/>
            </p:nvSpPr>
            <p:spPr>
              <a:xfrm>
                <a:off x="3875625" y="1704850"/>
                <a:ext cx="21475" cy="18350"/>
              </a:xfrm>
              <a:custGeom>
                <a:avLst/>
                <a:gdLst/>
                <a:ahLst/>
                <a:cxnLst/>
                <a:rect l="l" t="t" r="r" b="b"/>
                <a:pathLst>
                  <a:path w="859" h="734" extrusionOk="0">
                    <a:moveTo>
                      <a:pt x="650" y="1"/>
                    </a:moveTo>
                    <a:lnTo>
                      <a:pt x="587" y="43"/>
                    </a:lnTo>
                    <a:lnTo>
                      <a:pt x="419" y="126"/>
                    </a:lnTo>
                    <a:lnTo>
                      <a:pt x="419" y="43"/>
                    </a:lnTo>
                    <a:lnTo>
                      <a:pt x="357" y="43"/>
                    </a:lnTo>
                    <a:lnTo>
                      <a:pt x="273" y="105"/>
                    </a:lnTo>
                    <a:lnTo>
                      <a:pt x="252" y="147"/>
                    </a:lnTo>
                    <a:lnTo>
                      <a:pt x="231" y="210"/>
                    </a:lnTo>
                    <a:lnTo>
                      <a:pt x="126" y="189"/>
                    </a:lnTo>
                    <a:lnTo>
                      <a:pt x="64" y="252"/>
                    </a:lnTo>
                    <a:lnTo>
                      <a:pt x="1" y="315"/>
                    </a:lnTo>
                    <a:lnTo>
                      <a:pt x="64" y="357"/>
                    </a:lnTo>
                    <a:lnTo>
                      <a:pt x="210" y="357"/>
                    </a:lnTo>
                    <a:lnTo>
                      <a:pt x="252" y="461"/>
                    </a:lnTo>
                    <a:lnTo>
                      <a:pt x="273" y="524"/>
                    </a:lnTo>
                    <a:lnTo>
                      <a:pt x="273" y="608"/>
                    </a:lnTo>
                    <a:lnTo>
                      <a:pt x="336" y="629"/>
                    </a:lnTo>
                    <a:lnTo>
                      <a:pt x="273" y="712"/>
                    </a:lnTo>
                    <a:lnTo>
                      <a:pt x="357" y="712"/>
                    </a:lnTo>
                    <a:lnTo>
                      <a:pt x="419" y="733"/>
                    </a:lnTo>
                    <a:lnTo>
                      <a:pt x="440" y="670"/>
                    </a:lnTo>
                    <a:lnTo>
                      <a:pt x="587" y="608"/>
                    </a:lnTo>
                    <a:lnTo>
                      <a:pt x="670" y="608"/>
                    </a:lnTo>
                    <a:lnTo>
                      <a:pt x="754" y="524"/>
                    </a:lnTo>
                    <a:lnTo>
                      <a:pt x="733" y="461"/>
                    </a:lnTo>
                    <a:lnTo>
                      <a:pt x="754" y="315"/>
                    </a:lnTo>
                    <a:lnTo>
                      <a:pt x="796" y="294"/>
                    </a:lnTo>
                    <a:lnTo>
                      <a:pt x="859" y="189"/>
                    </a:lnTo>
                    <a:lnTo>
                      <a:pt x="796" y="105"/>
                    </a:lnTo>
                    <a:lnTo>
                      <a:pt x="733" y="85"/>
                    </a:lnTo>
                    <a:lnTo>
                      <a:pt x="670" y="22"/>
                    </a:lnTo>
                    <a:lnTo>
                      <a:pt x="65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1" name="Google Shape;6831;p54"/>
              <p:cNvSpPr/>
              <p:nvPr/>
            </p:nvSpPr>
            <p:spPr>
              <a:xfrm>
                <a:off x="3883475" y="1716375"/>
                <a:ext cx="39275" cy="43425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1737" extrusionOk="0">
                    <a:moveTo>
                      <a:pt x="796" y="0"/>
                    </a:moveTo>
                    <a:lnTo>
                      <a:pt x="649" y="105"/>
                    </a:lnTo>
                    <a:lnTo>
                      <a:pt x="482" y="251"/>
                    </a:lnTo>
                    <a:lnTo>
                      <a:pt x="377" y="251"/>
                    </a:lnTo>
                    <a:lnTo>
                      <a:pt x="147" y="293"/>
                    </a:lnTo>
                    <a:lnTo>
                      <a:pt x="43" y="398"/>
                    </a:lnTo>
                    <a:lnTo>
                      <a:pt x="1" y="502"/>
                    </a:lnTo>
                    <a:lnTo>
                      <a:pt x="105" y="565"/>
                    </a:lnTo>
                    <a:lnTo>
                      <a:pt x="168" y="670"/>
                    </a:lnTo>
                    <a:lnTo>
                      <a:pt x="273" y="670"/>
                    </a:lnTo>
                    <a:lnTo>
                      <a:pt x="315" y="712"/>
                    </a:lnTo>
                    <a:lnTo>
                      <a:pt x="273" y="795"/>
                    </a:lnTo>
                    <a:lnTo>
                      <a:pt x="273" y="900"/>
                    </a:lnTo>
                    <a:lnTo>
                      <a:pt x="168" y="1046"/>
                    </a:lnTo>
                    <a:lnTo>
                      <a:pt x="147" y="1235"/>
                    </a:lnTo>
                    <a:lnTo>
                      <a:pt x="64" y="1297"/>
                    </a:lnTo>
                    <a:lnTo>
                      <a:pt x="105" y="1402"/>
                    </a:lnTo>
                    <a:lnTo>
                      <a:pt x="43" y="1444"/>
                    </a:lnTo>
                    <a:lnTo>
                      <a:pt x="64" y="1548"/>
                    </a:lnTo>
                    <a:lnTo>
                      <a:pt x="126" y="1548"/>
                    </a:lnTo>
                    <a:lnTo>
                      <a:pt x="210" y="1507"/>
                    </a:lnTo>
                    <a:lnTo>
                      <a:pt x="315" y="1465"/>
                    </a:lnTo>
                    <a:lnTo>
                      <a:pt x="440" y="1402"/>
                    </a:lnTo>
                    <a:lnTo>
                      <a:pt x="524" y="1402"/>
                    </a:lnTo>
                    <a:lnTo>
                      <a:pt x="587" y="1318"/>
                    </a:lnTo>
                    <a:lnTo>
                      <a:pt x="649" y="1193"/>
                    </a:lnTo>
                    <a:lnTo>
                      <a:pt x="691" y="1151"/>
                    </a:lnTo>
                    <a:lnTo>
                      <a:pt x="796" y="1151"/>
                    </a:lnTo>
                    <a:lnTo>
                      <a:pt x="838" y="1130"/>
                    </a:lnTo>
                    <a:lnTo>
                      <a:pt x="838" y="1235"/>
                    </a:lnTo>
                    <a:lnTo>
                      <a:pt x="796" y="1423"/>
                    </a:lnTo>
                    <a:lnTo>
                      <a:pt x="796" y="1548"/>
                    </a:lnTo>
                    <a:lnTo>
                      <a:pt x="754" y="1632"/>
                    </a:lnTo>
                    <a:lnTo>
                      <a:pt x="775" y="1737"/>
                    </a:lnTo>
                    <a:lnTo>
                      <a:pt x="859" y="1737"/>
                    </a:lnTo>
                    <a:lnTo>
                      <a:pt x="942" y="1653"/>
                    </a:lnTo>
                    <a:lnTo>
                      <a:pt x="942" y="1569"/>
                    </a:lnTo>
                    <a:lnTo>
                      <a:pt x="984" y="1465"/>
                    </a:lnTo>
                    <a:lnTo>
                      <a:pt x="1089" y="1423"/>
                    </a:lnTo>
                    <a:lnTo>
                      <a:pt x="1193" y="1402"/>
                    </a:lnTo>
                    <a:lnTo>
                      <a:pt x="1277" y="1151"/>
                    </a:lnTo>
                    <a:lnTo>
                      <a:pt x="1277" y="1046"/>
                    </a:lnTo>
                    <a:lnTo>
                      <a:pt x="1382" y="900"/>
                    </a:lnTo>
                    <a:lnTo>
                      <a:pt x="1507" y="837"/>
                    </a:lnTo>
                    <a:lnTo>
                      <a:pt x="1570" y="795"/>
                    </a:lnTo>
                    <a:lnTo>
                      <a:pt x="1465" y="732"/>
                    </a:lnTo>
                    <a:lnTo>
                      <a:pt x="1403" y="691"/>
                    </a:lnTo>
                    <a:lnTo>
                      <a:pt x="1298" y="628"/>
                    </a:lnTo>
                    <a:lnTo>
                      <a:pt x="1172" y="712"/>
                    </a:lnTo>
                    <a:lnTo>
                      <a:pt x="1089" y="774"/>
                    </a:lnTo>
                    <a:lnTo>
                      <a:pt x="963" y="691"/>
                    </a:lnTo>
                    <a:lnTo>
                      <a:pt x="838" y="565"/>
                    </a:lnTo>
                    <a:lnTo>
                      <a:pt x="796" y="398"/>
                    </a:lnTo>
                    <a:lnTo>
                      <a:pt x="838" y="356"/>
                    </a:lnTo>
                    <a:lnTo>
                      <a:pt x="942" y="314"/>
                    </a:lnTo>
                    <a:lnTo>
                      <a:pt x="942" y="272"/>
                    </a:lnTo>
                    <a:lnTo>
                      <a:pt x="859" y="147"/>
                    </a:lnTo>
                    <a:lnTo>
                      <a:pt x="79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2" name="Google Shape;6832;p54"/>
              <p:cNvSpPr/>
              <p:nvPr/>
            </p:nvSpPr>
            <p:spPr>
              <a:xfrm>
                <a:off x="3781475" y="1649925"/>
                <a:ext cx="102550" cy="141275"/>
              </a:xfrm>
              <a:custGeom>
                <a:avLst/>
                <a:gdLst/>
                <a:ahLst/>
                <a:cxnLst/>
                <a:rect l="l" t="t" r="r" b="b"/>
                <a:pathLst>
                  <a:path w="4102" h="5651" extrusionOk="0">
                    <a:moveTo>
                      <a:pt x="1988" y="1"/>
                    </a:moveTo>
                    <a:lnTo>
                      <a:pt x="1926" y="22"/>
                    </a:lnTo>
                    <a:lnTo>
                      <a:pt x="1842" y="126"/>
                    </a:lnTo>
                    <a:lnTo>
                      <a:pt x="1884" y="315"/>
                    </a:lnTo>
                    <a:lnTo>
                      <a:pt x="1821" y="419"/>
                    </a:lnTo>
                    <a:lnTo>
                      <a:pt x="1821" y="524"/>
                    </a:lnTo>
                    <a:lnTo>
                      <a:pt x="1800" y="629"/>
                    </a:lnTo>
                    <a:lnTo>
                      <a:pt x="1842" y="649"/>
                    </a:lnTo>
                    <a:lnTo>
                      <a:pt x="1884" y="733"/>
                    </a:lnTo>
                    <a:lnTo>
                      <a:pt x="1884" y="1068"/>
                    </a:lnTo>
                    <a:lnTo>
                      <a:pt x="1884" y="1235"/>
                    </a:lnTo>
                    <a:lnTo>
                      <a:pt x="1926" y="1361"/>
                    </a:lnTo>
                    <a:lnTo>
                      <a:pt x="2030" y="1507"/>
                    </a:lnTo>
                    <a:lnTo>
                      <a:pt x="2030" y="1654"/>
                    </a:lnTo>
                    <a:lnTo>
                      <a:pt x="2135" y="1779"/>
                    </a:lnTo>
                    <a:lnTo>
                      <a:pt x="2135" y="1863"/>
                    </a:lnTo>
                    <a:lnTo>
                      <a:pt x="2051" y="1863"/>
                    </a:lnTo>
                    <a:lnTo>
                      <a:pt x="2009" y="1800"/>
                    </a:lnTo>
                    <a:lnTo>
                      <a:pt x="1926" y="1612"/>
                    </a:lnTo>
                    <a:lnTo>
                      <a:pt x="1842" y="1507"/>
                    </a:lnTo>
                    <a:lnTo>
                      <a:pt x="1800" y="1507"/>
                    </a:lnTo>
                    <a:lnTo>
                      <a:pt x="1716" y="1570"/>
                    </a:lnTo>
                    <a:lnTo>
                      <a:pt x="1675" y="1549"/>
                    </a:lnTo>
                    <a:lnTo>
                      <a:pt x="1675" y="1486"/>
                    </a:lnTo>
                    <a:lnTo>
                      <a:pt x="1737" y="1403"/>
                    </a:lnTo>
                    <a:lnTo>
                      <a:pt x="1779" y="1361"/>
                    </a:lnTo>
                    <a:lnTo>
                      <a:pt x="1779" y="1256"/>
                    </a:lnTo>
                    <a:lnTo>
                      <a:pt x="1695" y="1026"/>
                    </a:lnTo>
                    <a:lnTo>
                      <a:pt x="1695" y="817"/>
                    </a:lnTo>
                    <a:lnTo>
                      <a:pt x="1675" y="733"/>
                    </a:lnTo>
                    <a:lnTo>
                      <a:pt x="1528" y="649"/>
                    </a:lnTo>
                    <a:lnTo>
                      <a:pt x="1465" y="524"/>
                    </a:lnTo>
                    <a:lnTo>
                      <a:pt x="1382" y="503"/>
                    </a:lnTo>
                    <a:lnTo>
                      <a:pt x="1319" y="545"/>
                    </a:lnTo>
                    <a:lnTo>
                      <a:pt x="1319" y="670"/>
                    </a:lnTo>
                    <a:lnTo>
                      <a:pt x="1193" y="838"/>
                    </a:lnTo>
                    <a:lnTo>
                      <a:pt x="1172" y="963"/>
                    </a:lnTo>
                    <a:lnTo>
                      <a:pt x="1193" y="1089"/>
                    </a:lnTo>
                    <a:lnTo>
                      <a:pt x="1256" y="1235"/>
                    </a:lnTo>
                    <a:lnTo>
                      <a:pt x="1277" y="1403"/>
                    </a:lnTo>
                    <a:lnTo>
                      <a:pt x="1214" y="1382"/>
                    </a:lnTo>
                    <a:lnTo>
                      <a:pt x="1172" y="1298"/>
                    </a:lnTo>
                    <a:lnTo>
                      <a:pt x="1151" y="1173"/>
                    </a:lnTo>
                    <a:lnTo>
                      <a:pt x="1172" y="1089"/>
                    </a:lnTo>
                    <a:lnTo>
                      <a:pt x="1110" y="1068"/>
                    </a:lnTo>
                    <a:lnTo>
                      <a:pt x="1068" y="984"/>
                    </a:lnTo>
                    <a:lnTo>
                      <a:pt x="1047" y="984"/>
                    </a:lnTo>
                    <a:lnTo>
                      <a:pt x="984" y="1047"/>
                    </a:lnTo>
                    <a:lnTo>
                      <a:pt x="942" y="1026"/>
                    </a:lnTo>
                    <a:lnTo>
                      <a:pt x="942" y="942"/>
                    </a:lnTo>
                    <a:lnTo>
                      <a:pt x="1047" y="859"/>
                    </a:lnTo>
                    <a:lnTo>
                      <a:pt x="1047" y="838"/>
                    </a:lnTo>
                    <a:lnTo>
                      <a:pt x="984" y="817"/>
                    </a:lnTo>
                    <a:lnTo>
                      <a:pt x="859" y="859"/>
                    </a:lnTo>
                    <a:lnTo>
                      <a:pt x="775" y="921"/>
                    </a:lnTo>
                    <a:lnTo>
                      <a:pt x="691" y="859"/>
                    </a:lnTo>
                    <a:lnTo>
                      <a:pt x="733" y="817"/>
                    </a:lnTo>
                    <a:lnTo>
                      <a:pt x="775" y="775"/>
                    </a:lnTo>
                    <a:lnTo>
                      <a:pt x="796" y="733"/>
                    </a:lnTo>
                    <a:lnTo>
                      <a:pt x="900" y="629"/>
                    </a:lnTo>
                    <a:lnTo>
                      <a:pt x="984" y="629"/>
                    </a:lnTo>
                    <a:lnTo>
                      <a:pt x="1005" y="649"/>
                    </a:lnTo>
                    <a:lnTo>
                      <a:pt x="1089" y="670"/>
                    </a:lnTo>
                    <a:lnTo>
                      <a:pt x="1151" y="608"/>
                    </a:lnTo>
                    <a:lnTo>
                      <a:pt x="1172" y="524"/>
                    </a:lnTo>
                    <a:lnTo>
                      <a:pt x="1089" y="398"/>
                    </a:lnTo>
                    <a:lnTo>
                      <a:pt x="1047" y="336"/>
                    </a:lnTo>
                    <a:lnTo>
                      <a:pt x="900" y="357"/>
                    </a:lnTo>
                    <a:lnTo>
                      <a:pt x="670" y="545"/>
                    </a:lnTo>
                    <a:lnTo>
                      <a:pt x="587" y="566"/>
                    </a:lnTo>
                    <a:lnTo>
                      <a:pt x="545" y="545"/>
                    </a:lnTo>
                    <a:lnTo>
                      <a:pt x="545" y="461"/>
                    </a:lnTo>
                    <a:lnTo>
                      <a:pt x="461" y="419"/>
                    </a:lnTo>
                    <a:lnTo>
                      <a:pt x="419" y="440"/>
                    </a:lnTo>
                    <a:lnTo>
                      <a:pt x="419" y="566"/>
                    </a:lnTo>
                    <a:lnTo>
                      <a:pt x="545" y="712"/>
                    </a:lnTo>
                    <a:lnTo>
                      <a:pt x="524" y="754"/>
                    </a:lnTo>
                    <a:lnTo>
                      <a:pt x="419" y="754"/>
                    </a:lnTo>
                    <a:lnTo>
                      <a:pt x="377" y="649"/>
                    </a:lnTo>
                    <a:lnTo>
                      <a:pt x="315" y="503"/>
                    </a:lnTo>
                    <a:lnTo>
                      <a:pt x="231" y="503"/>
                    </a:lnTo>
                    <a:lnTo>
                      <a:pt x="126" y="608"/>
                    </a:lnTo>
                    <a:lnTo>
                      <a:pt x="147" y="733"/>
                    </a:lnTo>
                    <a:lnTo>
                      <a:pt x="168" y="775"/>
                    </a:lnTo>
                    <a:lnTo>
                      <a:pt x="168" y="880"/>
                    </a:lnTo>
                    <a:lnTo>
                      <a:pt x="147" y="880"/>
                    </a:lnTo>
                    <a:lnTo>
                      <a:pt x="43" y="963"/>
                    </a:lnTo>
                    <a:lnTo>
                      <a:pt x="1" y="984"/>
                    </a:lnTo>
                    <a:lnTo>
                      <a:pt x="1" y="1089"/>
                    </a:lnTo>
                    <a:lnTo>
                      <a:pt x="22" y="1235"/>
                    </a:lnTo>
                    <a:lnTo>
                      <a:pt x="43" y="1361"/>
                    </a:lnTo>
                    <a:lnTo>
                      <a:pt x="147" y="1549"/>
                    </a:lnTo>
                    <a:lnTo>
                      <a:pt x="147" y="1612"/>
                    </a:lnTo>
                    <a:lnTo>
                      <a:pt x="231" y="1591"/>
                    </a:lnTo>
                    <a:lnTo>
                      <a:pt x="273" y="1507"/>
                    </a:lnTo>
                    <a:lnTo>
                      <a:pt x="273" y="1403"/>
                    </a:lnTo>
                    <a:lnTo>
                      <a:pt x="273" y="1298"/>
                    </a:lnTo>
                    <a:lnTo>
                      <a:pt x="335" y="1277"/>
                    </a:lnTo>
                    <a:lnTo>
                      <a:pt x="419" y="1361"/>
                    </a:lnTo>
                    <a:lnTo>
                      <a:pt x="461" y="1298"/>
                    </a:lnTo>
                    <a:lnTo>
                      <a:pt x="482" y="1340"/>
                    </a:lnTo>
                    <a:lnTo>
                      <a:pt x="440" y="1445"/>
                    </a:lnTo>
                    <a:lnTo>
                      <a:pt x="419" y="1591"/>
                    </a:lnTo>
                    <a:lnTo>
                      <a:pt x="377" y="1612"/>
                    </a:lnTo>
                    <a:lnTo>
                      <a:pt x="377" y="1675"/>
                    </a:lnTo>
                    <a:lnTo>
                      <a:pt x="482" y="1779"/>
                    </a:lnTo>
                    <a:lnTo>
                      <a:pt x="482" y="1800"/>
                    </a:lnTo>
                    <a:lnTo>
                      <a:pt x="545" y="1821"/>
                    </a:lnTo>
                    <a:lnTo>
                      <a:pt x="628" y="1821"/>
                    </a:lnTo>
                    <a:lnTo>
                      <a:pt x="649" y="1863"/>
                    </a:lnTo>
                    <a:lnTo>
                      <a:pt x="649" y="1926"/>
                    </a:lnTo>
                    <a:lnTo>
                      <a:pt x="545" y="2010"/>
                    </a:lnTo>
                    <a:lnTo>
                      <a:pt x="482" y="2010"/>
                    </a:lnTo>
                    <a:lnTo>
                      <a:pt x="482" y="1968"/>
                    </a:lnTo>
                    <a:lnTo>
                      <a:pt x="461" y="1905"/>
                    </a:lnTo>
                    <a:lnTo>
                      <a:pt x="315" y="1800"/>
                    </a:lnTo>
                    <a:lnTo>
                      <a:pt x="273" y="1821"/>
                    </a:lnTo>
                    <a:lnTo>
                      <a:pt x="273" y="1884"/>
                    </a:lnTo>
                    <a:lnTo>
                      <a:pt x="335" y="1989"/>
                    </a:lnTo>
                    <a:lnTo>
                      <a:pt x="419" y="2030"/>
                    </a:lnTo>
                    <a:lnTo>
                      <a:pt x="482" y="2093"/>
                    </a:lnTo>
                    <a:lnTo>
                      <a:pt x="482" y="2114"/>
                    </a:lnTo>
                    <a:lnTo>
                      <a:pt x="440" y="2177"/>
                    </a:lnTo>
                    <a:lnTo>
                      <a:pt x="482" y="2240"/>
                    </a:lnTo>
                    <a:lnTo>
                      <a:pt x="587" y="2302"/>
                    </a:lnTo>
                    <a:lnTo>
                      <a:pt x="670" y="2344"/>
                    </a:lnTo>
                    <a:lnTo>
                      <a:pt x="691" y="2428"/>
                    </a:lnTo>
                    <a:lnTo>
                      <a:pt x="775" y="2449"/>
                    </a:lnTo>
                    <a:lnTo>
                      <a:pt x="900" y="2449"/>
                    </a:lnTo>
                    <a:lnTo>
                      <a:pt x="942" y="2491"/>
                    </a:lnTo>
                    <a:lnTo>
                      <a:pt x="879" y="2533"/>
                    </a:lnTo>
                    <a:lnTo>
                      <a:pt x="754" y="2533"/>
                    </a:lnTo>
                    <a:lnTo>
                      <a:pt x="754" y="2637"/>
                    </a:lnTo>
                    <a:lnTo>
                      <a:pt x="796" y="2742"/>
                    </a:lnTo>
                    <a:lnTo>
                      <a:pt x="859" y="2742"/>
                    </a:lnTo>
                    <a:lnTo>
                      <a:pt x="942" y="2763"/>
                    </a:lnTo>
                    <a:lnTo>
                      <a:pt x="1068" y="2909"/>
                    </a:lnTo>
                    <a:lnTo>
                      <a:pt x="1110" y="2972"/>
                    </a:lnTo>
                    <a:lnTo>
                      <a:pt x="1068" y="3035"/>
                    </a:lnTo>
                    <a:lnTo>
                      <a:pt x="1068" y="3077"/>
                    </a:lnTo>
                    <a:lnTo>
                      <a:pt x="1382" y="3077"/>
                    </a:lnTo>
                    <a:lnTo>
                      <a:pt x="1465" y="3014"/>
                    </a:lnTo>
                    <a:lnTo>
                      <a:pt x="1465" y="2930"/>
                    </a:lnTo>
                    <a:lnTo>
                      <a:pt x="1507" y="2805"/>
                    </a:lnTo>
                    <a:lnTo>
                      <a:pt x="1591" y="2763"/>
                    </a:lnTo>
                    <a:lnTo>
                      <a:pt x="1675" y="2805"/>
                    </a:lnTo>
                    <a:lnTo>
                      <a:pt x="1675" y="2721"/>
                    </a:lnTo>
                    <a:lnTo>
                      <a:pt x="1612" y="2616"/>
                    </a:lnTo>
                    <a:lnTo>
                      <a:pt x="1570" y="2512"/>
                    </a:lnTo>
                    <a:lnTo>
                      <a:pt x="1570" y="2386"/>
                    </a:lnTo>
                    <a:lnTo>
                      <a:pt x="1528" y="2302"/>
                    </a:lnTo>
                    <a:lnTo>
                      <a:pt x="1528" y="2219"/>
                    </a:lnTo>
                    <a:lnTo>
                      <a:pt x="1591" y="2198"/>
                    </a:lnTo>
                    <a:lnTo>
                      <a:pt x="1633" y="2219"/>
                    </a:lnTo>
                    <a:lnTo>
                      <a:pt x="1695" y="2323"/>
                    </a:lnTo>
                    <a:lnTo>
                      <a:pt x="1675" y="2344"/>
                    </a:lnTo>
                    <a:lnTo>
                      <a:pt x="1695" y="2428"/>
                    </a:lnTo>
                    <a:lnTo>
                      <a:pt x="1779" y="2344"/>
                    </a:lnTo>
                    <a:lnTo>
                      <a:pt x="1779" y="2282"/>
                    </a:lnTo>
                    <a:lnTo>
                      <a:pt x="1737" y="2093"/>
                    </a:lnTo>
                    <a:lnTo>
                      <a:pt x="1800" y="2010"/>
                    </a:lnTo>
                    <a:lnTo>
                      <a:pt x="1821" y="2010"/>
                    </a:lnTo>
                    <a:lnTo>
                      <a:pt x="1884" y="2093"/>
                    </a:lnTo>
                    <a:lnTo>
                      <a:pt x="1884" y="2219"/>
                    </a:lnTo>
                    <a:lnTo>
                      <a:pt x="1926" y="2282"/>
                    </a:lnTo>
                    <a:lnTo>
                      <a:pt x="1926" y="2344"/>
                    </a:lnTo>
                    <a:lnTo>
                      <a:pt x="1842" y="2428"/>
                    </a:lnTo>
                    <a:lnTo>
                      <a:pt x="1842" y="2491"/>
                    </a:lnTo>
                    <a:lnTo>
                      <a:pt x="1884" y="2637"/>
                    </a:lnTo>
                    <a:lnTo>
                      <a:pt x="1926" y="2658"/>
                    </a:lnTo>
                    <a:lnTo>
                      <a:pt x="2009" y="2637"/>
                    </a:lnTo>
                    <a:lnTo>
                      <a:pt x="2156" y="2491"/>
                    </a:lnTo>
                    <a:lnTo>
                      <a:pt x="2219" y="2344"/>
                    </a:lnTo>
                    <a:lnTo>
                      <a:pt x="2219" y="2240"/>
                    </a:lnTo>
                    <a:lnTo>
                      <a:pt x="2239" y="2177"/>
                    </a:lnTo>
                    <a:lnTo>
                      <a:pt x="2302" y="2198"/>
                    </a:lnTo>
                    <a:lnTo>
                      <a:pt x="2344" y="2282"/>
                    </a:lnTo>
                    <a:lnTo>
                      <a:pt x="2323" y="2407"/>
                    </a:lnTo>
                    <a:lnTo>
                      <a:pt x="2260" y="2512"/>
                    </a:lnTo>
                    <a:lnTo>
                      <a:pt x="2260" y="2595"/>
                    </a:lnTo>
                    <a:lnTo>
                      <a:pt x="2344" y="2637"/>
                    </a:lnTo>
                    <a:lnTo>
                      <a:pt x="2449" y="2616"/>
                    </a:lnTo>
                    <a:lnTo>
                      <a:pt x="2532" y="2533"/>
                    </a:lnTo>
                    <a:lnTo>
                      <a:pt x="2574" y="2533"/>
                    </a:lnTo>
                    <a:lnTo>
                      <a:pt x="2574" y="2595"/>
                    </a:lnTo>
                    <a:lnTo>
                      <a:pt x="2532" y="2637"/>
                    </a:lnTo>
                    <a:lnTo>
                      <a:pt x="2428" y="2658"/>
                    </a:lnTo>
                    <a:lnTo>
                      <a:pt x="2344" y="2763"/>
                    </a:lnTo>
                    <a:lnTo>
                      <a:pt x="2156" y="2763"/>
                    </a:lnTo>
                    <a:lnTo>
                      <a:pt x="2009" y="2826"/>
                    </a:lnTo>
                    <a:lnTo>
                      <a:pt x="1988" y="2867"/>
                    </a:lnTo>
                    <a:lnTo>
                      <a:pt x="2009" y="2951"/>
                    </a:lnTo>
                    <a:lnTo>
                      <a:pt x="1884" y="3014"/>
                    </a:lnTo>
                    <a:lnTo>
                      <a:pt x="1800" y="3118"/>
                    </a:lnTo>
                    <a:lnTo>
                      <a:pt x="1716" y="3181"/>
                    </a:lnTo>
                    <a:lnTo>
                      <a:pt x="1675" y="3181"/>
                    </a:lnTo>
                    <a:lnTo>
                      <a:pt x="1570" y="3244"/>
                    </a:lnTo>
                    <a:lnTo>
                      <a:pt x="1570" y="3328"/>
                    </a:lnTo>
                    <a:lnTo>
                      <a:pt x="1507" y="3349"/>
                    </a:lnTo>
                    <a:lnTo>
                      <a:pt x="1486" y="3265"/>
                    </a:lnTo>
                    <a:lnTo>
                      <a:pt x="1465" y="3223"/>
                    </a:lnTo>
                    <a:lnTo>
                      <a:pt x="1382" y="3265"/>
                    </a:lnTo>
                    <a:lnTo>
                      <a:pt x="1298" y="3286"/>
                    </a:lnTo>
                    <a:lnTo>
                      <a:pt x="1298" y="3349"/>
                    </a:lnTo>
                    <a:lnTo>
                      <a:pt x="1277" y="3390"/>
                    </a:lnTo>
                    <a:lnTo>
                      <a:pt x="1319" y="3579"/>
                    </a:lnTo>
                    <a:lnTo>
                      <a:pt x="1319" y="3704"/>
                    </a:lnTo>
                    <a:lnTo>
                      <a:pt x="1361" y="3746"/>
                    </a:lnTo>
                    <a:lnTo>
                      <a:pt x="1465" y="3746"/>
                    </a:lnTo>
                    <a:lnTo>
                      <a:pt x="1528" y="3704"/>
                    </a:lnTo>
                    <a:lnTo>
                      <a:pt x="1633" y="3683"/>
                    </a:lnTo>
                    <a:lnTo>
                      <a:pt x="1695" y="3662"/>
                    </a:lnTo>
                    <a:lnTo>
                      <a:pt x="1779" y="3662"/>
                    </a:lnTo>
                    <a:lnTo>
                      <a:pt x="1842" y="3642"/>
                    </a:lnTo>
                    <a:lnTo>
                      <a:pt x="1926" y="3537"/>
                    </a:lnTo>
                    <a:lnTo>
                      <a:pt x="1988" y="3537"/>
                    </a:lnTo>
                    <a:lnTo>
                      <a:pt x="2009" y="3495"/>
                    </a:lnTo>
                    <a:lnTo>
                      <a:pt x="2114" y="3495"/>
                    </a:lnTo>
                    <a:lnTo>
                      <a:pt x="2135" y="3537"/>
                    </a:lnTo>
                    <a:lnTo>
                      <a:pt x="2428" y="3537"/>
                    </a:lnTo>
                    <a:lnTo>
                      <a:pt x="2470" y="3474"/>
                    </a:lnTo>
                    <a:lnTo>
                      <a:pt x="2553" y="3432"/>
                    </a:lnTo>
                    <a:lnTo>
                      <a:pt x="2616" y="3432"/>
                    </a:lnTo>
                    <a:lnTo>
                      <a:pt x="2616" y="3495"/>
                    </a:lnTo>
                    <a:lnTo>
                      <a:pt x="2553" y="3537"/>
                    </a:lnTo>
                    <a:lnTo>
                      <a:pt x="2532" y="3600"/>
                    </a:lnTo>
                    <a:lnTo>
                      <a:pt x="2449" y="3600"/>
                    </a:lnTo>
                    <a:lnTo>
                      <a:pt x="2407" y="3642"/>
                    </a:lnTo>
                    <a:lnTo>
                      <a:pt x="2239" y="3642"/>
                    </a:lnTo>
                    <a:lnTo>
                      <a:pt x="2135" y="3683"/>
                    </a:lnTo>
                    <a:lnTo>
                      <a:pt x="1947" y="3767"/>
                    </a:lnTo>
                    <a:lnTo>
                      <a:pt x="1884" y="3767"/>
                    </a:lnTo>
                    <a:lnTo>
                      <a:pt x="1800" y="3788"/>
                    </a:lnTo>
                    <a:lnTo>
                      <a:pt x="1800" y="3809"/>
                    </a:lnTo>
                    <a:lnTo>
                      <a:pt x="1905" y="3872"/>
                    </a:lnTo>
                    <a:lnTo>
                      <a:pt x="2051" y="3893"/>
                    </a:lnTo>
                    <a:lnTo>
                      <a:pt x="2135" y="3893"/>
                    </a:lnTo>
                    <a:lnTo>
                      <a:pt x="2239" y="3976"/>
                    </a:lnTo>
                    <a:lnTo>
                      <a:pt x="2239" y="4018"/>
                    </a:lnTo>
                    <a:lnTo>
                      <a:pt x="2030" y="4018"/>
                    </a:lnTo>
                    <a:lnTo>
                      <a:pt x="1947" y="4060"/>
                    </a:lnTo>
                    <a:lnTo>
                      <a:pt x="1905" y="4018"/>
                    </a:lnTo>
                    <a:lnTo>
                      <a:pt x="1800" y="3997"/>
                    </a:lnTo>
                    <a:lnTo>
                      <a:pt x="1779" y="4060"/>
                    </a:lnTo>
                    <a:lnTo>
                      <a:pt x="1737" y="4060"/>
                    </a:lnTo>
                    <a:lnTo>
                      <a:pt x="1695" y="3997"/>
                    </a:lnTo>
                    <a:lnTo>
                      <a:pt x="1633" y="3914"/>
                    </a:lnTo>
                    <a:lnTo>
                      <a:pt x="1570" y="3893"/>
                    </a:lnTo>
                    <a:lnTo>
                      <a:pt x="1423" y="3997"/>
                    </a:lnTo>
                    <a:lnTo>
                      <a:pt x="1423" y="4018"/>
                    </a:lnTo>
                    <a:lnTo>
                      <a:pt x="1486" y="4102"/>
                    </a:lnTo>
                    <a:lnTo>
                      <a:pt x="1507" y="4165"/>
                    </a:lnTo>
                    <a:lnTo>
                      <a:pt x="1486" y="4227"/>
                    </a:lnTo>
                    <a:lnTo>
                      <a:pt x="1507" y="4227"/>
                    </a:lnTo>
                    <a:lnTo>
                      <a:pt x="1486" y="4290"/>
                    </a:lnTo>
                    <a:lnTo>
                      <a:pt x="1507" y="4332"/>
                    </a:lnTo>
                    <a:lnTo>
                      <a:pt x="1591" y="4395"/>
                    </a:lnTo>
                    <a:lnTo>
                      <a:pt x="1591" y="4437"/>
                    </a:lnTo>
                    <a:lnTo>
                      <a:pt x="1612" y="4499"/>
                    </a:lnTo>
                    <a:lnTo>
                      <a:pt x="1633" y="4478"/>
                    </a:lnTo>
                    <a:lnTo>
                      <a:pt x="1716" y="4541"/>
                    </a:lnTo>
                    <a:lnTo>
                      <a:pt x="1716" y="4604"/>
                    </a:lnTo>
                    <a:lnTo>
                      <a:pt x="1779" y="4688"/>
                    </a:lnTo>
                    <a:lnTo>
                      <a:pt x="1800" y="4646"/>
                    </a:lnTo>
                    <a:lnTo>
                      <a:pt x="1884" y="4688"/>
                    </a:lnTo>
                    <a:lnTo>
                      <a:pt x="1926" y="4751"/>
                    </a:lnTo>
                    <a:lnTo>
                      <a:pt x="1988" y="4792"/>
                    </a:lnTo>
                    <a:lnTo>
                      <a:pt x="1988" y="4855"/>
                    </a:lnTo>
                    <a:lnTo>
                      <a:pt x="2114" y="4960"/>
                    </a:lnTo>
                    <a:lnTo>
                      <a:pt x="2239" y="4918"/>
                    </a:lnTo>
                    <a:lnTo>
                      <a:pt x="2260" y="4834"/>
                    </a:lnTo>
                    <a:lnTo>
                      <a:pt x="2323" y="4834"/>
                    </a:lnTo>
                    <a:lnTo>
                      <a:pt x="2344" y="4897"/>
                    </a:lnTo>
                    <a:lnTo>
                      <a:pt x="2428" y="4855"/>
                    </a:lnTo>
                    <a:lnTo>
                      <a:pt x="2449" y="4897"/>
                    </a:lnTo>
                    <a:lnTo>
                      <a:pt x="2449" y="4960"/>
                    </a:lnTo>
                    <a:lnTo>
                      <a:pt x="2407" y="5023"/>
                    </a:lnTo>
                    <a:lnTo>
                      <a:pt x="2344" y="5023"/>
                    </a:lnTo>
                    <a:lnTo>
                      <a:pt x="2239" y="5106"/>
                    </a:lnTo>
                    <a:lnTo>
                      <a:pt x="2239" y="5148"/>
                    </a:lnTo>
                    <a:lnTo>
                      <a:pt x="2428" y="5336"/>
                    </a:lnTo>
                    <a:lnTo>
                      <a:pt x="2470" y="5357"/>
                    </a:lnTo>
                    <a:lnTo>
                      <a:pt x="2532" y="5420"/>
                    </a:lnTo>
                    <a:lnTo>
                      <a:pt x="2512" y="5567"/>
                    </a:lnTo>
                    <a:lnTo>
                      <a:pt x="2532" y="5650"/>
                    </a:lnTo>
                    <a:lnTo>
                      <a:pt x="2574" y="5650"/>
                    </a:lnTo>
                    <a:lnTo>
                      <a:pt x="2616" y="5587"/>
                    </a:lnTo>
                    <a:lnTo>
                      <a:pt x="2658" y="5567"/>
                    </a:lnTo>
                    <a:lnTo>
                      <a:pt x="2721" y="5650"/>
                    </a:lnTo>
                    <a:lnTo>
                      <a:pt x="2784" y="5629"/>
                    </a:lnTo>
                    <a:lnTo>
                      <a:pt x="2867" y="5525"/>
                    </a:lnTo>
                    <a:lnTo>
                      <a:pt x="2888" y="5420"/>
                    </a:lnTo>
                    <a:lnTo>
                      <a:pt x="2930" y="5357"/>
                    </a:lnTo>
                    <a:lnTo>
                      <a:pt x="2930" y="5315"/>
                    </a:lnTo>
                    <a:lnTo>
                      <a:pt x="2867" y="5148"/>
                    </a:lnTo>
                    <a:lnTo>
                      <a:pt x="2846" y="5023"/>
                    </a:lnTo>
                    <a:lnTo>
                      <a:pt x="2888" y="4939"/>
                    </a:lnTo>
                    <a:lnTo>
                      <a:pt x="2951" y="4855"/>
                    </a:lnTo>
                    <a:lnTo>
                      <a:pt x="2951" y="4499"/>
                    </a:lnTo>
                    <a:lnTo>
                      <a:pt x="2972" y="4395"/>
                    </a:lnTo>
                    <a:lnTo>
                      <a:pt x="2972" y="4311"/>
                    </a:lnTo>
                    <a:lnTo>
                      <a:pt x="3056" y="4227"/>
                    </a:lnTo>
                    <a:lnTo>
                      <a:pt x="3056" y="4206"/>
                    </a:lnTo>
                    <a:lnTo>
                      <a:pt x="2972" y="4165"/>
                    </a:lnTo>
                    <a:lnTo>
                      <a:pt x="3056" y="4060"/>
                    </a:lnTo>
                    <a:lnTo>
                      <a:pt x="3181" y="4081"/>
                    </a:lnTo>
                    <a:lnTo>
                      <a:pt x="3202" y="4081"/>
                    </a:lnTo>
                    <a:lnTo>
                      <a:pt x="3244" y="3976"/>
                    </a:lnTo>
                    <a:lnTo>
                      <a:pt x="3244" y="3809"/>
                    </a:lnTo>
                    <a:lnTo>
                      <a:pt x="3265" y="3683"/>
                    </a:lnTo>
                    <a:lnTo>
                      <a:pt x="3265" y="3558"/>
                    </a:lnTo>
                    <a:lnTo>
                      <a:pt x="3181" y="3432"/>
                    </a:lnTo>
                    <a:lnTo>
                      <a:pt x="3181" y="3286"/>
                    </a:lnTo>
                    <a:lnTo>
                      <a:pt x="3244" y="3265"/>
                    </a:lnTo>
                    <a:lnTo>
                      <a:pt x="3348" y="3328"/>
                    </a:lnTo>
                    <a:lnTo>
                      <a:pt x="3390" y="3223"/>
                    </a:lnTo>
                    <a:lnTo>
                      <a:pt x="3369" y="3181"/>
                    </a:lnTo>
                    <a:lnTo>
                      <a:pt x="3369" y="3056"/>
                    </a:lnTo>
                    <a:lnTo>
                      <a:pt x="3390" y="2951"/>
                    </a:lnTo>
                    <a:lnTo>
                      <a:pt x="3369" y="2742"/>
                    </a:lnTo>
                    <a:lnTo>
                      <a:pt x="3348" y="2616"/>
                    </a:lnTo>
                    <a:lnTo>
                      <a:pt x="3369" y="2554"/>
                    </a:lnTo>
                    <a:lnTo>
                      <a:pt x="3495" y="2449"/>
                    </a:lnTo>
                    <a:lnTo>
                      <a:pt x="3495" y="2386"/>
                    </a:lnTo>
                    <a:lnTo>
                      <a:pt x="3474" y="2323"/>
                    </a:lnTo>
                    <a:lnTo>
                      <a:pt x="3474" y="2282"/>
                    </a:lnTo>
                    <a:lnTo>
                      <a:pt x="3579" y="2282"/>
                    </a:lnTo>
                    <a:lnTo>
                      <a:pt x="3725" y="2135"/>
                    </a:lnTo>
                    <a:lnTo>
                      <a:pt x="3830" y="2135"/>
                    </a:lnTo>
                    <a:lnTo>
                      <a:pt x="3934" y="2114"/>
                    </a:lnTo>
                    <a:lnTo>
                      <a:pt x="3997" y="2219"/>
                    </a:lnTo>
                    <a:lnTo>
                      <a:pt x="4039" y="2198"/>
                    </a:lnTo>
                    <a:lnTo>
                      <a:pt x="4081" y="2114"/>
                    </a:lnTo>
                    <a:lnTo>
                      <a:pt x="4102" y="2072"/>
                    </a:lnTo>
                    <a:lnTo>
                      <a:pt x="4102" y="1926"/>
                    </a:lnTo>
                    <a:lnTo>
                      <a:pt x="4018" y="1905"/>
                    </a:lnTo>
                    <a:lnTo>
                      <a:pt x="3767" y="1821"/>
                    </a:lnTo>
                    <a:lnTo>
                      <a:pt x="3662" y="1779"/>
                    </a:lnTo>
                    <a:lnTo>
                      <a:pt x="3495" y="1612"/>
                    </a:lnTo>
                    <a:lnTo>
                      <a:pt x="3411" y="1570"/>
                    </a:lnTo>
                    <a:lnTo>
                      <a:pt x="3286" y="1382"/>
                    </a:lnTo>
                    <a:lnTo>
                      <a:pt x="3244" y="1361"/>
                    </a:lnTo>
                    <a:lnTo>
                      <a:pt x="3097" y="1361"/>
                    </a:lnTo>
                    <a:lnTo>
                      <a:pt x="3056" y="1277"/>
                    </a:lnTo>
                    <a:lnTo>
                      <a:pt x="3056" y="1193"/>
                    </a:lnTo>
                    <a:lnTo>
                      <a:pt x="2972" y="942"/>
                    </a:lnTo>
                    <a:lnTo>
                      <a:pt x="2888" y="733"/>
                    </a:lnTo>
                    <a:lnTo>
                      <a:pt x="2742" y="608"/>
                    </a:lnTo>
                    <a:lnTo>
                      <a:pt x="2658" y="670"/>
                    </a:lnTo>
                    <a:lnTo>
                      <a:pt x="2637" y="775"/>
                    </a:lnTo>
                    <a:lnTo>
                      <a:pt x="2658" y="984"/>
                    </a:lnTo>
                    <a:lnTo>
                      <a:pt x="2658" y="1131"/>
                    </a:lnTo>
                    <a:lnTo>
                      <a:pt x="2574" y="1193"/>
                    </a:lnTo>
                    <a:lnTo>
                      <a:pt x="2553" y="1173"/>
                    </a:lnTo>
                    <a:lnTo>
                      <a:pt x="2553" y="1131"/>
                    </a:lnTo>
                    <a:lnTo>
                      <a:pt x="2553" y="963"/>
                    </a:lnTo>
                    <a:lnTo>
                      <a:pt x="2553" y="733"/>
                    </a:lnTo>
                    <a:lnTo>
                      <a:pt x="2616" y="670"/>
                    </a:lnTo>
                    <a:lnTo>
                      <a:pt x="2616" y="545"/>
                    </a:lnTo>
                    <a:lnTo>
                      <a:pt x="2553" y="419"/>
                    </a:lnTo>
                    <a:lnTo>
                      <a:pt x="2449" y="231"/>
                    </a:lnTo>
                    <a:lnTo>
                      <a:pt x="2344" y="189"/>
                    </a:lnTo>
                    <a:lnTo>
                      <a:pt x="2260" y="231"/>
                    </a:lnTo>
                    <a:lnTo>
                      <a:pt x="2219" y="315"/>
                    </a:lnTo>
                    <a:lnTo>
                      <a:pt x="2156" y="294"/>
                    </a:lnTo>
                    <a:lnTo>
                      <a:pt x="2135" y="147"/>
                    </a:lnTo>
                    <a:lnTo>
                      <a:pt x="203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833" name="Google Shape;6833;p54"/>
            <p:cNvSpPr/>
            <p:nvPr/>
          </p:nvSpPr>
          <p:spPr>
            <a:xfrm>
              <a:off x="4614379" y="2777935"/>
              <a:ext cx="83472" cy="139700"/>
            </a:xfrm>
            <a:custGeom>
              <a:avLst/>
              <a:gdLst/>
              <a:ahLst/>
              <a:cxnLst/>
              <a:rect l="l" t="t" r="r" b="b"/>
              <a:pathLst>
                <a:path w="7010" h="12284" extrusionOk="0">
                  <a:moveTo>
                    <a:pt x="4122" y="1"/>
                  </a:moveTo>
                  <a:lnTo>
                    <a:pt x="4122" y="43"/>
                  </a:lnTo>
                  <a:lnTo>
                    <a:pt x="4080" y="126"/>
                  </a:lnTo>
                  <a:lnTo>
                    <a:pt x="4017" y="126"/>
                  </a:lnTo>
                  <a:lnTo>
                    <a:pt x="3996" y="147"/>
                  </a:lnTo>
                  <a:lnTo>
                    <a:pt x="4059" y="231"/>
                  </a:lnTo>
                  <a:lnTo>
                    <a:pt x="4080" y="357"/>
                  </a:lnTo>
                  <a:lnTo>
                    <a:pt x="4289" y="671"/>
                  </a:lnTo>
                  <a:lnTo>
                    <a:pt x="4331" y="796"/>
                  </a:lnTo>
                  <a:lnTo>
                    <a:pt x="4331" y="1005"/>
                  </a:lnTo>
                  <a:lnTo>
                    <a:pt x="4310" y="1089"/>
                  </a:lnTo>
                  <a:lnTo>
                    <a:pt x="4373" y="1277"/>
                  </a:lnTo>
                  <a:lnTo>
                    <a:pt x="4415" y="1382"/>
                  </a:lnTo>
                  <a:lnTo>
                    <a:pt x="4415" y="1424"/>
                  </a:lnTo>
                  <a:lnTo>
                    <a:pt x="4373" y="1424"/>
                  </a:lnTo>
                  <a:lnTo>
                    <a:pt x="4289" y="1528"/>
                  </a:lnTo>
                  <a:lnTo>
                    <a:pt x="4310" y="1633"/>
                  </a:lnTo>
                  <a:lnTo>
                    <a:pt x="4373" y="1738"/>
                  </a:lnTo>
                  <a:lnTo>
                    <a:pt x="4394" y="1800"/>
                  </a:lnTo>
                  <a:lnTo>
                    <a:pt x="4457" y="1821"/>
                  </a:lnTo>
                  <a:lnTo>
                    <a:pt x="4478" y="1905"/>
                  </a:lnTo>
                  <a:lnTo>
                    <a:pt x="4457" y="1926"/>
                  </a:lnTo>
                  <a:lnTo>
                    <a:pt x="4457" y="2010"/>
                  </a:lnTo>
                  <a:lnTo>
                    <a:pt x="4394" y="2051"/>
                  </a:lnTo>
                  <a:lnTo>
                    <a:pt x="4206" y="2031"/>
                  </a:lnTo>
                  <a:lnTo>
                    <a:pt x="4017" y="1926"/>
                  </a:lnTo>
                  <a:lnTo>
                    <a:pt x="3955" y="1947"/>
                  </a:lnTo>
                  <a:lnTo>
                    <a:pt x="3892" y="2031"/>
                  </a:lnTo>
                  <a:lnTo>
                    <a:pt x="3913" y="2093"/>
                  </a:lnTo>
                  <a:lnTo>
                    <a:pt x="3976" y="2093"/>
                  </a:lnTo>
                  <a:lnTo>
                    <a:pt x="4080" y="2156"/>
                  </a:lnTo>
                  <a:lnTo>
                    <a:pt x="4080" y="2219"/>
                  </a:lnTo>
                  <a:lnTo>
                    <a:pt x="4017" y="2261"/>
                  </a:lnTo>
                  <a:lnTo>
                    <a:pt x="3976" y="2365"/>
                  </a:lnTo>
                  <a:lnTo>
                    <a:pt x="3892" y="2407"/>
                  </a:lnTo>
                  <a:lnTo>
                    <a:pt x="3871" y="2449"/>
                  </a:lnTo>
                  <a:lnTo>
                    <a:pt x="3787" y="2470"/>
                  </a:lnTo>
                  <a:lnTo>
                    <a:pt x="3745" y="2575"/>
                  </a:lnTo>
                  <a:lnTo>
                    <a:pt x="3766" y="2679"/>
                  </a:lnTo>
                  <a:lnTo>
                    <a:pt x="3766" y="2847"/>
                  </a:lnTo>
                  <a:lnTo>
                    <a:pt x="3787" y="2930"/>
                  </a:lnTo>
                  <a:lnTo>
                    <a:pt x="3871" y="2930"/>
                  </a:lnTo>
                  <a:lnTo>
                    <a:pt x="3976" y="2993"/>
                  </a:lnTo>
                  <a:lnTo>
                    <a:pt x="4059" y="3077"/>
                  </a:lnTo>
                  <a:lnTo>
                    <a:pt x="4122" y="3286"/>
                  </a:lnTo>
                  <a:lnTo>
                    <a:pt x="4164" y="3495"/>
                  </a:lnTo>
                  <a:lnTo>
                    <a:pt x="4122" y="3516"/>
                  </a:lnTo>
                  <a:lnTo>
                    <a:pt x="4185" y="3621"/>
                  </a:lnTo>
                  <a:lnTo>
                    <a:pt x="4289" y="3684"/>
                  </a:lnTo>
                  <a:lnTo>
                    <a:pt x="4415" y="3516"/>
                  </a:lnTo>
                  <a:lnTo>
                    <a:pt x="4478" y="3412"/>
                  </a:lnTo>
                  <a:lnTo>
                    <a:pt x="4478" y="3349"/>
                  </a:lnTo>
                  <a:lnTo>
                    <a:pt x="4520" y="3286"/>
                  </a:lnTo>
                  <a:lnTo>
                    <a:pt x="4540" y="3286"/>
                  </a:lnTo>
                  <a:cubicBezTo>
                    <a:pt x="4624" y="3370"/>
                    <a:pt x="4708" y="3453"/>
                    <a:pt x="4729" y="3558"/>
                  </a:cubicBezTo>
                  <a:lnTo>
                    <a:pt x="4729" y="3579"/>
                  </a:lnTo>
                  <a:lnTo>
                    <a:pt x="4687" y="3704"/>
                  </a:lnTo>
                  <a:lnTo>
                    <a:pt x="4687" y="3809"/>
                  </a:lnTo>
                  <a:lnTo>
                    <a:pt x="4729" y="3872"/>
                  </a:lnTo>
                  <a:lnTo>
                    <a:pt x="4792" y="3830"/>
                  </a:lnTo>
                  <a:lnTo>
                    <a:pt x="4917" y="3725"/>
                  </a:lnTo>
                  <a:lnTo>
                    <a:pt x="4980" y="3872"/>
                  </a:lnTo>
                  <a:lnTo>
                    <a:pt x="4917" y="3976"/>
                  </a:lnTo>
                  <a:lnTo>
                    <a:pt x="4833" y="4018"/>
                  </a:lnTo>
                  <a:lnTo>
                    <a:pt x="4771" y="3976"/>
                  </a:lnTo>
                  <a:lnTo>
                    <a:pt x="4792" y="4102"/>
                  </a:lnTo>
                  <a:lnTo>
                    <a:pt x="4729" y="4144"/>
                  </a:lnTo>
                  <a:lnTo>
                    <a:pt x="4666" y="4123"/>
                  </a:lnTo>
                  <a:lnTo>
                    <a:pt x="4624" y="4018"/>
                  </a:lnTo>
                  <a:lnTo>
                    <a:pt x="4603" y="3914"/>
                  </a:lnTo>
                  <a:lnTo>
                    <a:pt x="4582" y="3872"/>
                  </a:lnTo>
                  <a:lnTo>
                    <a:pt x="4499" y="3893"/>
                  </a:lnTo>
                  <a:lnTo>
                    <a:pt x="4457" y="3872"/>
                  </a:lnTo>
                  <a:lnTo>
                    <a:pt x="4415" y="3976"/>
                  </a:lnTo>
                  <a:lnTo>
                    <a:pt x="4478" y="4123"/>
                  </a:lnTo>
                  <a:lnTo>
                    <a:pt x="4478" y="4228"/>
                  </a:lnTo>
                  <a:lnTo>
                    <a:pt x="4394" y="4248"/>
                  </a:lnTo>
                  <a:lnTo>
                    <a:pt x="4310" y="4353"/>
                  </a:lnTo>
                  <a:lnTo>
                    <a:pt x="4310" y="4416"/>
                  </a:lnTo>
                  <a:lnTo>
                    <a:pt x="4457" y="4562"/>
                  </a:lnTo>
                  <a:lnTo>
                    <a:pt x="4499" y="4646"/>
                  </a:lnTo>
                  <a:lnTo>
                    <a:pt x="4457" y="4813"/>
                  </a:lnTo>
                  <a:lnTo>
                    <a:pt x="4373" y="4855"/>
                  </a:lnTo>
                  <a:lnTo>
                    <a:pt x="4289" y="4834"/>
                  </a:lnTo>
                  <a:lnTo>
                    <a:pt x="4268" y="4876"/>
                  </a:lnTo>
                  <a:lnTo>
                    <a:pt x="4352" y="4981"/>
                  </a:lnTo>
                  <a:lnTo>
                    <a:pt x="4415" y="4960"/>
                  </a:lnTo>
                  <a:lnTo>
                    <a:pt x="4499" y="4876"/>
                  </a:lnTo>
                  <a:lnTo>
                    <a:pt x="4603" y="5148"/>
                  </a:lnTo>
                  <a:lnTo>
                    <a:pt x="4666" y="5441"/>
                  </a:lnTo>
                  <a:lnTo>
                    <a:pt x="4624" y="5588"/>
                  </a:lnTo>
                  <a:lnTo>
                    <a:pt x="4624" y="5860"/>
                  </a:lnTo>
                  <a:lnTo>
                    <a:pt x="4520" y="6236"/>
                  </a:lnTo>
                  <a:lnTo>
                    <a:pt x="4561" y="6404"/>
                  </a:lnTo>
                  <a:lnTo>
                    <a:pt x="4499" y="6592"/>
                  </a:lnTo>
                  <a:lnTo>
                    <a:pt x="4373" y="6655"/>
                  </a:lnTo>
                  <a:lnTo>
                    <a:pt x="4310" y="6843"/>
                  </a:lnTo>
                  <a:lnTo>
                    <a:pt x="4310" y="7031"/>
                  </a:lnTo>
                  <a:lnTo>
                    <a:pt x="4248" y="7136"/>
                  </a:lnTo>
                  <a:lnTo>
                    <a:pt x="4206" y="7241"/>
                  </a:lnTo>
                  <a:lnTo>
                    <a:pt x="4080" y="7366"/>
                  </a:lnTo>
                  <a:lnTo>
                    <a:pt x="3829" y="7533"/>
                  </a:lnTo>
                  <a:lnTo>
                    <a:pt x="3724" y="7554"/>
                  </a:lnTo>
                  <a:lnTo>
                    <a:pt x="3662" y="7659"/>
                  </a:lnTo>
                  <a:lnTo>
                    <a:pt x="3536" y="7575"/>
                  </a:lnTo>
                  <a:lnTo>
                    <a:pt x="3411" y="7429"/>
                  </a:lnTo>
                  <a:lnTo>
                    <a:pt x="3411" y="7345"/>
                  </a:lnTo>
                  <a:lnTo>
                    <a:pt x="3452" y="7324"/>
                  </a:lnTo>
                  <a:lnTo>
                    <a:pt x="3515" y="7220"/>
                  </a:lnTo>
                  <a:lnTo>
                    <a:pt x="3515" y="7157"/>
                  </a:lnTo>
                  <a:lnTo>
                    <a:pt x="3578" y="7073"/>
                  </a:lnTo>
                  <a:lnTo>
                    <a:pt x="3578" y="7052"/>
                  </a:lnTo>
                  <a:lnTo>
                    <a:pt x="3452" y="7073"/>
                  </a:lnTo>
                  <a:lnTo>
                    <a:pt x="3348" y="7178"/>
                  </a:lnTo>
                  <a:lnTo>
                    <a:pt x="3222" y="7241"/>
                  </a:lnTo>
                  <a:lnTo>
                    <a:pt x="3201" y="7345"/>
                  </a:lnTo>
                  <a:lnTo>
                    <a:pt x="3264" y="7471"/>
                  </a:lnTo>
                  <a:lnTo>
                    <a:pt x="3306" y="7722"/>
                  </a:lnTo>
                  <a:lnTo>
                    <a:pt x="3264" y="7868"/>
                  </a:lnTo>
                  <a:lnTo>
                    <a:pt x="3139" y="7994"/>
                  </a:lnTo>
                  <a:lnTo>
                    <a:pt x="3139" y="8077"/>
                  </a:lnTo>
                  <a:lnTo>
                    <a:pt x="3076" y="8119"/>
                  </a:lnTo>
                  <a:lnTo>
                    <a:pt x="3055" y="8329"/>
                  </a:lnTo>
                  <a:lnTo>
                    <a:pt x="3118" y="8391"/>
                  </a:lnTo>
                  <a:lnTo>
                    <a:pt x="3118" y="8475"/>
                  </a:lnTo>
                  <a:lnTo>
                    <a:pt x="3076" y="8496"/>
                  </a:lnTo>
                  <a:lnTo>
                    <a:pt x="3118" y="8517"/>
                  </a:lnTo>
                  <a:lnTo>
                    <a:pt x="3076" y="8601"/>
                  </a:lnTo>
                  <a:lnTo>
                    <a:pt x="3034" y="8601"/>
                  </a:lnTo>
                  <a:lnTo>
                    <a:pt x="3055" y="8642"/>
                  </a:lnTo>
                  <a:lnTo>
                    <a:pt x="2992" y="8684"/>
                  </a:lnTo>
                  <a:lnTo>
                    <a:pt x="2929" y="8621"/>
                  </a:lnTo>
                  <a:lnTo>
                    <a:pt x="2846" y="8684"/>
                  </a:lnTo>
                  <a:lnTo>
                    <a:pt x="2804" y="8642"/>
                  </a:lnTo>
                  <a:lnTo>
                    <a:pt x="2762" y="8517"/>
                  </a:lnTo>
                  <a:lnTo>
                    <a:pt x="2741" y="8496"/>
                  </a:lnTo>
                  <a:lnTo>
                    <a:pt x="2657" y="8538"/>
                  </a:lnTo>
                  <a:lnTo>
                    <a:pt x="2595" y="8538"/>
                  </a:lnTo>
                  <a:lnTo>
                    <a:pt x="2553" y="8517"/>
                  </a:lnTo>
                  <a:lnTo>
                    <a:pt x="2302" y="8601"/>
                  </a:lnTo>
                  <a:lnTo>
                    <a:pt x="2176" y="8642"/>
                  </a:lnTo>
                  <a:lnTo>
                    <a:pt x="2030" y="8705"/>
                  </a:lnTo>
                  <a:lnTo>
                    <a:pt x="1883" y="8705"/>
                  </a:lnTo>
                  <a:lnTo>
                    <a:pt x="1758" y="8747"/>
                  </a:lnTo>
                  <a:lnTo>
                    <a:pt x="1695" y="8726"/>
                  </a:lnTo>
                  <a:lnTo>
                    <a:pt x="1569" y="8747"/>
                  </a:lnTo>
                  <a:lnTo>
                    <a:pt x="1360" y="8914"/>
                  </a:lnTo>
                  <a:lnTo>
                    <a:pt x="1297" y="9040"/>
                  </a:lnTo>
                  <a:lnTo>
                    <a:pt x="1235" y="9082"/>
                  </a:lnTo>
                  <a:lnTo>
                    <a:pt x="1193" y="9165"/>
                  </a:lnTo>
                  <a:lnTo>
                    <a:pt x="1046" y="9354"/>
                  </a:lnTo>
                  <a:lnTo>
                    <a:pt x="942" y="9375"/>
                  </a:lnTo>
                  <a:lnTo>
                    <a:pt x="858" y="9479"/>
                  </a:lnTo>
                  <a:lnTo>
                    <a:pt x="837" y="9563"/>
                  </a:lnTo>
                  <a:lnTo>
                    <a:pt x="753" y="9647"/>
                  </a:lnTo>
                  <a:lnTo>
                    <a:pt x="607" y="9668"/>
                  </a:lnTo>
                  <a:lnTo>
                    <a:pt x="544" y="9751"/>
                  </a:lnTo>
                  <a:lnTo>
                    <a:pt x="565" y="9940"/>
                  </a:lnTo>
                  <a:lnTo>
                    <a:pt x="628" y="9961"/>
                  </a:lnTo>
                  <a:lnTo>
                    <a:pt x="649" y="10002"/>
                  </a:lnTo>
                  <a:lnTo>
                    <a:pt x="628" y="10065"/>
                  </a:lnTo>
                  <a:lnTo>
                    <a:pt x="607" y="10044"/>
                  </a:lnTo>
                  <a:lnTo>
                    <a:pt x="481" y="10149"/>
                  </a:lnTo>
                  <a:lnTo>
                    <a:pt x="439" y="10212"/>
                  </a:lnTo>
                  <a:lnTo>
                    <a:pt x="377" y="10274"/>
                  </a:lnTo>
                  <a:lnTo>
                    <a:pt x="272" y="10379"/>
                  </a:lnTo>
                  <a:lnTo>
                    <a:pt x="209" y="10463"/>
                  </a:lnTo>
                  <a:lnTo>
                    <a:pt x="105" y="10463"/>
                  </a:lnTo>
                  <a:lnTo>
                    <a:pt x="0" y="10505"/>
                  </a:lnTo>
                  <a:lnTo>
                    <a:pt x="105" y="10505"/>
                  </a:lnTo>
                  <a:lnTo>
                    <a:pt x="167" y="10609"/>
                  </a:lnTo>
                  <a:lnTo>
                    <a:pt x="209" y="10735"/>
                  </a:lnTo>
                  <a:lnTo>
                    <a:pt x="167" y="10777"/>
                  </a:lnTo>
                  <a:lnTo>
                    <a:pt x="126" y="10693"/>
                  </a:lnTo>
                  <a:lnTo>
                    <a:pt x="84" y="10609"/>
                  </a:lnTo>
                  <a:lnTo>
                    <a:pt x="63" y="10714"/>
                  </a:lnTo>
                  <a:lnTo>
                    <a:pt x="84" y="10818"/>
                  </a:lnTo>
                  <a:lnTo>
                    <a:pt x="167" y="10839"/>
                  </a:lnTo>
                  <a:lnTo>
                    <a:pt x="167" y="10923"/>
                  </a:lnTo>
                  <a:lnTo>
                    <a:pt x="126" y="11007"/>
                  </a:lnTo>
                  <a:lnTo>
                    <a:pt x="126" y="11007"/>
                  </a:lnTo>
                  <a:lnTo>
                    <a:pt x="188" y="10965"/>
                  </a:lnTo>
                  <a:lnTo>
                    <a:pt x="230" y="10902"/>
                  </a:lnTo>
                  <a:lnTo>
                    <a:pt x="314" y="10860"/>
                  </a:lnTo>
                  <a:lnTo>
                    <a:pt x="377" y="10902"/>
                  </a:lnTo>
                  <a:lnTo>
                    <a:pt x="314" y="10944"/>
                  </a:lnTo>
                  <a:lnTo>
                    <a:pt x="377" y="10965"/>
                  </a:lnTo>
                  <a:lnTo>
                    <a:pt x="439" y="10944"/>
                  </a:lnTo>
                  <a:lnTo>
                    <a:pt x="439" y="10839"/>
                  </a:lnTo>
                  <a:lnTo>
                    <a:pt x="398" y="10798"/>
                  </a:lnTo>
                  <a:lnTo>
                    <a:pt x="293" y="10818"/>
                  </a:lnTo>
                  <a:lnTo>
                    <a:pt x="293" y="10777"/>
                  </a:lnTo>
                  <a:lnTo>
                    <a:pt x="314" y="10714"/>
                  </a:lnTo>
                  <a:lnTo>
                    <a:pt x="293" y="10630"/>
                  </a:lnTo>
                  <a:lnTo>
                    <a:pt x="335" y="10588"/>
                  </a:lnTo>
                  <a:lnTo>
                    <a:pt x="439" y="10609"/>
                  </a:lnTo>
                  <a:lnTo>
                    <a:pt x="544" y="10798"/>
                  </a:lnTo>
                  <a:lnTo>
                    <a:pt x="586" y="10923"/>
                  </a:lnTo>
                  <a:lnTo>
                    <a:pt x="628" y="10986"/>
                  </a:lnTo>
                  <a:lnTo>
                    <a:pt x="628" y="11153"/>
                  </a:lnTo>
                  <a:lnTo>
                    <a:pt x="544" y="11342"/>
                  </a:lnTo>
                  <a:lnTo>
                    <a:pt x="439" y="11342"/>
                  </a:lnTo>
                  <a:lnTo>
                    <a:pt x="481" y="11383"/>
                  </a:lnTo>
                  <a:lnTo>
                    <a:pt x="544" y="11551"/>
                  </a:lnTo>
                  <a:lnTo>
                    <a:pt x="586" y="11760"/>
                  </a:lnTo>
                  <a:lnTo>
                    <a:pt x="691" y="11865"/>
                  </a:lnTo>
                  <a:lnTo>
                    <a:pt x="691" y="11969"/>
                  </a:lnTo>
                  <a:lnTo>
                    <a:pt x="628" y="12011"/>
                  </a:lnTo>
                  <a:lnTo>
                    <a:pt x="711" y="12095"/>
                  </a:lnTo>
                  <a:lnTo>
                    <a:pt x="795" y="12095"/>
                  </a:lnTo>
                  <a:lnTo>
                    <a:pt x="858" y="12158"/>
                  </a:lnTo>
                  <a:lnTo>
                    <a:pt x="900" y="12095"/>
                  </a:lnTo>
                  <a:lnTo>
                    <a:pt x="900" y="12053"/>
                  </a:lnTo>
                  <a:lnTo>
                    <a:pt x="816" y="11906"/>
                  </a:lnTo>
                  <a:lnTo>
                    <a:pt x="816" y="11739"/>
                  </a:lnTo>
                  <a:lnTo>
                    <a:pt x="858" y="11676"/>
                  </a:lnTo>
                  <a:lnTo>
                    <a:pt x="921" y="11739"/>
                  </a:lnTo>
                  <a:lnTo>
                    <a:pt x="900" y="11781"/>
                  </a:lnTo>
                  <a:lnTo>
                    <a:pt x="900" y="11844"/>
                  </a:lnTo>
                  <a:lnTo>
                    <a:pt x="963" y="11948"/>
                  </a:lnTo>
                  <a:lnTo>
                    <a:pt x="1004" y="12095"/>
                  </a:lnTo>
                  <a:lnTo>
                    <a:pt x="963" y="12199"/>
                  </a:lnTo>
                  <a:lnTo>
                    <a:pt x="1004" y="12283"/>
                  </a:lnTo>
                  <a:lnTo>
                    <a:pt x="1109" y="12220"/>
                  </a:lnTo>
                  <a:lnTo>
                    <a:pt x="1214" y="12074"/>
                  </a:lnTo>
                  <a:lnTo>
                    <a:pt x="1109" y="11969"/>
                  </a:lnTo>
                  <a:lnTo>
                    <a:pt x="1109" y="11906"/>
                  </a:lnTo>
                  <a:lnTo>
                    <a:pt x="1151" y="11886"/>
                  </a:lnTo>
                  <a:lnTo>
                    <a:pt x="1235" y="11906"/>
                  </a:lnTo>
                  <a:lnTo>
                    <a:pt x="1276" y="11948"/>
                  </a:lnTo>
                  <a:lnTo>
                    <a:pt x="1318" y="11844"/>
                  </a:lnTo>
                  <a:lnTo>
                    <a:pt x="1318" y="11655"/>
                  </a:lnTo>
                  <a:lnTo>
                    <a:pt x="1276" y="11572"/>
                  </a:lnTo>
                  <a:lnTo>
                    <a:pt x="1276" y="11237"/>
                  </a:lnTo>
                  <a:lnTo>
                    <a:pt x="1276" y="11049"/>
                  </a:lnTo>
                  <a:lnTo>
                    <a:pt x="1339" y="10944"/>
                  </a:lnTo>
                  <a:lnTo>
                    <a:pt x="1444" y="10839"/>
                  </a:lnTo>
                  <a:lnTo>
                    <a:pt x="1423" y="10777"/>
                  </a:lnTo>
                  <a:lnTo>
                    <a:pt x="1360" y="10735"/>
                  </a:lnTo>
                  <a:lnTo>
                    <a:pt x="1360" y="10630"/>
                  </a:lnTo>
                  <a:lnTo>
                    <a:pt x="1318" y="10630"/>
                  </a:lnTo>
                  <a:lnTo>
                    <a:pt x="1339" y="10567"/>
                  </a:lnTo>
                  <a:lnTo>
                    <a:pt x="1151" y="10567"/>
                  </a:lnTo>
                  <a:lnTo>
                    <a:pt x="1130" y="10505"/>
                  </a:lnTo>
                  <a:lnTo>
                    <a:pt x="1235" y="10463"/>
                  </a:lnTo>
                  <a:lnTo>
                    <a:pt x="1255" y="10379"/>
                  </a:lnTo>
                  <a:lnTo>
                    <a:pt x="1235" y="10212"/>
                  </a:lnTo>
                  <a:lnTo>
                    <a:pt x="1151" y="10170"/>
                  </a:lnTo>
                  <a:lnTo>
                    <a:pt x="1067" y="10191"/>
                  </a:lnTo>
                  <a:lnTo>
                    <a:pt x="1067" y="10212"/>
                  </a:lnTo>
                  <a:lnTo>
                    <a:pt x="1004" y="10274"/>
                  </a:lnTo>
                  <a:lnTo>
                    <a:pt x="921" y="10274"/>
                  </a:lnTo>
                  <a:lnTo>
                    <a:pt x="795" y="10149"/>
                  </a:lnTo>
                  <a:lnTo>
                    <a:pt x="816" y="10065"/>
                  </a:lnTo>
                  <a:lnTo>
                    <a:pt x="1004" y="9982"/>
                  </a:lnTo>
                  <a:lnTo>
                    <a:pt x="1151" y="9961"/>
                  </a:lnTo>
                  <a:lnTo>
                    <a:pt x="1339" y="10002"/>
                  </a:lnTo>
                  <a:lnTo>
                    <a:pt x="1423" y="10065"/>
                  </a:lnTo>
                  <a:lnTo>
                    <a:pt x="1444" y="10002"/>
                  </a:lnTo>
                  <a:lnTo>
                    <a:pt x="1444" y="9940"/>
                  </a:lnTo>
                  <a:lnTo>
                    <a:pt x="1444" y="9835"/>
                  </a:lnTo>
                  <a:lnTo>
                    <a:pt x="1423" y="9751"/>
                  </a:lnTo>
                  <a:lnTo>
                    <a:pt x="1444" y="9689"/>
                  </a:lnTo>
                  <a:lnTo>
                    <a:pt x="1527" y="9689"/>
                  </a:lnTo>
                  <a:lnTo>
                    <a:pt x="1569" y="9772"/>
                  </a:lnTo>
                  <a:lnTo>
                    <a:pt x="1653" y="9772"/>
                  </a:lnTo>
                  <a:lnTo>
                    <a:pt x="1758" y="9730"/>
                  </a:lnTo>
                  <a:lnTo>
                    <a:pt x="1946" y="9689"/>
                  </a:lnTo>
                  <a:lnTo>
                    <a:pt x="2113" y="9647"/>
                  </a:lnTo>
                  <a:lnTo>
                    <a:pt x="2218" y="9647"/>
                  </a:lnTo>
                  <a:lnTo>
                    <a:pt x="2281" y="9668"/>
                  </a:lnTo>
                  <a:lnTo>
                    <a:pt x="2323" y="9647"/>
                  </a:lnTo>
                  <a:cubicBezTo>
                    <a:pt x="2323" y="9668"/>
                    <a:pt x="2364" y="9730"/>
                    <a:pt x="2364" y="9751"/>
                  </a:cubicBezTo>
                  <a:lnTo>
                    <a:pt x="2218" y="9856"/>
                  </a:lnTo>
                  <a:lnTo>
                    <a:pt x="2218" y="9940"/>
                  </a:lnTo>
                  <a:lnTo>
                    <a:pt x="2155" y="9877"/>
                  </a:lnTo>
                  <a:lnTo>
                    <a:pt x="2051" y="9898"/>
                  </a:lnTo>
                  <a:lnTo>
                    <a:pt x="1967" y="9961"/>
                  </a:lnTo>
                  <a:lnTo>
                    <a:pt x="1904" y="9940"/>
                  </a:lnTo>
                  <a:lnTo>
                    <a:pt x="1841" y="9772"/>
                  </a:lnTo>
                  <a:lnTo>
                    <a:pt x="1779" y="9772"/>
                  </a:lnTo>
                  <a:lnTo>
                    <a:pt x="1632" y="9961"/>
                  </a:lnTo>
                  <a:lnTo>
                    <a:pt x="1632" y="10065"/>
                  </a:lnTo>
                  <a:lnTo>
                    <a:pt x="1527" y="10128"/>
                  </a:lnTo>
                  <a:lnTo>
                    <a:pt x="1486" y="10233"/>
                  </a:lnTo>
                  <a:lnTo>
                    <a:pt x="1653" y="10295"/>
                  </a:lnTo>
                  <a:lnTo>
                    <a:pt x="1674" y="10400"/>
                  </a:lnTo>
                  <a:lnTo>
                    <a:pt x="1653" y="10421"/>
                  </a:lnTo>
                  <a:lnTo>
                    <a:pt x="1653" y="10484"/>
                  </a:lnTo>
                  <a:lnTo>
                    <a:pt x="1737" y="10609"/>
                  </a:lnTo>
                  <a:lnTo>
                    <a:pt x="1862" y="10630"/>
                  </a:lnTo>
                  <a:lnTo>
                    <a:pt x="1862" y="10714"/>
                  </a:lnTo>
                  <a:lnTo>
                    <a:pt x="1904" y="10735"/>
                  </a:lnTo>
                  <a:lnTo>
                    <a:pt x="1946" y="10693"/>
                  </a:lnTo>
                  <a:lnTo>
                    <a:pt x="2009" y="10714"/>
                  </a:lnTo>
                  <a:lnTo>
                    <a:pt x="2072" y="10693"/>
                  </a:lnTo>
                  <a:lnTo>
                    <a:pt x="2072" y="10609"/>
                  </a:lnTo>
                  <a:lnTo>
                    <a:pt x="1967" y="10505"/>
                  </a:lnTo>
                  <a:lnTo>
                    <a:pt x="2009" y="10400"/>
                  </a:lnTo>
                  <a:lnTo>
                    <a:pt x="2072" y="10254"/>
                  </a:lnTo>
                  <a:lnTo>
                    <a:pt x="2197" y="10170"/>
                  </a:lnTo>
                  <a:lnTo>
                    <a:pt x="2218" y="10107"/>
                  </a:lnTo>
                  <a:lnTo>
                    <a:pt x="2364" y="10149"/>
                  </a:lnTo>
                  <a:lnTo>
                    <a:pt x="2511" y="10254"/>
                  </a:lnTo>
                  <a:lnTo>
                    <a:pt x="2574" y="10316"/>
                  </a:lnTo>
                  <a:lnTo>
                    <a:pt x="2636" y="10295"/>
                  </a:lnTo>
                  <a:lnTo>
                    <a:pt x="2699" y="10086"/>
                  </a:lnTo>
                  <a:lnTo>
                    <a:pt x="2825" y="9961"/>
                  </a:lnTo>
                  <a:lnTo>
                    <a:pt x="2825" y="9877"/>
                  </a:lnTo>
                  <a:lnTo>
                    <a:pt x="2783" y="9814"/>
                  </a:lnTo>
                  <a:lnTo>
                    <a:pt x="2741" y="9751"/>
                  </a:lnTo>
                  <a:lnTo>
                    <a:pt x="2616" y="9647"/>
                  </a:lnTo>
                  <a:lnTo>
                    <a:pt x="2532" y="9647"/>
                  </a:lnTo>
                  <a:lnTo>
                    <a:pt x="2469" y="9584"/>
                  </a:lnTo>
                  <a:lnTo>
                    <a:pt x="2302" y="9584"/>
                  </a:lnTo>
                  <a:cubicBezTo>
                    <a:pt x="2302" y="9563"/>
                    <a:pt x="2302" y="9521"/>
                    <a:pt x="2281" y="9479"/>
                  </a:cubicBezTo>
                  <a:lnTo>
                    <a:pt x="2281" y="9458"/>
                  </a:lnTo>
                  <a:lnTo>
                    <a:pt x="2406" y="9375"/>
                  </a:lnTo>
                  <a:lnTo>
                    <a:pt x="2427" y="9333"/>
                  </a:lnTo>
                  <a:lnTo>
                    <a:pt x="2574" y="9228"/>
                  </a:lnTo>
                  <a:lnTo>
                    <a:pt x="2699" y="9165"/>
                  </a:lnTo>
                  <a:lnTo>
                    <a:pt x="2888" y="9207"/>
                  </a:lnTo>
                  <a:lnTo>
                    <a:pt x="2992" y="9165"/>
                  </a:lnTo>
                  <a:lnTo>
                    <a:pt x="3034" y="9228"/>
                  </a:lnTo>
                  <a:lnTo>
                    <a:pt x="3034" y="9333"/>
                  </a:lnTo>
                  <a:lnTo>
                    <a:pt x="2950" y="9458"/>
                  </a:lnTo>
                  <a:lnTo>
                    <a:pt x="2929" y="9563"/>
                  </a:lnTo>
                  <a:lnTo>
                    <a:pt x="2992" y="9584"/>
                  </a:lnTo>
                  <a:lnTo>
                    <a:pt x="2992" y="9689"/>
                  </a:lnTo>
                  <a:lnTo>
                    <a:pt x="2992" y="9793"/>
                  </a:lnTo>
                  <a:lnTo>
                    <a:pt x="2950" y="9856"/>
                  </a:lnTo>
                  <a:lnTo>
                    <a:pt x="2992" y="9961"/>
                  </a:lnTo>
                  <a:lnTo>
                    <a:pt x="3097" y="10002"/>
                  </a:lnTo>
                  <a:lnTo>
                    <a:pt x="3243" y="10170"/>
                  </a:lnTo>
                  <a:lnTo>
                    <a:pt x="3348" y="10191"/>
                  </a:lnTo>
                  <a:lnTo>
                    <a:pt x="3432" y="10170"/>
                  </a:lnTo>
                  <a:lnTo>
                    <a:pt x="3536" y="10002"/>
                  </a:lnTo>
                  <a:lnTo>
                    <a:pt x="3536" y="9898"/>
                  </a:lnTo>
                  <a:lnTo>
                    <a:pt x="3578" y="9856"/>
                  </a:lnTo>
                  <a:lnTo>
                    <a:pt x="3620" y="9793"/>
                  </a:lnTo>
                  <a:lnTo>
                    <a:pt x="3578" y="9710"/>
                  </a:lnTo>
                  <a:lnTo>
                    <a:pt x="3662" y="9584"/>
                  </a:lnTo>
                  <a:lnTo>
                    <a:pt x="3766" y="9563"/>
                  </a:lnTo>
                  <a:lnTo>
                    <a:pt x="3850" y="9563"/>
                  </a:lnTo>
                  <a:lnTo>
                    <a:pt x="3871" y="9500"/>
                  </a:lnTo>
                  <a:lnTo>
                    <a:pt x="3850" y="9458"/>
                  </a:lnTo>
                  <a:lnTo>
                    <a:pt x="3829" y="9333"/>
                  </a:lnTo>
                  <a:lnTo>
                    <a:pt x="3620" y="9249"/>
                  </a:lnTo>
                  <a:lnTo>
                    <a:pt x="3578" y="9186"/>
                  </a:lnTo>
                  <a:lnTo>
                    <a:pt x="3641" y="9040"/>
                  </a:lnTo>
                  <a:lnTo>
                    <a:pt x="3724" y="8977"/>
                  </a:lnTo>
                  <a:lnTo>
                    <a:pt x="3766" y="8956"/>
                  </a:lnTo>
                  <a:lnTo>
                    <a:pt x="3745" y="9019"/>
                  </a:lnTo>
                  <a:lnTo>
                    <a:pt x="3745" y="9145"/>
                  </a:lnTo>
                  <a:lnTo>
                    <a:pt x="3787" y="9165"/>
                  </a:lnTo>
                  <a:lnTo>
                    <a:pt x="3850" y="9145"/>
                  </a:lnTo>
                  <a:lnTo>
                    <a:pt x="3871" y="9124"/>
                  </a:lnTo>
                  <a:lnTo>
                    <a:pt x="3955" y="9145"/>
                  </a:lnTo>
                  <a:lnTo>
                    <a:pt x="3996" y="9186"/>
                  </a:lnTo>
                  <a:lnTo>
                    <a:pt x="4059" y="9165"/>
                  </a:lnTo>
                  <a:lnTo>
                    <a:pt x="4101" y="9165"/>
                  </a:lnTo>
                  <a:lnTo>
                    <a:pt x="4080" y="9228"/>
                  </a:lnTo>
                  <a:lnTo>
                    <a:pt x="3976" y="9249"/>
                  </a:lnTo>
                  <a:lnTo>
                    <a:pt x="3976" y="9270"/>
                  </a:lnTo>
                  <a:lnTo>
                    <a:pt x="3996" y="9291"/>
                  </a:lnTo>
                  <a:lnTo>
                    <a:pt x="4080" y="9270"/>
                  </a:lnTo>
                  <a:lnTo>
                    <a:pt x="4206" y="9186"/>
                  </a:lnTo>
                  <a:lnTo>
                    <a:pt x="4499" y="9228"/>
                  </a:lnTo>
                  <a:lnTo>
                    <a:pt x="4666" y="9186"/>
                  </a:lnTo>
                  <a:lnTo>
                    <a:pt x="4603" y="9165"/>
                  </a:lnTo>
                  <a:lnTo>
                    <a:pt x="4582" y="9061"/>
                  </a:lnTo>
                  <a:lnTo>
                    <a:pt x="4603" y="8935"/>
                  </a:lnTo>
                  <a:lnTo>
                    <a:pt x="4729" y="8873"/>
                  </a:lnTo>
                  <a:lnTo>
                    <a:pt x="4833" y="8914"/>
                  </a:lnTo>
                  <a:lnTo>
                    <a:pt x="4875" y="9019"/>
                  </a:lnTo>
                  <a:lnTo>
                    <a:pt x="4833" y="9124"/>
                  </a:lnTo>
                  <a:lnTo>
                    <a:pt x="4896" y="9186"/>
                  </a:lnTo>
                  <a:lnTo>
                    <a:pt x="4980" y="9186"/>
                  </a:lnTo>
                  <a:lnTo>
                    <a:pt x="5043" y="9061"/>
                  </a:lnTo>
                  <a:lnTo>
                    <a:pt x="4980" y="8852"/>
                  </a:lnTo>
                  <a:lnTo>
                    <a:pt x="5001" y="8726"/>
                  </a:lnTo>
                  <a:lnTo>
                    <a:pt x="5126" y="8621"/>
                  </a:lnTo>
                  <a:lnTo>
                    <a:pt x="5210" y="8621"/>
                  </a:lnTo>
                  <a:lnTo>
                    <a:pt x="5231" y="8559"/>
                  </a:lnTo>
                  <a:lnTo>
                    <a:pt x="5189" y="8496"/>
                  </a:lnTo>
                  <a:lnTo>
                    <a:pt x="5210" y="8349"/>
                  </a:lnTo>
                  <a:lnTo>
                    <a:pt x="5294" y="8308"/>
                  </a:lnTo>
                  <a:lnTo>
                    <a:pt x="5398" y="8329"/>
                  </a:lnTo>
                  <a:lnTo>
                    <a:pt x="5419" y="8391"/>
                  </a:lnTo>
                  <a:lnTo>
                    <a:pt x="5357" y="8454"/>
                  </a:lnTo>
                  <a:lnTo>
                    <a:pt x="5336" y="8621"/>
                  </a:lnTo>
                  <a:lnTo>
                    <a:pt x="5357" y="8956"/>
                  </a:lnTo>
                  <a:lnTo>
                    <a:pt x="5419" y="8998"/>
                  </a:lnTo>
                  <a:lnTo>
                    <a:pt x="5503" y="8935"/>
                  </a:lnTo>
                  <a:lnTo>
                    <a:pt x="5545" y="8831"/>
                  </a:lnTo>
                  <a:lnTo>
                    <a:pt x="5649" y="8831"/>
                  </a:lnTo>
                  <a:lnTo>
                    <a:pt x="5754" y="8726"/>
                  </a:lnTo>
                  <a:lnTo>
                    <a:pt x="5817" y="8580"/>
                  </a:lnTo>
                  <a:lnTo>
                    <a:pt x="5775" y="8475"/>
                  </a:lnTo>
                  <a:lnTo>
                    <a:pt x="5921" y="8370"/>
                  </a:lnTo>
                  <a:lnTo>
                    <a:pt x="5880" y="8287"/>
                  </a:lnTo>
                  <a:lnTo>
                    <a:pt x="5838" y="8224"/>
                  </a:lnTo>
                  <a:lnTo>
                    <a:pt x="5712" y="8057"/>
                  </a:lnTo>
                  <a:lnTo>
                    <a:pt x="5649" y="7910"/>
                  </a:lnTo>
                  <a:lnTo>
                    <a:pt x="5629" y="7638"/>
                  </a:lnTo>
                  <a:lnTo>
                    <a:pt x="5670" y="7324"/>
                  </a:lnTo>
                  <a:lnTo>
                    <a:pt x="5670" y="7115"/>
                  </a:lnTo>
                  <a:lnTo>
                    <a:pt x="5566" y="6717"/>
                  </a:lnTo>
                  <a:lnTo>
                    <a:pt x="5440" y="6529"/>
                  </a:lnTo>
                  <a:lnTo>
                    <a:pt x="5440" y="6383"/>
                  </a:lnTo>
                  <a:lnTo>
                    <a:pt x="5461" y="6194"/>
                  </a:lnTo>
                  <a:lnTo>
                    <a:pt x="5649" y="6111"/>
                  </a:lnTo>
                  <a:lnTo>
                    <a:pt x="5733" y="6111"/>
                  </a:lnTo>
                  <a:lnTo>
                    <a:pt x="5775" y="6194"/>
                  </a:lnTo>
                  <a:lnTo>
                    <a:pt x="5817" y="6132"/>
                  </a:lnTo>
                  <a:lnTo>
                    <a:pt x="5775" y="6006"/>
                  </a:lnTo>
                  <a:lnTo>
                    <a:pt x="5754" y="5922"/>
                  </a:lnTo>
                  <a:lnTo>
                    <a:pt x="5733" y="5880"/>
                  </a:lnTo>
                  <a:lnTo>
                    <a:pt x="5712" y="5776"/>
                  </a:lnTo>
                  <a:lnTo>
                    <a:pt x="5712" y="5713"/>
                  </a:lnTo>
                  <a:lnTo>
                    <a:pt x="5712" y="5650"/>
                  </a:lnTo>
                  <a:lnTo>
                    <a:pt x="5754" y="5567"/>
                  </a:lnTo>
                  <a:lnTo>
                    <a:pt x="5754" y="5546"/>
                  </a:lnTo>
                  <a:lnTo>
                    <a:pt x="5754" y="5462"/>
                  </a:lnTo>
                  <a:lnTo>
                    <a:pt x="5733" y="5399"/>
                  </a:lnTo>
                  <a:lnTo>
                    <a:pt x="5733" y="5274"/>
                  </a:lnTo>
                  <a:lnTo>
                    <a:pt x="5754" y="5190"/>
                  </a:lnTo>
                  <a:lnTo>
                    <a:pt x="5712" y="5127"/>
                  </a:lnTo>
                  <a:lnTo>
                    <a:pt x="5670" y="4876"/>
                  </a:lnTo>
                  <a:lnTo>
                    <a:pt x="5566" y="4709"/>
                  </a:lnTo>
                  <a:lnTo>
                    <a:pt x="5545" y="4709"/>
                  </a:lnTo>
                  <a:lnTo>
                    <a:pt x="5503" y="4667"/>
                  </a:lnTo>
                  <a:lnTo>
                    <a:pt x="5503" y="4437"/>
                  </a:lnTo>
                  <a:lnTo>
                    <a:pt x="5398" y="4332"/>
                  </a:lnTo>
                  <a:lnTo>
                    <a:pt x="5147" y="4081"/>
                  </a:lnTo>
                  <a:lnTo>
                    <a:pt x="5105" y="3976"/>
                  </a:lnTo>
                  <a:lnTo>
                    <a:pt x="5043" y="3788"/>
                  </a:lnTo>
                  <a:lnTo>
                    <a:pt x="5043" y="3600"/>
                  </a:lnTo>
                  <a:lnTo>
                    <a:pt x="5043" y="3558"/>
                  </a:lnTo>
                  <a:lnTo>
                    <a:pt x="4980" y="3600"/>
                  </a:lnTo>
                  <a:lnTo>
                    <a:pt x="4917" y="3600"/>
                  </a:lnTo>
                  <a:lnTo>
                    <a:pt x="4896" y="3579"/>
                  </a:lnTo>
                  <a:lnTo>
                    <a:pt x="4896" y="3558"/>
                  </a:lnTo>
                  <a:cubicBezTo>
                    <a:pt x="4854" y="3474"/>
                    <a:pt x="4812" y="3412"/>
                    <a:pt x="4750" y="3349"/>
                  </a:cubicBezTo>
                  <a:lnTo>
                    <a:pt x="4792" y="3265"/>
                  </a:lnTo>
                  <a:lnTo>
                    <a:pt x="4854" y="3160"/>
                  </a:lnTo>
                  <a:lnTo>
                    <a:pt x="4812" y="3077"/>
                  </a:lnTo>
                  <a:lnTo>
                    <a:pt x="4687" y="3077"/>
                  </a:lnTo>
                  <a:lnTo>
                    <a:pt x="4540" y="3056"/>
                  </a:lnTo>
                  <a:lnTo>
                    <a:pt x="4394" y="2888"/>
                  </a:lnTo>
                  <a:lnTo>
                    <a:pt x="4268" y="2930"/>
                  </a:lnTo>
                  <a:lnTo>
                    <a:pt x="4122" y="2847"/>
                  </a:lnTo>
                  <a:lnTo>
                    <a:pt x="4101" y="2763"/>
                  </a:lnTo>
                  <a:lnTo>
                    <a:pt x="4101" y="2658"/>
                  </a:lnTo>
                  <a:lnTo>
                    <a:pt x="4185" y="2575"/>
                  </a:lnTo>
                  <a:lnTo>
                    <a:pt x="4268" y="2575"/>
                  </a:lnTo>
                  <a:lnTo>
                    <a:pt x="4415" y="2679"/>
                  </a:lnTo>
                  <a:lnTo>
                    <a:pt x="4478" y="2721"/>
                  </a:lnTo>
                  <a:lnTo>
                    <a:pt x="4603" y="2533"/>
                  </a:lnTo>
                  <a:lnTo>
                    <a:pt x="4729" y="2428"/>
                  </a:lnTo>
                  <a:lnTo>
                    <a:pt x="4833" y="2428"/>
                  </a:lnTo>
                  <a:lnTo>
                    <a:pt x="4896" y="2470"/>
                  </a:lnTo>
                  <a:lnTo>
                    <a:pt x="4959" y="2512"/>
                  </a:lnTo>
                  <a:lnTo>
                    <a:pt x="5064" y="2470"/>
                  </a:lnTo>
                  <a:lnTo>
                    <a:pt x="5168" y="2575"/>
                  </a:lnTo>
                  <a:lnTo>
                    <a:pt x="5336" y="2721"/>
                  </a:lnTo>
                  <a:lnTo>
                    <a:pt x="5524" y="2784"/>
                  </a:lnTo>
                  <a:lnTo>
                    <a:pt x="5691" y="2847"/>
                  </a:lnTo>
                  <a:lnTo>
                    <a:pt x="5754" y="2930"/>
                  </a:lnTo>
                  <a:lnTo>
                    <a:pt x="5859" y="2972"/>
                  </a:lnTo>
                  <a:lnTo>
                    <a:pt x="5859" y="2888"/>
                  </a:lnTo>
                  <a:lnTo>
                    <a:pt x="5880" y="2784"/>
                  </a:lnTo>
                  <a:lnTo>
                    <a:pt x="5859" y="2658"/>
                  </a:lnTo>
                  <a:lnTo>
                    <a:pt x="5880" y="2470"/>
                  </a:lnTo>
                  <a:lnTo>
                    <a:pt x="5942" y="2240"/>
                  </a:lnTo>
                  <a:lnTo>
                    <a:pt x="6089" y="2031"/>
                  </a:lnTo>
                  <a:lnTo>
                    <a:pt x="6193" y="2010"/>
                  </a:lnTo>
                  <a:lnTo>
                    <a:pt x="6298" y="2031"/>
                  </a:lnTo>
                  <a:lnTo>
                    <a:pt x="6465" y="2031"/>
                  </a:lnTo>
                  <a:lnTo>
                    <a:pt x="6465" y="1989"/>
                  </a:lnTo>
                  <a:lnTo>
                    <a:pt x="6528" y="1926"/>
                  </a:lnTo>
                  <a:lnTo>
                    <a:pt x="6591" y="1947"/>
                  </a:lnTo>
                  <a:lnTo>
                    <a:pt x="6675" y="1947"/>
                  </a:lnTo>
                  <a:lnTo>
                    <a:pt x="6717" y="1905"/>
                  </a:lnTo>
                  <a:lnTo>
                    <a:pt x="6737" y="1821"/>
                  </a:lnTo>
                  <a:lnTo>
                    <a:pt x="6842" y="1779"/>
                  </a:lnTo>
                  <a:lnTo>
                    <a:pt x="6926" y="1717"/>
                  </a:lnTo>
                  <a:lnTo>
                    <a:pt x="6926" y="1612"/>
                  </a:lnTo>
                  <a:lnTo>
                    <a:pt x="6989" y="1591"/>
                  </a:lnTo>
                  <a:lnTo>
                    <a:pt x="7009" y="1507"/>
                  </a:lnTo>
                  <a:lnTo>
                    <a:pt x="6926" y="1507"/>
                  </a:lnTo>
                  <a:lnTo>
                    <a:pt x="6863" y="1591"/>
                  </a:lnTo>
                  <a:lnTo>
                    <a:pt x="6800" y="1675"/>
                  </a:lnTo>
                  <a:lnTo>
                    <a:pt x="6717" y="1675"/>
                  </a:lnTo>
                  <a:lnTo>
                    <a:pt x="6717" y="1612"/>
                  </a:lnTo>
                  <a:lnTo>
                    <a:pt x="6717" y="1528"/>
                  </a:lnTo>
                  <a:lnTo>
                    <a:pt x="6612" y="1403"/>
                  </a:lnTo>
                  <a:lnTo>
                    <a:pt x="6486" y="1319"/>
                  </a:lnTo>
                  <a:lnTo>
                    <a:pt x="6445" y="1277"/>
                  </a:lnTo>
                  <a:lnTo>
                    <a:pt x="6445" y="1110"/>
                  </a:lnTo>
                  <a:lnTo>
                    <a:pt x="6486" y="943"/>
                  </a:lnTo>
                  <a:lnTo>
                    <a:pt x="6486" y="838"/>
                  </a:lnTo>
                  <a:lnTo>
                    <a:pt x="6465" y="775"/>
                  </a:lnTo>
                  <a:lnTo>
                    <a:pt x="6445" y="796"/>
                  </a:lnTo>
                  <a:lnTo>
                    <a:pt x="6403" y="901"/>
                  </a:lnTo>
                  <a:lnTo>
                    <a:pt x="6298" y="1047"/>
                  </a:lnTo>
                  <a:lnTo>
                    <a:pt x="6131" y="1173"/>
                  </a:lnTo>
                  <a:lnTo>
                    <a:pt x="5963" y="1194"/>
                  </a:lnTo>
                  <a:lnTo>
                    <a:pt x="5901" y="1173"/>
                  </a:lnTo>
                  <a:lnTo>
                    <a:pt x="5838" y="1194"/>
                  </a:lnTo>
                  <a:lnTo>
                    <a:pt x="5733" y="1089"/>
                  </a:lnTo>
                  <a:lnTo>
                    <a:pt x="5608" y="1068"/>
                  </a:lnTo>
                  <a:lnTo>
                    <a:pt x="5419" y="984"/>
                  </a:lnTo>
                  <a:lnTo>
                    <a:pt x="5315" y="880"/>
                  </a:lnTo>
                  <a:lnTo>
                    <a:pt x="5210" y="859"/>
                  </a:lnTo>
                  <a:lnTo>
                    <a:pt x="5147" y="775"/>
                  </a:lnTo>
                  <a:lnTo>
                    <a:pt x="5001" y="671"/>
                  </a:lnTo>
                  <a:lnTo>
                    <a:pt x="4729" y="419"/>
                  </a:lnTo>
                  <a:lnTo>
                    <a:pt x="4645" y="252"/>
                  </a:lnTo>
                  <a:lnTo>
                    <a:pt x="4499" y="231"/>
                  </a:lnTo>
                  <a:lnTo>
                    <a:pt x="4310" y="64"/>
                  </a:lnTo>
                  <a:lnTo>
                    <a:pt x="42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54"/>
            <p:cNvSpPr/>
            <p:nvPr/>
          </p:nvSpPr>
          <p:spPr>
            <a:xfrm>
              <a:off x="4580490" y="2850992"/>
              <a:ext cx="28661" cy="38087"/>
            </a:xfrm>
            <a:custGeom>
              <a:avLst/>
              <a:gdLst/>
              <a:ahLst/>
              <a:cxnLst/>
              <a:rect l="l" t="t" r="r" b="b"/>
              <a:pathLst>
                <a:path w="2407" h="3349" extrusionOk="0">
                  <a:moveTo>
                    <a:pt x="1256" y="1"/>
                  </a:moveTo>
                  <a:lnTo>
                    <a:pt x="1005" y="126"/>
                  </a:lnTo>
                  <a:lnTo>
                    <a:pt x="628" y="189"/>
                  </a:lnTo>
                  <a:lnTo>
                    <a:pt x="419" y="377"/>
                  </a:lnTo>
                  <a:lnTo>
                    <a:pt x="210" y="419"/>
                  </a:lnTo>
                  <a:lnTo>
                    <a:pt x="21" y="586"/>
                  </a:lnTo>
                  <a:lnTo>
                    <a:pt x="0" y="712"/>
                  </a:lnTo>
                  <a:lnTo>
                    <a:pt x="0" y="733"/>
                  </a:lnTo>
                  <a:lnTo>
                    <a:pt x="105" y="649"/>
                  </a:lnTo>
                  <a:lnTo>
                    <a:pt x="293" y="691"/>
                  </a:lnTo>
                  <a:lnTo>
                    <a:pt x="210" y="712"/>
                  </a:lnTo>
                  <a:lnTo>
                    <a:pt x="419" y="921"/>
                  </a:lnTo>
                  <a:lnTo>
                    <a:pt x="565" y="1130"/>
                  </a:lnTo>
                  <a:lnTo>
                    <a:pt x="649" y="1130"/>
                  </a:lnTo>
                  <a:lnTo>
                    <a:pt x="607" y="1214"/>
                  </a:lnTo>
                  <a:lnTo>
                    <a:pt x="712" y="1319"/>
                  </a:lnTo>
                  <a:lnTo>
                    <a:pt x="733" y="1423"/>
                  </a:lnTo>
                  <a:lnTo>
                    <a:pt x="544" y="1361"/>
                  </a:lnTo>
                  <a:lnTo>
                    <a:pt x="524" y="1277"/>
                  </a:lnTo>
                  <a:lnTo>
                    <a:pt x="461" y="1381"/>
                  </a:lnTo>
                  <a:lnTo>
                    <a:pt x="398" y="1361"/>
                  </a:lnTo>
                  <a:lnTo>
                    <a:pt x="252" y="1549"/>
                  </a:lnTo>
                  <a:lnTo>
                    <a:pt x="524" y="1653"/>
                  </a:lnTo>
                  <a:lnTo>
                    <a:pt x="607" y="1633"/>
                  </a:lnTo>
                  <a:lnTo>
                    <a:pt x="649" y="1758"/>
                  </a:lnTo>
                  <a:lnTo>
                    <a:pt x="649" y="1988"/>
                  </a:lnTo>
                  <a:lnTo>
                    <a:pt x="712" y="2051"/>
                  </a:lnTo>
                  <a:lnTo>
                    <a:pt x="754" y="2009"/>
                  </a:lnTo>
                  <a:lnTo>
                    <a:pt x="858" y="2197"/>
                  </a:lnTo>
                  <a:lnTo>
                    <a:pt x="670" y="2323"/>
                  </a:lnTo>
                  <a:lnTo>
                    <a:pt x="670" y="2386"/>
                  </a:lnTo>
                  <a:lnTo>
                    <a:pt x="754" y="2469"/>
                  </a:lnTo>
                  <a:lnTo>
                    <a:pt x="754" y="2574"/>
                  </a:lnTo>
                  <a:lnTo>
                    <a:pt x="670" y="2595"/>
                  </a:lnTo>
                  <a:lnTo>
                    <a:pt x="670" y="2700"/>
                  </a:lnTo>
                  <a:lnTo>
                    <a:pt x="733" y="2804"/>
                  </a:lnTo>
                  <a:lnTo>
                    <a:pt x="670" y="2804"/>
                  </a:lnTo>
                  <a:lnTo>
                    <a:pt x="816" y="3097"/>
                  </a:lnTo>
                  <a:lnTo>
                    <a:pt x="879" y="3097"/>
                  </a:lnTo>
                  <a:lnTo>
                    <a:pt x="921" y="3223"/>
                  </a:lnTo>
                  <a:lnTo>
                    <a:pt x="963" y="3244"/>
                  </a:lnTo>
                  <a:lnTo>
                    <a:pt x="963" y="3348"/>
                  </a:lnTo>
                  <a:lnTo>
                    <a:pt x="1047" y="3306"/>
                  </a:lnTo>
                  <a:lnTo>
                    <a:pt x="1047" y="3139"/>
                  </a:lnTo>
                  <a:lnTo>
                    <a:pt x="1088" y="3223"/>
                  </a:lnTo>
                  <a:lnTo>
                    <a:pt x="1172" y="3118"/>
                  </a:lnTo>
                  <a:lnTo>
                    <a:pt x="1444" y="2888"/>
                  </a:lnTo>
                  <a:lnTo>
                    <a:pt x="1549" y="2846"/>
                  </a:lnTo>
                  <a:lnTo>
                    <a:pt x="1570" y="2909"/>
                  </a:lnTo>
                  <a:lnTo>
                    <a:pt x="1653" y="2825"/>
                  </a:lnTo>
                  <a:lnTo>
                    <a:pt x="1695" y="2825"/>
                  </a:lnTo>
                  <a:lnTo>
                    <a:pt x="1758" y="2930"/>
                  </a:lnTo>
                  <a:lnTo>
                    <a:pt x="1863" y="2909"/>
                  </a:lnTo>
                  <a:lnTo>
                    <a:pt x="1905" y="2951"/>
                  </a:lnTo>
                  <a:lnTo>
                    <a:pt x="1967" y="2909"/>
                  </a:lnTo>
                  <a:lnTo>
                    <a:pt x="1925" y="2825"/>
                  </a:lnTo>
                  <a:lnTo>
                    <a:pt x="2072" y="2741"/>
                  </a:lnTo>
                  <a:lnTo>
                    <a:pt x="2197" y="2741"/>
                  </a:lnTo>
                  <a:lnTo>
                    <a:pt x="2344" y="2532"/>
                  </a:lnTo>
                  <a:lnTo>
                    <a:pt x="2323" y="2490"/>
                  </a:lnTo>
                  <a:lnTo>
                    <a:pt x="2407" y="2428"/>
                  </a:lnTo>
                  <a:lnTo>
                    <a:pt x="2344" y="1988"/>
                  </a:lnTo>
                  <a:lnTo>
                    <a:pt x="2323" y="1988"/>
                  </a:lnTo>
                  <a:lnTo>
                    <a:pt x="2281" y="2009"/>
                  </a:lnTo>
                  <a:lnTo>
                    <a:pt x="2281" y="1884"/>
                  </a:lnTo>
                  <a:lnTo>
                    <a:pt x="2197" y="1486"/>
                  </a:lnTo>
                  <a:lnTo>
                    <a:pt x="2114" y="1381"/>
                  </a:lnTo>
                  <a:lnTo>
                    <a:pt x="2114" y="1130"/>
                  </a:lnTo>
                  <a:lnTo>
                    <a:pt x="1779" y="712"/>
                  </a:lnTo>
                  <a:lnTo>
                    <a:pt x="1465" y="398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5" name="Google Shape;6835;p54"/>
            <p:cNvSpPr/>
            <p:nvPr/>
          </p:nvSpPr>
          <p:spPr>
            <a:xfrm>
              <a:off x="4566534" y="2807208"/>
              <a:ext cx="32650" cy="53553"/>
            </a:xfrm>
            <a:custGeom>
              <a:avLst/>
              <a:gdLst/>
              <a:ahLst/>
              <a:cxnLst/>
              <a:rect l="l" t="t" r="r" b="b"/>
              <a:pathLst>
                <a:path w="2742" h="4709" extrusionOk="0">
                  <a:moveTo>
                    <a:pt x="2260" y="1"/>
                  </a:moveTo>
                  <a:lnTo>
                    <a:pt x="2177" y="42"/>
                  </a:lnTo>
                  <a:lnTo>
                    <a:pt x="2177" y="168"/>
                  </a:lnTo>
                  <a:lnTo>
                    <a:pt x="2177" y="273"/>
                  </a:lnTo>
                  <a:lnTo>
                    <a:pt x="2240" y="377"/>
                  </a:lnTo>
                  <a:lnTo>
                    <a:pt x="2177" y="482"/>
                  </a:lnTo>
                  <a:lnTo>
                    <a:pt x="2093" y="482"/>
                  </a:lnTo>
                  <a:lnTo>
                    <a:pt x="1988" y="607"/>
                  </a:lnTo>
                  <a:lnTo>
                    <a:pt x="1988" y="733"/>
                  </a:lnTo>
                  <a:lnTo>
                    <a:pt x="1737" y="921"/>
                  </a:lnTo>
                  <a:lnTo>
                    <a:pt x="1612" y="921"/>
                  </a:lnTo>
                  <a:lnTo>
                    <a:pt x="1528" y="1005"/>
                  </a:lnTo>
                  <a:lnTo>
                    <a:pt x="1633" y="1089"/>
                  </a:lnTo>
                  <a:lnTo>
                    <a:pt x="1779" y="1214"/>
                  </a:lnTo>
                  <a:lnTo>
                    <a:pt x="1779" y="1298"/>
                  </a:lnTo>
                  <a:lnTo>
                    <a:pt x="1716" y="1444"/>
                  </a:lnTo>
                  <a:lnTo>
                    <a:pt x="1570" y="1423"/>
                  </a:lnTo>
                  <a:lnTo>
                    <a:pt x="1319" y="1444"/>
                  </a:lnTo>
                  <a:lnTo>
                    <a:pt x="1193" y="1402"/>
                  </a:lnTo>
                  <a:lnTo>
                    <a:pt x="1089" y="1444"/>
                  </a:lnTo>
                  <a:lnTo>
                    <a:pt x="1005" y="1361"/>
                  </a:lnTo>
                  <a:lnTo>
                    <a:pt x="942" y="1319"/>
                  </a:lnTo>
                  <a:lnTo>
                    <a:pt x="838" y="1151"/>
                  </a:lnTo>
                  <a:lnTo>
                    <a:pt x="691" y="1298"/>
                  </a:lnTo>
                  <a:lnTo>
                    <a:pt x="691" y="1465"/>
                  </a:lnTo>
                  <a:lnTo>
                    <a:pt x="691" y="1528"/>
                  </a:lnTo>
                  <a:lnTo>
                    <a:pt x="649" y="1633"/>
                  </a:lnTo>
                  <a:lnTo>
                    <a:pt x="566" y="1926"/>
                  </a:lnTo>
                  <a:lnTo>
                    <a:pt x="461" y="1967"/>
                  </a:lnTo>
                  <a:lnTo>
                    <a:pt x="356" y="2156"/>
                  </a:lnTo>
                  <a:lnTo>
                    <a:pt x="210" y="2260"/>
                  </a:lnTo>
                  <a:lnTo>
                    <a:pt x="210" y="2365"/>
                  </a:lnTo>
                  <a:lnTo>
                    <a:pt x="147" y="2511"/>
                  </a:lnTo>
                  <a:lnTo>
                    <a:pt x="1" y="2616"/>
                  </a:lnTo>
                  <a:lnTo>
                    <a:pt x="1" y="2972"/>
                  </a:lnTo>
                  <a:lnTo>
                    <a:pt x="22" y="3014"/>
                  </a:lnTo>
                  <a:lnTo>
                    <a:pt x="43" y="2993"/>
                  </a:lnTo>
                  <a:lnTo>
                    <a:pt x="84" y="3202"/>
                  </a:lnTo>
                  <a:lnTo>
                    <a:pt x="168" y="3139"/>
                  </a:lnTo>
                  <a:lnTo>
                    <a:pt x="168" y="3034"/>
                  </a:lnTo>
                  <a:lnTo>
                    <a:pt x="315" y="3118"/>
                  </a:lnTo>
                  <a:lnTo>
                    <a:pt x="356" y="3202"/>
                  </a:lnTo>
                  <a:lnTo>
                    <a:pt x="545" y="3181"/>
                  </a:lnTo>
                  <a:lnTo>
                    <a:pt x="587" y="3097"/>
                  </a:lnTo>
                  <a:lnTo>
                    <a:pt x="670" y="3097"/>
                  </a:lnTo>
                  <a:lnTo>
                    <a:pt x="649" y="3181"/>
                  </a:lnTo>
                  <a:lnTo>
                    <a:pt x="566" y="3223"/>
                  </a:lnTo>
                  <a:lnTo>
                    <a:pt x="649" y="3348"/>
                  </a:lnTo>
                  <a:lnTo>
                    <a:pt x="524" y="3558"/>
                  </a:lnTo>
                  <a:lnTo>
                    <a:pt x="524" y="3851"/>
                  </a:lnTo>
                  <a:lnTo>
                    <a:pt x="545" y="3913"/>
                  </a:lnTo>
                  <a:lnTo>
                    <a:pt x="775" y="3913"/>
                  </a:lnTo>
                  <a:lnTo>
                    <a:pt x="880" y="3851"/>
                  </a:lnTo>
                  <a:lnTo>
                    <a:pt x="754" y="3955"/>
                  </a:lnTo>
                  <a:lnTo>
                    <a:pt x="608" y="3955"/>
                  </a:lnTo>
                  <a:lnTo>
                    <a:pt x="545" y="4143"/>
                  </a:lnTo>
                  <a:lnTo>
                    <a:pt x="524" y="4374"/>
                  </a:lnTo>
                  <a:lnTo>
                    <a:pt x="482" y="4478"/>
                  </a:lnTo>
                  <a:lnTo>
                    <a:pt x="545" y="4478"/>
                  </a:lnTo>
                  <a:lnTo>
                    <a:pt x="649" y="4436"/>
                  </a:lnTo>
                  <a:lnTo>
                    <a:pt x="775" y="4478"/>
                  </a:lnTo>
                  <a:lnTo>
                    <a:pt x="670" y="4646"/>
                  </a:lnTo>
                  <a:lnTo>
                    <a:pt x="691" y="4708"/>
                  </a:lnTo>
                  <a:lnTo>
                    <a:pt x="838" y="4604"/>
                  </a:lnTo>
                  <a:lnTo>
                    <a:pt x="900" y="4667"/>
                  </a:lnTo>
                  <a:lnTo>
                    <a:pt x="1005" y="4541"/>
                  </a:lnTo>
                  <a:lnTo>
                    <a:pt x="963" y="4478"/>
                  </a:lnTo>
                  <a:lnTo>
                    <a:pt x="1047" y="4436"/>
                  </a:lnTo>
                  <a:lnTo>
                    <a:pt x="1172" y="4562"/>
                  </a:lnTo>
                  <a:lnTo>
                    <a:pt x="1193" y="4436"/>
                  </a:lnTo>
                  <a:lnTo>
                    <a:pt x="1382" y="4269"/>
                  </a:lnTo>
                  <a:lnTo>
                    <a:pt x="1591" y="4227"/>
                  </a:lnTo>
                  <a:lnTo>
                    <a:pt x="1800" y="4039"/>
                  </a:lnTo>
                  <a:lnTo>
                    <a:pt x="2177" y="3976"/>
                  </a:lnTo>
                  <a:lnTo>
                    <a:pt x="2428" y="3851"/>
                  </a:lnTo>
                  <a:lnTo>
                    <a:pt x="2344" y="3725"/>
                  </a:lnTo>
                  <a:lnTo>
                    <a:pt x="1926" y="3495"/>
                  </a:lnTo>
                  <a:lnTo>
                    <a:pt x="1884" y="3390"/>
                  </a:lnTo>
                  <a:lnTo>
                    <a:pt x="1654" y="3348"/>
                  </a:lnTo>
                  <a:lnTo>
                    <a:pt x="1612" y="3202"/>
                  </a:lnTo>
                  <a:lnTo>
                    <a:pt x="1654" y="3118"/>
                  </a:lnTo>
                  <a:lnTo>
                    <a:pt x="1633" y="2993"/>
                  </a:lnTo>
                  <a:lnTo>
                    <a:pt x="1633" y="2867"/>
                  </a:lnTo>
                  <a:lnTo>
                    <a:pt x="1800" y="2762"/>
                  </a:lnTo>
                  <a:lnTo>
                    <a:pt x="1821" y="2616"/>
                  </a:lnTo>
                  <a:lnTo>
                    <a:pt x="1947" y="2574"/>
                  </a:lnTo>
                  <a:lnTo>
                    <a:pt x="2051" y="2574"/>
                  </a:lnTo>
                  <a:lnTo>
                    <a:pt x="2093" y="2490"/>
                  </a:lnTo>
                  <a:lnTo>
                    <a:pt x="2156" y="2449"/>
                  </a:lnTo>
                  <a:lnTo>
                    <a:pt x="2135" y="2344"/>
                  </a:lnTo>
                  <a:lnTo>
                    <a:pt x="2428" y="2051"/>
                  </a:lnTo>
                  <a:lnTo>
                    <a:pt x="2407" y="1988"/>
                  </a:lnTo>
                  <a:lnTo>
                    <a:pt x="2553" y="1863"/>
                  </a:lnTo>
                  <a:lnTo>
                    <a:pt x="2574" y="1737"/>
                  </a:lnTo>
                  <a:lnTo>
                    <a:pt x="2512" y="1654"/>
                  </a:lnTo>
                  <a:lnTo>
                    <a:pt x="2512" y="1361"/>
                  </a:lnTo>
                  <a:lnTo>
                    <a:pt x="2365" y="1256"/>
                  </a:lnTo>
                  <a:lnTo>
                    <a:pt x="2365" y="1110"/>
                  </a:lnTo>
                  <a:lnTo>
                    <a:pt x="2449" y="817"/>
                  </a:lnTo>
                  <a:lnTo>
                    <a:pt x="2449" y="691"/>
                  </a:lnTo>
                  <a:lnTo>
                    <a:pt x="2532" y="691"/>
                  </a:lnTo>
                  <a:lnTo>
                    <a:pt x="2721" y="482"/>
                  </a:lnTo>
                  <a:lnTo>
                    <a:pt x="2742" y="482"/>
                  </a:lnTo>
                  <a:lnTo>
                    <a:pt x="2637" y="356"/>
                  </a:lnTo>
                  <a:lnTo>
                    <a:pt x="2616" y="293"/>
                  </a:lnTo>
                  <a:lnTo>
                    <a:pt x="2428" y="273"/>
                  </a:lnTo>
                  <a:lnTo>
                    <a:pt x="2365" y="189"/>
                  </a:lnTo>
                  <a:lnTo>
                    <a:pt x="2365" y="84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6" name="Google Shape;6836;p54"/>
            <p:cNvSpPr/>
            <p:nvPr/>
          </p:nvSpPr>
          <p:spPr>
            <a:xfrm>
              <a:off x="4301938" y="2737722"/>
              <a:ext cx="211787" cy="95438"/>
            </a:xfrm>
            <a:custGeom>
              <a:avLst/>
              <a:gdLst/>
              <a:ahLst/>
              <a:cxnLst/>
              <a:rect l="l" t="t" r="r" b="b"/>
              <a:pathLst>
                <a:path w="17786" h="8392" extrusionOk="0">
                  <a:moveTo>
                    <a:pt x="5232" y="1"/>
                  </a:moveTo>
                  <a:lnTo>
                    <a:pt x="5169" y="85"/>
                  </a:lnTo>
                  <a:lnTo>
                    <a:pt x="5169" y="147"/>
                  </a:lnTo>
                  <a:lnTo>
                    <a:pt x="5190" y="252"/>
                  </a:lnTo>
                  <a:lnTo>
                    <a:pt x="5169" y="336"/>
                  </a:lnTo>
                  <a:lnTo>
                    <a:pt x="5085" y="336"/>
                  </a:lnTo>
                  <a:lnTo>
                    <a:pt x="5002" y="357"/>
                  </a:lnTo>
                  <a:lnTo>
                    <a:pt x="4918" y="461"/>
                  </a:lnTo>
                  <a:lnTo>
                    <a:pt x="4918" y="545"/>
                  </a:lnTo>
                  <a:lnTo>
                    <a:pt x="4813" y="670"/>
                  </a:lnTo>
                  <a:lnTo>
                    <a:pt x="4813" y="963"/>
                  </a:lnTo>
                  <a:lnTo>
                    <a:pt x="4855" y="1089"/>
                  </a:lnTo>
                  <a:lnTo>
                    <a:pt x="5023" y="1152"/>
                  </a:lnTo>
                  <a:lnTo>
                    <a:pt x="5085" y="1214"/>
                  </a:lnTo>
                  <a:lnTo>
                    <a:pt x="5190" y="1256"/>
                  </a:lnTo>
                  <a:lnTo>
                    <a:pt x="5211" y="1340"/>
                  </a:lnTo>
                  <a:lnTo>
                    <a:pt x="5190" y="1507"/>
                  </a:lnTo>
                  <a:lnTo>
                    <a:pt x="5190" y="1696"/>
                  </a:lnTo>
                  <a:lnTo>
                    <a:pt x="5295" y="1779"/>
                  </a:lnTo>
                  <a:lnTo>
                    <a:pt x="5378" y="1863"/>
                  </a:lnTo>
                  <a:lnTo>
                    <a:pt x="5232" y="2010"/>
                  </a:lnTo>
                  <a:lnTo>
                    <a:pt x="5043" y="2030"/>
                  </a:lnTo>
                  <a:lnTo>
                    <a:pt x="4960" y="2010"/>
                  </a:lnTo>
                  <a:lnTo>
                    <a:pt x="4918" y="2072"/>
                  </a:lnTo>
                  <a:lnTo>
                    <a:pt x="4813" y="2072"/>
                  </a:lnTo>
                  <a:lnTo>
                    <a:pt x="4709" y="2010"/>
                  </a:lnTo>
                  <a:lnTo>
                    <a:pt x="4479" y="2010"/>
                  </a:lnTo>
                  <a:lnTo>
                    <a:pt x="4374" y="2030"/>
                  </a:lnTo>
                  <a:lnTo>
                    <a:pt x="4290" y="1989"/>
                  </a:lnTo>
                  <a:lnTo>
                    <a:pt x="4186" y="1968"/>
                  </a:lnTo>
                  <a:lnTo>
                    <a:pt x="4081" y="1968"/>
                  </a:lnTo>
                  <a:lnTo>
                    <a:pt x="3955" y="2072"/>
                  </a:lnTo>
                  <a:lnTo>
                    <a:pt x="3851" y="2093"/>
                  </a:lnTo>
                  <a:lnTo>
                    <a:pt x="3767" y="2135"/>
                  </a:lnTo>
                  <a:lnTo>
                    <a:pt x="3558" y="2030"/>
                  </a:lnTo>
                  <a:lnTo>
                    <a:pt x="3453" y="1968"/>
                  </a:lnTo>
                  <a:lnTo>
                    <a:pt x="3181" y="1800"/>
                  </a:lnTo>
                  <a:lnTo>
                    <a:pt x="3139" y="1717"/>
                  </a:lnTo>
                  <a:lnTo>
                    <a:pt x="3118" y="1612"/>
                  </a:lnTo>
                  <a:lnTo>
                    <a:pt x="3077" y="1549"/>
                  </a:lnTo>
                  <a:lnTo>
                    <a:pt x="2888" y="1549"/>
                  </a:lnTo>
                  <a:lnTo>
                    <a:pt x="2805" y="1591"/>
                  </a:lnTo>
                  <a:lnTo>
                    <a:pt x="2700" y="1591"/>
                  </a:lnTo>
                  <a:lnTo>
                    <a:pt x="2658" y="1612"/>
                  </a:lnTo>
                  <a:lnTo>
                    <a:pt x="2512" y="1612"/>
                  </a:lnTo>
                  <a:lnTo>
                    <a:pt x="2470" y="1549"/>
                  </a:lnTo>
                  <a:lnTo>
                    <a:pt x="2428" y="1486"/>
                  </a:lnTo>
                  <a:lnTo>
                    <a:pt x="2365" y="1382"/>
                  </a:lnTo>
                  <a:lnTo>
                    <a:pt x="2344" y="1382"/>
                  </a:lnTo>
                  <a:lnTo>
                    <a:pt x="2261" y="1445"/>
                  </a:lnTo>
                  <a:lnTo>
                    <a:pt x="2030" y="1445"/>
                  </a:lnTo>
                  <a:lnTo>
                    <a:pt x="1905" y="1466"/>
                  </a:lnTo>
                  <a:lnTo>
                    <a:pt x="1717" y="1486"/>
                  </a:lnTo>
                  <a:lnTo>
                    <a:pt x="1633" y="1549"/>
                  </a:lnTo>
                  <a:lnTo>
                    <a:pt x="1549" y="1675"/>
                  </a:lnTo>
                  <a:lnTo>
                    <a:pt x="1466" y="1717"/>
                  </a:lnTo>
                  <a:lnTo>
                    <a:pt x="1298" y="1675"/>
                  </a:lnTo>
                  <a:lnTo>
                    <a:pt x="1256" y="1717"/>
                  </a:lnTo>
                  <a:lnTo>
                    <a:pt x="1256" y="1800"/>
                  </a:lnTo>
                  <a:lnTo>
                    <a:pt x="1319" y="1863"/>
                  </a:lnTo>
                  <a:lnTo>
                    <a:pt x="1256" y="1884"/>
                  </a:lnTo>
                  <a:lnTo>
                    <a:pt x="1193" y="2010"/>
                  </a:lnTo>
                  <a:lnTo>
                    <a:pt x="1110" y="2030"/>
                  </a:lnTo>
                  <a:lnTo>
                    <a:pt x="1005" y="2114"/>
                  </a:lnTo>
                  <a:lnTo>
                    <a:pt x="1005" y="2198"/>
                  </a:lnTo>
                  <a:lnTo>
                    <a:pt x="838" y="2282"/>
                  </a:lnTo>
                  <a:lnTo>
                    <a:pt x="817" y="2386"/>
                  </a:lnTo>
                  <a:lnTo>
                    <a:pt x="796" y="2512"/>
                  </a:lnTo>
                  <a:lnTo>
                    <a:pt x="608" y="2554"/>
                  </a:lnTo>
                  <a:lnTo>
                    <a:pt x="503" y="2658"/>
                  </a:lnTo>
                  <a:lnTo>
                    <a:pt x="482" y="2742"/>
                  </a:lnTo>
                  <a:lnTo>
                    <a:pt x="210" y="2721"/>
                  </a:lnTo>
                  <a:lnTo>
                    <a:pt x="105" y="2763"/>
                  </a:lnTo>
                  <a:lnTo>
                    <a:pt x="1" y="2972"/>
                  </a:lnTo>
                  <a:lnTo>
                    <a:pt x="1" y="3014"/>
                  </a:lnTo>
                  <a:lnTo>
                    <a:pt x="43" y="3056"/>
                  </a:lnTo>
                  <a:lnTo>
                    <a:pt x="43" y="3181"/>
                  </a:lnTo>
                  <a:lnTo>
                    <a:pt x="64" y="3223"/>
                  </a:lnTo>
                  <a:lnTo>
                    <a:pt x="105" y="3286"/>
                  </a:lnTo>
                  <a:lnTo>
                    <a:pt x="147" y="3286"/>
                  </a:lnTo>
                  <a:lnTo>
                    <a:pt x="147" y="3244"/>
                  </a:lnTo>
                  <a:lnTo>
                    <a:pt x="168" y="3244"/>
                  </a:lnTo>
                  <a:lnTo>
                    <a:pt x="189" y="3286"/>
                  </a:lnTo>
                  <a:lnTo>
                    <a:pt x="189" y="3370"/>
                  </a:lnTo>
                  <a:lnTo>
                    <a:pt x="210" y="3453"/>
                  </a:lnTo>
                  <a:lnTo>
                    <a:pt x="294" y="3495"/>
                  </a:lnTo>
                  <a:lnTo>
                    <a:pt x="336" y="3537"/>
                  </a:lnTo>
                  <a:lnTo>
                    <a:pt x="461" y="3642"/>
                  </a:lnTo>
                  <a:lnTo>
                    <a:pt x="566" y="3704"/>
                  </a:lnTo>
                  <a:lnTo>
                    <a:pt x="629" y="3788"/>
                  </a:lnTo>
                  <a:lnTo>
                    <a:pt x="629" y="3851"/>
                  </a:lnTo>
                  <a:lnTo>
                    <a:pt x="670" y="3914"/>
                  </a:lnTo>
                  <a:lnTo>
                    <a:pt x="796" y="3997"/>
                  </a:lnTo>
                  <a:lnTo>
                    <a:pt x="838" y="3997"/>
                  </a:lnTo>
                  <a:lnTo>
                    <a:pt x="859" y="3914"/>
                  </a:lnTo>
                  <a:lnTo>
                    <a:pt x="901" y="3872"/>
                  </a:lnTo>
                  <a:lnTo>
                    <a:pt x="1026" y="3809"/>
                  </a:lnTo>
                  <a:lnTo>
                    <a:pt x="1131" y="3809"/>
                  </a:lnTo>
                  <a:lnTo>
                    <a:pt x="1152" y="3872"/>
                  </a:lnTo>
                  <a:lnTo>
                    <a:pt x="1235" y="3976"/>
                  </a:lnTo>
                  <a:lnTo>
                    <a:pt x="1319" y="3997"/>
                  </a:lnTo>
                  <a:lnTo>
                    <a:pt x="1361" y="3976"/>
                  </a:lnTo>
                  <a:lnTo>
                    <a:pt x="1424" y="3914"/>
                  </a:lnTo>
                  <a:lnTo>
                    <a:pt x="1528" y="3914"/>
                  </a:lnTo>
                  <a:lnTo>
                    <a:pt x="1612" y="3955"/>
                  </a:lnTo>
                  <a:lnTo>
                    <a:pt x="1654" y="4018"/>
                  </a:lnTo>
                  <a:lnTo>
                    <a:pt x="1738" y="4060"/>
                  </a:lnTo>
                  <a:lnTo>
                    <a:pt x="1842" y="4123"/>
                  </a:lnTo>
                  <a:lnTo>
                    <a:pt x="1884" y="4207"/>
                  </a:lnTo>
                  <a:lnTo>
                    <a:pt x="1905" y="4311"/>
                  </a:lnTo>
                  <a:lnTo>
                    <a:pt x="1947" y="4416"/>
                  </a:lnTo>
                  <a:lnTo>
                    <a:pt x="1989" y="4499"/>
                  </a:lnTo>
                  <a:lnTo>
                    <a:pt x="2051" y="4604"/>
                  </a:lnTo>
                  <a:lnTo>
                    <a:pt x="2135" y="4646"/>
                  </a:lnTo>
                  <a:lnTo>
                    <a:pt x="2198" y="4709"/>
                  </a:lnTo>
                  <a:lnTo>
                    <a:pt x="2282" y="4834"/>
                  </a:lnTo>
                  <a:lnTo>
                    <a:pt x="2344" y="4897"/>
                  </a:lnTo>
                  <a:lnTo>
                    <a:pt x="2344" y="5023"/>
                  </a:lnTo>
                  <a:lnTo>
                    <a:pt x="2302" y="5106"/>
                  </a:lnTo>
                  <a:lnTo>
                    <a:pt x="2344" y="5232"/>
                  </a:lnTo>
                  <a:lnTo>
                    <a:pt x="2407" y="5315"/>
                  </a:lnTo>
                  <a:lnTo>
                    <a:pt x="2365" y="5420"/>
                  </a:lnTo>
                  <a:lnTo>
                    <a:pt x="2282" y="5483"/>
                  </a:lnTo>
                  <a:lnTo>
                    <a:pt x="2261" y="5546"/>
                  </a:lnTo>
                  <a:lnTo>
                    <a:pt x="2261" y="5629"/>
                  </a:lnTo>
                  <a:lnTo>
                    <a:pt x="2282" y="5734"/>
                  </a:lnTo>
                  <a:lnTo>
                    <a:pt x="2407" y="5901"/>
                  </a:lnTo>
                  <a:lnTo>
                    <a:pt x="2512" y="5985"/>
                  </a:lnTo>
                  <a:lnTo>
                    <a:pt x="3098" y="6111"/>
                  </a:lnTo>
                  <a:lnTo>
                    <a:pt x="3349" y="6090"/>
                  </a:lnTo>
                  <a:lnTo>
                    <a:pt x="3516" y="6090"/>
                  </a:lnTo>
                  <a:lnTo>
                    <a:pt x="3558" y="6048"/>
                  </a:lnTo>
                  <a:lnTo>
                    <a:pt x="3600" y="6048"/>
                  </a:lnTo>
                  <a:lnTo>
                    <a:pt x="3976" y="6111"/>
                  </a:lnTo>
                  <a:lnTo>
                    <a:pt x="4165" y="6257"/>
                  </a:lnTo>
                  <a:lnTo>
                    <a:pt x="4227" y="6299"/>
                  </a:lnTo>
                  <a:lnTo>
                    <a:pt x="4332" y="6320"/>
                  </a:lnTo>
                  <a:lnTo>
                    <a:pt x="4437" y="6320"/>
                  </a:lnTo>
                  <a:lnTo>
                    <a:pt x="4646" y="6487"/>
                  </a:lnTo>
                  <a:lnTo>
                    <a:pt x="4792" y="6571"/>
                  </a:lnTo>
                  <a:lnTo>
                    <a:pt x="5023" y="6571"/>
                  </a:lnTo>
                  <a:lnTo>
                    <a:pt x="5043" y="6675"/>
                  </a:lnTo>
                  <a:lnTo>
                    <a:pt x="5085" y="6738"/>
                  </a:lnTo>
                  <a:lnTo>
                    <a:pt x="5127" y="6738"/>
                  </a:lnTo>
                  <a:lnTo>
                    <a:pt x="5211" y="6780"/>
                  </a:lnTo>
                  <a:lnTo>
                    <a:pt x="5315" y="6885"/>
                  </a:lnTo>
                  <a:lnTo>
                    <a:pt x="5315" y="6948"/>
                  </a:lnTo>
                  <a:lnTo>
                    <a:pt x="5378" y="7115"/>
                  </a:lnTo>
                  <a:lnTo>
                    <a:pt x="5483" y="7240"/>
                  </a:lnTo>
                  <a:lnTo>
                    <a:pt x="5608" y="7408"/>
                  </a:lnTo>
                  <a:lnTo>
                    <a:pt x="5650" y="7533"/>
                  </a:lnTo>
                  <a:lnTo>
                    <a:pt x="5797" y="7784"/>
                  </a:lnTo>
                  <a:lnTo>
                    <a:pt x="5901" y="7826"/>
                  </a:lnTo>
                  <a:lnTo>
                    <a:pt x="6006" y="7784"/>
                  </a:lnTo>
                  <a:lnTo>
                    <a:pt x="6236" y="7764"/>
                  </a:lnTo>
                  <a:lnTo>
                    <a:pt x="6487" y="7784"/>
                  </a:lnTo>
                  <a:lnTo>
                    <a:pt x="6843" y="7764"/>
                  </a:lnTo>
                  <a:lnTo>
                    <a:pt x="7324" y="7826"/>
                  </a:lnTo>
                  <a:lnTo>
                    <a:pt x="7596" y="7784"/>
                  </a:lnTo>
                  <a:lnTo>
                    <a:pt x="7784" y="7722"/>
                  </a:lnTo>
                  <a:lnTo>
                    <a:pt x="7826" y="7659"/>
                  </a:lnTo>
                  <a:lnTo>
                    <a:pt x="7889" y="7617"/>
                  </a:lnTo>
                  <a:lnTo>
                    <a:pt x="7952" y="7638"/>
                  </a:lnTo>
                  <a:lnTo>
                    <a:pt x="8328" y="7638"/>
                  </a:lnTo>
                  <a:lnTo>
                    <a:pt x="8747" y="7659"/>
                  </a:lnTo>
                  <a:lnTo>
                    <a:pt x="8872" y="7680"/>
                  </a:lnTo>
                  <a:lnTo>
                    <a:pt x="9082" y="7868"/>
                  </a:lnTo>
                  <a:lnTo>
                    <a:pt x="9458" y="8036"/>
                  </a:lnTo>
                  <a:lnTo>
                    <a:pt x="9814" y="8161"/>
                  </a:lnTo>
                  <a:lnTo>
                    <a:pt x="9981" y="8182"/>
                  </a:lnTo>
                  <a:lnTo>
                    <a:pt x="10191" y="8287"/>
                  </a:lnTo>
                  <a:lnTo>
                    <a:pt x="10358" y="8266"/>
                  </a:lnTo>
                  <a:lnTo>
                    <a:pt x="10630" y="8182"/>
                  </a:lnTo>
                  <a:lnTo>
                    <a:pt x="10651" y="8287"/>
                  </a:lnTo>
                  <a:lnTo>
                    <a:pt x="10651" y="8349"/>
                  </a:lnTo>
                  <a:lnTo>
                    <a:pt x="10797" y="8391"/>
                  </a:lnTo>
                  <a:lnTo>
                    <a:pt x="10944" y="8391"/>
                  </a:lnTo>
                  <a:lnTo>
                    <a:pt x="11049" y="8287"/>
                  </a:lnTo>
                  <a:lnTo>
                    <a:pt x="11300" y="8098"/>
                  </a:lnTo>
                  <a:lnTo>
                    <a:pt x="11467" y="7931"/>
                  </a:lnTo>
                  <a:lnTo>
                    <a:pt x="11781" y="7826"/>
                  </a:lnTo>
                  <a:lnTo>
                    <a:pt x="12199" y="7659"/>
                  </a:lnTo>
                  <a:lnTo>
                    <a:pt x="12367" y="7617"/>
                  </a:lnTo>
                  <a:lnTo>
                    <a:pt x="12555" y="7554"/>
                  </a:lnTo>
                  <a:lnTo>
                    <a:pt x="12806" y="7533"/>
                  </a:lnTo>
                  <a:lnTo>
                    <a:pt x="12953" y="7533"/>
                  </a:lnTo>
                  <a:lnTo>
                    <a:pt x="13120" y="7408"/>
                  </a:lnTo>
                  <a:lnTo>
                    <a:pt x="13266" y="7303"/>
                  </a:lnTo>
                  <a:lnTo>
                    <a:pt x="13392" y="7303"/>
                  </a:lnTo>
                  <a:lnTo>
                    <a:pt x="13580" y="7240"/>
                  </a:lnTo>
                  <a:lnTo>
                    <a:pt x="13685" y="7240"/>
                  </a:lnTo>
                  <a:lnTo>
                    <a:pt x="13769" y="7031"/>
                  </a:lnTo>
                  <a:lnTo>
                    <a:pt x="13894" y="6801"/>
                  </a:lnTo>
                  <a:lnTo>
                    <a:pt x="14166" y="6508"/>
                  </a:lnTo>
                  <a:lnTo>
                    <a:pt x="14229" y="6403"/>
                  </a:lnTo>
                  <a:lnTo>
                    <a:pt x="14292" y="6299"/>
                  </a:lnTo>
                  <a:lnTo>
                    <a:pt x="14292" y="6215"/>
                  </a:lnTo>
                  <a:lnTo>
                    <a:pt x="14062" y="6090"/>
                  </a:lnTo>
                  <a:lnTo>
                    <a:pt x="13790" y="5901"/>
                  </a:lnTo>
                  <a:lnTo>
                    <a:pt x="13810" y="5839"/>
                  </a:lnTo>
                  <a:lnTo>
                    <a:pt x="13790" y="5692"/>
                  </a:lnTo>
                  <a:lnTo>
                    <a:pt x="13790" y="5462"/>
                  </a:lnTo>
                  <a:lnTo>
                    <a:pt x="13894" y="5336"/>
                  </a:lnTo>
                  <a:lnTo>
                    <a:pt x="14020" y="5232"/>
                  </a:lnTo>
                  <a:lnTo>
                    <a:pt x="14229" y="5169"/>
                  </a:lnTo>
                  <a:lnTo>
                    <a:pt x="14396" y="5211"/>
                  </a:lnTo>
                  <a:lnTo>
                    <a:pt x="14522" y="5274"/>
                  </a:lnTo>
                  <a:lnTo>
                    <a:pt x="14710" y="5357"/>
                  </a:lnTo>
                  <a:lnTo>
                    <a:pt x="14836" y="5378"/>
                  </a:lnTo>
                  <a:lnTo>
                    <a:pt x="14961" y="5441"/>
                  </a:lnTo>
                  <a:lnTo>
                    <a:pt x="15024" y="5441"/>
                  </a:lnTo>
                  <a:lnTo>
                    <a:pt x="15045" y="5336"/>
                  </a:lnTo>
                  <a:lnTo>
                    <a:pt x="15129" y="5253"/>
                  </a:lnTo>
                  <a:lnTo>
                    <a:pt x="15254" y="5148"/>
                  </a:lnTo>
                  <a:lnTo>
                    <a:pt x="15359" y="5064"/>
                  </a:lnTo>
                  <a:lnTo>
                    <a:pt x="15463" y="4855"/>
                  </a:lnTo>
                  <a:lnTo>
                    <a:pt x="15547" y="4813"/>
                  </a:lnTo>
                  <a:lnTo>
                    <a:pt x="15673" y="4834"/>
                  </a:lnTo>
                  <a:lnTo>
                    <a:pt x="15840" y="4834"/>
                  </a:lnTo>
                  <a:lnTo>
                    <a:pt x="16070" y="4646"/>
                  </a:lnTo>
                  <a:lnTo>
                    <a:pt x="16196" y="4625"/>
                  </a:lnTo>
                  <a:lnTo>
                    <a:pt x="16259" y="4541"/>
                  </a:lnTo>
                  <a:lnTo>
                    <a:pt x="16259" y="4437"/>
                  </a:lnTo>
                  <a:lnTo>
                    <a:pt x="16279" y="4269"/>
                  </a:lnTo>
                  <a:lnTo>
                    <a:pt x="16384" y="4102"/>
                  </a:lnTo>
                  <a:lnTo>
                    <a:pt x="16426" y="4018"/>
                  </a:lnTo>
                  <a:lnTo>
                    <a:pt x="16489" y="4060"/>
                  </a:lnTo>
                  <a:lnTo>
                    <a:pt x="16551" y="4018"/>
                  </a:lnTo>
                  <a:lnTo>
                    <a:pt x="16614" y="3976"/>
                  </a:lnTo>
                  <a:lnTo>
                    <a:pt x="16614" y="3872"/>
                  </a:lnTo>
                  <a:lnTo>
                    <a:pt x="16677" y="3851"/>
                  </a:lnTo>
                  <a:lnTo>
                    <a:pt x="16782" y="3914"/>
                  </a:lnTo>
                  <a:lnTo>
                    <a:pt x="16844" y="3872"/>
                  </a:lnTo>
                  <a:lnTo>
                    <a:pt x="17012" y="3746"/>
                  </a:lnTo>
                  <a:lnTo>
                    <a:pt x="17116" y="3600"/>
                  </a:lnTo>
                  <a:lnTo>
                    <a:pt x="17221" y="3579"/>
                  </a:lnTo>
                  <a:lnTo>
                    <a:pt x="17367" y="3662"/>
                  </a:lnTo>
                  <a:lnTo>
                    <a:pt x="17451" y="3600"/>
                  </a:lnTo>
                  <a:lnTo>
                    <a:pt x="17556" y="3579"/>
                  </a:lnTo>
                  <a:lnTo>
                    <a:pt x="17598" y="3642"/>
                  </a:lnTo>
                  <a:lnTo>
                    <a:pt x="17723" y="3662"/>
                  </a:lnTo>
                  <a:lnTo>
                    <a:pt x="17744" y="3579"/>
                  </a:lnTo>
                  <a:lnTo>
                    <a:pt x="17744" y="3495"/>
                  </a:lnTo>
                  <a:lnTo>
                    <a:pt x="17786" y="3453"/>
                  </a:lnTo>
                  <a:lnTo>
                    <a:pt x="17786" y="3349"/>
                  </a:lnTo>
                  <a:lnTo>
                    <a:pt x="17765" y="3265"/>
                  </a:lnTo>
                  <a:lnTo>
                    <a:pt x="17744" y="3160"/>
                  </a:lnTo>
                  <a:lnTo>
                    <a:pt x="17535" y="3014"/>
                  </a:lnTo>
                  <a:lnTo>
                    <a:pt x="17367" y="2805"/>
                  </a:lnTo>
                  <a:lnTo>
                    <a:pt x="17158" y="2616"/>
                  </a:lnTo>
                  <a:lnTo>
                    <a:pt x="17012" y="2428"/>
                  </a:lnTo>
                  <a:lnTo>
                    <a:pt x="16740" y="2344"/>
                  </a:lnTo>
                  <a:lnTo>
                    <a:pt x="16698" y="2407"/>
                  </a:lnTo>
                  <a:lnTo>
                    <a:pt x="16531" y="2449"/>
                  </a:lnTo>
                  <a:lnTo>
                    <a:pt x="16531" y="2554"/>
                  </a:lnTo>
                  <a:lnTo>
                    <a:pt x="16531" y="2700"/>
                  </a:lnTo>
                  <a:lnTo>
                    <a:pt x="16405" y="2909"/>
                  </a:lnTo>
                  <a:lnTo>
                    <a:pt x="16300" y="2805"/>
                  </a:lnTo>
                  <a:lnTo>
                    <a:pt x="16028" y="2742"/>
                  </a:lnTo>
                  <a:lnTo>
                    <a:pt x="15798" y="2742"/>
                  </a:lnTo>
                  <a:lnTo>
                    <a:pt x="15631" y="2909"/>
                  </a:lnTo>
                  <a:lnTo>
                    <a:pt x="15359" y="2763"/>
                  </a:lnTo>
                  <a:lnTo>
                    <a:pt x="15254" y="2595"/>
                  </a:lnTo>
                  <a:lnTo>
                    <a:pt x="15338" y="2323"/>
                  </a:lnTo>
                  <a:lnTo>
                    <a:pt x="15317" y="2219"/>
                  </a:lnTo>
                  <a:lnTo>
                    <a:pt x="15359" y="2030"/>
                  </a:lnTo>
                  <a:lnTo>
                    <a:pt x="15338" y="1863"/>
                  </a:lnTo>
                  <a:lnTo>
                    <a:pt x="15463" y="963"/>
                  </a:lnTo>
                  <a:lnTo>
                    <a:pt x="15463" y="942"/>
                  </a:lnTo>
                  <a:lnTo>
                    <a:pt x="15422" y="880"/>
                  </a:lnTo>
                  <a:lnTo>
                    <a:pt x="15212" y="838"/>
                  </a:lnTo>
                  <a:lnTo>
                    <a:pt x="14982" y="859"/>
                  </a:lnTo>
                  <a:lnTo>
                    <a:pt x="14982" y="922"/>
                  </a:lnTo>
                  <a:lnTo>
                    <a:pt x="14857" y="984"/>
                  </a:lnTo>
                  <a:lnTo>
                    <a:pt x="14752" y="984"/>
                  </a:lnTo>
                  <a:lnTo>
                    <a:pt x="14710" y="942"/>
                  </a:lnTo>
                  <a:lnTo>
                    <a:pt x="14606" y="1026"/>
                  </a:lnTo>
                  <a:lnTo>
                    <a:pt x="14501" y="963"/>
                  </a:lnTo>
                  <a:lnTo>
                    <a:pt x="14438" y="880"/>
                  </a:lnTo>
                  <a:lnTo>
                    <a:pt x="14313" y="775"/>
                  </a:lnTo>
                  <a:lnTo>
                    <a:pt x="14208" y="775"/>
                  </a:lnTo>
                  <a:lnTo>
                    <a:pt x="14020" y="838"/>
                  </a:lnTo>
                  <a:lnTo>
                    <a:pt x="13999" y="775"/>
                  </a:lnTo>
                  <a:lnTo>
                    <a:pt x="13894" y="775"/>
                  </a:lnTo>
                  <a:lnTo>
                    <a:pt x="13790" y="859"/>
                  </a:lnTo>
                  <a:lnTo>
                    <a:pt x="13769" y="984"/>
                  </a:lnTo>
                  <a:lnTo>
                    <a:pt x="13685" y="1068"/>
                  </a:lnTo>
                  <a:lnTo>
                    <a:pt x="13559" y="1131"/>
                  </a:lnTo>
                  <a:lnTo>
                    <a:pt x="13476" y="1256"/>
                  </a:lnTo>
                  <a:lnTo>
                    <a:pt x="13476" y="1298"/>
                  </a:lnTo>
                  <a:lnTo>
                    <a:pt x="13455" y="1403"/>
                  </a:lnTo>
                  <a:lnTo>
                    <a:pt x="13350" y="1507"/>
                  </a:lnTo>
                  <a:lnTo>
                    <a:pt x="12973" y="1507"/>
                  </a:lnTo>
                  <a:lnTo>
                    <a:pt x="12869" y="1612"/>
                  </a:lnTo>
                  <a:lnTo>
                    <a:pt x="12743" y="1612"/>
                  </a:lnTo>
                  <a:lnTo>
                    <a:pt x="12534" y="1758"/>
                  </a:lnTo>
                  <a:lnTo>
                    <a:pt x="12429" y="1905"/>
                  </a:lnTo>
                  <a:lnTo>
                    <a:pt x="12367" y="1905"/>
                  </a:lnTo>
                  <a:lnTo>
                    <a:pt x="12283" y="1863"/>
                  </a:lnTo>
                  <a:lnTo>
                    <a:pt x="12137" y="1863"/>
                  </a:lnTo>
                  <a:lnTo>
                    <a:pt x="12095" y="1884"/>
                  </a:lnTo>
                  <a:lnTo>
                    <a:pt x="11927" y="1905"/>
                  </a:lnTo>
                  <a:lnTo>
                    <a:pt x="11593" y="1905"/>
                  </a:lnTo>
                  <a:lnTo>
                    <a:pt x="11362" y="1863"/>
                  </a:lnTo>
                  <a:lnTo>
                    <a:pt x="11090" y="1884"/>
                  </a:lnTo>
                  <a:lnTo>
                    <a:pt x="11028" y="1884"/>
                  </a:lnTo>
                  <a:lnTo>
                    <a:pt x="10923" y="1758"/>
                  </a:lnTo>
                  <a:lnTo>
                    <a:pt x="10839" y="1758"/>
                  </a:lnTo>
                  <a:lnTo>
                    <a:pt x="10756" y="1696"/>
                  </a:lnTo>
                  <a:lnTo>
                    <a:pt x="10651" y="1612"/>
                  </a:lnTo>
                  <a:lnTo>
                    <a:pt x="10609" y="1445"/>
                  </a:lnTo>
                  <a:lnTo>
                    <a:pt x="10525" y="1382"/>
                  </a:lnTo>
                  <a:lnTo>
                    <a:pt x="10421" y="1403"/>
                  </a:lnTo>
                  <a:lnTo>
                    <a:pt x="10232" y="1403"/>
                  </a:lnTo>
                  <a:lnTo>
                    <a:pt x="10044" y="1340"/>
                  </a:lnTo>
                  <a:lnTo>
                    <a:pt x="9919" y="1173"/>
                  </a:lnTo>
                  <a:lnTo>
                    <a:pt x="9521" y="1173"/>
                  </a:lnTo>
                  <a:lnTo>
                    <a:pt x="9396" y="1089"/>
                  </a:lnTo>
                  <a:lnTo>
                    <a:pt x="9270" y="1131"/>
                  </a:lnTo>
                  <a:lnTo>
                    <a:pt x="9103" y="1152"/>
                  </a:lnTo>
                  <a:lnTo>
                    <a:pt x="8977" y="1194"/>
                  </a:lnTo>
                  <a:lnTo>
                    <a:pt x="8768" y="1214"/>
                  </a:lnTo>
                  <a:lnTo>
                    <a:pt x="8580" y="1277"/>
                  </a:lnTo>
                  <a:lnTo>
                    <a:pt x="8517" y="1382"/>
                  </a:lnTo>
                  <a:lnTo>
                    <a:pt x="8433" y="1403"/>
                  </a:lnTo>
                  <a:lnTo>
                    <a:pt x="8349" y="1382"/>
                  </a:lnTo>
                  <a:lnTo>
                    <a:pt x="8266" y="1382"/>
                  </a:lnTo>
                  <a:lnTo>
                    <a:pt x="8182" y="1445"/>
                  </a:lnTo>
                  <a:lnTo>
                    <a:pt x="8015" y="1445"/>
                  </a:lnTo>
                  <a:lnTo>
                    <a:pt x="7952" y="1466"/>
                  </a:lnTo>
                  <a:lnTo>
                    <a:pt x="7889" y="1466"/>
                  </a:lnTo>
                  <a:lnTo>
                    <a:pt x="7722" y="1361"/>
                  </a:lnTo>
                  <a:lnTo>
                    <a:pt x="7533" y="1340"/>
                  </a:lnTo>
                  <a:lnTo>
                    <a:pt x="7512" y="1256"/>
                  </a:lnTo>
                  <a:lnTo>
                    <a:pt x="7387" y="1152"/>
                  </a:lnTo>
                  <a:lnTo>
                    <a:pt x="7324" y="1152"/>
                  </a:lnTo>
                  <a:lnTo>
                    <a:pt x="7261" y="1089"/>
                  </a:lnTo>
                  <a:lnTo>
                    <a:pt x="7261" y="984"/>
                  </a:lnTo>
                  <a:lnTo>
                    <a:pt x="7199" y="859"/>
                  </a:lnTo>
                  <a:lnTo>
                    <a:pt x="7136" y="817"/>
                  </a:lnTo>
                  <a:lnTo>
                    <a:pt x="7136" y="691"/>
                  </a:lnTo>
                  <a:lnTo>
                    <a:pt x="7094" y="629"/>
                  </a:lnTo>
                  <a:lnTo>
                    <a:pt x="7094" y="566"/>
                  </a:lnTo>
                  <a:lnTo>
                    <a:pt x="7052" y="461"/>
                  </a:lnTo>
                  <a:lnTo>
                    <a:pt x="6947" y="440"/>
                  </a:lnTo>
                  <a:lnTo>
                    <a:pt x="6696" y="440"/>
                  </a:lnTo>
                  <a:lnTo>
                    <a:pt x="6592" y="419"/>
                  </a:lnTo>
                  <a:lnTo>
                    <a:pt x="6529" y="398"/>
                  </a:lnTo>
                  <a:lnTo>
                    <a:pt x="6383" y="357"/>
                  </a:lnTo>
                  <a:lnTo>
                    <a:pt x="6341" y="315"/>
                  </a:lnTo>
                  <a:lnTo>
                    <a:pt x="6257" y="252"/>
                  </a:lnTo>
                  <a:lnTo>
                    <a:pt x="5901" y="252"/>
                  </a:lnTo>
                  <a:lnTo>
                    <a:pt x="5755" y="210"/>
                  </a:lnTo>
                  <a:lnTo>
                    <a:pt x="5734" y="168"/>
                  </a:lnTo>
                  <a:lnTo>
                    <a:pt x="5567" y="105"/>
                  </a:lnTo>
                  <a:lnTo>
                    <a:pt x="5441" y="43"/>
                  </a:lnTo>
                  <a:lnTo>
                    <a:pt x="537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54"/>
            <p:cNvSpPr/>
            <p:nvPr/>
          </p:nvSpPr>
          <p:spPr>
            <a:xfrm>
              <a:off x="4718522" y="3165089"/>
              <a:ext cx="67277" cy="54986"/>
            </a:xfrm>
            <a:custGeom>
              <a:avLst/>
              <a:gdLst/>
              <a:ahLst/>
              <a:cxnLst/>
              <a:rect l="l" t="t" r="r" b="b"/>
              <a:pathLst>
                <a:path w="5650" h="4835" extrusionOk="0">
                  <a:moveTo>
                    <a:pt x="126" y="1"/>
                  </a:moveTo>
                  <a:lnTo>
                    <a:pt x="42" y="2156"/>
                  </a:lnTo>
                  <a:lnTo>
                    <a:pt x="21" y="2323"/>
                  </a:lnTo>
                  <a:lnTo>
                    <a:pt x="21" y="2407"/>
                  </a:lnTo>
                  <a:lnTo>
                    <a:pt x="21" y="2470"/>
                  </a:lnTo>
                  <a:lnTo>
                    <a:pt x="0" y="3872"/>
                  </a:lnTo>
                  <a:lnTo>
                    <a:pt x="168" y="3872"/>
                  </a:lnTo>
                  <a:lnTo>
                    <a:pt x="251" y="3892"/>
                  </a:lnTo>
                  <a:lnTo>
                    <a:pt x="356" y="3872"/>
                  </a:lnTo>
                  <a:lnTo>
                    <a:pt x="732" y="3872"/>
                  </a:lnTo>
                  <a:lnTo>
                    <a:pt x="753" y="3934"/>
                  </a:lnTo>
                  <a:lnTo>
                    <a:pt x="837" y="3997"/>
                  </a:lnTo>
                  <a:lnTo>
                    <a:pt x="942" y="4039"/>
                  </a:lnTo>
                  <a:lnTo>
                    <a:pt x="1046" y="3955"/>
                  </a:lnTo>
                  <a:lnTo>
                    <a:pt x="1256" y="3892"/>
                  </a:lnTo>
                  <a:lnTo>
                    <a:pt x="1276" y="3851"/>
                  </a:lnTo>
                  <a:lnTo>
                    <a:pt x="1318" y="3892"/>
                  </a:lnTo>
                  <a:lnTo>
                    <a:pt x="1381" y="3830"/>
                  </a:lnTo>
                  <a:lnTo>
                    <a:pt x="1360" y="3662"/>
                  </a:lnTo>
                  <a:lnTo>
                    <a:pt x="1214" y="3558"/>
                  </a:lnTo>
                  <a:lnTo>
                    <a:pt x="1046" y="3474"/>
                  </a:lnTo>
                  <a:lnTo>
                    <a:pt x="900" y="3453"/>
                  </a:lnTo>
                  <a:lnTo>
                    <a:pt x="858" y="3411"/>
                  </a:lnTo>
                  <a:lnTo>
                    <a:pt x="753" y="3369"/>
                  </a:lnTo>
                  <a:lnTo>
                    <a:pt x="732" y="3369"/>
                  </a:lnTo>
                  <a:lnTo>
                    <a:pt x="670" y="3328"/>
                  </a:lnTo>
                  <a:lnTo>
                    <a:pt x="649" y="3202"/>
                  </a:lnTo>
                  <a:lnTo>
                    <a:pt x="544" y="3056"/>
                  </a:lnTo>
                  <a:lnTo>
                    <a:pt x="440" y="3014"/>
                  </a:lnTo>
                  <a:lnTo>
                    <a:pt x="419" y="2930"/>
                  </a:lnTo>
                  <a:lnTo>
                    <a:pt x="335" y="2846"/>
                  </a:lnTo>
                  <a:lnTo>
                    <a:pt x="419" y="2909"/>
                  </a:lnTo>
                  <a:lnTo>
                    <a:pt x="440" y="3014"/>
                  </a:lnTo>
                  <a:lnTo>
                    <a:pt x="523" y="3014"/>
                  </a:lnTo>
                  <a:lnTo>
                    <a:pt x="649" y="3097"/>
                  </a:lnTo>
                  <a:lnTo>
                    <a:pt x="670" y="3202"/>
                  </a:lnTo>
                  <a:lnTo>
                    <a:pt x="670" y="3328"/>
                  </a:lnTo>
                  <a:lnTo>
                    <a:pt x="732" y="3328"/>
                  </a:lnTo>
                  <a:lnTo>
                    <a:pt x="879" y="3348"/>
                  </a:lnTo>
                  <a:lnTo>
                    <a:pt x="963" y="3432"/>
                  </a:lnTo>
                  <a:lnTo>
                    <a:pt x="1151" y="3432"/>
                  </a:lnTo>
                  <a:lnTo>
                    <a:pt x="1297" y="3369"/>
                  </a:lnTo>
                  <a:lnTo>
                    <a:pt x="1423" y="3411"/>
                  </a:lnTo>
                  <a:lnTo>
                    <a:pt x="1507" y="3348"/>
                  </a:lnTo>
                  <a:lnTo>
                    <a:pt x="1486" y="3328"/>
                  </a:lnTo>
                  <a:lnTo>
                    <a:pt x="1402" y="3244"/>
                  </a:lnTo>
                  <a:lnTo>
                    <a:pt x="1360" y="3160"/>
                  </a:lnTo>
                  <a:lnTo>
                    <a:pt x="1276" y="3202"/>
                  </a:lnTo>
                  <a:lnTo>
                    <a:pt x="1256" y="3118"/>
                  </a:lnTo>
                  <a:lnTo>
                    <a:pt x="1297" y="3160"/>
                  </a:lnTo>
                  <a:lnTo>
                    <a:pt x="1423" y="3139"/>
                  </a:lnTo>
                  <a:lnTo>
                    <a:pt x="1507" y="3244"/>
                  </a:lnTo>
                  <a:lnTo>
                    <a:pt x="1611" y="3244"/>
                  </a:lnTo>
                  <a:lnTo>
                    <a:pt x="1569" y="3202"/>
                  </a:lnTo>
                  <a:lnTo>
                    <a:pt x="1569" y="3118"/>
                  </a:lnTo>
                  <a:lnTo>
                    <a:pt x="1611" y="3056"/>
                  </a:lnTo>
                  <a:lnTo>
                    <a:pt x="1611" y="3014"/>
                  </a:lnTo>
                  <a:lnTo>
                    <a:pt x="1611" y="2930"/>
                  </a:lnTo>
                  <a:lnTo>
                    <a:pt x="1528" y="2825"/>
                  </a:lnTo>
                  <a:lnTo>
                    <a:pt x="1528" y="2804"/>
                  </a:lnTo>
                  <a:lnTo>
                    <a:pt x="1632" y="2846"/>
                  </a:lnTo>
                  <a:lnTo>
                    <a:pt x="1674" y="2909"/>
                  </a:lnTo>
                  <a:lnTo>
                    <a:pt x="1779" y="3014"/>
                  </a:lnTo>
                  <a:lnTo>
                    <a:pt x="1883" y="3035"/>
                  </a:lnTo>
                  <a:lnTo>
                    <a:pt x="1883" y="2993"/>
                  </a:lnTo>
                  <a:lnTo>
                    <a:pt x="1841" y="2909"/>
                  </a:lnTo>
                  <a:lnTo>
                    <a:pt x="1883" y="2930"/>
                  </a:lnTo>
                  <a:lnTo>
                    <a:pt x="1904" y="3035"/>
                  </a:lnTo>
                  <a:lnTo>
                    <a:pt x="1946" y="3035"/>
                  </a:lnTo>
                  <a:lnTo>
                    <a:pt x="1946" y="2951"/>
                  </a:lnTo>
                  <a:lnTo>
                    <a:pt x="1925" y="2888"/>
                  </a:lnTo>
                  <a:lnTo>
                    <a:pt x="1946" y="2784"/>
                  </a:lnTo>
                  <a:lnTo>
                    <a:pt x="2009" y="2825"/>
                  </a:lnTo>
                  <a:lnTo>
                    <a:pt x="2155" y="2888"/>
                  </a:lnTo>
                  <a:lnTo>
                    <a:pt x="2197" y="2951"/>
                  </a:lnTo>
                  <a:lnTo>
                    <a:pt x="2260" y="2993"/>
                  </a:lnTo>
                  <a:lnTo>
                    <a:pt x="2323" y="2951"/>
                  </a:lnTo>
                  <a:lnTo>
                    <a:pt x="2365" y="2993"/>
                  </a:lnTo>
                  <a:lnTo>
                    <a:pt x="2427" y="2930"/>
                  </a:lnTo>
                  <a:lnTo>
                    <a:pt x="2427" y="3014"/>
                  </a:lnTo>
                  <a:lnTo>
                    <a:pt x="2427" y="3097"/>
                  </a:lnTo>
                  <a:lnTo>
                    <a:pt x="2469" y="3097"/>
                  </a:lnTo>
                  <a:lnTo>
                    <a:pt x="2553" y="3160"/>
                  </a:lnTo>
                  <a:lnTo>
                    <a:pt x="2867" y="3244"/>
                  </a:lnTo>
                  <a:lnTo>
                    <a:pt x="2950" y="3307"/>
                  </a:lnTo>
                  <a:lnTo>
                    <a:pt x="3055" y="3411"/>
                  </a:lnTo>
                  <a:lnTo>
                    <a:pt x="3076" y="3558"/>
                  </a:lnTo>
                  <a:lnTo>
                    <a:pt x="3243" y="3746"/>
                  </a:lnTo>
                  <a:lnTo>
                    <a:pt x="3264" y="3830"/>
                  </a:lnTo>
                  <a:lnTo>
                    <a:pt x="3369" y="3872"/>
                  </a:lnTo>
                  <a:lnTo>
                    <a:pt x="3453" y="3955"/>
                  </a:lnTo>
                  <a:lnTo>
                    <a:pt x="3473" y="4039"/>
                  </a:lnTo>
                  <a:lnTo>
                    <a:pt x="3725" y="4290"/>
                  </a:lnTo>
                  <a:lnTo>
                    <a:pt x="3725" y="4374"/>
                  </a:lnTo>
                  <a:lnTo>
                    <a:pt x="3829" y="4457"/>
                  </a:lnTo>
                  <a:lnTo>
                    <a:pt x="3997" y="4499"/>
                  </a:lnTo>
                  <a:lnTo>
                    <a:pt x="4080" y="4478"/>
                  </a:lnTo>
                  <a:lnTo>
                    <a:pt x="4122" y="4478"/>
                  </a:lnTo>
                  <a:lnTo>
                    <a:pt x="4206" y="4520"/>
                  </a:lnTo>
                  <a:lnTo>
                    <a:pt x="4394" y="4499"/>
                  </a:lnTo>
                  <a:lnTo>
                    <a:pt x="4520" y="4562"/>
                  </a:lnTo>
                  <a:lnTo>
                    <a:pt x="4624" y="4520"/>
                  </a:lnTo>
                  <a:lnTo>
                    <a:pt x="4771" y="4562"/>
                  </a:lnTo>
                  <a:lnTo>
                    <a:pt x="4875" y="4604"/>
                  </a:lnTo>
                  <a:lnTo>
                    <a:pt x="5022" y="4583"/>
                  </a:lnTo>
                  <a:lnTo>
                    <a:pt x="5064" y="4667"/>
                  </a:lnTo>
                  <a:lnTo>
                    <a:pt x="5168" y="4667"/>
                  </a:lnTo>
                  <a:lnTo>
                    <a:pt x="5189" y="4688"/>
                  </a:lnTo>
                  <a:lnTo>
                    <a:pt x="5126" y="4729"/>
                  </a:lnTo>
                  <a:lnTo>
                    <a:pt x="5252" y="4771"/>
                  </a:lnTo>
                  <a:lnTo>
                    <a:pt x="5378" y="4834"/>
                  </a:lnTo>
                  <a:lnTo>
                    <a:pt x="5503" y="4813"/>
                  </a:lnTo>
                  <a:lnTo>
                    <a:pt x="5545" y="4729"/>
                  </a:lnTo>
                  <a:lnTo>
                    <a:pt x="5398" y="4667"/>
                  </a:lnTo>
                  <a:lnTo>
                    <a:pt x="5357" y="4667"/>
                  </a:lnTo>
                  <a:lnTo>
                    <a:pt x="5357" y="4604"/>
                  </a:lnTo>
                  <a:lnTo>
                    <a:pt x="5461" y="4583"/>
                  </a:lnTo>
                  <a:lnTo>
                    <a:pt x="5545" y="4604"/>
                  </a:lnTo>
                  <a:lnTo>
                    <a:pt x="5650" y="4562"/>
                  </a:lnTo>
                  <a:lnTo>
                    <a:pt x="5440" y="4499"/>
                  </a:lnTo>
                  <a:lnTo>
                    <a:pt x="5168" y="4478"/>
                  </a:lnTo>
                  <a:lnTo>
                    <a:pt x="5043" y="4395"/>
                  </a:lnTo>
                  <a:lnTo>
                    <a:pt x="4980" y="4311"/>
                  </a:lnTo>
                  <a:lnTo>
                    <a:pt x="5126" y="4269"/>
                  </a:lnTo>
                  <a:lnTo>
                    <a:pt x="5189" y="4269"/>
                  </a:lnTo>
                  <a:lnTo>
                    <a:pt x="5252" y="4248"/>
                  </a:lnTo>
                  <a:lnTo>
                    <a:pt x="5168" y="4185"/>
                  </a:lnTo>
                  <a:lnTo>
                    <a:pt x="4959" y="4185"/>
                  </a:lnTo>
                  <a:lnTo>
                    <a:pt x="4771" y="4164"/>
                  </a:lnTo>
                  <a:lnTo>
                    <a:pt x="4708" y="4081"/>
                  </a:lnTo>
                  <a:lnTo>
                    <a:pt x="4708" y="3997"/>
                  </a:lnTo>
                  <a:lnTo>
                    <a:pt x="4771" y="3934"/>
                  </a:lnTo>
                  <a:lnTo>
                    <a:pt x="4813" y="3851"/>
                  </a:lnTo>
                  <a:lnTo>
                    <a:pt x="4750" y="3788"/>
                  </a:lnTo>
                  <a:lnTo>
                    <a:pt x="4666" y="3788"/>
                  </a:lnTo>
                  <a:lnTo>
                    <a:pt x="4624" y="3830"/>
                  </a:lnTo>
                  <a:lnTo>
                    <a:pt x="4541" y="3788"/>
                  </a:lnTo>
                  <a:lnTo>
                    <a:pt x="4457" y="3830"/>
                  </a:lnTo>
                  <a:lnTo>
                    <a:pt x="4352" y="3683"/>
                  </a:lnTo>
                  <a:lnTo>
                    <a:pt x="4352" y="3537"/>
                  </a:lnTo>
                  <a:lnTo>
                    <a:pt x="4248" y="3516"/>
                  </a:lnTo>
                  <a:lnTo>
                    <a:pt x="4143" y="3244"/>
                  </a:lnTo>
                  <a:lnTo>
                    <a:pt x="4101" y="3223"/>
                  </a:lnTo>
                  <a:lnTo>
                    <a:pt x="4080" y="3139"/>
                  </a:lnTo>
                  <a:lnTo>
                    <a:pt x="3934" y="3139"/>
                  </a:lnTo>
                  <a:lnTo>
                    <a:pt x="3871" y="3097"/>
                  </a:lnTo>
                  <a:lnTo>
                    <a:pt x="3808" y="2951"/>
                  </a:lnTo>
                  <a:lnTo>
                    <a:pt x="3683" y="2825"/>
                  </a:lnTo>
                  <a:lnTo>
                    <a:pt x="3662" y="2700"/>
                  </a:lnTo>
                  <a:lnTo>
                    <a:pt x="3578" y="2616"/>
                  </a:lnTo>
                  <a:lnTo>
                    <a:pt x="3494" y="2512"/>
                  </a:lnTo>
                  <a:lnTo>
                    <a:pt x="3515" y="2470"/>
                  </a:lnTo>
                  <a:lnTo>
                    <a:pt x="3766" y="2491"/>
                  </a:lnTo>
                  <a:lnTo>
                    <a:pt x="3976" y="2386"/>
                  </a:lnTo>
                  <a:lnTo>
                    <a:pt x="4017" y="2281"/>
                  </a:lnTo>
                  <a:lnTo>
                    <a:pt x="3997" y="2156"/>
                  </a:lnTo>
                  <a:lnTo>
                    <a:pt x="3829" y="1988"/>
                  </a:lnTo>
                  <a:lnTo>
                    <a:pt x="3704" y="1968"/>
                  </a:lnTo>
                  <a:lnTo>
                    <a:pt x="3662" y="1988"/>
                  </a:lnTo>
                  <a:lnTo>
                    <a:pt x="3557" y="1947"/>
                  </a:lnTo>
                  <a:lnTo>
                    <a:pt x="3348" y="1842"/>
                  </a:lnTo>
                  <a:lnTo>
                    <a:pt x="3243" y="1737"/>
                  </a:lnTo>
                  <a:lnTo>
                    <a:pt x="3097" y="1758"/>
                  </a:lnTo>
                  <a:lnTo>
                    <a:pt x="2846" y="1654"/>
                  </a:lnTo>
                  <a:lnTo>
                    <a:pt x="2825" y="1570"/>
                  </a:lnTo>
                  <a:lnTo>
                    <a:pt x="2867" y="1444"/>
                  </a:lnTo>
                  <a:lnTo>
                    <a:pt x="2888" y="1340"/>
                  </a:lnTo>
                  <a:lnTo>
                    <a:pt x="2825" y="1235"/>
                  </a:lnTo>
                  <a:lnTo>
                    <a:pt x="2616" y="1026"/>
                  </a:lnTo>
                  <a:lnTo>
                    <a:pt x="2553" y="1026"/>
                  </a:lnTo>
                  <a:lnTo>
                    <a:pt x="2511" y="1047"/>
                  </a:lnTo>
                  <a:lnTo>
                    <a:pt x="2448" y="963"/>
                  </a:lnTo>
                  <a:lnTo>
                    <a:pt x="2344" y="900"/>
                  </a:lnTo>
                  <a:lnTo>
                    <a:pt x="2323" y="817"/>
                  </a:lnTo>
                  <a:lnTo>
                    <a:pt x="2197" y="796"/>
                  </a:lnTo>
                  <a:lnTo>
                    <a:pt x="2134" y="712"/>
                  </a:lnTo>
                  <a:lnTo>
                    <a:pt x="2092" y="712"/>
                  </a:lnTo>
                  <a:lnTo>
                    <a:pt x="1988" y="649"/>
                  </a:lnTo>
                  <a:lnTo>
                    <a:pt x="1841" y="649"/>
                  </a:lnTo>
                  <a:lnTo>
                    <a:pt x="1716" y="545"/>
                  </a:lnTo>
                  <a:lnTo>
                    <a:pt x="1590" y="524"/>
                  </a:lnTo>
                  <a:lnTo>
                    <a:pt x="1381" y="398"/>
                  </a:lnTo>
                  <a:lnTo>
                    <a:pt x="1067" y="377"/>
                  </a:lnTo>
                  <a:lnTo>
                    <a:pt x="963" y="315"/>
                  </a:lnTo>
                  <a:lnTo>
                    <a:pt x="879" y="231"/>
                  </a:lnTo>
                  <a:lnTo>
                    <a:pt x="837" y="231"/>
                  </a:lnTo>
                  <a:lnTo>
                    <a:pt x="795" y="273"/>
                  </a:lnTo>
                  <a:lnTo>
                    <a:pt x="565" y="189"/>
                  </a:lnTo>
                  <a:lnTo>
                    <a:pt x="523" y="126"/>
                  </a:lnTo>
                  <a:lnTo>
                    <a:pt x="419" y="84"/>
                  </a:lnTo>
                  <a:lnTo>
                    <a:pt x="23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8" name="Google Shape;6838;p54"/>
            <p:cNvSpPr/>
            <p:nvPr/>
          </p:nvSpPr>
          <p:spPr>
            <a:xfrm>
              <a:off x="4567785" y="3016610"/>
              <a:ext cx="54822" cy="91389"/>
            </a:xfrm>
            <a:custGeom>
              <a:avLst/>
              <a:gdLst/>
              <a:ahLst/>
              <a:cxnLst/>
              <a:rect l="l" t="t" r="r" b="b"/>
              <a:pathLst>
                <a:path w="4604" h="8036" extrusionOk="0">
                  <a:moveTo>
                    <a:pt x="586" y="0"/>
                  </a:moveTo>
                  <a:lnTo>
                    <a:pt x="440" y="63"/>
                  </a:lnTo>
                  <a:lnTo>
                    <a:pt x="419" y="189"/>
                  </a:lnTo>
                  <a:lnTo>
                    <a:pt x="314" y="419"/>
                  </a:lnTo>
                  <a:lnTo>
                    <a:pt x="335" y="565"/>
                  </a:lnTo>
                  <a:lnTo>
                    <a:pt x="335" y="795"/>
                  </a:lnTo>
                  <a:lnTo>
                    <a:pt x="251" y="1088"/>
                  </a:lnTo>
                  <a:lnTo>
                    <a:pt x="210" y="1214"/>
                  </a:lnTo>
                  <a:lnTo>
                    <a:pt x="272" y="1402"/>
                  </a:lnTo>
                  <a:lnTo>
                    <a:pt x="272" y="1465"/>
                  </a:lnTo>
                  <a:lnTo>
                    <a:pt x="210" y="1528"/>
                  </a:lnTo>
                  <a:lnTo>
                    <a:pt x="105" y="1507"/>
                  </a:lnTo>
                  <a:lnTo>
                    <a:pt x="21" y="1402"/>
                  </a:lnTo>
                  <a:lnTo>
                    <a:pt x="0" y="1528"/>
                  </a:lnTo>
                  <a:lnTo>
                    <a:pt x="21" y="1653"/>
                  </a:lnTo>
                  <a:lnTo>
                    <a:pt x="105" y="1653"/>
                  </a:lnTo>
                  <a:lnTo>
                    <a:pt x="126" y="1716"/>
                  </a:lnTo>
                  <a:lnTo>
                    <a:pt x="63" y="1779"/>
                  </a:lnTo>
                  <a:lnTo>
                    <a:pt x="126" y="1946"/>
                  </a:lnTo>
                  <a:lnTo>
                    <a:pt x="210" y="2093"/>
                  </a:lnTo>
                  <a:lnTo>
                    <a:pt x="210" y="2302"/>
                  </a:lnTo>
                  <a:lnTo>
                    <a:pt x="251" y="2344"/>
                  </a:lnTo>
                  <a:lnTo>
                    <a:pt x="314" y="2302"/>
                  </a:lnTo>
                  <a:lnTo>
                    <a:pt x="356" y="2344"/>
                  </a:lnTo>
                  <a:lnTo>
                    <a:pt x="356" y="2448"/>
                  </a:lnTo>
                  <a:lnTo>
                    <a:pt x="461" y="2595"/>
                  </a:lnTo>
                  <a:lnTo>
                    <a:pt x="544" y="2595"/>
                  </a:lnTo>
                  <a:lnTo>
                    <a:pt x="628" y="2511"/>
                  </a:lnTo>
                  <a:lnTo>
                    <a:pt x="565" y="2448"/>
                  </a:lnTo>
                  <a:lnTo>
                    <a:pt x="565" y="2365"/>
                  </a:lnTo>
                  <a:lnTo>
                    <a:pt x="691" y="2365"/>
                  </a:lnTo>
                  <a:lnTo>
                    <a:pt x="795" y="2448"/>
                  </a:lnTo>
                  <a:lnTo>
                    <a:pt x="670" y="2595"/>
                  </a:lnTo>
                  <a:lnTo>
                    <a:pt x="628" y="2679"/>
                  </a:lnTo>
                  <a:lnTo>
                    <a:pt x="628" y="2762"/>
                  </a:lnTo>
                  <a:lnTo>
                    <a:pt x="628" y="2888"/>
                  </a:lnTo>
                  <a:lnTo>
                    <a:pt x="691" y="3013"/>
                  </a:lnTo>
                  <a:lnTo>
                    <a:pt x="733" y="2909"/>
                  </a:lnTo>
                  <a:lnTo>
                    <a:pt x="795" y="2888"/>
                  </a:lnTo>
                  <a:lnTo>
                    <a:pt x="858" y="2992"/>
                  </a:lnTo>
                  <a:lnTo>
                    <a:pt x="795" y="3097"/>
                  </a:lnTo>
                  <a:lnTo>
                    <a:pt x="795" y="3097"/>
                  </a:lnTo>
                  <a:lnTo>
                    <a:pt x="879" y="3076"/>
                  </a:lnTo>
                  <a:lnTo>
                    <a:pt x="963" y="3013"/>
                  </a:lnTo>
                  <a:cubicBezTo>
                    <a:pt x="963" y="3097"/>
                    <a:pt x="963" y="3181"/>
                    <a:pt x="984" y="3244"/>
                  </a:cubicBezTo>
                  <a:lnTo>
                    <a:pt x="900" y="3181"/>
                  </a:lnTo>
                  <a:lnTo>
                    <a:pt x="775" y="3202"/>
                  </a:lnTo>
                  <a:lnTo>
                    <a:pt x="649" y="3139"/>
                  </a:lnTo>
                  <a:lnTo>
                    <a:pt x="544" y="3202"/>
                  </a:lnTo>
                  <a:lnTo>
                    <a:pt x="565" y="3244"/>
                  </a:lnTo>
                  <a:lnTo>
                    <a:pt x="649" y="3244"/>
                  </a:lnTo>
                  <a:lnTo>
                    <a:pt x="670" y="3390"/>
                  </a:lnTo>
                  <a:lnTo>
                    <a:pt x="754" y="3411"/>
                  </a:lnTo>
                  <a:lnTo>
                    <a:pt x="816" y="3516"/>
                  </a:lnTo>
                  <a:lnTo>
                    <a:pt x="816" y="3704"/>
                  </a:lnTo>
                  <a:lnTo>
                    <a:pt x="900" y="3746"/>
                  </a:lnTo>
                  <a:lnTo>
                    <a:pt x="900" y="3850"/>
                  </a:lnTo>
                  <a:lnTo>
                    <a:pt x="1005" y="3976"/>
                  </a:lnTo>
                  <a:lnTo>
                    <a:pt x="1109" y="4018"/>
                  </a:lnTo>
                  <a:lnTo>
                    <a:pt x="1214" y="3934"/>
                  </a:lnTo>
                  <a:lnTo>
                    <a:pt x="1214" y="3850"/>
                  </a:lnTo>
                  <a:lnTo>
                    <a:pt x="1277" y="3829"/>
                  </a:lnTo>
                  <a:lnTo>
                    <a:pt x="1277" y="3725"/>
                  </a:lnTo>
                  <a:lnTo>
                    <a:pt x="1214" y="3641"/>
                  </a:lnTo>
                  <a:lnTo>
                    <a:pt x="1277" y="3557"/>
                  </a:lnTo>
                  <a:lnTo>
                    <a:pt x="1277" y="3453"/>
                  </a:lnTo>
                  <a:lnTo>
                    <a:pt x="1172" y="3411"/>
                  </a:lnTo>
                  <a:lnTo>
                    <a:pt x="1109" y="3348"/>
                  </a:lnTo>
                  <a:cubicBezTo>
                    <a:pt x="1130" y="3306"/>
                    <a:pt x="1130" y="3223"/>
                    <a:pt x="1130" y="3181"/>
                  </a:cubicBezTo>
                  <a:lnTo>
                    <a:pt x="1235" y="3097"/>
                  </a:lnTo>
                  <a:lnTo>
                    <a:pt x="1214" y="3013"/>
                  </a:lnTo>
                  <a:lnTo>
                    <a:pt x="1277" y="2930"/>
                  </a:lnTo>
                  <a:lnTo>
                    <a:pt x="1402" y="2930"/>
                  </a:lnTo>
                  <a:lnTo>
                    <a:pt x="1632" y="3034"/>
                  </a:lnTo>
                  <a:lnTo>
                    <a:pt x="1695" y="3118"/>
                  </a:lnTo>
                  <a:lnTo>
                    <a:pt x="1821" y="3202"/>
                  </a:lnTo>
                  <a:lnTo>
                    <a:pt x="1904" y="3327"/>
                  </a:lnTo>
                  <a:lnTo>
                    <a:pt x="1863" y="3306"/>
                  </a:lnTo>
                  <a:cubicBezTo>
                    <a:pt x="1800" y="3264"/>
                    <a:pt x="1716" y="3264"/>
                    <a:pt x="1632" y="3264"/>
                  </a:cubicBezTo>
                  <a:lnTo>
                    <a:pt x="1653" y="3244"/>
                  </a:lnTo>
                  <a:lnTo>
                    <a:pt x="1611" y="3139"/>
                  </a:lnTo>
                  <a:lnTo>
                    <a:pt x="1507" y="3097"/>
                  </a:lnTo>
                  <a:lnTo>
                    <a:pt x="1444" y="3181"/>
                  </a:lnTo>
                  <a:lnTo>
                    <a:pt x="1486" y="3244"/>
                  </a:lnTo>
                  <a:lnTo>
                    <a:pt x="1528" y="3285"/>
                  </a:lnTo>
                  <a:cubicBezTo>
                    <a:pt x="1507" y="3285"/>
                    <a:pt x="1486" y="3306"/>
                    <a:pt x="1444" y="3306"/>
                  </a:cubicBezTo>
                  <a:lnTo>
                    <a:pt x="1444" y="3327"/>
                  </a:lnTo>
                  <a:lnTo>
                    <a:pt x="1591" y="3327"/>
                  </a:lnTo>
                  <a:lnTo>
                    <a:pt x="1611" y="3348"/>
                  </a:lnTo>
                  <a:lnTo>
                    <a:pt x="1611" y="3327"/>
                  </a:lnTo>
                  <a:cubicBezTo>
                    <a:pt x="1695" y="3327"/>
                    <a:pt x="1758" y="3348"/>
                    <a:pt x="1842" y="3390"/>
                  </a:cubicBezTo>
                  <a:cubicBezTo>
                    <a:pt x="1850" y="3393"/>
                    <a:pt x="1858" y="3394"/>
                    <a:pt x="1866" y="3394"/>
                  </a:cubicBezTo>
                  <a:cubicBezTo>
                    <a:pt x="1915" y="3394"/>
                    <a:pt x="1946" y="3342"/>
                    <a:pt x="1946" y="3306"/>
                  </a:cubicBezTo>
                  <a:lnTo>
                    <a:pt x="1967" y="3327"/>
                  </a:lnTo>
                  <a:lnTo>
                    <a:pt x="2030" y="3327"/>
                  </a:lnTo>
                  <a:lnTo>
                    <a:pt x="2009" y="3139"/>
                  </a:lnTo>
                  <a:lnTo>
                    <a:pt x="1863" y="2930"/>
                  </a:lnTo>
                  <a:lnTo>
                    <a:pt x="1904" y="2888"/>
                  </a:lnTo>
                  <a:lnTo>
                    <a:pt x="1946" y="2888"/>
                  </a:lnTo>
                  <a:lnTo>
                    <a:pt x="2030" y="2971"/>
                  </a:lnTo>
                  <a:lnTo>
                    <a:pt x="2114" y="2992"/>
                  </a:lnTo>
                  <a:lnTo>
                    <a:pt x="2176" y="3118"/>
                  </a:lnTo>
                  <a:lnTo>
                    <a:pt x="2344" y="3181"/>
                  </a:lnTo>
                  <a:lnTo>
                    <a:pt x="2386" y="3285"/>
                  </a:lnTo>
                  <a:lnTo>
                    <a:pt x="2386" y="3411"/>
                  </a:lnTo>
                  <a:lnTo>
                    <a:pt x="2469" y="3432"/>
                  </a:lnTo>
                  <a:lnTo>
                    <a:pt x="2595" y="3599"/>
                  </a:lnTo>
                  <a:lnTo>
                    <a:pt x="2699" y="3557"/>
                  </a:lnTo>
                  <a:lnTo>
                    <a:pt x="2699" y="3516"/>
                  </a:lnTo>
                  <a:lnTo>
                    <a:pt x="2804" y="3536"/>
                  </a:lnTo>
                  <a:lnTo>
                    <a:pt x="2804" y="3599"/>
                  </a:lnTo>
                  <a:lnTo>
                    <a:pt x="2741" y="3641"/>
                  </a:lnTo>
                  <a:cubicBezTo>
                    <a:pt x="2741" y="3641"/>
                    <a:pt x="2699" y="3641"/>
                    <a:pt x="2699" y="3662"/>
                  </a:cubicBezTo>
                  <a:cubicBezTo>
                    <a:pt x="2783" y="3913"/>
                    <a:pt x="2992" y="4060"/>
                    <a:pt x="3223" y="4122"/>
                  </a:cubicBezTo>
                  <a:lnTo>
                    <a:pt x="3285" y="4122"/>
                  </a:lnTo>
                  <a:lnTo>
                    <a:pt x="3411" y="4269"/>
                  </a:lnTo>
                  <a:lnTo>
                    <a:pt x="3432" y="4290"/>
                  </a:lnTo>
                  <a:lnTo>
                    <a:pt x="3432" y="4332"/>
                  </a:lnTo>
                  <a:cubicBezTo>
                    <a:pt x="3432" y="4352"/>
                    <a:pt x="3411" y="4394"/>
                    <a:pt x="3411" y="4436"/>
                  </a:cubicBezTo>
                  <a:lnTo>
                    <a:pt x="3411" y="4436"/>
                  </a:lnTo>
                  <a:cubicBezTo>
                    <a:pt x="3411" y="4436"/>
                    <a:pt x="3411" y="4394"/>
                    <a:pt x="3453" y="4394"/>
                  </a:cubicBezTo>
                  <a:lnTo>
                    <a:pt x="3495" y="4436"/>
                  </a:lnTo>
                  <a:lnTo>
                    <a:pt x="3599" y="4478"/>
                  </a:lnTo>
                  <a:lnTo>
                    <a:pt x="3620" y="4562"/>
                  </a:lnTo>
                  <a:lnTo>
                    <a:pt x="3808" y="4562"/>
                  </a:lnTo>
                  <a:lnTo>
                    <a:pt x="3829" y="4583"/>
                  </a:lnTo>
                  <a:lnTo>
                    <a:pt x="3871" y="4562"/>
                  </a:lnTo>
                  <a:lnTo>
                    <a:pt x="3913" y="4583"/>
                  </a:lnTo>
                  <a:lnTo>
                    <a:pt x="3871" y="4499"/>
                  </a:lnTo>
                  <a:lnTo>
                    <a:pt x="3829" y="4394"/>
                  </a:lnTo>
                  <a:lnTo>
                    <a:pt x="3788" y="4352"/>
                  </a:lnTo>
                  <a:lnTo>
                    <a:pt x="3788" y="4185"/>
                  </a:lnTo>
                  <a:lnTo>
                    <a:pt x="3767" y="3976"/>
                  </a:lnTo>
                  <a:lnTo>
                    <a:pt x="3767" y="3934"/>
                  </a:lnTo>
                  <a:lnTo>
                    <a:pt x="3704" y="3913"/>
                  </a:lnTo>
                  <a:lnTo>
                    <a:pt x="3599" y="3767"/>
                  </a:lnTo>
                  <a:lnTo>
                    <a:pt x="3557" y="3662"/>
                  </a:lnTo>
                  <a:lnTo>
                    <a:pt x="3474" y="3662"/>
                  </a:lnTo>
                  <a:lnTo>
                    <a:pt x="3453" y="3704"/>
                  </a:lnTo>
                  <a:lnTo>
                    <a:pt x="3390" y="3662"/>
                  </a:lnTo>
                  <a:lnTo>
                    <a:pt x="3348" y="3662"/>
                  </a:lnTo>
                  <a:lnTo>
                    <a:pt x="3285" y="3725"/>
                  </a:lnTo>
                  <a:lnTo>
                    <a:pt x="3097" y="3725"/>
                  </a:lnTo>
                  <a:lnTo>
                    <a:pt x="3055" y="3704"/>
                  </a:lnTo>
                  <a:lnTo>
                    <a:pt x="3055" y="3767"/>
                  </a:lnTo>
                  <a:lnTo>
                    <a:pt x="3055" y="3808"/>
                  </a:lnTo>
                  <a:cubicBezTo>
                    <a:pt x="2992" y="3767"/>
                    <a:pt x="2972" y="3746"/>
                    <a:pt x="2930" y="3725"/>
                  </a:cubicBezTo>
                  <a:lnTo>
                    <a:pt x="2951" y="3620"/>
                  </a:lnTo>
                  <a:lnTo>
                    <a:pt x="2951" y="3536"/>
                  </a:lnTo>
                  <a:lnTo>
                    <a:pt x="2992" y="3495"/>
                  </a:lnTo>
                  <a:lnTo>
                    <a:pt x="2951" y="3432"/>
                  </a:lnTo>
                  <a:lnTo>
                    <a:pt x="2846" y="3432"/>
                  </a:lnTo>
                  <a:lnTo>
                    <a:pt x="2762" y="3390"/>
                  </a:lnTo>
                  <a:lnTo>
                    <a:pt x="2658" y="3390"/>
                  </a:lnTo>
                  <a:lnTo>
                    <a:pt x="2658" y="3306"/>
                  </a:lnTo>
                  <a:lnTo>
                    <a:pt x="2574" y="3097"/>
                  </a:lnTo>
                  <a:lnTo>
                    <a:pt x="2553" y="2992"/>
                  </a:lnTo>
                  <a:lnTo>
                    <a:pt x="2616" y="2971"/>
                  </a:lnTo>
                  <a:lnTo>
                    <a:pt x="2658" y="2992"/>
                  </a:lnTo>
                  <a:lnTo>
                    <a:pt x="2741" y="2992"/>
                  </a:lnTo>
                  <a:lnTo>
                    <a:pt x="2720" y="2971"/>
                  </a:lnTo>
                  <a:lnTo>
                    <a:pt x="2616" y="2888"/>
                  </a:lnTo>
                  <a:lnTo>
                    <a:pt x="2469" y="2888"/>
                  </a:lnTo>
                  <a:lnTo>
                    <a:pt x="2427" y="2783"/>
                  </a:lnTo>
                  <a:lnTo>
                    <a:pt x="2365" y="2825"/>
                  </a:lnTo>
                  <a:lnTo>
                    <a:pt x="2365" y="2930"/>
                  </a:lnTo>
                  <a:lnTo>
                    <a:pt x="2302" y="2992"/>
                  </a:lnTo>
                  <a:lnTo>
                    <a:pt x="2239" y="2930"/>
                  </a:lnTo>
                  <a:lnTo>
                    <a:pt x="2260" y="2804"/>
                  </a:lnTo>
                  <a:lnTo>
                    <a:pt x="2197" y="2679"/>
                  </a:lnTo>
                  <a:lnTo>
                    <a:pt x="2009" y="2574"/>
                  </a:lnTo>
                  <a:lnTo>
                    <a:pt x="1904" y="2574"/>
                  </a:lnTo>
                  <a:lnTo>
                    <a:pt x="1737" y="2699"/>
                  </a:lnTo>
                  <a:lnTo>
                    <a:pt x="1716" y="2783"/>
                  </a:lnTo>
                  <a:lnTo>
                    <a:pt x="1632" y="2804"/>
                  </a:lnTo>
                  <a:lnTo>
                    <a:pt x="1507" y="2762"/>
                  </a:lnTo>
                  <a:lnTo>
                    <a:pt x="1465" y="2658"/>
                  </a:lnTo>
                  <a:lnTo>
                    <a:pt x="1381" y="2574"/>
                  </a:lnTo>
                  <a:lnTo>
                    <a:pt x="1381" y="2448"/>
                  </a:lnTo>
                  <a:lnTo>
                    <a:pt x="1423" y="2365"/>
                  </a:lnTo>
                  <a:lnTo>
                    <a:pt x="1360" y="2281"/>
                  </a:lnTo>
                  <a:lnTo>
                    <a:pt x="1088" y="2239"/>
                  </a:lnTo>
                  <a:lnTo>
                    <a:pt x="1026" y="2176"/>
                  </a:lnTo>
                  <a:lnTo>
                    <a:pt x="1067" y="2051"/>
                  </a:lnTo>
                  <a:lnTo>
                    <a:pt x="1109" y="1967"/>
                  </a:lnTo>
                  <a:lnTo>
                    <a:pt x="1109" y="1842"/>
                  </a:lnTo>
                  <a:lnTo>
                    <a:pt x="1172" y="1737"/>
                  </a:lnTo>
                  <a:lnTo>
                    <a:pt x="1360" y="1549"/>
                  </a:lnTo>
                  <a:lnTo>
                    <a:pt x="1423" y="1507"/>
                  </a:lnTo>
                  <a:lnTo>
                    <a:pt x="1402" y="1570"/>
                  </a:lnTo>
                  <a:lnTo>
                    <a:pt x="1402" y="1632"/>
                  </a:lnTo>
                  <a:lnTo>
                    <a:pt x="1507" y="1465"/>
                  </a:lnTo>
                  <a:lnTo>
                    <a:pt x="1486" y="1339"/>
                  </a:lnTo>
                  <a:lnTo>
                    <a:pt x="1549" y="1193"/>
                  </a:lnTo>
                  <a:lnTo>
                    <a:pt x="1611" y="921"/>
                  </a:lnTo>
                  <a:lnTo>
                    <a:pt x="1549" y="837"/>
                  </a:lnTo>
                  <a:lnTo>
                    <a:pt x="1528" y="691"/>
                  </a:lnTo>
                  <a:lnTo>
                    <a:pt x="1465" y="649"/>
                  </a:lnTo>
                  <a:lnTo>
                    <a:pt x="1360" y="482"/>
                  </a:lnTo>
                  <a:lnTo>
                    <a:pt x="1381" y="251"/>
                  </a:lnTo>
                  <a:lnTo>
                    <a:pt x="1381" y="189"/>
                  </a:lnTo>
                  <a:lnTo>
                    <a:pt x="1381" y="105"/>
                  </a:lnTo>
                  <a:lnTo>
                    <a:pt x="1298" y="0"/>
                  </a:lnTo>
                  <a:lnTo>
                    <a:pt x="1256" y="42"/>
                  </a:lnTo>
                  <a:lnTo>
                    <a:pt x="1256" y="84"/>
                  </a:lnTo>
                  <a:lnTo>
                    <a:pt x="1172" y="168"/>
                  </a:lnTo>
                  <a:lnTo>
                    <a:pt x="1005" y="168"/>
                  </a:lnTo>
                  <a:lnTo>
                    <a:pt x="984" y="210"/>
                  </a:lnTo>
                  <a:lnTo>
                    <a:pt x="900" y="168"/>
                  </a:lnTo>
                  <a:lnTo>
                    <a:pt x="795" y="63"/>
                  </a:lnTo>
                  <a:lnTo>
                    <a:pt x="586" y="0"/>
                  </a:lnTo>
                  <a:close/>
                  <a:moveTo>
                    <a:pt x="1842" y="4060"/>
                  </a:moveTo>
                  <a:lnTo>
                    <a:pt x="1716" y="4080"/>
                  </a:lnTo>
                  <a:lnTo>
                    <a:pt x="1695" y="4164"/>
                  </a:lnTo>
                  <a:lnTo>
                    <a:pt x="1821" y="4227"/>
                  </a:lnTo>
                  <a:lnTo>
                    <a:pt x="1883" y="4248"/>
                  </a:lnTo>
                  <a:lnTo>
                    <a:pt x="1883" y="4352"/>
                  </a:lnTo>
                  <a:lnTo>
                    <a:pt x="1842" y="4457"/>
                  </a:lnTo>
                  <a:lnTo>
                    <a:pt x="1842" y="4666"/>
                  </a:lnTo>
                  <a:lnTo>
                    <a:pt x="1800" y="4792"/>
                  </a:lnTo>
                  <a:lnTo>
                    <a:pt x="1842" y="4980"/>
                  </a:lnTo>
                  <a:lnTo>
                    <a:pt x="1904" y="4959"/>
                  </a:lnTo>
                  <a:lnTo>
                    <a:pt x="1925" y="4896"/>
                  </a:lnTo>
                  <a:lnTo>
                    <a:pt x="2051" y="4813"/>
                  </a:lnTo>
                  <a:cubicBezTo>
                    <a:pt x="2093" y="4813"/>
                    <a:pt x="2114" y="4855"/>
                    <a:pt x="2135" y="4855"/>
                  </a:cubicBezTo>
                  <a:lnTo>
                    <a:pt x="2114" y="4959"/>
                  </a:lnTo>
                  <a:lnTo>
                    <a:pt x="2197" y="5001"/>
                  </a:lnTo>
                  <a:lnTo>
                    <a:pt x="2260" y="4917"/>
                  </a:lnTo>
                  <a:cubicBezTo>
                    <a:pt x="2323" y="4959"/>
                    <a:pt x="2344" y="5001"/>
                    <a:pt x="2407" y="5022"/>
                  </a:cubicBezTo>
                  <a:lnTo>
                    <a:pt x="2407" y="5106"/>
                  </a:lnTo>
                  <a:lnTo>
                    <a:pt x="2344" y="5231"/>
                  </a:lnTo>
                  <a:lnTo>
                    <a:pt x="2155" y="5294"/>
                  </a:lnTo>
                  <a:lnTo>
                    <a:pt x="2114" y="5378"/>
                  </a:lnTo>
                  <a:lnTo>
                    <a:pt x="2135" y="5545"/>
                  </a:lnTo>
                  <a:lnTo>
                    <a:pt x="2218" y="5545"/>
                  </a:lnTo>
                  <a:lnTo>
                    <a:pt x="2344" y="5629"/>
                  </a:lnTo>
                  <a:lnTo>
                    <a:pt x="2448" y="5629"/>
                  </a:lnTo>
                  <a:lnTo>
                    <a:pt x="2448" y="5754"/>
                  </a:lnTo>
                  <a:lnTo>
                    <a:pt x="2532" y="5817"/>
                  </a:lnTo>
                  <a:lnTo>
                    <a:pt x="2637" y="5754"/>
                  </a:lnTo>
                  <a:lnTo>
                    <a:pt x="2637" y="5650"/>
                  </a:lnTo>
                  <a:lnTo>
                    <a:pt x="2574" y="5587"/>
                  </a:lnTo>
                  <a:cubicBezTo>
                    <a:pt x="2616" y="5545"/>
                    <a:pt x="2637" y="5545"/>
                    <a:pt x="2658" y="5524"/>
                  </a:cubicBezTo>
                  <a:lnTo>
                    <a:pt x="2658" y="5503"/>
                  </a:lnTo>
                  <a:lnTo>
                    <a:pt x="2679" y="5587"/>
                  </a:lnTo>
                  <a:lnTo>
                    <a:pt x="2762" y="5482"/>
                  </a:lnTo>
                  <a:lnTo>
                    <a:pt x="2804" y="5231"/>
                  </a:lnTo>
                  <a:lnTo>
                    <a:pt x="2972" y="5064"/>
                  </a:lnTo>
                  <a:lnTo>
                    <a:pt x="2992" y="4959"/>
                  </a:lnTo>
                  <a:lnTo>
                    <a:pt x="2972" y="4855"/>
                  </a:lnTo>
                  <a:lnTo>
                    <a:pt x="3034" y="4771"/>
                  </a:lnTo>
                  <a:lnTo>
                    <a:pt x="3034" y="4750"/>
                  </a:lnTo>
                  <a:cubicBezTo>
                    <a:pt x="3087" y="4760"/>
                    <a:pt x="3128" y="4766"/>
                    <a:pt x="3170" y="4766"/>
                  </a:cubicBezTo>
                  <a:cubicBezTo>
                    <a:pt x="3212" y="4766"/>
                    <a:pt x="3254" y="4760"/>
                    <a:pt x="3306" y="4750"/>
                  </a:cubicBezTo>
                  <a:cubicBezTo>
                    <a:pt x="3348" y="4750"/>
                    <a:pt x="3369" y="4708"/>
                    <a:pt x="3369" y="4687"/>
                  </a:cubicBezTo>
                  <a:lnTo>
                    <a:pt x="3411" y="4750"/>
                  </a:lnTo>
                  <a:lnTo>
                    <a:pt x="3411" y="4896"/>
                  </a:lnTo>
                  <a:lnTo>
                    <a:pt x="3411" y="4917"/>
                  </a:lnTo>
                  <a:cubicBezTo>
                    <a:pt x="3390" y="4959"/>
                    <a:pt x="3390" y="4980"/>
                    <a:pt x="3411" y="4980"/>
                  </a:cubicBezTo>
                  <a:cubicBezTo>
                    <a:pt x="3453" y="5001"/>
                    <a:pt x="3453" y="5022"/>
                    <a:pt x="3474" y="5085"/>
                  </a:cubicBezTo>
                  <a:lnTo>
                    <a:pt x="3474" y="5189"/>
                  </a:lnTo>
                  <a:lnTo>
                    <a:pt x="3557" y="5231"/>
                  </a:lnTo>
                  <a:cubicBezTo>
                    <a:pt x="3599" y="5336"/>
                    <a:pt x="3683" y="5482"/>
                    <a:pt x="3704" y="5608"/>
                  </a:cubicBezTo>
                  <a:cubicBezTo>
                    <a:pt x="3716" y="5632"/>
                    <a:pt x="3750" y="5643"/>
                    <a:pt x="3780" y="5643"/>
                  </a:cubicBezTo>
                  <a:cubicBezTo>
                    <a:pt x="3801" y="5643"/>
                    <a:pt x="3821" y="5637"/>
                    <a:pt x="3829" y="5629"/>
                  </a:cubicBezTo>
                  <a:lnTo>
                    <a:pt x="3871" y="5754"/>
                  </a:lnTo>
                  <a:lnTo>
                    <a:pt x="3871" y="5838"/>
                  </a:lnTo>
                  <a:lnTo>
                    <a:pt x="3788" y="5733"/>
                  </a:lnTo>
                  <a:lnTo>
                    <a:pt x="3725" y="5733"/>
                  </a:lnTo>
                  <a:lnTo>
                    <a:pt x="3725" y="5901"/>
                  </a:lnTo>
                  <a:lnTo>
                    <a:pt x="3704" y="5943"/>
                  </a:lnTo>
                  <a:lnTo>
                    <a:pt x="3620" y="5901"/>
                  </a:lnTo>
                  <a:lnTo>
                    <a:pt x="3495" y="5838"/>
                  </a:lnTo>
                  <a:lnTo>
                    <a:pt x="3453" y="6068"/>
                  </a:lnTo>
                  <a:lnTo>
                    <a:pt x="3495" y="6110"/>
                  </a:lnTo>
                  <a:lnTo>
                    <a:pt x="3495" y="6173"/>
                  </a:lnTo>
                  <a:lnTo>
                    <a:pt x="3411" y="6215"/>
                  </a:lnTo>
                  <a:lnTo>
                    <a:pt x="3369" y="6068"/>
                  </a:lnTo>
                  <a:lnTo>
                    <a:pt x="3244" y="6131"/>
                  </a:lnTo>
                  <a:lnTo>
                    <a:pt x="3181" y="6340"/>
                  </a:lnTo>
                  <a:lnTo>
                    <a:pt x="3055" y="6424"/>
                  </a:lnTo>
                  <a:lnTo>
                    <a:pt x="2951" y="6445"/>
                  </a:lnTo>
                  <a:lnTo>
                    <a:pt x="2846" y="6549"/>
                  </a:lnTo>
                  <a:lnTo>
                    <a:pt x="2972" y="6361"/>
                  </a:lnTo>
                  <a:lnTo>
                    <a:pt x="2972" y="6173"/>
                  </a:lnTo>
                  <a:lnTo>
                    <a:pt x="2825" y="6047"/>
                  </a:lnTo>
                  <a:lnTo>
                    <a:pt x="2741" y="6047"/>
                  </a:lnTo>
                  <a:lnTo>
                    <a:pt x="2658" y="6152"/>
                  </a:lnTo>
                  <a:lnTo>
                    <a:pt x="2532" y="6215"/>
                  </a:lnTo>
                  <a:lnTo>
                    <a:pt x="2469" y="6319"/>
                  </a:lnTo>
                  <a:lnTo>
                    <a:pt x="2532" y="6424"/>
                  </a:lnTo>
                  <a:lnTo>
                    <a:pt x="2365" y="6445"/>
                  </a:lnTo>
                  <a:lnTo>
                    <a:pt x="2260" y="6424"/>
                  </a:lnTo>
                  <a:lnTo>
                    <a:pt x="2197" y="6487"/>
                  </a:lnTo>
                  <a:lnTo>
                    <a:pt x="2093" y="6529"/>
                  </a:lnTo>
                  <a:lnTo>
                    <a:pt x="1988" y="6654"/>
                  </a:lnTo>
                  <a:lnTo>
                    <a:pt x="2009" y="6738"/>
                  </a:lnTo>
                  <a:lnTo>
                    <a:pt x="1988" y="6884"/>
                  </a:lnTo>
                  <a:lnTo>
                    <a:pt x="1904" y="7052"/>
                  </a:lnTo>
                  <a:lnTo>
                    <a:pt x="2030" y="7177"/>
                  </a:lnTo>
                  <a:lnTo>
                    <a:pt x="2093" y="7093"/>
                  </a:lnTo>
                  <a:lnTo>
                    <a:pt x="2155" y="6863"/>
                  </a:lnTo>
                  <a:lnTo>
                    <a:pt x="2239" y="6801"/>
                  </a:lnTo>
                  <a:lnTo>
                    <a:pt x="2302" y="6675"/>
                  </a:lnTo>
                  <a:lnTo>
                    <a:pt x="2344" y="6654"/>
                  </a:lnTo>
                  <a:lnTo>
                    <a:pt x="2427" y="6738"/>
                  </a:lnTo>
                  <a:lnTo>
                    <a:pt x="2407" y="6863"/>
                  </a:lnTo>
                  <a:lnTo>
                    <a:pt x="2427" y="6884"/>
                  </a:lnTo>
                  <a:lnTo>
                    <a:pt x="2469" y="6863"/>
                  </a:lnTo>
                  <a:lnTo>
                    <a:pt x="2532" y="6884"/>
                  </a:lnTo>
                  <a:lnTo>
                    <a:pt x="2532" y="6780"/>
                  </a:lnTo>
                  <a:lnTo>
                    <a:pt x="2574" y="6759"/>
                  </a:lnTo>
                  <a:lnTo>
                    <a:pt x="2637" y="6780"/>
                  </a:lnTo>
                  <a:lnTo>
                    <a:pt x="2616" y="6863"/>
                  </a:lnTo>
                  <a:lnTo>
                    <a:pt x="2658" y="6863"/>
                  </a:lnTo>
                  <a:lnTo>
                    <a:pt x="2762" y="6947"/>
                  </a:lnTo>
                  <a:lnTo>
                    <a:pt x="2825" y="6947"/>
                  </a:lnTo>
                  <a:lnTo>
                    <a:pt x="2762" y="6863"/>
                  </a:lnTo>
                  <a:lnTo>
                    <a:pt x="2783" y="6801"/>
                  </a:lnTo>
                  <a:lnTo>
                    <a:pt x="2762" y="6759"/>
                  </a:lnTo>
                  <a:lnTo>
                    <a:pt x="2825" y="6696"/>
                  </a:lnTo>
                  <a:lnTo>
                    <a:pt x="2867" y="6696"/>
                  </a:lnTo>
                  <a:lnTo>
                    <a:pt x="2972" y="6801"/>
                  </a:lnTo>
                  <a:lnTo>
                    <a:pt x="3076" y="6842"/>
                  </a:lnTo>
                  <a:lnTo>
                    <a:pt x="3181" y="6905"/>
                  </a:lnTo>
                  <a:lnTo>
                    <a:pt x="3202" y="7010"/>
                  </a:lnTo>
                  <a:lnTo>
                    <a:pt x="3306" y="7093"/>
                  </a:lnTo>
                  <a:lnTo>
                    <a:pt x="3202" y="7073"/>
                  </a:lnTo>
                  <a:lnTo>
                    <a:pt x="3160" y="7093"/>
                  </a:lnTo>
                  <a:lnTo>
                    <a:pt x="3160" y="7156"/>
                  </a:lnTo>
                  <a:lnTo>
                    <a:pt x="3097" y="7219"/>
                  </a:lnTo>
                  <a:lnTo>
                    <a:pt x="3160" y="7282"/>
                  </a:lnTo>
                  <a:lnTo>
                    <a:pt x="3160" y="7365"/>
                  </a:lnTo>
                  <a:lnTo>
                    <a:pt x="3139" y="7428"/>
                  </a:lnTo>
                  <a:lnTo>
                    <a:pt x="3202" y="7533"/>
                  </a:lnTo>
                  <a:lnTo>
                    <a:pt x="3244" y="7637"/>
                  </a:lnTo>
                  <a:lnTo>
                    <a:pt x="3348" y="7784"/>
                  </a:lnTo>
                  <a:lnTo>
                    <a:pt x="3474" y="7784"/>
                  </a:lnTo>
                  <a:lnTo>
                    <a:pt x="3578" y="7847"/>
                  </a:lnTo>
                  <a:lnTo>
                    <a:pt x="3704" y="7909"/>
                  </a:lnTo>
                  <a:lnTo>
                    <a:pt x="3808" y="7847"/>
                  </a:lnTo>
                  <a:lnTo>
                    <a:pt x="3829" y="7805"/>
                  </a:lnTo>
                  <a:lnTo>
                    <a:pt x="3892" y="7742"/>
                  </a:lnTo>
                  <a:lnTo>
                    <a:pt x="3913" y="7805"/>
                  </a:lnTo>
                  <a:lnTo>
                    <a:pt x="3871" y="7889"/>
                  </a:lnTo>
                  <a:lnTo>
                    <a:pt x="3892" y="7993"/>
                  </a:lnTo>
                  <a:lnTo>
                    <a:pt x="3913" y="8035"/>
                  </a:lnTo>
                  <a:lnTo>
                    <a:pt x="3997" y="7993"/>
                  </a:lnTo>
                  <a:lnTo>
                    <a:pt x="4143" y="7784"/>
                  </a:lnTo>
                  <a:lnTo>
                    <a:pt x="4143" y="7637"/>
                  </a:lnTo>
                  <a:lnTo>
                    <a:pt x="4101" y="7575"/>
                  </a:lnTo>
                  <a:lnTo>
                    <a:pt x="4039" y="7407"/>
                  </a:lnTo>
                  <a:lnTo>
                    <a:pt x="3934" y="7324"/>
                  </a:lnTo>
                  <a:lnTo>
                    <a:pt x="3976" y="7219"/>
                  </a:lnTo>
                  <a:lnTo>
                    <a:pt x="4101" y="6989"/>
                  </a:lnTo>
                  <a:lnTo>
                    <a:pt x="4185" y="6947"/>
                  </a:lnTo>
                  <a:lnTo>
                    <a:pt x="4248" y="7052"/>
                  </a:lnTo>
                  <a:lnTo>
                    <a:pt x="4290" y="7156"/>
                  </a:lnTo>
                  <a:lnTo>
                    <a:pt x="4332" y="7219"/>
                  </a:lnTo>
                  <a:lnTo>
                    <a:pt x="4332" y="7324"/>
                  </a:lnTo>
                  <a:lnTo>
                    <a:pt x="4394" y="7512"/>
                  </a:lnTo>
                  <a:lnTo>
                    <a:pt x="4415" y="7596"/>
                  </a:lnTo>
                  <a:lnTo>
                    <a:pt x="4415" y="7512"/>
                  </a:lnTo>
                  <a:lnTo>
                    <a:pt x="4415" y="7386"/>
                  </a:lnTo>
                  <a:lnTo>
                    <a:pt x="4352" y="7219"/>
                  </a:lnTo>
                  <a:lnTo>
                    <a:pt x="4394" y="7156"/>
                  </a:lnTo>
                  <a:lnTo>
                    <a:pt x="4436" y="7156"/>
                  </a:lnTo>
                  <a:lnTo>
                    <a:pt x="4499" y="7219"/>
                  </a:lnTo>
                  <a:lnTo>
                    <a:pt x="4499" y="7156"/>
                  </a:lnTo>
                  <a:lnTo>
                    <a:pt x="4541" y="7156"/>
                  </a:lnTo>
                  <a:lnTo>
                    <a:pt x="4604" y="6989"/>
                  </a:lnTo>
                  <a:lnTo>
                    <a:pt x="4562" y="6801"/>
                  </a:lnTo>
                  <a:lnTo>
                    <a:pt x="4499" y="6696"/>
                  </a:lnTo>
                  <a:lnTo>
                    <a:pt x="4436" y="6591"/>
                  </a:lnTo>
                  <a:lnTo>
                    <a:pt x="4436" y="6466"/>
                  </a:lnTo>
                  <a:lnTo>
                    <a:pt x="4415" y="6340"/>
                  </a:lnTo>
                  <a:lnTo>
                    <a:pt x="4352" y="6424"/>
                  </a:lnTo>
                  <a:lnTo>
                    <a:pt x="4352" y="6277"/>
                  </a:lnTo>
                  <a:lnTo>
                    <a:pt x="4352" y="6215"/>
                  </a:lnTo>
                  <a:lnTo>
                    <a:pt x="4311" y="6215"/>
                  </a:lnTo>
                  <a:lnTo>
                    <a:pt x="4227" y="6131"/>
                  </a:lnTo>
                  <a:lnTo>
                    <a:pt x="4248" y="6068"/>
                  </a:lnTo>
                  <a:lnTo>
                    <a:pt x="4332" y="6068"/>
                  </a:lnTo>
                  <a:lnTo>
                    <a:pt x="4332" y="5922"/>
                  </a:lnTo>
                  <a:lnTo>
                    <a:pt x="4248" y="5796"/>
                  </a:lnTo>
                  <a:lnTo>
                    <a:pt x="4248" y="5712"/>
                  </a:lnTo>
                  <a:lnTo>
                    <a:pt x="4185" y="5796"/>
                  </a:lnTo>
                  <a:lnTo>
                    <a:pt x="4080" y="5692"/>
                  </a:lnTo>
                  <a:lnTo>
                    <a:pt x="3913" y="5545"/>
                  </a:lnTo>
                  <a:lnTo>
                    <a:pt x="3892" y="5440"/>
                  </a:lnTo>
                  <a:lnTo>
                    <a:pt x="3871" y="5440"/>
                  </a:lnTo>
                  <a:lnTo>
                    <a:pt x="3767" y="5420"/>
                  </a:lnTo>
                  <a:lnTo>
                    <a:pt x="3767" y="5503"/>
                  </a:lnTo>
                  <a:cubicBezTo>
                    <a:pt x="3725" y="5482"/>
                    <a:pt x="3725" y="5420"/>
                    <a:pt x="3704" y="5399"/>
                  </a:cubicBezTo>
                  <a:lnTo>
                    <a:pt x="3704" y="5315"/>
                  </a:lnTo>
                  <a:lnTo>
                    <a:pt x="3662" y="5210"/>
                  </a:lnTo>
                  <a:lnTo>
                    <a:pt x="3662" y="5273"/>
                  </a:lnTo>
                  <a:cubicBezTo>
                    <a:pt x="3620" y="5231"/>
                    <a:pt x="3620" y="5210"/>
                    <a:pt x="3599" y="5189"/>
                  </a:cubicBezTo>
                  <a:lnTo>
                    <a:pt x="3683" y="5168"/>
                  </a:lnTo>
                  <a:lnTo>
                    <a:pt x="3683" y="5085"/>
                  </a:lnTo>
                  <a:lnTo>
                    <a:pt x="3578" y="4896"/>
                  </a:lnTo>
                  <a:lnTo>
                    <a:pt x="3495" y="4855"/>
                  </a:lnTo>
                  <a:lnTo>
                    <a:pt x="3474" y="4666"/>
                  </a:lnTo>
                  <a:lnTo>
                    <a:pt x="3411" y="4562"/>
                  </a:lnTo>
                  <a:cubicBezTo>
                    <a:pt x="3411" y="4541"/>
                    <a:pt x="3411" y="4541"/>
                    <a:pt x="3453" y="4499"/>
                  </a:cubicBezTo>
                  <a:cubicBezTo>
                    <a:pt x="3474" y="4478"/>
                    <a:pt x="3453" y="4457"/>
                    <a:pt x="3411" y="4436"/>
                  </a:cubicBezTo>
                  <a:lnTo>
                    <a:pt x="3390" y="4457"/>
                  </a:lnTo>
                  <a:lnTo>
                    <a:pt x="3411" y="4457"/>
                  </a:lnTo>
                  <a:lnTo>
                    <a:pt x="3411" y="4478"/>
                  </a:lnTo>
                  <a:cubicBezTo>
                    <a:pt x="3411" y="4478"/>
                    <a:pt x="3390" y="4478"/>
                    <a:pt x="3390" y="4499"/>
                  </a:cubicBezTo>
                  <a:lnTo>
                    <a:pt x="3390" y="4541"/>
                  </a:lnTo>
                  <a:lnTo>
                    <a:pt x="3306" y="4562"/>
                  </a:lnTo>
                  <a:lnTo>
                    <a:pt x="3202" y="4499"/>
                  </a:lnTo>
                  <a:lnTo>
                    <a:pt x="3139" y="4499"/>
                  </a:lnTo>
                  <a:lnTo>
                    <a:pt x="3181" y="4604"/>
                  </a:lnTo>
                  <a:lnTo>
                    <a:pt x="3181" y="4666"/>
                  </a:lnTo>
                  <a:cubicBezTo>
                    <a:pt x="3097" y="4687"/>
                    <a:pt x="3055" y="4708"/>
                    <a:pt x="2972" y="4750"/>
                  </a:cubicBezTo>
                  <a:lnTo>
                    <a:pt x="2972" y="4583"/>
                  </a:lnTo>
                  <a:lnTo>
                    <a:pt x="2930" y="4604"/>
                  </a:lnTo>
                  <a:lnTo>
                    <a:pt x="2888" y="4750"/>
                  </a:lnTo>
                  <a:lnTo>
                    <a:pt x="2888" y="4792"/>
                  </a:lnTo>
                  <a:lnTo>
                    <a:pt x="2783" y="4980"/>
                  </a:lnTo>
                  <a:lnTo>
                    <a:pt x="2783" y="5106"/>
                  </a:lnTo>
                  <a:lnTo>
                    <a:pt x="2741" y="5273"/>
                  </a:lnTo>
                  <a:lnTo>
                    <a:pt x="2658" y="5378"/>
                  </a:lnTo>
                  <a:lnTo>
                    <a:pt x="2658" y="5482"/>
                  </a:lnTo>
                  <a:cubicBezTo>
                    <a:pt x="2646" y="5459"/>
                    <a:pt x="2622" y="5443"/>
                    <a:pt x="2599" y="5443"/>
                  </a:cubicBezTo>
                  <a:cubicBezTo>
                    <a:pt x="2580" y="5443"/>
                    <a:pt x="2562" y="5454"/>
                    <a:pt x="2553" y="5482"/>
                  </a:cubicBezTo>
                  <a:lnTo>
                    <a:pt x="2553" y="5315"/>
                  </a:lnTo>
                  <a:lnTo>
                    <a:pt x="2637" y="4980"/>
                  </a:lnTo>
                  <a:lnTo>
                    <a:pt x="2741" y="4876"/>
                  </a:lnTo>
                  <a:lnTo>
                    <a:pt x="2741" y="4771"/>
                  </a:lnTo>
                  <a:lnTo>
                    <a:pt x="2658" y="4687"/>
                  </a:lnTo>
                  <a:lnTo>
                    <a:pt x="2616" y="4708"/>
                  </a:lnTo>
                  <a:lnTo>
                    <a:pt x="2532" y="4687"/>
                  </a:lnTo>
                  <a:lnTo>
                    <a:pt x="2448" y="4750"/>
                  </a:lnTo>
                  <a:lnTo>
                    <a:pt x="2448" y="4855"/>
                  </a:lnTo>
                  <a:cubicBezTo>
                    <a:pt x="2427" y="4792"/>
                    <a:pt x="2365" y="4708"/>
                    <a:pt x="2323" y="4666"/>
                  </a:cubicBezTo>
                  <a:lnTo>
                    <a:pt x="2427" y="4583"/>
                  </a:lnTo>
                  <a:lnTo>
                    <a:pt x="2469" y="4457"/>
                  </a:lnTo>
                  <a:lnTo>
                    <a:pt x="2532" y="4394"/>
                  </a:lnTo>
                  <a:lnTo>
                    <a:pt x="2553" y="4290"/>
                  </a:lnTo>
                  <a:lnTo>
                    <a:pt x="2511" y="4227"/>
                  </a:lnTo>
                  <a:lnTo>
                    <a:pt x="2427" y="4269"/>
                  </a:lnTo>
                  <a:lnTo>
                    <a:pt x="2344" y="4373"/>
                  </a:lnTo>
                  <a:lnTo>
                    <a:pt x="2260" y="4269"/>
                  </a:lnTo>
                  <a:lnTo>
                    <a:pt x="2197" y="4248"/>
                  </a:lnTo>
                  <a:lnTo>
                    <a:pt x="2009" y="4248"/>
                  </a:lnTo>
                  <a:lnTo>
                    <a:pt x="2030" y="4185"/>
                  </a:lnTo>
                  <a:lnTo>
                    <a:pt x="1946" y="4164"/>
                  </a:lnTo>
                  <a:lnTo>
                    <a:pt x="1842" y="406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54"/>
            <p:cNvSpPr/>
            <p:nvPr/>
          </p:nvSpPr>
          <p:spPr>
            <a:xfrm>
              <a:off x="4595934" y="3205063"/>
              <a:ext cx="26673" cy="13340"/>
            </a:xfrm>
            <a:custGeom>
              <a:avLst/>
              <a:gdLst/>
              <a:ahLst/>
              <a:cxnLst/>
              <a:rect l="l" t="t" r="r" b="b"/>
              <a:pathLst>
                <a:path w="2240" h="1173" extrusionOk="0">
                  <a:moveTo>
                    <a:pt x="2177" y="1"/>
                  </a:moveTo>
                  <a:lnTo>
                    <a:pt x="1968" y="43"/>
                  </a:lnTo>
                  <a:lnTo>
                    <a:pt x="1821" y="43"/>
                  </a:lnTo>
                  <a:lnTo>
                    <a:pt x="1675" y="64"/>
                  </a:lnTo>
                  <a:lnTo>
                    <a:pt x="1570" y="64"/>
                  </a:lnTo>
                  <a:lnTo>
                    <a:pt x="1424" y="105"/>
                  </a:lnTo>
                  <a:lnTo>
                    <a:pt x="1193" y="105"/>
                  </a:lnTo>
                  <a:lnTo>
                    <a:pt x="1005" y="252"/>
                  </a:lnTo>
                  <a:lnTo>
                    <a:pt x="880" y="315"/>
                  </a:lnTo>
                  <a:lnTo>
                    <a:pt x="817" y="336"/>
                  </a:lnTo>
                  <a:lnTo>
                    <a:pt x="712" y="357"/>
                  </a:lnTo>
                  <a:lnTo>
                    <a:pt x="628" y="377"/>
                  </a:lnTo>
                  <a:lnTo>
                    <a:pt x="482" y="419"/>
                  </a:lnTo>
                  <a:lnTo>
                    <a:pt x="398" y="482"/>
                  </a:lnTo>
                  <a:lnTo>
                    <a:pt x="377" y="524"/>
                  </a:lnTo>
                  <a:lnTo>
                    <a:pt x="252" y="587"/>
                  </a:lnTo>
                  <a:lnTo>
                    <a:pt x="210" y="733"/>
                  </a:lnTo>
                  <a:lnTo>
                    <a:pt x="105" y="880"/>
                  </a:lnTo>
                  <a:lnTo>
                    <a:pt x="84" y="942"/>
                  </a:lnTo>
                  <a:lnTo>
                    <a:pt x="147" y="984"/>
                  </a:lnTo>
                  <a:lnTo>
                    <a:pt x="147" y="1047"/>
                  </a:lnTo>
                  <a:lnTo>
                    <a:pt x="84" y="1047"/>
                  </a:lnTo>
                  <a:lnTo>
                    <a:pt x="43" y="1005"/>
                  </a:lnTo>
                  <a:lnTo>
                    <a:pt x="1" y="1110"/>
                  </a:lnTo>
                  <a:lnTo>
                    <a:pt x="63" y="1173"/>
                  </a:lnTo>
                  <a:lnTo>
                    <a:pt x="252" y="1152"/>
                  </a:lnTo>
                  <a:lnTo>
                    <a:pt x="419" y="1047"/>
                  </a:lnTo>
                  <a:lnTo>
                    <a:pt x="503" y="1005"/>
                  </a:lnTo>
                  <a:lnTo>
                    <a:pt x="608" y="1005"/>
                  </a:lnTo>
                  <a:lnTo>
                    <a:pt x="712" y="942"/>
                  </a:lnTo>
                  <a:lnTo>
                    <a:pt x="796" y="838"/>
                  </a:lnTo>
                  <a:lnTo>
                    <a:pt x="1005" y="670"/>
                  </a:lnTo>
                  <a:lnTo>
                    <a:pt x="1047" y="587"/>
                  </a:lnTo>
                  <a:lnTo>
                    <a:pt x="1110" y="566"/>
                  </a:lnTo>
                  <a:lnTo>
                    <a:pt x="1131" y="566"/>
                  </a:lnTo>
                  <a:lnTo>
                    <a:pt x="1235" y="461"/>
                  </a:lnTo>
                  <a:lnTo>
                    <a:pt x="1340" y="440"/>
                  </a:lnTo>
                  <a:lnTo>
                    <a:pt x="1444" y="440"/>
                  </a:lnTo>
                  <a:lnTo>
                    <a:pt x="1675" y="419"/>
                  </a:lnTo>
                  <a:lnTo>
                    <a:pt x="1842" y="315"/>
                  </a:lnTo>
                  <a:lnTo>
                    <a:pt x="2030" y="252"/>
                  </a:lnTo>
                  <a:lnTo>
                    <a:pt x="2051" y="168"/>
                  </a:lnTo>
                  <a:lnTo>
                    <a:pt x="2135" y="168"/>
                  </a:lnTo>
                  <a:lnTo>
                    <a:pt x="2240" y="105"/>
                  </a:lnTo>
                  <a:lnTo>
                    <a:pt x="2240" y="43"/>
                  </a:lnTo>
                  <a:lnTo>
                    <a:pt x="21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40" name="Google Shape;6840;p54"/>
            <p:cNvGrpSpPr/>
            <p:nvPr/>
          </p:nvGrpSpPr>
          <p:grpSpPr>
            <a:xfrm>
              <a:off x="4403342" y="3107749"/>
              <a:ext cx="316680" cy="101374"/>
              <a:chOff x="5068275" y="3161675"/>
              <a:chExt cx="664875" cy="222850"/>
            </a:xfrm>
          </p:grpSpPr>
          <p:sp>
            <p:nvSpPr>
              <p:cNvPr id="6841" name="Google Shape;6841;p54"/>
              <p:cNvSpPr/>
              <p:nvPr/>
            </p:nvSpPr>
            <p:spPr>
              <a:xfrm>
                <a:off x="5408300" y="3224425"/>
                <a:ext cx="96775" cy="10780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312" extrusionOk="0">
                    <a:moveTo>
                      <a:pt x="3620" y="1"/>
                    </a:moveTo>
                    <a:lnTo>
                      <a:pt x="3515" y="43"/>
                    </a:lnTo>
                    <a:lnTo>
                      <a:pt x="3494" y="147"/>
                    </a:lnTo>
                    <a:lnTo>
                      <a:pt x="3390" y="231"/>
                    </a:lnTo>
                    <a:lnTo>
                      <a:pt x="3390" y="294"/>
                    </a:lnTo>
                    <a:lnTo>
                      <a:pt x="3285" y="357"/>
                    </a:lnTo>
                    <a:lnTo>
                      <a:pt x="3181" y="398"/>
                    </a:lnTo>
                    <a:lnTo>
                      <a:pt x="3139" y="461"/>
                    </a:lnTo>
                    <a:lnTo>
                      <a:pt x="2992" y="503"/>
                    </a:lnTo>
                    <a:lnTo>
                      <a:pt x="2720" y="440"/>
                    </a:lnTo>
                    <a:lnTo>
                      <a:pt x="2469" y="419"/>
                    </a:lnTo>
                    <a:lnTo>
                      <a:pt x="2448" y="503"/>
                    </a:lnTo>
                    <a:lnTo>
                      <a:pt x="2406" y="503"/>
                    </a:lnTo>
                    <a:lnTo>
                      <a:pt x="2260" y="398"/>
                    </a:lnTo>
                    <a:lnTo>
                      <a:pt x="2092" y="398"/>
                    </a:lnTo>
                    <a:lnTo>
                      <a:pt x="1988" y="357"/>
                    </a:lnTo>
                    <a:lnTo>
                      <a:pt x="1820" y="336"/>
                    </a:lnTo>
                    <a:lnTo>
                      <a:pt x="1737" y="398"/>
                    </a:lnTo>
                    <a:lnTo>
                      <a:pt x="1674" y="336"/>
                    </a:lnTo>
                    <a:lnTo>
                      <a:pt x="1569" y="231"/>
                    </a:lnTo>
                    <a:lnTo>
                      <a:pt x="1381" y="210"/>
                    </a:lnTo>
                    <a:lnTo>
                      <a:pt x="1276" y="210"/>
                    </a:lnTo>
                    <a:lnTo>
                      <a:pt x="1276" y="336"/>
                    </a:lnTo>
                    <a:lnTo>
                      <a:pt x="1193" y="398"/>
                    </a:lnTo>
                    <a:lnTo>
                      <a:pt x="1151" y="503"/>
                    </a:lnTo>
                    <a:lnTo>
                      <a:pt x="1067" y="566"/>
                    </a:lnTo>
                    <a:lnTo>
                      <a:pt x="900" y="524"/>
                    </a:lnTo>
                    <a:lnTo>
                      <a:pt x="774" y="545"/>
                    </a:lnTo>
                    <a:lnTo>
                      <a:pt x="712" y="608"/>
                    </a:lnTo>
                    <a:lnTo>
                      <a:pt x="753" y="650"/>
                    </a:lnTo>
                    <a:lnTo>
                      <a:pt x="586" y="775"/>
                    </a:lnTo>
                    <a:lnTo>
                      <a:pt x="586" y="942"/>
                    </a:lnTo>
                    <a:lnTo>
                      <a:pt x="628" y="1047"/>
                    </a:lnTo>
                    <a:lnTo>
                      <a:pt x="628" y="1235"/>
                    </a:lnTo>
                    <a:lnTo>
                      <a:pt x="586" y="1298"/>
                    </a:lnTo>
                    <a:lnTo>
                      <a:pt x="649" y="1445"/>
                    </a:lnTo>
                    <a:lnTo>
                      <a:pt x="670" y="1549"/>
                    </a:lnTo>
                    <a:lnTo>
                      <a:pt x="628" y="1486"/>
                    </a:lnTo>
                    <a:lnTo>
                      <a:pt x="565" y="1403"/>
                    </a:lnTo>
                    <a:lnTo>
                      <a:pt x="523" y="1445"/>
                    </a:lnTo>
                    <a:lnTo>
                      <a:pt x="440" y="1507"/>
                    </a:lnTo>
                    <a:lnTo>
                      <a:pt x="335" y="1570"/>
                    </a:lnTo>
                    <a:lnTo>
                      <a:pt x="314" y="1675"/>
                    </a:lnTo>
                    <a:lnTo>
                      <a:pt x="335" y="1800"/>
                    </a:lnTo>
                    <a:lnTo>
                      <a:pt x="314" y="1905"/>
                    </a:lnTo>
                    <a:lnTo>
                      <a:pt x="335" y="2135"/>
                    </a:lnTo>
                    <a:lnTo>
                      <a:pt x="314" y="2198"/>
                    </a:lnTo>
                    <a:lnTo>
                      <a:pt x="272" y="2303"/>
                    </a:lnTo>
                    <a:lnTo>
                      <a:pt x="188" y="2323"/>
                    </a:lnTo>
                    <a:lnTo>
                      <a:pt x="188" y="2449"/>
                    </a:lnTo>
                    <a:lnTo>
                      <a:pt x="63" y="2554"/>
                    </a:lnTo>
                    <a:lnTo>
                      <a:pt x="42" y="2721"/>
                    </a:lnTo>
                    <a:lnTo>
                      <a:pt x="42" y="2763"/>
                    </a:lnTo>
                    <a:lnTo>
                      <a:pt x="0" y="2826"/>
                    </a:lnTo>
                    <a:lnTo>
                      <a:pt x="63" y="3035"/>
                    </a:lnTo>
                    <a:lnTo>
                      <a:pt x="126" y="3139"/>
                    </a:lnTo>
                    <a:lnTo>
                      <a:pt x="168" y="3119"/>
                    </a:lnTo>
                    <a:lnTo>
                      <a:pt x="251" y="3119"/>
                    </a:lnTo>
                    <a:lnTo>
                      <a:pt x="335" y="3056"/>
                    </a:lnTo>
                    <a:lnTo>
                      <a:pt x="377" y="3077"/>
                    </a:lnTo>
                    <a:lnTo>
                      <a:pt x="419" y="3223"/>
                    </a:lnTo>
                    <a:lnTo>
                      <a:pt x="523" y="3495"/>
                    </a:lnTo>
                    <a:lnTo>
                      <a:pt x="481" y="3558"/>
                    </a:lnTo>
                    <a:lnTo>
                      <a:pt x="440" y="3704"/>
                    </a:lnTo>
                    <a:lnTo>
                      <a:pt x="356" y="3851"/>
                    </a:lnTo>
                    <a:lnTo>
                      <a:pt x="356" y="4081"/>
                    </a:lnTo>
                    <a:lnTo>
                      <a:pt x="356" y="4269"/>
                    </a:lnTo>
                    <a:lnTo>
                      <a:pt x="440" y="4269"/>
                    </a:lnTo>
                    <a:lnTo>
                      <a:pt x="523" y="4311"/>
                    </a:lnTo>
                    <a:lnTo>
                      <a:pt x="628" y="4311"/>
                    </a:lnTo>
                    <a:lnTo>
                      <a:pt x="670" y="4269"/>
                    </a:lnTo>
                    <a:lnTo>
                      <a:pt x="774" y="4290"/>
                    </a:lnTo>
                    <a:lnTo>
                      <a:pt x="879" y="4269"/>
                    </a:lnTo>
                    <a:lnTo>
                      <a:pt x="963" y="4311"/>
                    </a:lnTo>
                    <a:lnTo>
                      <a:pt x="984" y="4227"/>
                    </a:lnTo>
                    <a:lnTo>
                      <a:pt x="963" y="4102"/>
                    </a:lnTo>
                    <a:lnTo>
                      <a:pt x="879" y="4060"/>
                    </a:lnTo>
                    <a:lnTo>
                      <a:pt x="858" y="3914"/>
                    </a:lnTo>
                    <a:lnTo>
                      <a:pt x="942" y="3809"/>
                    </a:lnTo>
                    <a:lnTo>
                      <a:pt x="963" y="3600"/>
                    </a:lnTo>
                    <a:lnTo>
                      <a:pt x="942" y="3432"/>
                    </a:lnTo>
                    <a:lnTo>
                      <a:pt x="879" y="3391"/>
                    </a:lnTo>
                    <a:lnTo>
                      <a:pt x="1004" y="3223"/>
                    </a:lnTo>
                    <a:lnTo>
                      <a:pt x="1046" y="3056"/>
                    </a:lnTo>
                    <a:lnTo>
                      <a:pt x="1004" y="2909"/>
                    </a:lnTo>
                    <a:lnTo>
                      <a:pt x="942" y="2826"/>
                    </a:lnTo>
                    <a:lnTo>
                      <a:pt x="942" y="2763"/>
                    </a:lnTo>
                    <a:lnTo>
                      <a:pt x="1067" y="2700"/>
                    </a:lnTo>
                    <a:lnTo>
                      <a:pt x="1088" y="2616"/>
                    </a:lnTo>
                    <a:lnTo>
                      <a:pt x="1214" y="2595"/>
                    </a:lnTo>
                    <a:lnTo>
                      <a:pt x="1318" y="2637"/>
                    </a:lnTo>
                    <a:lnTo>
                      <a:pt x="1318" y="2700"/>
                    </a:lnTo>
                    <a:lnTo>
                      <a:pt x="1381" y="2763"/>
                    </a:lnTo>
                    <a:lnTo>
                      <a:pt x="1381" y="2909"/>
                    </a:lnTo>
                    <a:lnTo>
                      <a:pt x="1276" y="3014"/>
                    </a:lnTo>
                    <a:lnTo>
                      <a:pt x="1276" y="3119"/>
                    </a:lnTo>
                    <a:lnTo>
                      <a:pt x="1318" y="3223"/>
                    </a:lnTo>
                    <a:lnTo>
                      <a:pt x="1402" y="3244"/>
                    </a:lnTo>
                    <a:lnTo>
                      <a:pt x="1486" y="3328"/>
                    </a:lnTo>
                    <a:lnTo>
                      <a:pt x="1611" y="3391"/>
                    </a:lnTo>
                    <a:lnTo>
                      <a:pt x="1632" y="3495"/>
                    </a:lnTo>
                    <a:lnTo>
                      <a:pt x="1590" y="3495"/>
                    </a:lnTo>
                    <a:lnTo>
                      <a:pt x="1569" y="3704"/>
                    </a:lnTo>
                    <a:lnTo>
                      <a:pt x="1590" y="3851"/>
                    </a:lnTo>
                    <a:lnTo>
                      <a:pt x="1674" y="3872"/>
                    </a:lnTo>
                    <a:lnTo>
                      <a:pt x="1737" y="3851"/>
                    </a:lnTo>
                    <a:lnTo>
                      <a:pt x="1883" y="3893"/>
                    </a:lnTo>
                    <a:lnTo>
                      <a:pt x="1946" y="3872"/>
                    </a:lnTo>
                    <a:lnTo>
                      <a:pt x="1946" y="3851"/>
                    </a:lnTo>
                    <a:lnTo>
                      <a:pt x="1925" y="3746"/>
                    </a:lnTo>
                    <a:lnTo>
                      <a:pt x="2030" y="3663"/>
                    </a:lnTo>
                    <a:lnTo>
                      <a:pt x="2113" y="3642"/>
                    </a:lnTo>
                    <a:lnTo>
                      <a:pt x="2260" y="3558"/>
                    </a:lnTo>
                    <a:lnTo>
                      <a:pt x="2427" y="3579"/>
                    </a:lnTo>
                    <a:lnTo>
                      <a:pt x="2511" y="3495"/>
                    </a:lnTo>
                    <a:lnTo>
                      <a:pt x="2532" y="3537"/>
                    </a:lnTo>
                    <a:lnTo>
                      <a:pt x="2616" y="3537"/>
                    </a:lnTo>
                    <a:lnTo>
                      <a:pt x="2657" y="3453"/>
                    </a:lnTo>
                    <a:lnTo>
                      <a:pt x="2657" y="3391"/>
                    </a:lnTo>
                    <a:lnTo>
                      <a:pt x="2511" y="3370"/>
                    </a:lnTo>
                    <a:lnTo>
                      <a:pt x="2448" y="3391"/>
                    </a:lnTo>
                    <a:lnTo>
                      <a:pt x="2281" y="3391"/>
                    </a:lnTo>
                    <a:lnTo>
                      <a:pt x="2281" y="3328"/>
                    </a:lnTo>
                    <a:lnTo>
                      <a:pt x="2239" y="3328"/>
                    </a:lnTo>
                    <a:lnTo>
                      <a:pt x="2239" y="3244"/>
                    </a:lnTo>
                    <a:lnTo>
                      <a:pt x="2197" y="3244"/>
                    </a:lnTo>
                    <a:lnTo>
                      <a:pt x="2134" y="3265"/>
                    </a:lnTo>
                    <a:lnTo>
                      <a:pt x="2134" y="3223"/>
                    </a:lnTo>
                    <a:lnTo>
                      <a:pt x="2030" y="3181"/>
                    </a:lnTo>
                    <a:lnTo>
                      <a:pt x="2009" y="3119"/>
                    </a:lnTo>
                    <a:lnTo>
                      <a:pt x="2051" y="3035"/>
                    </a:lnTo>
                    <a:lnTo>
                      <a:pt x="2092" y="2972"/>
                    </a:lnTo>
                    <a:lnTo>
                      <a:pt x="2134" y="3014"/>
                    </a:lnTo>
                    <a:lnTo>
                      <a:pt x="2134" y="3014"/>
                    </a:lnTo>
                    <a:lnTo>
                      <a:pt x="2113" y="2930"/>
                    </a:lnTo>
                    <a:lnTo>
                      <a:pt x="2155" y="2930"/>
                    </a:lnTo>
                    <a:lnTo>
                      <a:pt x="2197" y="2867"/>
                    </a:lnTo>
                    <a:lnTo>
                      <a:pt x="2134" y="2826"/>
                    </a:lnTo>
                    <a:lnTo>
                      <a:pt x="2051" y="2805"/>
                    </a:lnTo>
                    <a:lnTo>
                      <a:pt x="2092" y="2742"/>
                    </a:lnTo>
                    <a:lnTo>
                      <a:pt x="2051" y="2658"/>
                    </a:lnTo>
                    <a:lnTo>
                      <a:pt x="1988" y="2616"/>
                    </a:lnTo>
                    <a:lnTo>
                      <a:pt x="1904" y="2616"/>
                    </a:lnTo>
                    <a:lnTo>
                      <a:pt x="1883" y="2491"/>
                    </a:lnTo>
                    <a:lnTo>
                      <a:pt x="1716" y="2323"/>
                    </a:lnTo>
                    <a:lnTo>
                      <a:pt x="1611" y="2240"/>
                    </a:lnTo>
                    <a:lnTo>
                      <a:pt x="1569" y="2135"/>
                    </a:lnTo>
                    <a:lnTo>
                      <a:pt x="1569" y="2093"/>
                    </a:lnTo>
                    <a:lnTo>
                      <a:pt x="1611" y="2093"/>
                    </a:lnTo>
                    <a:lnTo>
                      <a:pt x="1632" y="2177"/>
                    </a:lnTo>
                    <a:lnTo>
                      <a:pt x="1737" y="2177"/>
                    </a:lnTo>
                    <a:lnTo>
                      <a:pt x="1841" y="2093"/>
                    </a:lnTo>
                    <a:lnTo>
                      <a:pt x="1883" y="2010"/>
                    </a:lnTo>
                    <a:lnTo>
                      <a:pt x="2092" y="1926"/>
                    </a:lnTo>
                    <a:lnTo>
                      <a:pt x="2260" y="1800"/>
                    </a:lnTo>
                    <a:lnTo>
                      <a:pt x="2344" y="1675"/>
                    </a:lnTo>
                    <a:lnTo>
                      <a:pt x="2448" y="1612"/>
                    </a:lnTo>
                    <a:lnTo>
                      <a:pt x="2448" y="1549"/>
                    </a:lnTo>
                    <a:lnTo>
                      <a:pt x="2574" y="1507"/>
                    </a:lnTo>
                    <a:lnTo>
                      <a:pt x="2678" y="1570"/>
                    </a:lnTo>
                    <a:lnTo>
                      <a:pt x="2762" y="1591"/>
                    </a:lnTo>
                    <a:lnTo>
                      <a:pt x="2867" y="1445"/>
                    </a:lnTo>
                    <a:lnTo>
                      <a:pt x="2867" y="1361"/>
                    </a:lnTo>
                    <a:lnTo>
                      <a:pt x="2741" y="1298"/>
                    </a:lnTo>
                    <a:lnTo>
                      <a:pt x="2469" y="1340"/>
                    </a:lnTo>
                    <a:lnTo>
                      <a:pt x="2364" y="1403"/>
                    </a:lnTo>
                    <a:lnTo>
                      <a:pt x="2197" y="1403"/>
                    </a:lnTo>
                    <a:lnTo>
                      <a:pt x="2113" y="1445"/>
                    </a:lnTo>
                    <a:lnTo>
                      <a:pt x="2009" y="1549"/>
                    </a:lnTo>
                    <a:lnTo>
                      <a:pt x="1820" y="1549"/>
                    </a:lnTo>
                    <a:lnTo>
                      <a:pt x="1716" y="1486"/>
                    </a:lnTo>
                    <a:lnTo>
                      <a:pt x="1611" y="1466"/>
                    </a:lnTo>
                    <a:lnTo>
                      <a:pt x="1507" y="1591"/>
                    </a:lnTo>
                    <a:lnTo>
                      <a:pt x="1423" y="1800"/>
                    </a:lnTo>
                    <a:lnTo>
                      <a:pt x="1297" y="1863"/>
                    </a:lnTo>
                    <a:lnTo>
                      <a:pt x="1193" y="1821"/>
                    </a:lnTo>
                    <a:lnTo>
                      <a:pt x="1172" y="1779"/>
                    </a:lnTo>
                    <a:lnTo>
                      <a:pt x="1004" y="1612"/>
                    </a:lnTo>
                    <a:lnTo>
                      <a:pt x="858" y="1486"/>
                    </a:lnTo>
                    <a:lnTo>
                      <a:pt x="774" y="1277"/>
                    </a:lnTo>
                    <a:lnTo>
                      <a:pt x="795" y="1047"/>
                    </a:lnTo>
                    <a:lnTo>
                      <a:pt x="879" y="838"/>
                    </a:lnTo>
                    <a:lnTo>
                      <a:pt x="984" y="733"/>
                    </a:lnTo>
                    <a:lnTo>
                      <a:pt x="1109" y="670"/>
                    </a:lnTo>
                    <a:lnTo>
                      <a:pt x="1276" y="754"/>
                    </a:lnTo>
                    <a:lnTo>
                      <a:pt x="1465" y="775"/>
                    </a:lnTo>
                    <a:lnTo>
                      <a:pt x="1674" y="670"/>
                    </a:lnTo>
                    <a:lnTo>
                      <a:pt x="1820" y="670"/>
                    </a:lnTo>
                    <a:lnTo>
                      <a:pt x="1883" y="754"/>
                    </a:lnTo>
                    <a:lnTo>
                      <a:pt x="1988" y="754"/>
                    </a:lnTo>
                    <a:lnTo>
                      <a:pt x="2051" y="712"/>
                    </a:lnTo>
                    <a:lnTo>
                      <a:pt x="2281" y="733"/>
                    </a:lnTo>
                    <a:lnTo>
                      <a:pt x="2427" y="733"/>
                    </a:lnTo>
                    <a:lnTo>
                      <a:pt x="2448" y="712"/>
                    </a:lnTo>
                    <a:lnTo>
                      <a:pt x="2574" y="712"/>
                    </a:lnTo>
                    <a:lnTo>
                      <a:pt x="2678" y="754"/>
                    </a:lnTo>
                    <a:lnTo>
                      <a:pt x="2720" y="817"/>
                    </a:lnTo>
                    <a:lnTo>
                      <a:pt x="2825" y="859"/>
                    </a:lnTo>
                    <a:lnTo>
                      <a:pt x="3264" y="754"/>
                    </a:lnTo>
                    <a:lnTo>
                      <a:pt x="3453" y="629"/>
                    </a:lnTo>
                    <a:lnTo>
                      <a:pt x="3494" y="524"/>
                    </a:lnTo>
                    <a:lnTo>
                      <a:pt x="3578" y="524"/>
                    </a:lnTo>
                    <a:lnTo>
                      <a:pt x="3620" y="440"/>
                    </a:lnTo>
                    <a:lnTo>
                      <a:pt x="3704" y="398"/>
                    </a:lnTo>
                    <a:lnTo>
                      <a:pt x="3766" y="294"/>
                    </a:lnTo>
                    <a:lnTo>
                      <a:pt x="3808" y="210"/>
                    </a:lnTo>
                    <a:lnTo>
                      <a:pt x="3871" y="147"/>
                    </a:lnTo>
                    <a:lnTo>
                      <a:pt x="3808" y="106"/>
                    </a:lnTo>
                    <a:lnTo>
                      <a:pt x="3787" y="43"/>
                    </a:lnTo>
                    <a:lnTo>
                      <a:pt x="362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2" name="Google Shape;6842;p54"/>
              <p:cNvSpPr/>
              <p:nvPr/>
            </p:nvSpPr>
            <p:spPr>
              <a:xfrm>
                <a:off x="5587700" y="3253200"/>
                <a:ext cx="145450" cy="131325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5253" extrusionOk="0">
                    <a:moveTo>
                      <a:pt x="922" y="1"/>
                    </a:moveTo>
                    <a:lnTo>
                      <a:pt x="775" y="22"/>
                    </a:lnTo>
                    <a:lnTo>
                      <a:pt x="712" y="84"/>
                    </a:lnTo>
                    <a:lnTo>
                      <a:pt x="566" y="189"/>
                    </a:lnTo>
                    <a:lnTo>
                      <a:pt x="482" y="210"/>
                    </a:lnTo>
                    <a:lnTo>
                      <a:pt x="398" y="294"/>
                    </a:lnTo>
                    <a:lnTo>
                      <a:pt x="252" y="294"/>
                    </a:lnTo>
                    <a:lnTo>
                      <a:pt x="147" y="356"/>
                    </a:lnTo>
                    <a:lnTo>
                      <a:pt x="189" y="440"/>
                    </a:lnTo>
                    <a:lnTo>
                      <a:pt x="168" y="524"/>
                    </a:lnTo>
                    <a:lnTo>
                      <a:pt x="43" y="608"/>
                    </a:lnTo>
                    <a:lnTo>
                      <a:pt x="1" y="670"/>
                    </a:lnTo>
                    <a:lnTo>
                      <a:pt x="147" y="712"/>
                    </a:lnTo>
                    <a:lnTo>
                      <a:pt x="252" y="649"/>
                    </a:lnTo>
                    <a:lnTo>
                      <a:pt x="273" y="608"/>
                    </a:lnTo>
                    <a:lnTo>
                      <a:pt x="315" y="670"/>
                    </a:lnTo>
                    <a:lnTo>
                      <a:pt x="503" y="754"/>
                    </a:lnTo>
                    <a:lnTo>
                      <a:pt x="566" y="859"/>
                    </a:lnTo>
                    <a:lnTo>
                      <a:pt x="524" y="921"/>
                    </a:lnTo>
                    <a:lnTo>
                      <a:pt x="566" y="1047"/>
                    </a:lnTo>
                    <a:lnTo>
                      <a:pt x="691" y="1131"/>
                    </a:lnTo>
                    <a:lnTo>
                      <a:pt x="796" y="1152"/>
                    </a:lnTo>
                    <a:lnTo>
                      <a:pt x="901" y="1131"/>
                    </a:lnTo>
                    <a:lnTo>
                      <a:pt x="984" y="1172"/>
                    </a:lnTo>
                    <a:lnTo>
                      <a:pt x="1026" y="1131"/>
                    </a:lnTo>
                    <a:lnTo>
                      <a:pt x="1110" y="1152"/>
                    </a:lnTo>
                    <a:lnTo>
                      <a:pt x="1298" y="1131"/>
                    </a:lnTo>
                    <a:lnTo>
                      <a:pt x="1340" y="1152"/>
                    </a:lnTo>
                    <a:lnTo>
                      <a:pt x="1424" y="1131"/>
                    </a:lnTo>
                    <a:lnTo>
                      <a:pt x="1361" y="1068"/>
                    </a:lnTo>
                    <a:lnTo>
                      <a:pt x="1654" y="1089"/>
                    </a:lnTo>
                    <a:lnTo>
                      <a:pt x="1717" y="1172"/>
                    </a:lnTo>
                    <a:lnTo>
                      <a:pt x="1675" y="1298"/>
                    </a:lnTo>
                    <a:lnTo>
                      <a:pt x="1633" y="1277"/>
                    </a:lnTo>
                    <a:lnTo>
                      <a:pt x="1549" y="1361"/>
                    </a:lnTo>
                    <a:lnTo>
                      <a:pt x="1507" y="1465"/>
                    </a:lnTo>
                    <a:lnTo>
                      <a:pt x="1445" y="1361"/>
                    </a:lnTo>
                    <a:lnTo>
                      <a:pt x="1256" y="1277"/>
                    </a:lnTo>
                    <a:lnTo>
                      <a:pt x="1194" y="1298"/>
                    </a:lnTo>
                    <a:lnTo>
                      <a:pt x="1131" y="1465"/>
                    </a:lnTo>
                    <a:lnTo>
                      <a:pt x="1026" y="1507"/>
                    </a:lnTo>
                    <a:lnTo>
                      <a:pt x="922" y="1465"/>
                    </a:lnTo>
                    <a:lnTo>
                      <a:pt x="817" y="1465"/>
                    </a:lnTo>
                    <a:lnTo>
                      <a:pt x="775" y="1403"/>
                    </a:lnTo>
                    <a:lnTo>
                      <a:pt x="629" y="1444"/>
                    </a:lnTo>
                    <a:lnTo>
                      <a:pt x="566" y="1507"/>
                    </a:lnTo>
                    <a:lnTo>
                      <a:pt x="608" y="1570"/>
                    </a:lnTo>
                    <a:lnTo>
                      <a:pt x="733" y="1591"/>
                    </a:lnTo>
                    <a:lnTo>
                      <a:pt x="838" y="1654"/>
                    </a:lnTo>
                    <a:lnTo>
                      <a:pt x="901" y="1779"/>
                    </a:lnTo>
                    <a:lnTo>
                      <a:pt x="942" y="1821"/>
                    </a:lnTo>
                    <a:lnTo>
                      <a:pt x="1005" y="1800"/>
                    </a:lnTo>
                    <a:lnTo>
                      <a:pt x="1026" y="1884"/>
                    </a:lnTo>
                    <a:lnTo>
                      <a:pt x="1026" y="1968"/>
                    </a:lnTo>
                    <a:lnTo>
                      <a:pt x="984" y="1988"/>
                    </a:lnTo>
                    <a:lnTo>
                      <a:pt x="942" y="2072"/>
                    </a:lnTo>
                    <a:lnTo>
                      <a:pt x="1047" y="2240"/>
                    </a:lnTo>
                    <a:lnTo>
                      <a:pt x="1152" y="2281"/>
                    </a:lnTo>
                    <a:lnTo>
                      <a:pt x="1256" y="2240"/>
                    </a:lnTo>
                    <a:lnTo>
                      <a:pt x="1403" y="2114"/>
                    </a:lnTo>
                    <a:lnTo>
                      <a:pt x="1361" y="2009"/>
                    </a:lnTo>
                    <a:lnTo>
                      <a:pt x="1466" y="1863"/>
                    </a:lnTo>
                    <a:lnTo>
                      <a:pt x="1507" y="1821"/>
                    </a:lnTo>
                    <a:lnTo>
                      <a:pt x="1528" y="1758"/>
                    </a:lnTo>
                    <a:lnTo>
                      <a:pt x="1570" y="1612"/>
                    </a:lnTo>
                    <a:lnTo>
                      <a:pt x="1633" y="1507"/>
                    </a:lnTo>
                    <a:lnTo>
                      <a:pt x="1633" y="1654"/>
                    </a:lnTo>
                    <a:lnTo>
                      <a:pt x="1549" y="1716"/>
                    </a:lnTo>
                    <a:lnTo>
                      <a:pt x="1612" y="1863"/>
                    </a:lnTo>
                    <a:lnTo>
                      <a:pt x="1654" y="1988"/>
                    </a:lnTo>
                    <a:lnTo>
                      <a:pt x="1717" y="2072"/>
                    </a:lnTo>
                    <a:lnTo>
                      <a:pt x="1738" y="2009"/>
                    </a:lnTo>
                    <a:lnTo>
                      <a:pt x="1779" y="2009"/>
                    </a:lnTo>
                    <a:lnTo>
                      <a:pt x="1842" y="2030"/>
                    </a:lnTo>
                    <a:lnTo>
                      <a:pt x="1842" y="2135"/>
                    </a:lnTo>
                    <a:lnTo>
                      <a:pt x="1884" y="2093"/>
                    </a:lnTo>
                    <a:lnTo>
                      <a:pt x="1947" y="2093"/>
                    </a:lnTo>
                    <a:lnTo>
                      <a:pt x="1968" y="2135"/>
                    </a:lnTo>
                    <a:lnTo>
                      <a:pt x="2051" y="2177"/>
                    </a:lnTo>
                    <a:lnTo>
                      <a:pt x="2156" y="2135"/>
                    </a:lnTo>
                    <a:lnTo>
                      <a:pt x="2240" y="2135"/>
                    </a:lnTo>
                    <a:lnTo>
                      <a:pt x="2240" y="2177"/>
                    </a:lnTo>
                    <a:lnTo>
                      <a:pt x="2093" y="2177"/>
                    </a:lnTo>
                    <a:lnTo>
                      <a:pt x="2093" y="2281"/>
                    </a:lnTo>
                    <a:lnTo>
                      <a:pt x="2240" y="2302"/>
                    </a:lnTo>
                    <a:lnTo>
                      <a:pt x="2240" y="2323"/>
                    </a:lnTo>
                    <a:lnTo>
                      <a:pt x="2261" y="2386"/>
                    </a:lnTo>
                    <a:lnTo>
                      <a:pt x="2407" y="2449"/>
                    </a:lnTo>
                    <a:lnTo>
                      <a:pt x="2575" y="2449"/>
                    </a:lnTo>
                    <a:lnTo>
                      <a:pt x="2930" y="2553"/>
                    </a:lnTo>
                    <a:lnTo>
                      <a:pt x="3286" y="2658"/>
                    </a:lnTo>
                    <a:lnTo>
                      <a:pt x="3391" y="2658"/>
                    </a:lnTo>
                    <a:lnTo>
                      <a:pt x="3537" y="2721"/>
                    </a:lnTo>
                    <a:lnTo>
                      <a:pt x="3558" y="2825"/>
                    </a:lnTo>
                    <a:lnTo>
                      <a:pt x="3725" y="2867"/>
                    </a:lnTo>
                    <a:lnTo>
                      <a:pt x="3830" y="2867"/>
                    </a:lnTo>
                    <a:lnTo>
                      <a:pt x="3914" y="2825"/>
                    </a:lnTo>
                    <a:lnTo>
                      <a:pt x="3914" y="2825"/>
                    </a:lnTo>
                    <a:lnTo>
                      <a:pt x="3830" y="2951"/>
                    </a:lnTo>
                    <a:lnTo>
                      <a:pt x="3851" y="2972"/>
                    </a:lnTo>
                    <a:lnTo>
                      <a:pt x="3935" y="2951"/>
                    </a:lnTo>
                    <a:lnTo>
                      <a:pt x="3955" y="3014"/>
                    </a:lnTo>
                    <a:lnTo>
                      <a:pt x="4081" y="2972"/>
                    </a:lnTo>
                    <a:lnTo>
                      <a:pt x="4018" y="3035"/>
                    </a:lnTo>
                    <a:lnTo>
                      <a:pt x="4060" y="3076"/>
                    </a:lnTo>
                    <a:lnTo>
                      <a:pt x="4039" y="3139"/>
                    </a:lnTo>
                    <a:lnTo>
                      <a:pt x="4081" y="3181"/>
                    </a:lnTo>
                    <a:lnTo>
                      <a:pt x="4186" y="3160"/>
                    </a:lnTo>
                    <a:lnTo>
                      <a:pt x="4081" y="3265"/>
                    </a:lnTo>
                    <a:lnTo>
                      <a:pt x="4081" y="3328"/>
                    </a:lnTo>
                    <a:lnTo>
                      <a:pt x="4227" y="3453"/>
                    </a:lnTo>
                    <a:lnTo>
                      <a:pt x="4186" y="3558"/>
                    </a:lnTo>
                    <a:lnTo>
                      <a:pt x="4227" y="3641"/>
                    </a:lnTo>
                    <a:lnTo>
                      <a:pt x="4332" y="3704"/>
                    </a:lnTo>
                    <a:lnTo>
                      <a:pt x="4479" y="3809"/>
                    </a:lnTo>
                    <a:lnTo>
                      <a:pt x="4499" y="3872"/>
                    </a:lnTo>
                    <a:lnTo>
                      <a:pt x="4374" y="3872"/>
                    </a:lnTo>
                    <a:lnTo>
                      <a:pt x="4353" y="3955"/>
                    </a:lnTo>
                    <a:lnTo>
                      <a:pt x="4437" y="4018"/>
                    </a:lnTo>
                    <a:lnTo>
                      <a:pt x="4541" y="4081"/>
                    </a:lnTo>
                    <a:lnTo>
                      <a:pt x="4667" y="4060"/>
                    </a:lnTo>
                    <a:lnTo>
                      <a:pt x="4751" y="4081"/>
                    </a:lnTo>
                    <a:lnTo>
                      <a:pt x="4688" y="4081"/>
                    </a:lnTo>
                    <a:lnTo>
                      <a:pt x="4562" y="4123"/>
                    </a:lnTo>
                    <a:lnTo>
                      <a:pt x="4499" y="4102"/>
                    </a:lnTo>
                    <a:lnTo>
                      <a:pt x="4458" y="4123"/>
                    </a:lnTo>
                    <a:lnTo>
                      <a:pt x="4499" y="4206"/>
                    </a:lnTo>
                    <a:lnTo>
                      <a:pt x="4583" y="4227"/>
                    </a:lnTo>
                    <a:lnTo>
                      <a:pt x="4562" y="4395"/>
                    </a:lnTo>
                    <a:lnTo>
                      <a:pt x="4541" y="4416"/>
                    </a:lnTo>
                    <a:lnTo>
                      <a:pt x="4541" y="4499"/>
                    </a:lnTo>
                    <a:lnTo>
                      <a:pt x="4499" y="4583"/>
                    </a:lnTo>
                    <a:lnTo>
                      <a:pt x="4458" y="4604"/>
                    </a:lnTo>
                    <a:lnTo>
                      <a:pt x="4541" y="4709"/>
                    </a:lnTo>
                    <a:lnTo>
                      <a:pt x="4667" y="4625"/>
                    </a:lnTo>
                    <a:lnTo>
                      <a:pt x="4709" y="4688"/>
                    </a:lnTo>
                    <a:lnTo>
                      <a:pt x="4792" y="4688"/>
                    </a:lnTo>
                    <a:lnTo>
                      <a:pt x="4897" y="4625"/>
                    </a:lnTo>
                    <a:lnTo>
                      <a:pt x="5064" y="4625"/>
                    </a:lnTo>
                    <a:lnTo>
                      <a:pt x="5127" y="4583"/>
                    </a:lnTo>
                    <a:lnTo>
                      <a:pt x="5169" y="4478"/>
                    </a:lnTo>
                    <a:lnTo>
                      <a:pt x="5169" y="4583"/>
                    </a:lnTo>
                    <a:lnTo>
                      <a:pt x="5106" y="4688"/>
                    </a:lnTo>
                    <a:lnTo>
                      <a:pt x="5127" y="4750"/>
                    </a:lnTo>
                    <a:lnTo>
                      <a:pt x="5190" y="4792"/>
                    </a:lnTo>
                    <a:lnTo>
                      <a:pt x="5316" y="4897"/>
                    </a:lnTo>
                    <a:lnTo>
                      <a:pt x="5295" y="4939"/>
                    </a:lnTo>
                    <a:lnTo>
                      <a:pt x="5336" y="5022"/>
                    </a:lnTo>
                    <a:lnTo>
                      <a:pt x="5504" y="5211"/>
                    </a:lnTo>
                    <a:lnTo>
                      <a:pt x="5629" y="5232"/>
                    </a:lnTo>
                    <a:lnTo>
                      <a:pt x="5692" y="5253"/>
                    </a:lnTo>
                    <a:lnTo>
                      <a:pt x="5713" y="3851"/>
                    </a:lnTo>
                    <a:lnTo>
                      <a:pt x="5713" y="3788"/>
                    </a:lnTo>
                    <a:lnTo>
                      <a:pt x="5713" y="3704"/>
                    </a:lnTo>
                    <a:lnTo>
                      <a:pt x="5734" y="3537"/>
                    </a:lnTo>
                    <a:lnTo>
                      <a:pt x="5818" y="1382"/>
                    </a:lnTo>
                    <a:lnTo>
                      <a:pt x="5713" y="1403"/>
                    </a:lnTo>
                    <a:lnTo>
                      <a:pt x="5629" y="1382"/>
                    </a:lnTo>
                    <a:lnTo>
                      <a:pt x="5629" y="1298"/>
                    </a:lnTo>
                    <a:lnTo>
                      <a:pt x="5650" y="1256"/>
                    </a:lnTo>
                    <a:lnTo>
                      <a:pt x="5546" y="1193"/>
                    </a:lnTo>
                    <a:lnTo>
                      <a:pt x="5441" y="1193"/>
                    </a:lnTo>
                    <a:lnTo>
                      <a:pt x="5316" y="1172"/>
                    </a:lnTo>
                    <a:lnTo>
                      <a:pt x="5232" y="1152"/>
                    </a:lnTo>
                    <a:lnTo>
                      <a:pt x="5169" y="1172"/>
                    </a:lnTo>
                    <a:lnTo>
                      <a:pt x="4813" y="1026"/>
                    </a:lnTo>
                    <a:lnTo>
                      <a:pt x="4667" y="984"/>
                    </a:lnTo>
                    <a:lnTo>
                      <a:pt x="4562" y="963"/>
                    </a:lnTo>
                    <a:lnTo>
                      <a:pt x="4458" y="880"/>
                    </a:lnTo>
                    <a:lnTo>
                      <a:pt x="4248" y="838"/>
                    </a:lnTo>
                    <a:lnTo>
                      <a:pt x="4060" y="754"/>
                    </a:lnTo>
                    <a:lnTo>
                      <a:pt x="3976" y="670"/>
                    </a:lnTo>
                    <a:lnTo>
                      <a:pt x="3830" y="649"/>
                    </a:lnTo>
                    <a:lnTo>
                      <a:pt x="3537" y="838"/>
                    </a:lnTo>
                    <a:lnTo>
                      <a:pt x="3537" y="880"/>
                    </a:lnTo>
                    <a:lnTo>
                      <a:pt x="3600" y="984"/>
                    </a:lnTo>
                    <a:lnTo>
                      <a:pt x="3558" y="1068"/>
                    </a:lnTo>
                    <a:lnTo>
                      <a:pt x="3391" y="1089"/>
                    </a:lnTo>
                    <a:lnTo>
                      <a:pt x="3286" y="1131"/>
                    </a:lnTo>
                    <a:lnTo>
                      <a:pt x="3223" y="1131"/>
                    </a:lnTo>
                    <a:lnTo>
                      <a:pt x="3181" y="1089"/>
                    </a:lnTo>
                    <a:lnTo>
                      <a:pt x="3119" y="1172"/>
                    </a:lnTo>
                    <a:lnTo>
                      <a:pt x="3119" y="1277"/>
                    </a:lnTo>
                    <a:lnTo>
                      <a:pt x="2993" y="1340"/>
                    </a:lnTo>
                    <a:lnTo>
                      <a:pt x="2888" y="1361"/>
                    </a:lnTo>
                    <a:lnTo>
                      <a:pt x="2805" y="1465"/>
                    </a:lnTo>
                    <a:lnTo>
                      <a:pt x="2805" y="1612"/>
                    </a:lnTo>
                    <a:lnTo>
                      <a:pt x="2763" y="1654"/>
                    </a:lnTo>
                    <a:lnTo>
                      <a:pt x="2700" y="1696"/>
                    </a:lnTo>
                    <a:lnTo>
                      <a:pt x="2658" y="1800"/>
                    </a:lnTo>
                    <a:lnTo>
                      <a:pt x="2554" y="1821"/>
                    </a:lnTo>
                    <a:lnTo>
                      <a:pt x="2449" y="1821"/>
                    </a:lnTo>
                    <a:lnTo>
                      <a:pt x="2386" y="1779"/>
                    </a:lnTo>
                    <a:lnTo>
                      <a:pt x="2261" y="1675"/>
                    </a:lnTo>
                    <a:lnTo>
                      <a:pt x="2240" y="1570"/>
                    </a:lnTo>
                    <a:lnTo>
                      <a:pt x="2177" y="1591"/>
                    </a:lnTo>
                    <a:lnTo>
                      <a:pt x="2156" y="1465"/>
                    </a:lnTo>
                    <a:lnTo>
                      <a:pt x="2156" y="1361"/>
                    </a:lnTo>
                    <a:lnTo>
                      <a:pt x="2072" y="1298"/>
                    </a:lnTo>
                    <a:lnTo>
                      <a:pt x="2031" y="1382"/>
                    </a:lnTo>
                    <a:lnTo>
                      <a:pt x="2051" y="1507"/>
                    </a:lnTo>
                    <a:lnTo>
                      <a:pt x="1989" y="1507"/>
                    </a:lnTo>
                    <a:lnTo>
                      <a:pt x="1926" y="1444"/>
                    </a:lnTo>
                    <a:lnTo>
                      <a:pt x="1863" y="1298"/>
                    </a:lnTo>
                    <a:lnTo>
                      <a:pt x="1842" y="1047"/>
                    </a:lnTo>
                    <a:lnTo>
                      <a:pt x="1821" y="880"/>
                    </a:lnTo>
                    <a:lnTo>
                      <a:pt x="1863" y="775"/>
                    </a:lnTo>
                    <a:lnTo>
                      <a:pt x="1947" y="670"/>
                    </a:lnTo>
                    <a:lnTo>
                      <a:pt x="1884" y="566"/>
                    </a:lnTo>
                    <a:lnTo>
                      <a:pt x="1821" y="503"/>
                    </a:lnTo>
                    <a:lnTo>
                      <a:pt x="1821" y="335"/>
                    </a:lnTo>
                    <a:lnTo>
                      <a:pt x="1842" y="294"/>
                    </a:lnTo>
                    <a:lnTo>
                      <a:pt x="1779" y="231"/>
                    </a:lnTo>
                    <a:lnTo>
                      <a:pt x="1612" y="210"/>
                    </a:lnTo>
                    <a:lnTo>
                      <a:pt x="1424" y="231"/>
                    </a:lnTo>
                    <a:lnTo>
                      <a:pt x="1235" y="105"/>
                    </a:lnTo>
                    <a:lnTo>
                      <a:pt x="92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3" name="Google Shape;6843;p54"/>
              <p:cNvSpPr/>
              <p:nvPr/>
            </p:nvSpPr>
            <p:spPr>
              <a:xfrm>
                <a:off x="5268100" y="3181025"/>
                <a:ext cx="143350" cy="129750"/>
              </a:xfrm>
              <a:custGeom>
                <a:avLst/>
                <a:gdLst/>
                <a:ahLst/>
                <a:cxnLst/>
                <a:rect l="l" t="t" r="r" b="b"/>
                <a:pathLst>
                  <a:path w="5734" h="5190" extrusionOk="0">
                    <a:moveTo>
                      <a:pt x="4060" y="0"/>
                    </a:moveTo>
                    <a:lnTo>
                      <a:pt x="3955" y="147"/>
                    </a:lnTo>
                    <a:lnTo>
                      <a:pt x="3955" y="209"/>
                    </a:lnTo>
                    <a:lnTo>
                      <a:pt x="3892" y="314"/>
                    </a:lnTo>
                    <a:lnTo>
                      <a:pt x="3892" y="398"/>
                    </a:lnTo>
                    <a:lnTo>
                      <a:pt x="3767" y="837"/>
                    </a:lnTo>
                    <a:lnTo>
                      <a:pt x="3579" y="1109"/>
                    </a:lnTo>
                    <a:lnTo>
                      <a:pt x="3516" y="1360"/>
                    </a:lnTo>
                    <a:lnTo>
                      <a:pt x="3265" y="1716"/>
                    </a:lnTo>
                    <a:lnTo>
                      <a:pt x="3307" y="1779"/>
                    </a:lnTo>
                    <a:lnTo>
                      <a:pt x="3014" y="1842"/>
                    </a:lnTo>
                    <a:lnTo>
                      <a:pt x="2783" y="1967"/>
                    </a:lnTo>
                    <a:lnTo>
                      <a:pt x="2637" y="1967"/>
                    </a:lnTo>
                    <a:lnTo>
                      <a:pt x="2595" y="1883"/>
                    </a:lnTo>
                    <a:lnTo>
                      <a:pt x="2470" y="1842"/>
                    </a:lnTo>
                    <a:lnTo>
                      <a:pt x="2177" y="1842"/>
                    </a:lnTo>
                    <a:lnTo>
                      <a:pt x="2093" y="1925"/>
                    </a:lnTo>
                    <a:lnTo>
                      <a:pt x="1758" y="2051"/>
                    </a:lnTo>
                    <a:lnTo>
                      <a:pt x="1444" y="2030"/>
                    </a:lnTo>
                    <a:lnTo>
                      <a:pt x="1361" y="2072"/>
                    </a:lnTo>
                    <a:lnTo>
                      <a:pt x="1235" y="2051"/>
                    </a:lnTo>
                    <a:lnTo>
                      <a:pt x="1214" y="2134"/>
                    </a:lnTo>
                    <a:lnTo>
                      <a:pt x="1047" y="2176"/>
                    </a:lnTo>
                    <a:lnTo>
                      <a:pt x="942" y="2155"/>
                    </a:lnTo>
                    <a:lnTo>
                      <a:pt x="921" y="2051"/>
                    </a:lnTo>
                    <a:lnTo>
                      <a:pt x="796" y="1946"/>
                    </a:lnTo>
                    <a:lnTo>
                      <a:pt x="754" y="1883"/>
                    </a:lnTo>
                    <a:lnTo>
                      <a:pt x="566" y="1758"/>
                    </a:lnTo>
                    <a:lnTo>
                      <a:pt x="440" y="1549"/>
                    </a:lnTo>
                    <a:lnTo>
                      <a:pt x="377" y="1570"/>
                    </a:lnTo>
                    <a:lnTo>
                      <a:pt x="314" y="1653"/>
                    </a:lnTo>
                    <a:lnTo>
                      <a:pt x="168" y="1842"/>
                    </a:lnTo>
                    <a:lnTo>
                      <a:pt x="84" y="1988"/>
                    </a:lnTo>
                    <a:lnTo>
                      <a:pt x="84" y="2072"/>
                    </a:lnTo>
                    <a:lnTo>
                      <a:pt x="105" y="2155"/>
                    </a:lnTo>
                    <a:lnTo>
                      <a:pt x="84" y="2239"/>
                    </a:lnTo>
                    <a:lnTo>
                      <a:pt x="1" y="2281"/>
                    </a:lnTo>
                    <a:lnTo>
                      <a:pt x="22" y="2490"/>
                    </a:lnTo>
                    <a:lnTo>
                      <a:pt x="210" y="2699"/>
                    </a:lnTo>
                    <a:lnTo>
                      <a:pt x="231" y="2804"/>
                    </a:lnTo>
                    <a:lnTo>
                      <a:pt x="189" y="2762"/>
                    </a:lnTo>
                    <a:lnTo>
                      <a:pt x="168" y="2804"/>
                    </a:lnTo>
                    <a:lnTo>
                      <a:pt x="210" y="2930"/>
                    </a:lnTo>
                    <a:lnTo>
                      <a:pt x="335" y="2971"/>
                    </a:lnTo>
                    <a:lnTo>
                      <a:pt x="419" y="2971"/>
                    </a:lnTo>
                    <a:lnTo>
                      <a:pt x="607" y="2909"/>
                    </a:lnTo>
                    <a:lnTo>
                      <a:pt x="733" y="2825"/>
                    </a:lnTo>
                    <a:lnTo>
                      <a:pt x="838" y="2867"/>
                    </a:lnTo>
                    <a:lnTo>
                      <a:pt x="733" y="2867"/>
                    </a:lnTo>
                    <a:lnTo>
                      <a:pt x="607" y="2971"/>
                    </a:lnTo>
                    <a:lnTo>
                      <a:pt x="398" y="3013"/>
                    </a:lnTo>
                    <a:lnTo>
                      <a:pt x="314" y="3097"/>
                    </a:lnTo>
                    <a:lnTo>
                      <a:pt x="210" y="3097"/>
                    </a:lnTo>
                    <a:lnTo>
                      <a:pt x="210" y="3139"/>
                    </a:lnTo>
                    <a:lnTo>
                      <a:pt x="335" y="3181"/>
                    </a:lnTo>
                    <a:lnTo>
                      <a:pt x="503" y="3243"/>
                    </a:lnTo>
                    <a:lnTo>
                      <a:pt x="649" y="3411"/>
                    </a:lnTo>
                    <a:lnTo>
                      <a:pt x="712" y="3515"/>
                    </a:lnTo>
                    <a:lnTo>
                      <a:pt x="733" y="3620"/>
                    </a:lnTo>
                    <a:lnTo>
                      <a:pt x="649" y="3746"/>
                    </a:lnTo>
                    <a:lnTo>
                      <a:pt x="566" y="3829"/>
                    </a:lnTo>
                    <a:lnTo>
                      <a:pt x="607" y="3871"/>
                    </a:lnTo>
                    <a:lnTo>
                      <a:pt x="712" y="3955"/>
                    </a:lnTo>
                    <a:lnTo>
                      <a:pt x="733" y="4227"/>
                    </a:lnTo>
                    <a:lnTo>
                      <a:pt x="733" y="4352"/>
                    </a:lnTo>
                    <a:lnTo>
                      <a:pt x="817" y="4499"/>
                    </a:lnTo>
                    <a:lnTo>
                      <a:pt x="858" y="4499"/>
                    </a:lnTo>
                    <a:lnTo>
                      <a:pt x="963" y="4436"/>
                    </a:lnTo>
                    <a:lnTo>
                      <a:pt x="1005" y="4499"/>
                    </a:lnTo>
                    <a:lnTo>
                      <a:pt x="1130" y="4499"/>
                    </a:lnTo>
                    <a:lnTo>
                      <a:pt x="1214" y="4541"/>
                    </a:lnTo>
                    <a:lnTo>
                      <a:pt x="1361" y="4541"/>
                    </a:lnTo>
                    <a:lnTo>
                      <a:pt x="1444" y="4457"/>
                    </a:lnTo>
                    <a:lnTo>
                      <a:pt x="1528" y="4499"/>
                    </a:lnTo>
                    <a:lnTo>
                      <a:pt x="1591" y="4457"/>
                    </a:lnTo>
                    <a:lnTo>
                      <a:pt x="1654" y="4352"/>
                    </a:lnTo>
                    <a:lnTo>
                      <a:pt x="1654" y="4290"/>
                    </a:lnTo>
                    <a:lnTo>
                      <a:pt x="1674" y="4373"/>
                    </a:lnTo>
                    <a:lnTo>
                      <a:pt x="1654" y="4478"/>
                    </a:lnTo>
                    <a:lnTo>
                      <a:pt x="1695" y="4603"/>
                    </a:lnTo>
                    <a:lnTo>
                      <a:pt x="1737" y="4792"/>
                    </a:lnTo>
                    <a:lnTo>
                      <a:pt x="1695" y="4896"/>
                    </a:lnTo>
                    <a:lnTo>
                      <a:pt x="1779" y="4896"/>
                    </a:lnTo>
                    <a:lnTo>
                      <a:pt x="1905" y="4750"/>
                    </a:lnTo>
                    <a:lnTo>
                      <a:pt x="1988" y="4708"/>
                    </a:lnTo>
                    <a:lnTo>
                      <a:pt x="2051" y="4771"/>
                    </a:lnTo>
                    <a:lnTo>
                      <a:pt x="2114" y="4750"/>
                    </a:lnTo>
                    <a:lnTo>
                      <a:pt x="2135" y="4687"/>
                    </a:lnTo>
                    <a:lnTo>
                      <a:pt x="2302" y="4687"/>
                    </a:lnTo>
                    <a:lnTo>
                      <a:pt x="2386" y="4583"/>
                    </a:lnTo>
                    <a:lnTo>
                      <a:pt x="2428" y="4583"/>
                    </a:lnTo>
                    <a:lnTo>
                      <a:pt x="2532" y="4645"/>
                    </a:lnTo>
                    <a:lnTo>
                      <a:pt x="2616" y="4583"/>
                    </a:lnTo>
                    <a:lnTo>
                      <a:pt x="2658" y="4645"/>
                    </a:lnTo>
                    <a:lnTo>
                      <a:pt x="2658" y="4750"/>
                    </a:lnTo>
                    <a:lnTo>
                      <a:pt x="2721" y="4792"/>
                    </a:lnTo>
                    <a:lnTo>
                      <a:pt x="2825" y="4813"/>
                    </a:lnTo>
                    <a:lnTo>
                      <a:pt x="2804" y="4750"/>
                    </a:lnTo>
                    <a:lnTo>
                      <a:pt x="2825" y="4666"/>
                    </a:lnTo>
                    <a:lnTo>
                      <a:pt x="2888" y="4750"/>
                    </a:lnTo>
                    <a:lnTo>
                      <a:pt x="2993" y="4771"/>
                    </a:lnTo>
                    <a:lnTo>
                      <a:pt x="3035" y="4750"/>
                    </a:lnTo>
                    <a:lnTo>
                      <a:pt x="3097" y="4813"/>
                    </a:lnTo>
                    <a:lnTo>
                      <a:pt x="3139" y="4792"/>
                    </a:lnTo>
                    <a:lnTo>
                      <a:pt x="3160" y="4855"/>
                    </a:lnTo>
                    <a:lnTo>
                      <a:pt x="3223" y="4917"/>
                    </a:lnTo>
                    <a:lnTo>
                      <a:pt x="3181" y="5022"/>
                    </a:lnTo>
                    <a:lnTo>
                      <a:pt x="3244" y="5189"/>
                    </a:lnTo>
                    <a:lnTo>
                      <a:pt x="3348" y="5168"/>
                    </a:lnTo>
                    <a:lnTo>
                      <a:pt x="3579" y="5064"/>
                    </a:lnTo>
                    <a:lnTo>
                      <a:pt x="3746" y="5022"/>
                    </a:lnTo>
                    <a:lnTo>
                      <a:pt x="3955" y="4896"/>
                    </a:lnTo>
                    <a:lnTo>
                      <a:pt x="4060" y="4666"/>
                    </a:lnTo>
                    <a:lnTo>
                      <a:pt x="4060" y="4583"/>
                    </a:lnTo>
                    <a:lnTo>
                      <a:pt x="4102" y="4457"/>
                    </a:lnTo>
                    <a:lnTo>
                      <a:pt x="4143" y="4478"/>
                    </a:lnTo>
                    <a:lnTo>
                      <a:pt x="4185" y="4478"/>
                    </a:lnTo>
                    <a:lnTo>
                      <a:pt x="4269" y="4290"/>
                    </a:lnTo>
                    <a:lnTo>
                      <a:pt x="4227" y="4269"/>
                    </a:lnTo>
                    <a:lnTo>
                      <a:pt x="4185" y="4227"/>
                    </a:lnTo>
                    <a:lnTo>
                      <a:pt x="4185" y="4164"/>
                    </a:lnTo>
                    <a:lnTo>
                      <a:pt x="4206" y="4185"/>
                    </a:lnTo>
                    <a:lnTo>
                      <a:pt x="4290" y="4227"/>
                    </a:lnTo>
                    <a:lnTo>
                      <a:pt x="4353" y="4143"/>
                    </a:lnTo>
                    <a:lnTo>
                      <a:pt x="4311" y="4059"/>
                    </a:lnTo>
                    <a:lnTo>
                      <a:pt x="4269" y="4059"/>
                    </a:lnTo>
                    <a:lnTo>
                      <a:pt x="4206" y="4039"/>
                    </a:lnTo>
                    <a:lnTo>
                      <a:pt x="4290" y="3976"/>
                    </a:lnTo>
                    <a:lnTo>
                      <a:pt x="4290" y="3871"/>
                    </a:lnTo>
                    <a:lnTo>
                      <a:pt x="4143" y="3871"/>
                    </a:lnTo>
                    <a:lnTo>
                      <a:pt x="4185" y="3808"/>
                    </a:lnTo>
                    <a:lnTo>
                      <a:pt x="4164" y="3746"/>
                    </a:lnTo>
                    <a:lnTo>
                      <a:pt x="4164" y="3746"/>
                    </a:lnTo>
                    <a:lnTo>
                      <a:pt x="4227" y="3767"/>
                    </a:lnTo>
                    <a:lnTo>
                      <a:pt x="4353" y="3725"/>
                    </a:lnTo>
                    <a:lnTo>
                      <a:pt x="4374" y="3620"/>
                    </a:lnTo>
                    <a:lnTo>
                      <a:pt x="4457" y="3515"/>
                    </a:lnTo>
                    <a:lnTo>
                      <a:pt x="4478" y="3390"/>
                    </a:lnTo>
                    <a:lnTo>
                      <a:pt x="4457" y="3306"/>
                    </a:lnTo>
                    <a:lnTo>
                      <a:pt x="4499" y="3348"/>
                    </a:lnTo>
                    <a:lnTo>
                      <a:pt x="4562" y="3453"/>
                    </a:lnTo>
                    <a:lnTo>
                      <a:pt x="4625" y="3348"/>
                    </a:lnTo>
                    <a:lnTo>
                      <a:pt x="4708" y="3243"/>
                    </a:lnTo>
                    <a:lnTo>
                      <a:pt x="4667" y="3097"/>
                    </a:lnTo>
                    <a:lnTo>
                      <a:pt x="4813" y="2971"/>
                    </a:lnTo>
                    <a:lnTo>
                      <a:pt x="4834" y="2783"/>
                    </a:lnTo>
                    <a:lnTo>
                      <a:pt x="4897" y="2699"/>
                    </a:lnTo>
                    <a:lnTo>
                      <a:pt x="4918" y="2469"/>
                    </a:lnTo>
                    <a:lnTo>
                      <a:pt x="4980" y="2406"/>
                    </a:lnTo>
                    <a:lnTo>
                      <a:pt x="4980" y="2344"/>
                    </a:lnTo>
                    <a:lnTo>
                      <a:pt x="5106" y="2197"/>
                    </a:lnTo>
                    <a:lnTo>
                      <a:pt x="5148" y="2281"/>
                    </a:lnTo>
                    <a:lnTo>
                      <a:pt x="5190" y="2239"/>
                    </a:lnTo>
                    <a:lnTo>
                      <a:pt x="5148" y="2072"/>
                    </a:lnTo>
                    <a:lnTo>
                      <a:pt x="5148" y="2072"/>
                    </a:lnTo>
                    <a:lnTo>
                      <a:pt x="5336" y="2260"/>
                    </a:lnTo>
                    <a:lnTo>
                      <a:pt x="5462" y="2260"/>
                    </a:lnTo>
                    <a:lnTo>
                      <a:pt x="5545" y="2197"/>
                    </a:lnTo>
                    <a:lnTo>
                      <a:pt x="5629" y="2239"/>
                    </a:lnTo>
                    <a:lnTo>
                      <a:pt x="5713" y="2197"/>
                    </a:lnTo>
                    <a:lnTo>
                      <a:pt x="5734" y="2093"/>
                    </a:lnTo>
                    <a:lnTo>
                      <a:pt x="5629" y="2072"/>
                    </a:lnTo>
                    <a:lnTo>
                      <a:pt x="5608" y="2030"/>
                    </a:lnTo>
                    <a:lnTo>
                      <a:pt x="5503" y="1883"/>
                    </a:lnTo>
                    <a:lnTo>
                      <a:pt x="5420" y="1883"/>
                    </a:lnTo>
                    <a:lnTo>
                      <a:pt x="5190" y="1674"/>
                    </a:lnTo>
                    <a:lnTo>
                      <a:pt x="5106" y="1632"/>
                    </a:lnTo>
                    <a:lnTo>
                      <a:pt x="5085" y="1528"/>
                    </a:lnTo>
                    <a:lnTo>
                      <a:pt x="5022" y="1465"/>
                    </a:lnTo>
                    <a:lnTo>
                      <a:pt x="5043" y="1423"/>
                    </a:lnTo>
                    <a:lnTo>
                      <a:pt x="5190" y="1360"/>
                    </a:lnTo>
                    <a:lnTo>
                      <a:pt x="5231" y="1256"/>
                    </a:lnTo>
                    <a:lnTo>
                      <a:pt x="5148" y="1193"/>
                    </a:lnTo>
                    <a:lnTo>
                      <a:pt x="4980" y="1005"/>
                    </a:lnTo>
                    <a:lnTo>
                      <a:pt x="4918" y="879"/>
                    </a:lnTo>
                    <a:lnTo>
                      <a:pt x="4834" y="795"/>
                    </a:lnTo>
                    <a:lnTo>
                      <a:pt x="4876" y="712"/>
                    </a:lnTo>
                    <a:lnTo>
                      <a:pt x="4918" y="691"/>
                    </a:lnTo>
                    <a:lnTo>
                      <a:pt x="4918" y="628"/>
                    </a:lnTo>
                    <a:lnTo>
                      <a:pt x="4876" y="607"/>
                    </a:lnTo>
                    <a:lnTo>
                      <a:pt x="4750" y="482"/>
                    </a:lnTo>
                    <a:lnTo>
                      <a:pt x="4813" y="461"/>
                    </a:lnTo>
                    <a:lnTo>
                      <a:pt x="4939" y="482"/>
                    </a:lnTo>
                    <a:lnTo>
                      <a:pt x="5085" y="461"/>
                    </a:lnTo>
                    <a:lnTo>
                      <a:pt x="4980" y="314"/>
                    </a:lnTo>
                    <a:lnTo>
                      <a:pt x="4834" y="272"/>
                    </a:lnTo>
                    <a:lnTo>
                      <a:pt x="4897" y="209"/>
                    </a:lnTo>
                    <a:lnTo>
                      <a:pt x="4876" y="168"/>
                    </a:lnTo>
                    <a:lnTo>
                      <a:pt x="4939" y="147"/>
                    </a:lnTo>
                    <a:lnTo>
                      <a:pt x="4939" y="105"/>
                    </a:lnTo>
                    <a:lnTo>
                      <a:pt x="4813" y="84"/>
                    </a:lnTo>
                    <a:lnTo>
                      <a:pt x="4667" y="84"/>
                    </a:lnTo>
                    <a:lnTo>
                      <a:pt x="4604" y="42"/>
                    </a:lnTo>
                    <a:lnTo>
                      <a:pt x="4164" y="42"/>
                    </a:lnTo>
                    <a:lnTo>
                      <a:pt x="406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4" name="Google Shape;6844;p54"/>
              <p:cNvSpPr/>
              <p:nvPr/>
            </p:nvSpPr>
            <p:spPr>
              <a:xfrm>
                <a:off x="5068275" y="3161675"/>
                <a:ext cx="431050" cy="221800"/>
              </a:xfrm>
              <a:custGeom>
                <a:avLst/>
                <a:gdLst/>
                <a:ahLst/>
                <a:cxnLst/>
                <a:rect l="l" t="t" r="r" b="b"/>
                <a:pathLst>
                  <a:path w="17242" h="8872" extrusionOk="0">
                    <a:moveTo>
                      <a:pt x="16991" y="8202"/>
                    </a:moveTo>
                    <a:lnTo>
                      <a:pt x="16886" y="8265"/>
                    </a:lnTo>
                    <a:lnTo>
                      <a:pt x="16928" y="8286"/>
                    </a:lnTo>
                    <a:lnTo>
                      <a:pt x="16907" y="8307"/>
                    </a:lnTo>
                    <a:cubicBezTo>
                      <a:pt x="16886" y="8307"/>
                      <a:pt x="16823" y="8349"/>
                      <a:pt x="16802" y="8349"/>
                    </a:cubicBezTo>
                    <a:lnTo>
                      <a:pt x="16802" y="8307"/>
                    </a:lnTo>
                    <a:lnTo>
                      <a:pt x="16782" y="8349"/>
                    </a:lnTo>
                    <a:cubicBezTo>
                      <a:pt x="16677" y="8370"/>
                      <a:pt x="16572" y="8370"/>
                      <a:pt x="16489" y="8390"/>
                    </a:cubicBezTo>
                    <a:lnTo>
                      <a:pt x="16593" y="8286"/>
                    </a:lnTo>
                    <a:lnTo>
                      <a:pt x="16551" y="8265"/>
                    </a:lnTo>
                    <a:lnTo>
                      <a:pt x="16468" y="8307"/>
                    </a:lnTo>
                    <a:lnTo>
                      <a:pt x="16384" y="8307"/>
                    </a:lnTo>
                    <a:lnTo>
                      <a:pt x="16342" y="8349"/>
                    </a:lnTo>
                    <a:lnTo>
                      <a:pt x="16363" y="8390"/>
                    </a:lnTo>
                    <a:lnTo>
                      <a:pt x="16300" y="8453"/>
                    </a:lnTo>
                    <a:lnTo>
                      <a:pt x="16196" y="8453"/>
                    </a:lnTo>
                    <a:lnTo>
                      <a:pt x="16258" y="8495"/>
                    </a:lnTo>
                    <a:lnTo>
                      <a:pt x="16384" y="8474"/>
                    </a:lnTo>
                    <a:lnTo>
                      <a:pt x="16447" y="8411"/>
                    </a:lnTo>
                    <a:cubicBezTo>
                      <a:pt x="16489" y="8411"/>
                      <a:pt x="16551" y="8411"/>
                      <a:pt x="16614" y="8390"/>
                    </a:cubicBezTo>
                    <a:lnTo>
                      <a:pt x="16614" y="8390"/>
                    </a:lnTo>
                    <a:lnTo>
                      <a:pt x="16593" y="8411"/>
                    </a:lnTo>
                    <a:lnTo>
                      <a:pt x="16677" y="8411"/>
                    </a:lnTo>
                    <a:lnTo>
                      <a:pt x="16719" y="8474"/>
                    </a:lnTo>
                    <a:lnTo>
                      <a:pt x="16802" y="8370"/>
                    </a:lnTo>
                    <a:cubicBezTo>
                      <a:pt x="16823" y="8370"/>
                      <a:pt x="16886" y="8349"/>
                      <a:pt x="16907" y="8349"/>
                    </a:cubicBezTo>
                    <a:lnTo>
                      <a:pt x="16907" y="8370"/>
                    </a:lnTo>
                    <a:lnTo>
                      <a:pt x="17012" y="8390"/>
                    </a:lnTo>
                    <a:lnTo>
                      <a:pt x="17200" y="8307"/>
                    </a:lnTo>
                    <a:lnTo>
                      <a:pt x="17242" y="8244"/>
                    </a:lnTo>
                    <a:lnTo>
                      <a:pt x="17200" y="8202"/>
                    </a:lnTo>
                    <a:lnTo>
                      <a:pt x="17033" y="8244"/>
                    </a:lnTo>
                    <a:lnTo>
                      <a:pt x="16991" y="8202"/>
                    </a:lnTo>
                    <a:close/>
                    <a:moveTo>
                      <a:pt x="16070" y="8411"/>
                    </a:moveTo>
                    <a:lnTo>
                      <a:pt x="16007" y="8443"/>
                    </a:lnTo>
                    <a:lnTo>
                      <a:pt x="16007" y="8443"/>
                    </a:lnTo>
                    <a:cubicBezTo>
                      <a:pt x="16026" y="8475"/>
                      <a:pt x="16037" y="8501"/>
                      <a:pt x="16036" y="8525"/>
                    </a:cubicBezTo>
                    <a:lnTo>
                      <a:pt x="16036" y="8525"/>
                    </a:lnTo>
                    <a:lnTo>
                      <a:pt x="16049" y="8474"/>
                    </a:lnTo>
                    <a:lnTo>
                      <a:pt x="16133" y="8453"/>
                    </a:lnTo>
                    <a:lnTo>
                      <a:pt x="16196" y="8453"/>
                    </a:lnTo>
                    <a:lnTo>
                      <a:pt x="16237" y="8411"/>
                    </a:lnTo>
                    <a:close/>
                    <a:moveTo>
                      <a:pt x="16036" y="8525"/>
                    </a:moveTo>
                    <a:lnTo>
                      <a:pt x="16028" y="8558"/>
                    </a:lnTo>
                    <a:cubicBezTo>
                      <a:pt x="16034" y="8547"/>
                      <a:pt x="16036" y="8536"/>
                      <a:pt x="16036" y="8525"/>
                    </a:cubicBezTo>
                    <a:close/>
                    <a:moveTo>
                      <a:pt x="105" y="0"/>
                    </a:moveTo>
                    <a:lnTo>
                      <a:pt x="22" y="42"/>
                    </a:lnTo>
                    <a:lnTo>
                      <a:pt x="1" y="105"/>
                    </a:lnTo>
                    <a:lnTo>
                      <a:pt x="22" y="251"/>
                    </a:lnTo>
                    <a:lnTo>
                      <a:pt x="168" y="565"/>
                    </a:lnTo>
                    <a:lnTo>
                      <a:pt x="252" y="628"/>
                    </a:lnTo>
                    <a:lnTo>
                      <a:pt x="524" y="879"/>
                    </a:lnTo>
                    <a:lnTo>
                      <a:pt x="587" y="879"/>
                    </a:lnTo>
                    <a:lnTo>
                      <a:pt x="754" y="1067"/>
                    </a:lnTo>
                    <a:lnTo>
                      <a:pt x="838" y="1088"/>
                    </a:lnTo>
                    <a:lnTo>
                      <a:pt x="900" y="1067"/>
                    </a:lnTo>
                    <a:lnTo>
                      <a:pt x="1089" y="1214"/>
                    </a:lnTo>
                    <a:lnTo>
                      <a:pt x="1298" y="1528"/>
                    </a:lnTo>
                    <a:lnTo>
                      <a:pt x="1507" y="1716"/>
                    </a:lnTo>
                    <a:lnTo>
                      <a:pt x="1570" y="1716"/>
                    </a:lnTo>
                    <a:lnTo>
                      <a:pt x="1570" y="1883"/>
                    </a:lnTo>
                    <a:lnTo>
                      <a:pt x="1612" y="1925"/>
                    </a:lnTo>
                    <a:lnTo>
                      <a:pt x="1633" y="2092"/>
                    </a:lnTo>
                    <a:lnTo>
                      <a:pt x="1716" y="2155"/>
                    </a:lnTo>
                    <a:lnTo>
                      <a:pt x="1842" y="2155"/>
                    </a:lnTo>
                    <a:lnTo>
                      <a:pt x="2009" y="2344"/>
                    </a:lnTo>
                    <a:lnTo>
                      <a:pt x="2093" y="2406"/>
                    </a:lnTo>
                    <a:lnTo>
                      <a:pt x="2156" y="2406"/>
                    </a:lnTo>
                    <a:lnTo>
                      <a:pt x="2198" y="2448"/>
                    </a:lnTo>
                    <a:lnTo>
                      <a:pt x="2135" y="2532"/>
                    </a:lnTo>
                    <a:lnTo>
                      <a:pt x="2219" y="2616"/>
                    </a:lnTo>
                    <a:lnTo>
                      <a:pt x="2261" y="2762"/>
                    </a:lnTo>
                    <a:lnTo>
                      <a:pt x="2261" y="2783"/>
                    </a:lnTo>
                    <a:lnTo>
                      <a:pt x="2365" y="3097"/>
                    </a:lnTo>
                    <a:lnTo>
                      <a:pt x="2428" y="3264"/>
                    </a:lnTo>
                    <a:lnTo>
                      <a:pt x="2574" y="3306"/>
                    </a:lnTo>
                    <a:lnTo>
                      <a:pt x="2763" y="3411"/>
                    </a:lnTo>
                    <a:lnTo>
                      <a:pt x="2763" y="3515"/>
                    </a:lnTo>
                    <a:lnTo>
                      <a:pt x="2888" y="3787"/>
                    </a:lnTo>
                    <a:lnTo>
                      <a:pt x="3035" y="3892"/>
                    </a:lnTo>
                    <a:lnTo>
                      <a:pt x="3056" y="4185"/>
                    </a:lnTo>
                    <a:lnTo>
                      <a:pt x="3265" y="4561"/>
                    </a:lnTo>
                    <a:lnTo>
                      <a:pt x="3265" y="4729"/>
                    </a:lnTo>
                    <a:lnTo>
                      <a:pt x="3307" y="4875"/>
                    </a:lnTo>
                    <a:lnTo>
                      <a:pt x="3516" y="5043"/>
                    </a:lnTo>
                    <a:lnTo>
                      <a:pt x="3725" y="5294"/>
                    </a:lnTo>
                    <a:lnTo>
                      <a:pt x="3788" y="5440"/>
                    </a:lnTo>
                    <a:lnTo>
                      <a:pt x="3934" y="5461"/>
                    </a:lnTo>
                    <a:lnTo>
                      <a:pt x="3997" y="5545"/>
                    </a:lnTo>
                    <a:lnTo>
                      <a:pt x="4123" y="5608"/>
                    </a:lnTo>
                    <a:lnTo>
                      <a:pt x="4144" y="5775"/>
                    </a:lnTo>
                    <a:lnTo>
                      <a:pt x="4290" y="5859"/>
                    </a:lnTo>
                    <a:lnTo>
                      <a:pt x="4437" y="6005"/>
                    </a:lnTo>
                    <a:lnTo>
                      <a:pt x="4709" y="6173"/>
                    </a:lnTo>
                    <a:lnTo>
                      <a:pt x="4750" y="6298"/>
                    </a:lnTo>
                    <a:lnTo>
                      <a:pt x="4918" y="6361"/>
                    </a:lnTo>
                    <a:lnTo>
                      <a:pt x="5253" y="6633"/>
                    </a:lnTo>
                    <a:lnTo>
                      <a:pt x="5274" y="6779"/>
                    </a:lnTo>
                    <a:lnTo>
                      <a:pt x="5357" y="6800"/>
                    </a:lnTo>
                    <a:lnTo>
                      <a:pt x="5441" y="6926"/>
                    </a:lnTo>
                    <a:lnTo>
                      <a:pt x="5483" y="6884"/>
                    </a:lnTo>
                    <a:lnTo>
                      <a:pt x="5483" y="6779"/>
                    </a:lnTo>
                    <a:lnTo>
                      <a:pt x="5462" y="6717"/>
                    </a:lnTo>
                    <a:lnTo>
                      <a:pt x="5462" y="6675"/>
                    </a:lnTo>
                    <a:lnTo>
                      <a:pt x="5566" y="6696"/>
                    </a:lnTo>
                    <a:lnTo>
                      <a:pt x="5797" y="6905"/>
                    </a:lnTo>
                    <a:lnTo>
                      <a:pt x="5859" y="6884"/>
                    </a:lnTo>
                    <a:lnTo>
                      <a:pt x="5859" y="6717"/>
                    </a:lnTo>
                    <a:lnTo>
                      <a:pt x="5901" y="6633"/>
                    </a:lnTo>
                    <a:lnTo>
                      <a:pt x="5985" y="6675"/>
                    </a:lnTo>
                    <a:cubicBezTo>
                      <a:pt x="5985" y="6696"/>
                      <a:pt x="6006" y="6696"/>
                      <a:pt x="6006" y="6717"/>
                    </a:cubicBezTo>
                    <a:lnTo>
                      <a:pt x="6090" y="6842"/>
                    </a:lnTo>
                    <a:lnTo>
                      <a:pt x="6110" y="6842"/>
                    </a:lnTo>
                    <a:cubicBezTo>
                      <a:pt x="6173" y="6905"/>
                      <a:pt x="6215" y="6989"/>
                      <a:pt x="6278" y="7030"/>
                    </a:cubicBezTo>
                    <a:lnTo>
                      <a:pt x="6236" y="7051"/>
                    </a:lnTo>
                    <a:lnTo>
                      <a:pt x="6236" y="7198"/>
                    </a:lnTo>
                    <a:lnTo>
                      <a:pt x="6194" y="7323"/>
                    </a:lnTo>
                    <a:lnTo>
                      <a:pt x="6069" y="7344"/>
                    </a:lnTo>
                    <a:lnTo>
                      <a:pt x="6069" y="7449"/>
                    </a:lnTo>
                    <a:lnTo>
                      <a:pt x="5985" y="7470"/>
                    </a:lnTo>
                    <a:lnTo>
                      <a:pt x="5922" y="7428"/>
                    </a:lnTo>
                    <a:lnTo>
                      <a:pt x="5880" y="7428"/>
                    </a:lnTo>
                    <a:lnTo>
                      <a:pt x="5880" y="7512"/>
                    </a:lnTo>
                    <a:lnTo>
                      <a:pt x="5964" y="7554"/>
                    </a:lnTo>
                    <a:lnTo>
                      <a:pt x="6194" y="7554"/>
                    </a:lnTo>
                    <a:lnTo>
                      <a:pt x="6320" y="7512"/>
                    </a:lnTo>
                    <a:lnTo>
                      <a:pt x="6382" y="7616"/>
                    </a:lnTo>
                    <a:lnTo>
                      <a:pt x="6445" y="7658"/>
                    </a:lnTo>
                    <a:lnTo>
                      <a:pt x="6529" y="7637"/>
                    </a:lnTo>
                    <a:lnTo>
                      <a:pt x="6613" y="7637"/>
                    </a:lnTo>
                    <a:lnTo>
                      <a:pt x="6550" y="7679"/>
                    </a:lnTo>
                    <a:lnTo>
                      <a:pt x="6466" y="7826"/>
                    </a:lnTo>
                    <a:lnTo>
                      <a:pt x="6529" y="7867"/>
                    </a:lnTo>
                    <a:lnTo>
                      <a:pt x="6696" y="7888"/>
                    </a:lnTo>
                    <a:lnTo>
                      <a:pt x="6822" y="7951"/>
                    </a:lnTo>
                    <a:lnTo>
                      <a:pt x="6926" y="7888"/>
                    </a:lnTo>
                    <a:lnTo>
                      <a:pt x="6989" y="7951"/>
                    </a:lnTo>
                    <a:lnTo>
                      <a:pt x="7178" y="7951"/>
                    </a:lnTo>
                    <a:lnTo>
                      <a:pt x="7366" y="8077"/>
                    </a:lnTo>
                    <a:lnTo>
                      <a:pt x="7638" y="8160"/>
                    </a:lnTo>
                    <a:lnTo>
                      <a:pt x="7743" y="8035"/>
                    </a:lnTo>
                    <a:lnTo>
                      <a:pt x="7805" y="8035"/>
                    </a:lnTo>
                    <a:lnTo>
                      <a:pt x="7889" y="8139"/>
                    </a:lnTo>
                    <a:lnTo>
                      <a:pt x="7994" y="8160"/>
                    </a:lnTo>
                    <a:lnTo>
                      <a:pt x="8077" y="8077"/>
                    </a:lnTo>
                    <a:lnTo>
                      <a:pt x="8140" y="8077"/>
                    </a:lnTo>
                    <a:lnTo>
                      <a:pt x="8287" y="8181"/>
                    </a:lnTo>
                    <a:lnTo>
                      <a:pt x="8454" y="8181"/>
                    </a:lnTo>
                    <a:lnTo>
                      <a:pt x="8747" y="8370"/>
                    </a:lnTo>
                    <a:lnTo>
                      <a:pt x="9061" y="8474"/>
                    </a:lnTo>
                    <a:lnTo>
                      <a:pt x="9186" y="8390"/>
                    </a:lnTo>
                    <a:lnTo>
                      <a:pt x="9395" y="8390"/>
                    </a:lnTo>
                    <a:lnTo>
                      <a:pt x="9521" y="8495"/>
                    </a:lnTo>
                    <a:lnTo>
                      <a:pt x="9647" y="8390"/>
                    </a:lnTo>
                    <a:lnTo>
                      <a:pt x="9793" y="8411"/>
                    </a:lnTo>
                    <a:lnTo>
                      <a:pt x="9960" y="8495"/>
                    </a:lnTo>
                    <a:lnTo>
                      <a:pt x="10149" y="8495"/>
                    </a:lnTo>
                    <a:lnTo>
                      <a:pt x="10295" y="8411"/>
                    </a:lnTo>
                    <a:lnTo>
                      <a:pt x="10379" y="8411"/>
                    </a:lnTo>
                    <a:lnTo>
                      <a:pt x="10483" y="8516"/>
                    </a:lnTo>
                    <a:lnTo>
                      <a:pt x="10609" y="8558"/>
                    </a:lnTo>
                    <a:lnTo>
                      <a:pt x="10776" y="8683"/>
                    </a:lnTo>
                    <a:lnTo>
                      <a:pt x="10902" y="8662"/>
                    </a:lnTo>
                    <a:lnTo>
                      <a:pt x="10986" y="8725"/>
                    </a:lnTo>
                    <a:lnTo>
                      <a:pt x="11048" y="8704"/>
                    </a:lnTo>
                    <a:lnTo>
                      <a:pt x="11028" y="8516"/>
                    </a:lnTo>
                    <a:lnTo>
                      <a:pt x="10965" y="8474"/>
                    </a:lnTo>
                    <a:lnTo>
                      <a:pt x="11007" y="8453"/>
                    </a:lnTo>
                    <a:cubicBezTo>
                      <a:pt x="11132" y="8453"/>
                      <a:pt x="11237" y="8474"/>
                      <a:pt x="11341" y="8495"/>
                    </a:cubicBezTo>
                    <a:lnTo>
                      <a:pt x="11467" y="8579"/>
                    </a:lnTo>
                    <a:lnTo>
                      <a:pt x="11488" y="8662"/>
                    </a:lnTo>
                    <a:lnTo>
                      <a:pt x="11551" y="8579"/>
                    </a:lnTo>
                    <a:lnTo>
                      <a:pt x="11634" y="8516"/>
                    </a:lnTo>
                    <a:cubicBezTo>
                      <a:pt x="11697" y="8579"/>
                      <a:pt x="11781" y="8600"/>
                      <a:pt x="11864" y="8621"/>
                    </a:cubicBezTo>
                    <a:lnTo>
                      <a:pt x="11844" y="8662"/>
                    </a:lnTo>
                    <a:lnTo>
                      <a:pt x="11864" y="8704"/>
                    </a:lnTo>
                    <a:lnTo>
                      <a:pt x="12053" y="8767"/>
                    </a:lnTo>
                    <a:lnTo>
                      <a:pt x="12157" y="8704"/>
                    </a:lnTo>
                    <a:lnTo>
                      <a:pt x="12220" y="8725"/>
                    </a:lnTo>
                    <a:lnTo>
                      <a:pt x="12220" y="8704"/>
                    </a:lnTo>
                    <a:cubicBezTo>
                      <a:pt x="12262" y="8725"/>
                      <a:pt x="12304" y="8725"/>
                      <a:pt x="12325" y="8767"/>
                    </a:cubicBezTo>
                    <a:lnTo>
                      <a:pt x="12388" y="8809"/>
                    </a:lnTo>
                    <a:lnTo>
                      <a:pt x="12492" y="8872"/>
                    </a:lnTo>
                    <a:lnTo>
                      <a:pt x="12597" y="8830"/>
                    </a:lnTo>
                    <a:lnTo>
                      <a:pt x="12680" y="8830"/>
                    </a:lnTo>
                    <a:lnTo>
                      <a:pt x="12722" y="8872"/>
                    </a:lnTo>
                    <a:lnTo>
                      <a:pt x="12848" y="8809"/>
                    </a:lnTo>
                    <a:lnTo>
                      <a:pt x="12911" y="8725"/>
                    </a:lnTo>
                    <a:lnTo>
                      <a:pt x="13015" y="8767"/>
                    </a:lnTo>
                    <a:lnTo>
                      <a:pt x="13141" y="8704"/>
                    </a:lnTo>
                    <a:lnTo>
                      <a:pt x="13245" y="8725"/>
                    </a:lnTo>
                    <a:lnTo>
                      <a:pt x="13371" y="8621"/>
                    </a:lnTo>
                    <a:lnTo>
                      <a:pt x="13413" y="8704"/>
                    </a:lnTo>
                    <a:lnTo>
                      <a:pt x="13517" y="8683"/>
                    </a:lnTo>
                    <a:lnTo>
                      <a:pt x="13664" y="8704"/>
                    </a:lnTo>
                    <a:lnTo>
                      <a:pt x="13580" y="8662"/>
                    </a:lnTo>
                    <a:lnTo>
                      <a:pt x="13894" y="8662"/>
                    </a:lnTo>
                    <a:lnTo>
                      <a:pt x="13936" y="8683"/>
                    </a:lnTo>
                    <a:lnTo>
                      <a:pt x="13936" y="8662"/>
                    </a:lnTo>
                    <a:lnTo>
                      <a:pt x="14166" y="8662"/>
                    </a:lnTo>
                    <a:lnTo>
                      <a:pt x="14250" y="8683"/>
                    </a:lnTo>
                    <a:lnTo>
                      <a:pt x="14313" y="8683"/>
                    </a:lnTo>
                    <a:lnTo>
                      <a:pt x="14396" y="8704"/>
                    </a:lnTo>
                    <a:lnTo>
                      <a:pt x="14480" y="8683"/>
                    </a:lnTo>
                    <a:lnTo>
                      <a:pt x="14564" y="8683"/>
                    </a:lnTo>
                    <a:lnTo>
                      <a:pt x="14626" y="8725"/>
                    </a:lnTo>
                    <a:lnTo>
                      <a:pt x="14731" y="8683"/>
                    </a:lnTo>
                    <a:lnTo>
                      <a:pt x="14794" y="8704"/>
                    </a:lnTo>
                    <a:lnTo>
                      <a:pt x="14877" y="8704"/>
                    </a:lnTo>
                    <a:lnTo>
                      <a:pt x="14898" y="8683"/>
                    </a:lnTo>
                    <a:lnTo>
                      <a:pt x="15024" y="8621"/>
                    </a:lnTo>
                    <a:lnTo>
                      <a:pt x="15212" y="8662"/>
                    </a:lnTo>
                    <a:lnTo>
                      <a:pt x="15359" y="8579"/>
                    </a:lnTo>
                    <a:lnTo>
                      <a:pt x="15547" y="8579"/>
                    </a:lnTo>
                    <a:lnTo>
                      <a:pt x="15631" y="8600"/>
                    </a:lnTo>
                    <a:lnTo>
                      <a:pt x="15652" y="8579"/>
                    </a:lnTo>
                    <a:cubicBezTo>
                      <a:pt x="15683" y="8589"/>
                      <a:pt x="15714" y="8594"/>
                      <a:pt x="15748" y="8594"/>
                    </a:cubicBezTo>
                    <a:cubicBezTo>
                      <a:pt x="15782" y="8594"/>
                      <a:pt x="15819" y="8589"/>
                      <a:pt x="15861" y="8579"/>
                    </a:cubicBezTo>
                    <a:cubicBezTo>
                      <a:pt x="15882" y="8579"/>
                      <a:pt x="15924" y="8558"/>
                      <a:pt x="15945" y="8516"/>
                    </a:cubicBezTo>
                    <a:lnTo>
                      <a:pt x="15986" y="8453"/>
                    </a:lnTo>
                    <a:lnTo>
                      <a:pt x="16007" y="8443"/>
                    </a:lnTo>
                    <a:lnTo>
                      <a:pt x="16007" y="8443"/>
                    </a:lnTo>
                    <a:cubicBezTo>
                      <a:pt x="16001" y="8433"/>
                      <a:pt x="15994" y="8423"/>
                      <a:pt x="15986" y="8411"/>
                    </a:cubicBezTo>
                    <a:lnTo>
                      <a:pt x="16049" y="8390"/>
                    </a:lnTo>
                    <a:lnTo>
                      <a:pt x="16091" y="8286"/>
                    </a:lnTo>
                    <a:lnTo>
                      <a:pt x="16091" y="8181"/>
                    </a:lnTo>
                    <a:lnTo>
                      <a:pt x="15965" y="8139"/>
                    </a:lnTo>
                    <a:lnTo>
                      <a:pt x="15861" y="8202"/>
                    </a:lnTo>
                    <a:lnTo>
                      <a:pt x="15924" y="8244"/>
                    </a:lnTo>
                    <a:lnTo>
                      <a:pt x="15840" y="8349"/>
                    </a:lnTo>
                    <a:lnTo>
                      <a:pt x="15735" y="8370"/>
                    </a:lnTo>
                    <a:lnTo>
                      <a:pt x="15714" y="8390"/>
                    </a:lnTo>
                    <a:lnTo>
                      <a:pt x="15673" y="8390"/>
                    </a:lnTo>
                    <a:cubicBezTo>
                      <a:pt x="15652" y="8390"/>
                      <a:pt x="15631" y="8411"/>
                      <a:pt x="15610" y="8453"/>
                    </a:cubicBezTo>
                    <a:lnTo>
                      <a:pt x="15526" y="8453"/>
                    </a:lnTo>
                    <a:lnTo>
                      <a:pt x="15442" y="8390"/>
                    </a:lnTo>
                    <a:lnTo>
                      <a:pt x="15296" y="8390"/>
                    </a:lnTo>
                    <a:lnTo>
                      <a:pt x="15149" y="8453"/>
                    </a:lnTo>
                    <a:lnTo>
                      <a:pt x="15003" y="8349"/>
                    </a:lnTo>
                    <a:lnTo>
                      <a:pt x="14836" y="8307"/>
                    </a:lnTo>
                    <a:lnTo>
                      <a:pt x="14773" y="8349"/>
                    </a:lnTo>
                    <a:lnTo>
                      <a:pt x="14626" y="8265"/>
                    </a:lnTo>
                    <a:lnTo>
                      <a:pt x="14354" y="8307"/>
                    </a:lnTo>
                    <a:lnTo>
                      <a:pt x="14166" y="8411"/>
                    </a:lnTo>
                    <a:lnTo>
                      <a:pt x="14166" y="8453"/>
                    </a:lnTo>
                    <a:lnTo>
                      <a:pt x="13999" y="8453"/>
                    </a:lnTo>
                    <a:lnTo>
                      <a:pt x="13894" y="8411"/>
                    </a:lnTo>
                    <a:lnTo>
                      <a:pt x="13894" y="8474"/>
                    </a:lnTo>
                    <a:cubicBezTo>
                      <a:pt x="13852" y="8474"/>
                      <a:pt x="13769" y="8474"/>
                      <a:pt x="13727" y="8495"/>
                    </a:cubicBezTo>
                    <a:lnTo>
                      <a:pt x="13685" y="8453"/>
                    </a:lnTo>
                    <a:lnTo>
                      <a:pt x="13685" y="8370"/>
                    </a:lnTo>
                    <a:lnTo>
                      <a:pt x="13559" y="8349"/>
                    </a:lnTo>
                    <a:lnTo>
                      <a:pt x="13580" y="8453"/>
                    </a:lnTo>
                    <a:lnTo>
                      <a:pt x="13538" y="8474"/>
                    </a:lnTo>
                    <a:lnTo>
                      <a:pt x="13538" y="8370"/>
                    </a:lnTo>
                    <a:lnTo>
                      <a:pt x="13434" y="8286"/>
                    </a:lnTo>
                    <a:lnTo>
                      <a:pt x="13329" y="8349"/>
                    </a:lnTo>
                    <a:lnTo>
                      <a:pt x="13224" y="8265"/>
                    </a:lnTo>
                    <a:lnTo>
                      <a:pt x="13120" y="8202"/>
                    </a:lnTo>
                    <a:lnTo>
                      <a:pt x="12994" y="8286"/>
                    </a:lnTo>
                    <a:lnTo>
                      <a:pt x="12994" y="8349"/>
                    </a:lnTo>
                    <a:lnTo>
                      <a:pt x="13224" y="8411"/>
                    </a:lnTo>
                    <a:lnTo>
                      <a:pt x="13308" y="8495"/>
                    </a:lnTo>
                    <a:lnTo>
                      <a:pt x="13162" y="8495"/>
                    </a:lnTo>
                    <a:lnTo>
                      <a:pt x="13162" y="8516"/>
                    </a:lnTo>
                    <a:lnTo>
                      <a:pt x="13099" y="8579"/>
                    </a:lnTo>
                    <a:lnTo>
                      <a:pt x="13057" y="8579"/>
                    </a:lnTo>
                    <a:cubicBezTo>
                      <a:pt x="13094" y="8560"/>
                      <a:pt x="13098" y="8492"/>
                      <a:pt x="13055" y="8492"/>
                    </a:cubicBezTo>
                    <a:cubicBezTo>
                      <a:pt x="13049" y="8492"/>
                      <a:pt x="13043" y="8493"/>
                      <a:pt x="13036" y="8495"/>
                    </a:cubicBezTo>
                    <a:lnTo>
                      <a:pt x="12952" y="8495"/>
                    </a:lnTo>
                    <a:lnTo>
                      <a:pt x="12932" y="8390"/>
                    </a:lnTo>
                    <a:lnTo>
                      <a:pt x="12848" y="8370"/>
                    </a:lnTo>
                    <a:lnTo>
                      <a:pt x="12743" y="8390"/>
                    </a:lnTo>
                    <a:lnTo>
                      <a:pt x="12639" y="8370"/>
                    </a:lnTo>
                    <a:lnTo>
                      <a:pt x="12492" y="8411"/>
                    </a:lnTo>
                    <a:lnTo>
                      <a:pt x="12408" y="8516"/>
                    </a:lnTo>
                    <a:lnTo>
                      <a:pt x="12388" y="8600"/>
                    </a:lnTo>
                    <a:lnTo>
                      <a:pt x="12283" y="8600"/>
                    </a:lnTo>
                    <a:lnTo>
                      <a:pt x="12283" y="8579"/>
                    </a:lnTo>
                    <a:lnTo>
                      <a:pt x="12283" y="8558"/>
                    </a:lnTo>
                    <a:lnTo>
                      <a:pt x="12304" y="8558"/>
                    </a:lnTo>
                    <a:cubicBezTo>
                      <a:pt x="12325" y="8558"/>
                      <a:pt x="12304" y="8516"/>
                      <a:pt x="12304" y="8516"/>
                    </a:cubicBezTo>
                    <a:lnTo>
                      <a:pt x="12325" y="8495"/>
                    </a:lnTo>
                    <a:lnTo>
                      <a:pt x="12367" y="8370"/>
                    </a:lnTo>
                    <a:lnTo>
                      <a:pt x="12178" y="8307"/>
                    </a:lnTo>
                    <a:lnTo>
                      <a:pt x="12053" y="8390"/>
                    </a:lnTo>
                    <a:lnTo>
                      <a:pt x="12011" y="8516"/>
                    </a:lnTo>
                    <a:cubicBezTo>
                      <a:pt x="11885" y="8495"/>
                      <a:pt x="11781" y="8474"/>
                      <a:pt x="11676" y="8453"/>
                    </a:cubicBezTo>
                    <a:lnTo>
                      <a:pt x="11781" y="8411"/>
                    </a:lnTo>
                    <a:lnTo>
                      <a:pt x="11802" y="8349"/>
                    </a:lnTo>
                    <a:lnTo>
                      <a:pt x="11676" y="8181"/>
                    </a:lnTo>
                    <a:lnTo>
                      <a:pt x="11530" y="8160"/>
                    </a:lnTo>
                    <a:lnTo>
                      <a:pt x="11362" y="8202"/>
                    </a:lnTo>
                    <a:lnTo>
                      <a:pt x="11237" y="8181"/>
                    </a:lnTo>
                    <a:lnTo>
                      <a:pt x="11111" y="8202"/>
                    </a:lnTo>
                    <a:lnTo>
                      <a:pt x="11111" y="8244"/>
                    </a:lnTo>
                    <a:cubicBezTo>
                      <a:pt x="11069" y="8244"/>
                      <a:pt x="11069" y="8244"/>
                      <a:pt x="11048" y="8202"/>
                    </a:cubicBezTo>
                    <a:lnTo>
                      <a:pt x="11069" y="8056"/>
                    </a:lnTo>
                    <a:lnTo>
                      <a:pt x="11028" y="7972"/>
                    </a:lnTo>
                    <a:lnTo>
                      <a:pt x="10923" y="7951"/>
                    </a:lnTo>
                    <a:lnTo>
                      <a:pt x="10902" y="7930"/>
                    </a:lnTo>
                    <a:lnTo>
                      <a:pt x="10797" y="7930"/>
                    </a:lnTo>
                    <a:lnTo>
                      <a:pt x="10714" y="7972"/>
                    </a:lnTo>
                    <a:lnTo>
                      <a:pt x="10609" y="7972"/>
                    </a:lnTo>
                    <a:lnTo>
                      <a:pt x="10525" y="7930"/>
                    </a:lnTo>
                    <a:lnTo>
                      <a:pt x="10400" y="7972"/>
                    </a:lnTo>
                    <a:lnTo>
                      <a:pt x="10274" y="7930"/>
                    </a:lnTo>
                    <a:lnTo>
                      <a:pt x="10191" y="7846"/>
                    </a:lnTo>
                    <a:lnTo>
                      <a:pt x="10191" y="7763"/>
                    </a:lnTo>
                    <a:lnTo>
                      <a:pt x="10086" y="7595"/>
                    </a:lnTo>
                    <a:lnTo>
                      <a:pt x="10086" y="7449"/>
                    </a:lnTo>
                    <a:lnTo>
                      <a:pt x="9939" y="7449"/>
                    </a:lnTo>
                    <a:lnTo>
                      <a:pt x="9856" y="7470"/>
                    </a:lnTo>
                    <a:lnTo>
                      <a:pt x="9772" y="7386"/>
                    </a:lnTo>
                    <a:lnTo>
                      <a:pt x="9667" y="7386"/>
                    </a:lnTo>
                    <a:lnTo>
                      <a:pt x="9542" y="7282"/>
                    </a:lnTo>
                    <a:lnTo>
                      <a:pt x="9458" y="7240"/>
                    </a:lnTo>
                    <a:lnTo>
                      <a:pt x="9354" y="7261"/>
                    </a:lnTo>
                    <a:lnTo>
                      <a:pt x="9270" y="7261"/>
                    </a:lnTo>
                    <a:lnTo>
                      <a:pt x="9144" y="7114"/>
                    </a:lnTo>
                    <a:lnTo>
                      <a:pt x="9040" y="7114"/>
                    </a:lnTo>
                    <a:lnTo>
                      <a:pt x="9019" y="7344"/>
                    </a:lnTo>
                    <a:lnTo>
                      <a:pt x="8935" y="7449"/>
                    </a:lnTo>
                    <a:lnTo>
                      <a:pt x="8684" y="7491"/>
                    </a:lnTo>
                    <a:lnTo>
                      <a:pt x="8370" y="7449"/>
                    </a:lnTo>
                    <a:lnTo>
                      <a:pt x="8015" y="7449"/>
                    </a:lnTo>
                    <a:lnTo>
                      <a:pt x="7805" y="7365"/>
                    </a:lnTo>
                    <a:lnTo>
                      <a:pt x="7763" y="7323"/>
                    </a:lnTo>
                    <a:lnTo>
                      <a:pt x="7784" y="7219"/>
                    </a:lnTo>
                    <a:lnTo>
                      <a:pt x="7701" y="7072"/>
                    </a:lnTo>
                    <a:lnTo>
                      <a:pt x="7450" y="7051"/>
                    </a:lnTo>
                    <a:lnTo>
                      <a:pt x="7240" y="7010"/>
                    </a:lnTo>
                    <a:lnTo>
                      <a:pt x="7136" y="6926"/>
                    </a:lnTo>
                    <a:lnTo>
                      <a:pt x="6947" y="6926"/>
                    </a:lnTo>
                    <a:lnTo>
                      <a:pt x="6906" y="6968"/>
                    </a:lnTo>
                    <a:lnTo>
                      <a:pt x="6843" y="7030"/>
                    </a:lnTo>
                    <a:lnTo>
                      <a:pt x="6759" y="6947"/>
                    </a:lnTo>
                    <a:lnTo>
                      <a:pt x="6592" y="6926"/>
                    </a:lnTo>
                    <a:lnTo>
                      <a:pt x="6487" y="6926"/>
                    </a:lnTo>
                    <a:cubicBezTo>
                      <a:pt x="6403" y="6842"/>
                      <a:pt x="6320" y="6758"/>
                      <a:pt x="6278" y="6654"/>
                    </a:cubicBezTo>
                    <a:lnTo>
                      <a:pt x="6278" y="6486"/>
                    </a:lnTo>
                    <a:lnTo>
                      <a:pt x="6320" y="6173"/>
                    </a:lnTo>
                    <a:lnTo>
                      <a:pt x="6278" y="5963"/>
                    </a:lnTo>
                    <a:lnTo>
                      <a:pt x="6382" y="5712"/>
                    </a:lnTo>
                    <a:lnTo>
                      <a:pt x="6320" y="5649"/>
                    </a:lnTo>
                    <a:lnTo>
                      <a:pt x="6320" y="5461"/>
                    </a:lnTo>
                    <a:lnTo>
                      <a:pt x="6424" y="5398"/>
                    </a:lnTo>
                    <a:lnTo>
                      <a:pt x="6487" y="5336"/>
                    </a:lnTo>
                    <a:lnTo>
                      <a:pt x="6445" y="5231"/>
                    </a:lnTo>
                    <a:lnTo>
                      <a:pt x="6382" y="5168"/>
                    </a:lnTo>
                    <a:lnTo>
                      <a:pt x="6278" y="5085"/>
                    </a:lnTo>
                    <a:lnTo>
                      <a:pt x="6215" y="4959"/>
                    </a:lnTo>
                    <a:lnTo>
                      <a:pt x="6131" y="4938"/>
                    </a:lnTo>
                    <a:lnTo>
                      <a:pt x="6110" y="4854"/>
                    </a:lnTo>
                    <a:lnTo>
                      <a:pt x="6006" y="4813"/>
                    </a:lnTo>
                    <a:lnTo>
                      <a:pt x="5818" y="4833"/>
                    </a:lnTo>
                    <a:lnTo>
                      <a:pt x="5713" y="4813"/>
                    </a:lnTo>
                    <a:lnTo>
                      <a:pt x="5692" y="4624"/>
                    </a:lnTo>
                    <a:lnTo>
                      <a:pt x="5608" y="4520"/>
                    </a:lnTo>
                    <a:lnTo>
                      <a:pt x="5546" y="4561"/>
                    </a:lnTo>
                    <a:lnTo>
                      <a:pt x="5587" y="4457"/>
                    </a:lnTo>
                    <a:lnTo>
                      <a:pt x="5483" y="4415"/>
                    </a:lnTo>
                    <a:lnTo>
                      <a:pt x="5462" y="4122"/>
                    </a:lnTo>
                    <a:lnTo>
                      <a:pt x="5336" y="4185"/>
                    </a:lnTo>
                    <a:lnTo>
                      <a:pt x="5274" y="4122"/>
                    </a:lnTo>
                    <a:lnTo>
                      <a:pt x="5043" y="4122"/>
                    </a:lnTo>
                    <a:lnTo>
                      <a:pt x="4855" y="3996"/>
                    </a:lnTo>
                    <a:lnTo>
                      <a:pt x="4855" y="3892"/>
                    </a:lnTo>
                    <a:lnTo>
                      <a:pt x="4960" y="3850"/>
                    </a:lnTo>
                    <a:lnTo>
                      <a:pt x="5085" y="3766"/>
                    </a:lnTo>
                    <a:lnTo>
                      <a:pt x="5002" y="3704"/>
                    </a:lnTo>
                    <a:lnTo>
                      <a:pt x="4876" y="3745"/>
                    </a:lnTo>
                    <a:lnTo>
                      <a:pt x="4813" y="3704"/>
                    </a:lnTo>
                    <a:lnTo>
                      <a:pt x="4667" y="3766"/>
                    </a:lnTo>
                    <a:lnTo>
                      <a:pt x="4750" y="3683"/>
                    </a:lnTo>
                    <a:lnTo>
                      <a:pt x="4876" y="3578"/>
                    </a:lnTo>
                    <a:lnTo>
                      <a:pt x="5064" y="3557"/>
                    </a:lnTo>
                    <a:lnTo>
                      <a:pt x="5043" y="3432"/>
                    </a:lnTo>
                    <a:lnTo>
                      <a:pt x="4855" y="3222"/>
                    </a:lnTo>
                    <a:lnTo>
                      <a:pt x="4750" y="3222"/>
                    </a:lnTo>
                    <a:lnTo>
                      <a:pt x="4625" y="3285"/>
                    </a:lnTo>
                    <a:lnTo>
                      <a:pt x="4478" y="3369"/>
                    </a:lnTo>
                    <a:lnTo>
                      <a:pt x="4332" y="3369"/>
                    </a:lnTo>
                    <a:lnTo>
                      <a:pt x="4416" y="3348"/>
                    </a:lnTo>
                    <a:lnTo>
                      <a:pt x="4457" y="3285"/>
                    </a:lnTo>
                    <a:lnTo>
                      <a:pt x="4520" y="3264"/>
                    </a:lnTo>
                    <a:lnTo>
                      <a:pt x="4562" y="3180"/>
                    </a:lnTo>
                    <a:lnTo>
                      <a:pt x="4541" y="3097"/>
                    </a:lnTo>
                    <a:lnTo>
                      <a:pt x="4416" y="3055"/>
                    </a:lnTo>
                    <a:lnTo>
                      <a:pt x="4206" y="3055"/>
                    </a:lnTo>
                    <a:lnTo>
                      <a:pt x="4081" y="2929"/>
                    </a:lnTo>
                    <a:lnTo>
                      <a:pt x="4081" y="2846"/>
                    </a:lnTo>
                    <a:lnTo>
                      <a:pt x="4039" y="2678"/>
                    </a:lnTo>
                    <a:lnTo>
                      <a:pt x="3809" y="2448"/>
                    </a:lnTo>
                    <a:lnTo>
                      <a:pt x="3725" y="2427"/>
                    </a:lnTo>
                    <a:lnTo>
                      <a:pt x="3662" y="2448"/>
                    </a:lnTo>
                    <a:lnTo>
                      <a:pt x="3558" y="2364"/>
                    </a:lnTo>
                    <a:lnTo>
                      <a:pt x="3516" y="2155"/>
                    </a:lnTo>
                    <a:lnTo>
                      <a:pt x="3369" y="2009"/>
                    </a:lnTo>
                    <a:lnTo>
                      <a:pt x="3160" y="1883"/>
                    </a:lnTo>
                    <a:lnTo>
                      <a:pt x="3035" y="1883"/>
                    </a:lnTo>
                    <a:lnTo>
                      <a:pt x="2993" y="1925"/>
                    </a:lnTo>
                    <a:lnTo>
                      <a:pt x="2930" y="1883"/>
                    </a:lnTo>
                    <a:lnTo>
                      <a:pt x="2888" y="1716"/>
                    </a:lnTo>
                    <a:lnTo>
                      <a:pt x="2825" y="1800"/>
                    </a:lnTo>
                    <a:lnTo>
                      <a:pt x="2763" y="1716"/>
                    </a:lnTo>
                    <a:lnTo>
                      <a:pt x="2763" y="1528"/>
                    </a:lnTo>
                    <a:lnTo>
                      <a:pt x="2658" y="1402"/>
                    </a:lnTo>
                    <a:lnTo>
                      <a:pt x="2533" y="1381"/>
                    </a:lnTo>
                    <a:lnTo>
                      <a:pt x="2470" y="1297"/>
                    </a:lnTo>
                    <a:lnTo>
                      <a:pt x="2135" y="1088"/>
                    </a:lnTo>
                    <a:lnTo>
                      <a:pt x="2030" y="1088"/>
                    </a:lnTo>
                    <a:lnTo>
                      <a:pt x="1905" y="942"/>
                    </a:lnTo>
                    <a:lnTo>
                      <a:pt x="1779" y="900"/>
                    </a:lnTo>
                    <a:lnTo>
                      <a:pt x="1737" y="837"/>
                    </a:lnTo>
                    <a:lnTo>
                      <a:pt x="1716" y="649"/>
                    </a:lnTo>
                    <a:lnTo>
                      <a:pt x="1612" y="586"/>
                    </a:lnTo>
                    <a:lnTo>
                      <a:pt x="1528" y="460"/>
                    </a:lnTo>
                    <a:lnTo>
                      <a:pt x="1486" y="439"/>
                    </a:lnTo>
                    <a:lnTo>
                      <a:pt x="1403" y="272"/>
                    </a:lnTo>
                    <a:lnTo>
                      <a:pt x="1277" y="230"/>
                    </a:lnTo>
                    <a:lnTo>
                      <a:pt x="1152" y="230"/>
                    </a:lnTo>
                    <a:lnTo>
                      <a:pt x="1068" y="251"/>
                    </a:lnTo>
                    <a:lnTo>
                      <a:pt x="1005" y="209"/>
                    </a:lnTo>
                    <a:lnTo>
                      <a:pt x="859" y="209"/>
                    </a:lnTo>
                    <a:lnTo>
                      <a:pt x="670" y="251"/>
                    </a:lnTo>
                    <a:lnTo>
                      <a:pt x="587" y="209"/>
                    </a:lnTo>
                    <a:lnTo>
                      <a:pt x="336" y="21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845" name="Google Shape;6845;p54"/>
            <p:cNvSpPr/>
            <p:nvPr/>
          </p:nvSpPr>
          <p:spPr>
            <a:xfrm>
              <a:off x="4437231" y="3100607"/>
              <a:ext cx="29912" cy="37370"/>
            </a:xfrm>
            <a:custGeom>
              <a:avLst/>
              <a:gdLst/>
              <a:ahLst/>
              <a:cxnLst/>
              <a:rect l="l" t="t" r="r" b="b"/>
              <a:pathLst>
                <a:path w="2512" h="3286" extrusionOk="0">
                  <a:moveTo>
                    <a:pt x="126" y="0"/>
                  </a:moveTo>
                  <a:lnTo>
                    <a:pt x="42" y="84"/>
                  </a:lnTo>
                  <a:lnTo>
                    <a:pt x="0" y="210"/>
                  </a:lnTo>
                  <a:lnTo>
                    <a:pt x="126" y="419"/>
                  </a:lnTo>
                  <a:lnTo>
                    <a:pt x="189" y="879"/>
                  </a:lnTo>
                  <a:lnTo>
                    <a:pt x="251" y="1047"/>
                  </a:lnTo>
                  <a:lnTo>
                    <a:pt x="314" y="1172"/>
                  </a:lnTo>
                  <a:lnTo>
                    <a:pt x="314" y="1360"/>
                  </a:lnTo>
                  <a:lnTo>
                    <a:pt x="251" y="1402"/>
                  </a:lnTo>
                  <a:lnTo>
                    <a:pt x="293" y="1507"/>
                  </a:lnTo>
                  <a:lnTo>
                    <a:pt x="356" y="1611"/>
                  </a:lnTo>
                  <a:lnTo>
                    <a:pt x="335" y="1674"/>
                  </a:lnTo>
                  <a:lnTo>
                    <a:pt x="419" y="1758"/>
                  </a:lnTo>
                  <a:lnTo>
                    <a:pt x="565" y="1863"/>
                  </a:lnTo>
                  <a:lnTo>
                    <a:pt x="649" y="2009"/>
                  </a:lnTo>
                  <a:lnTo>
                    <a:pt x="754" y="2072"/>
                  </a:lnTo>
                  <a:lnTo>
                    <a:pt x="837" y="2176"/>
                  </a:lnTo>
                  <a:lnTo>
                    <a:pt x="754" y="2281"/>
                  </a:lnTo>
                  <a:lnTo>
                    <a:pt x="733" y="2344"/>
                  </a:lnTo>
                  <a:lnTo>
                    <a:pt x="816" y="2407"/>
                  </a:lnTo>
                  <a:lnTo>
                    <a:pt x="1005" y="2490"/>
                  </a:lnTo>
                  <a:lnTo>
                    <a:pt x="1193" y="2616"/>
                  </a:lnTo>
                  <a:lnTo>
                    <a:pt x="1172" y="2720"/>
                  </a:lnTo>
                  <a:lnTo>
                    <a:pt x="1339" y="2867"/>
                  </a:lnTo>
                  <a:lnTo>
                    <a:pt x="1486" y="2867"/>
                  </a:lnTo>
                  <a:lnTo>
                    <a:pt x="1528" y="2909"/>
                  </a:lnTo>
                  <a:lnTo>
                    <a:pt x="1611" y="3013"/>
                  </a:lnTo>
                  <a:lnTo>
                    <a:pt x="1800" y="3118"/>
                  </a:lnTo>
                  <a:lnTo>
                    <a:pt x="1988" y="3139"/>
                  </a:lnTo>
                  <a:lnTo>
                    <a:pt x="2051" y="3223"/>
                  </a:lnTo>
                  <a:lnTo>
                    <a:pt x="2197" y="3264"/>
                  </a:lnTo>
                  <a:lnTo>
                    <a:pt x="2218" y="3244"/>
                  </a:lnTo>
                  <a:lnTo>
                    <a:pt x="2281" y="3285"/>
                  </a:lnTo>
                  <a:lnTo>
                    <a:pt x="2386" y="3223"/>
                  </a:lnTo>
                  <a:lnTo>
                    <a:pt x="2386" y="3181"/>
                  </a:lnTo>
                  <a:lnTo>
                    <a:pt x="2344" y="3181"/>
                  </a:lnTo>
                  <a:lnTo>
                    <a:pt x="2386" y="3118"/>
                  </a:lnTo>
                  <a:lnTo>
                    <a:pt x="2323" y="3076"/>
                  </a:lnTo>
                  <a:lnTo>
                    <a:pt x="2407" y="3118"/>
                  </a:lnTo>
                  <a:lnTo>
                    <a:pt x="2407" y="3181"/>
                  </a:lnTo>
                  <a:lnTo>
                    <a:pt x="2407" y="3223"/>
                  </a:lnTo>
                  <a:lnTo>
                    <a:pt x="2511" y="3244"/>
                  </a:lnTo>
                  <a:lnTo>
                    <a:pt x="2511" y="3118"/>
                  </a:lnTo>
                  <a:lnTo>
                    <a:pt x="2386" y="2846"/>
                  </a:lnTo>
                  <a:lnTo>
                    <a:pt x="2344" y="2846"/>
                  </a:lnTo>
                  <a:lnTo>
                    <a:pt x="2344" y="2804"/>
                  </a:lnTo>
                  <a:lnTo>
                    <a:pt x="2323" y="2762"/>
                  </a:lnTo>
                  <a:lnTo>
                    <a:pt x="2281" y="2741"/>
                  </a:lnTo>
                  <a:lnTo>
                    <a:pt x="2239" y="2553"/>
                  </a:lnTo>
                  <a:lnTo>
                    <a:pt x="2281" y="2511"/>
                  </a:lnTo>
                  <a:lnTo>
                    <a:pt x="2239" y="2448"/>
                  </a:lnTo>
                  <a:lnTo>
                    <a:pt x="2176" y="2448"/>
                  </a:lnTo>
                  <a:lnTo>
                    <a:pt x="2009" y="2344"/>
                  </a:lnTo>
                  <a:lnTo>
                    <a:pt x="1967" y="2197"/>
                  </a:lnTo>
                  <a:lnTo>
                    <a:pt x="1967" y="1904"/>
                  </a:lnTo>
                  <a:lnTo>
                    <a:pt x="1904" y="1821"/>
                  </a:lnTo>
                  <a:lnTo>
                    <a:pt x="1904" y="1716"/>
                  </a:lnTo>
                  <a:lnTo>
                    <a:pt x="1925" y="1674"/>
                  </a:lnTo>
                  <a:lnTo>
                    <a:pt x="1904" y="1381"/>
                  </a:lnTo>
                  <a:lnTo>
                    <a:pt x="1967" y="1339"/>
                  </a:lnTo>
                  <a:lnTo>
                    <a:pt x="1904" y="1088"/>
                  </a:lnTo>
                  <a:lnTo>
                    <a:pt x="1779" y="879"/>
                  </a:lnTo>
                  <a:lnTo>
                    <a:pt x="1360" y="461"/>
                  </a:lnTo>
                  <a:lnTo>
                    <a:pt x="1277" y="314"/>
                  </a:lnTo>
                  <a:lnTo>
                    <a:pt x="1235" y="335"/>
                  </a:lnTo>
                  <a:lnTo>
                    <a:pt x="1172" y="398"/>
                  </a:lnTo>
                  <a:lnTo>
                    <a:pt x="1088" y="398"/>
                  </a:lnTo>
                  <a:lnTo>
                    <a:pt x="1067" y="419"/>
                  </a:lnTo>
                  <a:lnTo>
                    <a:pt x="1067" y="523"/>
                  </a:lnTo>
                  <a:lnTo>
                    <a:pt x="984" y="565"/>
                  </a:lnTo>
                  <a:lnTo>
                    <a:pt x="921" y="523"/>
                  </a:lnTo>
                  <a:lnTo>
                    <a:pt x="816" y="523"/>
                  </a:lnTo>
                  <a:lnTo>
                    <a:pt x="670" y="628"/>
                  </a:lnTo>
                  <a:lnTo>
                    <a:pt x="523" y="607"/>
                  </a:lnTo>
                  <a:lnTo>
                    <a:pt x="523" y="523"/>
                  </a:lnTo>
                  <a:lnTo>
                    <a:pt x="607" y="440"/>
                  </a:lnTo>
                  <a:lnTo>
                    <a:pt x="607" y="251"/>
                  </a:lnTo>
                  <a:lnTo>
                    <a:pt x="544" y="189"/>
                  </a:lnTo>
                  <a:lnTo>
                    <a:pt x="419" y="189"/>
                  </a:lnTo>
                  <a:lnTo>
                    <a:pt x="398" y="126"/>
                  </a:lnTo>
                  <a:lnTo>
                    <a:pt x="231" y="84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54"/>
            <p:cNvSpPr/>
            <p:nvPr/>
          </p:nvSpPr>
          <p:spPr>
            <a:xfrm>
              <a:off x="4503746" y="3099174"/>
              <a:ext cx="65289" cy="42135"/>
            </a:xfrm>
            <a:custGeom>
              <a:avLst/>
              <a:gdLst/>
              <a:ahLst/>
              <a:cxnLst/>
              <a:rect l="l" t="t" r="r" b="b"/>
              <a:pathLst>
                <a:path w="5483" h="3705" extrusionOk="0">
                  <a:moveTo>
                    <a:pt x="4186" y="1"/>
                  </a:moveTo>
                  <a:lnTo>
                    <a:pt x="4144" y="22"/>
                  </a:lnTo>
                  <a:lnTo>
                    <a:pt x="4165" y="126"/>
                  </a:lnTo>
                  <a:lnTo>
                    <a:pt x="4039" y="252"/>
                  </a:lnTo>
                  <a:lnTo>
                    <a:pt x="3976" y="231"/>
                  </a:lnTo>
                  <a:lnTo>
                    <a:pt x="4039" y="126"/>
                  </a:lnTo>
                  <a:lnTo>
                    <a:pt x="4018" y="43"/>
                  </a:lnTo>
                  <a:lnTo>
                    <a:pt x="3935" y="43"/>
                  </a:lnTo>
                  <a:lnTo>
                    <a:pt x="3851" y="273"/>
                  </a:lnTo>
                  <a:lnTo>
                    <a:pt x="3767" y="315"/>
                  </a:lnTo>
                  <a:lnTo>
                    <a:pt x="3642" y="587"/>
                  </a:lnTo>
                  <a:lnTo>
                    <a:pt x="3642" y="754"/>
                  </a:lnTo>
                  <a:lnTo>
                    <a:pt x="3432" y="963"/>
                  </a:lnTo>
                  <a:lnTo>
                    <a:pt x="3328" y="963"/>
                  </a:lnTo>
                  <a:lnTo>
                    <a:pt x="3140" y="1005"/>
                  </a:lnTo>
                  <a:lnTo>
                    <a:pt x="3098" y="1089"/>
                  </a:lnTo>
                  <a:lnTo>
                    <a:pt x="3181" y="1089"/>
                  </a:lnTo>
                  <a:lnTo>
                    <a:pt x="3119" y="1152"/>
                  </a:lnTo>
                  <a:lnTo>
                    <a:pt x="3181" y="1173"/>
                  </a:lnTo>
                  <a:lnTo>
                    <a:pt x="3307" y="1152"/>
                  </a:lnTo>
                  <a:lnTo>
                    <a:pt x="3244" y="1214"/>
                  </a:lnTo>
                  <a:lnTo>
                    <a:pt x="3181" y="1277"/>
                  </a:lnTo>
                  <a:lnTo>
                    <a:pt x="3140" y="1298"/>
                  </a:lnTo>
                  <a:lnTo>
                    <a:pt x="3140" y="1319"/>
                  </a:lnTo>
                  <a:lnTo>
                    <a:pt x="3223" y="1528"/>
                  </a:lnTo>
                  <a:lnTo>
                    <a:pt x="3181" y="1633"/>
                  </a:lnTo>
                  <a:lnTo>
                    <a:pt x="3098" y="1591"/>
                  </a:lnTo>
                  <a:lnTo>
                    <a:pt x="3098" y="1465"/>
                  </a:lnTo>
                  <a:lnTo>
                    <a:pt x="3077" y="1361"/>
                  </a:lnTo>
                  <a:lnTo>
                    <a:pt x="3035" y="1361"/>
                  </a:lnTo>
                  <a:lnTo>
                    <a:pt x="3035" y="1319"/>
                  </a:lnTo>
                  <a:lnTo>
                    <a:pt x="2993" y="1319"/>
                  </a:lnTo>
                  <a:lnTo>
                    <a:pt x="2930" y="1424"/>
                  </a:lnTo>
                  <a:lnTo>
                    <a:pt x="2972" y="1675"/>
                  </a:lnTo>
                  <a:lnTo>
                    <a:pt x="2909" y="1717"/>
                  </a:lnTo>
                  <a:lnTo>
                    <a:pt x="2805" y="1612"/>
                  </a:lnTo>
                  <a:lnTo>
                    <a:pt x="2700" y="1465"/>
                  </a:lnTo>
                  <a:lnTo>
                    <a:pt x="2658" y="1465"/>
                  </a:lnTo>
                  <a:lnTo>
                    <a:pt x="2554" y="1403"/>
                  </a:lnTo>
                  <a:lnTo>
                    <a:pt x="2470" y="1507"/>
                  </a:lnTo>
                  <a:lnTo>
                    <a:pt x="2470" y="1633"/>
                  </a:lnTo>
                  <a:lnTo>
                    <a:pt x="2344" y="1779"/>
                  </a:lnTo>
                  <a:lnTo>
                    <a:pt x="2261" y="1884"/>
                  </a:lnTo>
                  <a:lnTo>
                    <a:pt x="2093" y="2030"/>
                  </a:lnTo>
                  <a:lnTo>
                    <a:pt x="2072" y="2135"/>
                  </a:lnTo>
                  <a:lnTo>
                    <a:pt x="1926" y="2323"/>
                  </a:lnTo>
                  <a:lnTo>
                    <a:pt x="1779" y="2449"/>
                  </a:lnTo>
                  <a:lnTo>
                    <a:pt x="1319" y="2554"/>
                  </a:lnTo>
                  <a:lnTo>
                    <a:pt x="1256" y="2574"/>
                  </a:lnTo>
                  <a:lnTo>
                    <a:pt x="1298" y="2742"/>
                  </a:lnTo>
                  <a:lnTo>
                    <a:pt x="1340" y="2784"/>
                  </a:lnTo>
                  <a:lnTo>
                    <a:pt x="1256" y="2763"/>
                  </a:lnTo>
                  <a:lnTo>
                    <a:pt x="1173" y="2826"/>
                  </a:lnTo>
                  <a:lnTo>
                    <a:pt x="1047" y="2846"/>
                  </a:lnTo>
                  <a:lnTo>
                    <a:pt x="984" y="2888"/>
                  </a:lnTo>
                  <a:lnTo>
                    <a:pt x="943" y="3035"/>
                  </a:lnTo>
                  <a:lnTo>
                    <a:pt x="943" y="3181"/>
                  </a:lnTo>
                  <a:lnTo>
                    <a:pt x="838" y="3349"/>
                  </a:lnTo>
                  <a:lnTo>
                    <a:pt x="838" y="3370"/>
                  </a:lnTo>
                  <a:lnTo>
                    <a:pt x="629" y="3349"/>
                  </a:lnTo>
                  <a:lnTo>
                    <a:pt x="399" y="3265"/>
                  </a:lnTo>
                  <a:lnTo>
                    <a:pt x="210" y="3265"/>
                  </a:lnTo>
                  <a:lnTo>
                    <a:pt x="168" y="3181"/>
                  </a:lnTo>
                  <a:lnTo>
                    <a:pt x="64" y="3056"/>
                  </a:lnTo>
                  <a:lnTo>
                    <a:pt x="1" y="3077"/>
                  </a:lnTo>
                  <a:lnTo>
                    <a:pt x="127" y="3286"/>
                  </a:lnTo>
                  <a:lnTo>
                    <a:pt x="315" y="3411"/>
                  </a:lnTo>
                  <a:lnTo>
                    <a:pt x="357" y="3474"/>
                  </a:lnTo>
                  <a:lnTo>
                    <a:pt x="482" y="3579"/>
                  </a:lnTo>
                  <a:lnTo>
                    <a:pt x="503" y="3683"/>
                  </a:lnTo>
                  <a:lnTo>
                    <a:pt x="608" y="3704"/>
                  </a:lnTo>
                  <a:lnTo>
                    <a:pt x="775" y="3662"/>
                  </a:lnTo>
                  <a:lnTo>
                    <a:pt x="796" y="3579"/>
                  </a:lnTo>
                  <a:lnTo>
                    <a:pt x="922" y="3600"/>
                  </a:lnTo>
                  <a:lnTo>
                    <a:pt x="1005" y="3558"/>
                  </a:lnTo>
                  <a:lnTo>
                    <a:pt x="1319" y="3579"/>
                  </a:lnTo>
                  <a:lnTo>
                    <a:pt x="1654" y="3453"/>
                  </a:lnTo>
                  <a:lnTo>
                    <a:pt x="1738" y="3370"/>
                  </a:lnTo>
                  <a:lnTo>
                    <a:pt x="2031" y="3370"/>
                  </a:lnTo>
                  <a:lnTo>
                    <a:pt x="2156" y="3411"/>
                  </a:lnTo>
                  <a:lnTo>
                    <a:pt x="2198" y="3495"/>
                  </a:lnTo>
                  <a:lnTo>
                    <a:pt x="2344" y="3495"/>
                  </a:lnTo>
                  <a:lnTo>
                    <a:pt x="2575" y="3370"/>
                  </a:lnTo>
                  <a:lnTo>
                    <a:pt x="2868" y="3307"/>
                  </a:lnTo>
                  <a:lnTo>
                    <a:pt x="2826" y="3244"/>
                  </a:lnTo>
                  <a:lnTo>
                    <a:pt x="3077" y="2888"/>
                  </a:lnTo>
                  <a:lnTo>
                    <a:pt x="3140" y="2637"/>
                  </a:lnTo>
                  <a:lnTo>
                    <a:pt x="3328" y="2365"/>
                  </a:lnTo>
                  <a:lnTo>
                    <a:pt x="3453" y="1926"/>
                  </a:lnTo>
                  <a:lnTo>
                    <a:pt x="3453" y="1842"/>
                  </a:lnTo>
                  <a:lnTo>
                    <a:pt x="3516" y="1737"/>
                  </a:lnTo>
                  <a:lnTo>
                    <a:pt x="3516" y="1675"/>
                  </a:lnTo>
                  <a:lnTo>
                    <a:pt x="3621" y="1528"/>
                  </a:lnTo>
                  <a:lnTo>
                    <a:pt x="3725" y="1570"/>
                  </a:lnTo>
                  <a:lnTo>
                    <a:pt x="4165" y="1570"/>
                  </a:lnTo>
                  <a:lnTo>
                    <a:pt x="4228" y="1612"/>
                  </a:lnTo>
                  <a:lnTo>
                    <a:pt x="4374" y="1612"/>
                  </a:lnTo>
                  <a:lnTo>
                    <a:pt x="4500" y="1633"/>
                  </a:lnTo>
                  <a:lnTo>
                    <a:pt x="4500" y="1591"/>
                  </a:lnTo>
                  <a:lnTo>
                    <a:pt x="4667" y="1675"/>
                  </a:lnTo>
                  <a:lnTo>
                    <a:pt x="4751" y="1696"/>
                  </a:lnTo>
                  <a:lnTo>
                    <a:pt x="4876" y="1633"/>
                  </a:lnTo>
                  <a:lnTo>
                    <a:pt x="5023" y="1612"/>
                  </a:lnTo>
                  <a:lnTo>
                    <a:pt x="5023" y="1528"/>
                  </a:lnTo>
                  <a:lnTo>
                    <a:pt x="4876" y="1403"/>
                  </a:lnTo>
                  <a:lnTo>
                    <a:pt x="4876" y="1277"/>
                  </a:lnTo>
                  <a:lnTo>
                    <a:pt x="4918" y="1214"/>
                  </a:lnTo>
                  <a:lnTo>
                    <a:pt x="5169" y="1256"/>
                  </a:lnTo>
                  <a:lnTo>
                    <a:pt x="5357" y="1193"/>
                  </a:lnTo>
                  <a:lnTo>
                    <a:pt x="5483" y="1089"/>
                  </a:lnTo>
                  <a:lnTo>
                    <a:pt x="5441" y="1005"/>
                  </a:lnTo>
                  <a:lnTo>
                    <a:pt x="5357" y="1005"/>
                  </a:lnTo>
                  <a:lnTo>
                    <a:pt x="5232" y="984"/>
                  </a:lnTo>
                  <a:lnTo>
                    <a:pt x="5127" y="880"/>
                  </a:lnTo>
                  <a:lnTo>
                    <a:pt x="5023" y="901"/>
                  </a:lnTo>
                  <a:lnTo>
                    <a:pt x="4897" y="775"/>
                  </a:lnTo>
                  <a:lnTo>
                    <a:pt x="4813" y="775"/>
                  </a:lnTo>
                  <a:lnTo>
                    <a:pt x="4709" y="859"/>
                  </a:lnTo>
                  <a:lnTo>
                    <a:pt x="4667" y="796"/>
                  </a:lnTo>
                  <a:lnTo>
                    <a:pt x="4792" y="691"/>
                  </a:lnTo>
                  <a:lnTo>
                    <a:pt x="4709" y="629"/>
                  </a:lnTo>
                  <a:lnTo>
                    <a:pt x="4688" y="649"/>
                  </a:lnTo>
                  <a:lnTo>
                    <a:pt x="4604" y="754"/>
                  </a:lnTo>
                  <a:lnTo>
                    <a:pt x="4562" y="670"/>
                  </a:lnTo>
                  <a:lnTo>
                    <a:pt x="4500" y="670"/>
                  </a:lnTo>
                  <a:lnTo>
                    <a:pt x="4500" y="482"/>
                  </a:lnTo>
                  <a:lnTo>
                    <a:pt x="4604" y="461"/>
                  </a:lnTo>
                  <a:lnTo>
                    <a:pt x="4604" y="377"/>
                  </a:lnTo>
                  <a:lnTo>
                    <a:pt x="4458" y="273"/>
                  </a:lnTo>
                  <a:lnTo>
                    <a:pt x="4437" y="336"/>
                  </a:lnTo>
                  <a:lnTo>
                    <a:pt x="4290" y="231"/>
                  </a:lnTo>
                  <a:lnTo>
                    <a:pt x="4290" y="64"/>
                  </a:lnTo>
                  <a:lnTo>
                    <a:pt x="4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54"/>
            <p:cNvSpPr/>
            <p:nvPr/>
          </p:nvSpPr>
          <p:spPr>
            <a:xfrm>
              <a:off x="4442708" y="2983061"/>
              <a:ext cx="56823" cy="104945"/>
            </a:xfrm>
            <a:custGeom>
              <a:avLst/>
              <a:gdLst/>
              <a:ahLst/>
              <a:cxnLst/>
              <a:rect l="l" t="t" r="r" b="b"/>
              <a:pathLst>
                <a:path w="4772" h="9228" extrusionOk="0">
                  <a:moveTo>
                    <a:pt x="1821" y="0"/>
                  </a:moveTo>
                  <a:lnTo>
                    <a:pt x="1737" y="84"/>
                  </a:lnTo>
                  <a:lnTo>
                    <a:pt x="1591" y="84"/>
                  </a:lnTo>
                  <a:lnTo>
                    <a:pt x="1465" y="126"/>
                  </a:lnTo>
                  <a:lnTo>
                    <a:pt x="1507" y="314"/>
                  </a:lnTo>
                  <a:lnTo>
                    <a:pt x="1298" y="398"/>
                  </a:lnTo>
                  <a:lnTo>
                    <a:pt x="1193" y="314"/>
                  </a:lnTo>
                  <a:lnTo>
                    <a:pt x="1026" y="377"/>
                  </a:lnTo>
                  <a:lnTo>
                    <a:pt x="1026" y="440"/>
                  </a:lnTo>
                  <a:lnTo>
                    <a:pt x="900" y="502"/>
                  </a:lnTo>
                  <a:lnTo>
                    <a:pt x="879" y="419"/>
                  </a:lnTo>
                  <a:lnTo>
                    <a:pt x="796" y="419"/>
                  </a:lnTo>
                  <a:lnTo>
                    <a:pt x="733" y="502"/>
                  </a:lnTo>
                  <a:lnTo>
                    <a:pt x="607" y="398"/>
                  </a:lnTo>
                  <a:lnTo>
                    <a:pt x="524" y="440"/>
                  </a:lnTo>
                  <a:lnTo>
                    <a:pt x="503" y="544"/>
                  </a:lnTo>
                  <a:lnTo>
                    <a:pt x="419" y="544"/>
                  </a:lnTo>
                  <a:lnTo>
                    <a:pt x="377" y="523"/>
                  </a:lnTo>
                  <a:lnTo>
                    <a:pt x="398" y="440"/>
                  </a:lnTo>
                  <a:lnTo>
                    <a:pt x="315" y="419"/>
                  </a:lnTo>
                  <a:lnTo>
                    <a:pt x="189" y="481"/>
                  </a:lnTo>
                  <a:lnTo>
                    <a:pt x="147" y="523"/>
                  </a:lnTo>
                  <a:lnTo>
                    <a:pt x="105" y="586"/>
                  </a:lnTo>
                  <a:lnTo>
                    <a:pt x="63" y="607"/>
                  </a:lnTo>
                  <a:lnTo>
                    <a:pt x="1" y="628"/>
                  </a:lnTo>
                  <a:lnTo>
                    <a:pt x="63" y="712"/>
                  </a:lnTo>
                  <a:lnTo>
                    <a:pt x="252" y="795"/>
                  </a:lnTo>
                  <a:lnTo>
                    <a:pt x="356" y="942"/>
                  </a:lnTo>
                  <a:lnTo>
                    <a:pt x="461" y="1025"/>
                  </a:lnTo>
                  <a:lnTo>
                    <a:pt x="482" y="1151"/>
                  </a:lnTo>
                  <a:lnTo>
                    <a:pt x="419" y="1235"/>
                  </a:lnTo>
                  <a:lnTo>
                    <a:pt x="628" y="1423"/>
                  </a:lnTo>
                  <a:lnTo>
                    <a:pt x="733" y="1632"/>
                  </a:lnTo>
                  <a:lnTo>
                    <a:pt x="984" y="1632"/>
                  </a:lnTo>
                  <a:lnTo>
                    <a:pt x="1131" y="1674"/>
                  </a:lnTo>
                  <a:lnTo>
                    <a:pt x="1256" y="1590"/>
                  </a:lnTo>
                  <a:lnTo>
                    <a:pt x="1423" y="1590"/>
                  </a:lnTo>
                  <a:lnTo>
                    <a:pt x="1507" y="1695"/>
                  </a:lnTo>
                  <a:lnTo>
                    <a:pt x="1654" y="1737"/>
                  </a:lnTo>
                  <a:lnTo>
                    <a:pt x="1675" y="1841"/>
                  </a:lnTo>
                  <a:lnTo>
                    <a:pt x="1654" y="1946"/>
                  </a:lnTo>
                  <a:lnTo>
                    <a:pt x="1842" y="1988"/>
                  </a:lnTo>
                  <a:lnTo>
                    <a:pt x="1842" y="2072"/>
                  </a:lnTo>
                  <a:lnTo>
                    <a:pt x="1758" y="2092"/>
                  </a:lnTo>
                  <a:lnTo>
                    <a:pt x="1675" y="2302"/>
                  </a:lnTo>
                  <a:lnTo>
                    <a:pt x="1633" y="2385"/>
                  </a:lnTo>
                  <a:lnTo>
                    <a:pt x="1507" y="2385"/>
                  </a:lnTo>
                  <a:lnTo>
                    <a:pt x="1340" y="2469"/>
                  </a:lnTo>
                  <a:lnTo>
                    <a:pt x="1256" y="2469"/>
                  </a:lnTo>
                  <a:lnTo>
                    <a:pt x="1256" y="2532"/>
                  </a:lnTo>
                  <a:lnTo>
                    <a:pt x="1403" y="2699"/>
                  </a:lnTo>
                  <a:lnTo>
                    <a:pt x="1319" y="2783"/>
                  </a:lnTo>
                  <a:lnTo>
                    <a:pt x="1340" y="2846"/>
                  </a:lnTo>
                  <a:lnTo>
                    <a:pt x="1423" y="2846"/>
                  </a:lnTo>
                  <a:lnTo>
                    <a:pt x="1507" y="3013"/>
                  </a:lnTo>
                  <a:lnTo>
                    <a:pt x="1675" y="3013"/>
                  </a:lnTo>
                  <a:lnTo>
                    <a:pt x="1863" y="3118"/>
                  </a:lnTo>
                  <a:lnTo>
                    <a:pt x="1968" y="3118"/>
                  </a:lnTo>
                  <a:lnTo>
                    <a:pt x="2114" y="3327"/>
                  </a:lnTo>
                  <a:lnTo>
                    <a:pt x="2281" y="3411"/>
                  </a:lnTo>
                  <a:lnTo>
                    <a:pt x="2407" y="3557"/>
                  </a:lnTo>
                  <a:lnTo>
                    <a:pt x="2386" y="3641"/>
                  </a:lnTo>
                  <a:lnTo>
                    <a:pt x="2574" y="3850"/>
                  </a:lnTo>
                  <a:lnTo>
                    <a:pt x="2616" y="3976"/>
                  </a:lnTo>
                  <a:lnTo>
                    <a:pt x="2700" y="4038"/>
                  </a:lnTo>
                  <a:lnTo>
                    <a:pt x="2825" y="4038"/>
                  </a:lnTo>
                  <a:lnTo>
                    <a:pt x="2909" y="4143"/>
                  </a:lnTo>
                  <a:lnTo>
                    <a:pt x="2909" y="4206"/>
                  </a:lnTo>
                  <a:lnTo>
                    <a:pt x="2993" y="4289"/>
                  </a:lnTo>
                  <a:lnTo>
                    <a:pt x="3035" y="4289"/>
                  </a:lnTo>
                  <a:lnTo>
                    <a:pt x="3118" y="4310"/>
                  </a:lnTo>
                  <a:lnTo>
                    <a:pt x="3097" y="4415"/>
                  </a:lnTo>
                  <a:lnTo>
                    <a:pt x="3139" y="4478"/>
                  </a:lnTo>
                  <a:lnTo>
                    <a:pt x="3286" y="4478"/>
                  </a:lnTo>
                  <a:lnTo>
                    <a:pt x="3348" y="4582"/>
                  </a:lnTo>
                  <a:lnTo>
                    <a:pt x="3411" y="4603"/>
                  </a:lnTo>
                  <a:lnTo>
                    <a:pt x="3516" y="4561"/>
                  </a:lnTo>
                  <a:lnTo>
                    <a:pt x="3558" y="4624"/>
                  </a:lnTo>
                  <a:lnTo>
                    <a:pt x="3495" y="4708"/>
                  </a:lnTo>
                  <a:lnTo>
                    <a:pt x="3453" y="4875"/>
                  </a:lnTo>
                  <a:lnTo>
                    <a:pt x="3516" y="4938"/>
                  </a:lnTo>
                  <a:lnTo>
                    <a:pt x="3600" y="4938"/>
                  </a:lnTo>
                  <a:lnTo>
                    <a:pt x="3600" y="5105"/>
                  </a:lnTo>
                  <a:lnTo>
                    <a:pt x="3432" y="5231"/>
                  </a:lnTo>
                  <a:lnTo>
                    <a:pt x="3453" y="5357"/>
                  </a:lnTo>
                  <a:lnTo>
                    <a:pt x="3495" y="5440"/>
                  </a:lnTo>
                  <a:lnTo>
                    <a:pt x="3516" y="5629"/>
                  </a:lnTo>
                  <a:lnTo>
                    <a:pt x="3411" y="5670"/>
                  </a:lnTo>
                  <a:lnTo>
                    <a:pt x="3390" y="5670"/>
                  </a:lnTo>
                  <a:lnTo>
                    <a:pt x="3453" y="5859"/>
                  </a:lnTo>
                  <a:lnTo>
                    <a:pt x="3558" y="5921"/>
                  </a:lnTo>
                  <a:lnTo>
                    <a:pt x="3662" y="6152"/>
                  </a:lnTo>
                  <a:lnTo>
                    <a:pt x="3641" y="6340"/>
                  </a:lnTo>
                  <a:lnTo>
                    <a:pt x="3662" y="6445"/>
                  </a:lnTo>
                  <a:lnTo>
                    <a:pt x="3641" y="6591"/>
                  </a:lnTo>
                  <a:lnTo>
                    <a:pt x="3662" y="6717"/>
                  </a:lnTo>
                  <a:lnTo>
                    <a:pt x="3558" y="6905"/>
                  </a:lnTo>
                  <a:lnTo>
                    <a:pt x="3495" y="6926"/>
                  </a:lnTo>
                  <a:lnTo>
                    <a:pt x="3453" y="7010"/>
                  </a:lnTo>
                  <a:lnTo>
                    <a:pt x="3307" y="7072"/>
                  </a:lnTo>
                  <a:lnTo>
                    <a:pt x="3139" y="7177"/>
                  </a:lnTo>
                  <a:lnTo>
                    <a:pt x="3076" y="7282"/>
                  </a:lnTo>
                  <a:lnTo>
                    <a:pt x="2867" y="7282"/>
                  </a:lnTo>
                  <a:lnTo>
                    <a:pt x="2763" y="7344"/>
                  </a:lnTo>
                  <a:lnTo>
                    <a:pt x="2784" y="7554"/>
                  </a:lnTo>
                  <a:lnTo>
                    <a:pt x="2909" y="7595"/>
                  </a:lnTo>
                  <a:lnTo>
                    <a:pt x="3014" y="7700"/>
                  </a:lnTo>
                  <a:lnTo>
                    <a:pt x="2993" y="7763"/>
                  </a:lnTo>
                  <a:lnTo>
                    <a:pt x="3035" y="7909"/>
                  </a:lnTo>
                  <a:lnTo>
                    <a:pt x="2867" y="7909"/>
                  </a:lnTo>
                  <a:lnTo>
                    <a:pt x="2825" y="7826"/>
                  </a:lnTo>
                  <a:lnTo>
                    <a:pt x="2721" y="7763"/>
                  </a:lnTo>
                  <a:lnTo>
                    <a:pt x="2449" y="7826"/>
                  </a:lnTo>
                  <a:lnTo>
                    <a:pt x="2386" y="7805"/>
                  </a:lnTo>
                  <a:lnTo>
                    <a:pt x="2260" y="7805"/>
                  </a:lnTo>
                  <a:lnTo>
                    <a:pt x="2198" y="7951"/>
                  </a:lnTo>
                  <a:lnTo>
                    <a:pt x="2072" y="7972"/>
                  </a:lnTo>
                  <a:lnTo>
                    <a:pt x="1968" y="8118"/>
                  </a:lnTo>
                  <a:lnTo>
                    <a:pt x="1988" y="8139"/>
                  </a:lnTo>
                  <a:lnTo>
                    <a:pt x="1988" y="8244"/>
                  </a:lnTo>
                  <a:lnTo>
                    <a:pt x="1988" y="8265"/>
                  </a:lnTo>
                  <a:lnTo>
                    <a:pt x="2093" y="8286"/>
                  </a:lnTo>
                  <a:lnTo>
                    <a:pt x="2156" y="8265"/>
                  </a:lnTo>
                  <a:lnTo>
                    <a:pt x="2198" y="8286"/>
                  </a:lnTo>
                  <a:lnTo>
                    <a:pt x="2281" y="8265"/>
                  </a:lnTo>
                  <a:lnTo>
                    <a:pt x="2407" y="8286"/>
                  </a:lnTo>
                  <a:lnTo>
                    <a:pt x="2491" y="8265"/>
                  </a:lnTo>
                  <a:lnTo>
                    <a:pt x="2449" y="8328"/>
                  </a:lnTo>
                  <a:lnTo>
                    <a:pt x="2281" y="8453"/>
                  </a:lnTo>
                  <a:lnTo>
                    <a:pt x="2198" y="8579"/>
                  </a:lnTo>
                  <a:lnTo>
                    <a:pt x="2198" y="8767"/>
                  </a:lnTo>
                  <a:lnTo>
                    <a:pt x="2177" y="8851"/>
                  </a:lnTo>
                  <a:lnTo>
                    <a:pt x="2240" y="8851"/>
                  </a:lnTo>
                  <a:lnTo>
                    <a:pt x="2198" y="8872"/>
                  </a:lnTo>
                  <a:lnTo>
                    <a:pt x="2198" y="9018"/>
                  </a:lnTo>
                  <a:lnTo>
                    <a:pt x="2281" y="9081"/>
                  </a:lnTo>
                  <a:lnTo>
                    <a:pt x="2344" y="9060"/>
                  </a:lnTo>
                  <a:lnTo>
                    <a:pt x="2344" y="9060"/>
                  </a:lnTo>
                  <a:lnTo>
                    <a:pt x="2281" y="9123"/>
                  </a:lnTo>
                  <a:lnTo>
                    <a:pt x="2177" y="9165"/>
                  </a:lnTo>
                  <a:lnTo>
                    <a:pt x="2072" y="9227"/>
                  </a:lnTo>
                  <a:lnTo>
                    <a:pt x="2240" y="9227"/>
                  </a:lnTo>
                  <a:lnTo>
                    <a:pt x="2470" y="9123"/>
                  </a:lnTo>
                  <a:lnTo>
                    <a:pt x="2470" y="9102"/>
                  </a:lnTo>
                  <a:lnTo>
                    <a:pt x="2491" y="9102"/>
                  </a:lnTo>
                  <a:lnTo>
                    <a:pt x="2574" y="9018"/>
                  </a:lnTo>
                  <a:lnTo>
                    <a:pt x="2595" y="8914"/>
                  </a:lnTo>
                  <a:lnTo>
                    <a:pt x="2616" y="8851"/>
                  </a:lnTo>
                  <a:lnTo>
                    <a:pt x="2700" y="8872"/>
                  </a:lnTo>
                  <a:lnTo>
                    <a:pt x="2721" y="8851"/>
                  </a:lnTo>
                  <a:lnTo>
                    <a:pt x="2867" y="8746"/>
                  </a:lnTo>
                  <a:lnTo>
                    <a:pt x="2909" y="8746"/>
                  </a:lnTo>
                  <a:lnTo>
                    <a:pt x="2930" y="8683"/>
                  </a:lnTo>
                  <a:lnTo>
                    <a:pt x="2993" y="8662"/>
                  </a:lnTo>
                  <a:lnTo>
                    <a:pt x="2972" y="8600"/>
                  </a:lnTo>
                  <a:lnTo>
                    <a:pt x="2972" y="8579"/>
                  </a:lnTo>
                  <a:lnTo>
                    <a:pt x="2930" y="8495"/>
                  </a:lnTo>
                  <a:lnTo>
                    <a:pt x="2993" y="8495"/>
                  </a:lnTo>
                  <a:lnTo>
                    <a:pt x="3035" y="8558"/>
                  </a:lnTo>
                  <a:lnTo>
                    <a:pt x="3097" y="8579"/>
                  </a:lnTo>
                  <a:lnTo>
                    <a:pt x="3139" y="8537"/>
                  </a:lnTo>
                  <a:lnTo>
                    <a:pt x="3139" y="8453"/>
                  </a:lnTo>
                  <a:lnTo>
                    <a:pt x="3035" y="8349"/>
                  </a:lnTo>
                  <a:lnTo>
                    <a:pt x="3160" y="8453"/>
                  </a:lnTo>
                  <a:lnTo>
                    <a:pt x="3244" y="8390"/>
                  </a:lnTo>
                  <a:lnTo>
                    <a:pt x="3223" y="8286"/>
                  </a:lnTo>
                  <a:lnTo>
                    <a:pt x="3244" y="8244"/>
                  </a:lnTo>
                  <a:lnTo>
                    <a:pt x="3097" y="8181"/>
                  </a:lnTo>
                  <a:lnTo>
                    <a:pt x="3160" y="8181"/>
                  </a:lnTo>
                  <a:lnTo>
                    <a:pt x="3223" y="8160"/>
                  </a:lnTo>
                  <a:lnTo>
                    <a:pt x="3223" y="8139"/>
                  </a:lnTo>
                  <a:lnTo>
                    <a:pt x="3139" y="8077"/>
                  </a:lnTo>
                  <a:lnTo>
                    <a:pt x="3244" y="8118"/>
                  </a:lnTo>
                  <a:lnTo>
                    <a:pt x="3286" y="8077"/>
                  </a:lnTo>
                  <a:lnTo>
                    <a:pt x="3307" y="8014"/>
                  </a:lnTo>
                  <a:lnTo>
                    <a:pt x="3307" y="8077"/>
                  </a:lnTo>
                  <a:lnTo>
                    <a:pt x="3286" y="8160"/>
                  </a:lnTo>
                  <a:lnTo>
                    <a:pt x="3307" y="8160"/>
                  </a:lnTo>
                  <a:lnTo>
                    <a:pt x="3411" y="8139"/>
                  </a:lnTo>
                  <a:lnTo>
                    <a:pt x="3495" y="8181"/>
                  </a:lnTo>
                  <a:lnTo>
                    <a:pt x="3620" y="8160"/>
                  </a:lnTo>
                  <a:lnTo>
                    <a:pt x="3872" y="8014"/>
                  </a:lnTo>
                  <a:lnTo>
                    <a:pt x="3955" y="7951"/>
                  </a:lnTo>
                  <a:lnTo>
                    <a:pt x="4060" y="7951"/>
                  </a:lnTo>
                  <a:lnTo>
                    <a:pt x="4060" y="7846"/>
                  </a:lnTo>
                  <a:lnTo>
                    <a:pt x="4164" y="7763"/>
                  </a:lnTo>
                  <a:lnTo>
                    <a:pt x="4269" y="7721"/>
                  </a:lnTo>
                  <a:lnTo>
                    <a:pt x="4395" y="7595"/>
                  </a:lnTo>
                  <a:lnTo>
                    <a:pt x="4457" y="7554"/>
                  </a:lnTo>
                  <a:lnTo>
                    <a:pt x="4478" y="7428"/>
                  </a:lnTo>
                  <a:lnTo>
                    <a:pt x="4541" y="7407"/>
                  </a:lnTo>
                  <a:lnTo>
                    <a:pt x="4604" y="7323"/>
                  </a:lnTo>
                  <a:lnTo>
                    <a:pt x="4583" y="7282"/>
                  </a:lnTo>
                  <a:lnTo>
                    <a:pt x="4604" y="7177"/>
                  </a:lnTo>
                  <a:lnTo>
                    <a:pt x="4541" y="7072"/>
                  </a:lnTo>
                  <a:lnTo>
                    <a:pt x="4646" y="6989"/>
                  </a:lnTo>
                  <a:lnTo>
                    <a:pt x="4646" y="6905"/>
                  </a:lnTo>
                  <a:lnTo>
                    <a:pt x="4688" y="6884"/>
                  </a:lnTo>
                  <a:lnTo>
                    <a:pt x="4688" y="6821"/>
                  </a:lnTo>
                  <a:lnTo>
                    <a:pt x="4646" y="6758"/>
                  </a:lnTo>
                  <a:lnTo>
                    <a:pt x="4646" y="6675"/>
                  </a:lnTo>
                  <a:lnTo>
                    <a:pt x="4688" y="6654"/>
                  </a:lnTo>
                  <a:lnTo>
                    <a:pt x="4709" y="6696"/>
                  </a:lnTo>
                  <a:lnTo>
                    <a:pt x="4709" y="6717"/>
                  </a:lnTo>
                  <a:lnTo>
                    <a:pt x="4729" y="6717"/>
                  </a:lnTo>
                  <a:lnTo>
                    <a:pt x="4771" y="6654"/>
                  </a:lnTo>
                  <a:lnTo>
                    <a:pt x="4688" y="6507"/>
                  </a:lnTo>
                  <a:lnTo>
                    <a:pt x="4667" y="6445"/>
                  </a:lnTo>
                  <a:lnTo>
                    <a:pt x="4604" y="6403"/>
                  </a:lnTo>
                  <a:lnTo>
                    <a:pt x="4604" y="6361"/>
                  </a:lnTo>
                  <a:lnTo>
                    <a:pt x="4583" y="6194"/>
                  </a:lnTo>
                  <a:lnTo>
                    <a:pt x="4604" y="6173"/>
                  </a:lnTo>
                  <a:lnTo>
                    <a:pt x="4562" y="6068"/>
                  </a:lnTo>
                  <a:lnTo>
                    <a:pt x="4583" y="6026"/>
                  </a:lnTo>
                  <a:lnTo>
                    <a:pt x="4583" y="5921"/>
                  </a:lnTo>
                  <a:lnTo>
                    <a:pt x="4541" y="5859"/>
                  </a:lnTo>
                  <a:lnTo>
                    <a:pt x="4499" y="5670"/>
                  </a:lnTo>
                  <a:lnTo>
                    <a:pt x="4457" y="5649"/>
                  </a:lnTo>
                  <a:lnTo>
                    <a:pt x="4437" y="5440"/>
                  </a:lnTo>
                  <a:lnTo>
                    <a:pt x="4332" y="5315"/>
                  </a:lnTo>
                  <a:lnTo>
                    <a:pt x="4353" y="5252"/>
                  </a:lnTo>
                  <a:lnTo>
                    <a:pt x="4332" y="5210"/>
                  </a:lnTo>
                  <a:lnTo>
                    <a:pt x="4332" y="5147"/>
                  </a:lnTo>
                  <a:lnTo>
                    <a:pt x="4185" y="5022"/>
                  </a:lnTo>
                  <a:lnTo>
                    <a:pt x="4185" y="4938"/>
                  </a:lnTo>
                  <a:lnTo>
                    <a:pt x="4164" y="4938"/>
                  </a:lnTo>
                  <a:lnTo>
                    <a:pt x="4144" y="4833"/>
                  </a:lnTo>
                  <a:lnTo>
                    <a:pt x="4060" y="4708"/>
                  </a:lnTo>
                  <a:lnTo>
                    <a:pt x="3809" y="4499"/>
                  </a:lnTo>
                  <a:lnTo>
                    <a:pt x="3746" y="4394"/>
                  </a:lnTo>
                  <a:lnTo>
                    <a:pt x="3453" y="4185"/>
                  </a:lnTo>
                  <a:lnTo>
                    <a:pt x="3139" y="4038"/>
                  </a:lnTo>
                  <a:lnTo>
                    <a:pt x="3139" y="3976"/>
                  </a:lnTo>
                  <a:lnTo>
                    <a:pt x="3014" y="3934"/>
                  </a:lnTo>
                  <a:lnTo>
                    <a:pt x="2784" y="3745"/>
                  </a:lnTo>
                  <a:lnTo>
                    <a:pt x="2763" y="3662"/>
                  </a:lnTo>
                  <a:lnTo>
                    <a:pt x="2721" y="3536"/>
                  </a:lnTo>
                  <a:lnTo>
                    <a:pt x="2721" y="3473"/>
                  </a:lnTo>
                  <a:lnTo>
                    <a:pt x="2721" y="3432"/>
                  </a:lnTo>
                  <a:lnTo>
                    <a:pt x="2679" y="3306"/>
                  </a:lnTo>
                  <a:lnTo>
                    <a:pt x="2595" y="3306"/>
                  </a:lnTo>
                  <a:lnTo>
                    <a:pt x="2470" y="3139"/>
                  </a:lnTo>
                  <a:lnTo>
                    <a:pt x="2281" y="3055"/>
                  </a:lnTo>
                  <a:lnTo>
                    <a:pt x="2177" y="3034"/>
                  </a:lnTo>
                  <a:lnTo>
                    <a:pt x="2281" y="2992"/>
                  </a:lnTo>
                  <a:lnTo>
                    <a:pt x="2281" y="2929"/>
                  </a:lnTo>
                  <a:lnTo>
                    <a:pt x="2177" y="2825"/>
                  </a:lnTo>
                  <a:lnTo>
                    <a:pt x="2240" y="2720"/>
                  </a:lnTo>
                  <a:lnTo>
                    <a:pt x="2281" y="2532"/>
                  </a:lnTo>
                  <a:lnTo>
                    <a:pt x="2260" y="2490"/>
                  </a:lnTo>
                  <a:lnTo>
                    <a:pt x="2198" y="2490"/>
                  </a:lnTo>
                  <a:lnTo>
                    <a:pt x="2198" y="2385"/>
                  </a:lnTo>
                  <a:lnTo>
                    <a:pt x="2260" y="2323"/>
                  </a:lnTo>
                  <a:lnTo>
                    <a:pt x="2281" y="2218"/>
                  </a:lnTo>
                  <a:lnTo>
                    <a:pt x="2344" y="2197"/>
                  </a:lnTo>
                  <a:lnTo>
                    <a:pt x="2365" y="2155"/>
                  </a:lnTo>
                  <a:lnTo>
                    <a:pt x="2386" y="2176"/>
                  </a:lnTo>
                  <a:lnTo>
                    <a:pt x="2449" y="2176"/>
                  </a:lnTo>
                  <a:lnTo>
                    <a:pt x="2553" y="2051"/>
                  </a:lnTo>
                  <a:lnTo>
                    <a:pt x="2574" y="2051"/>
                  </a:lnTo>
                  <a:lnTo>
                    <a:pt x="2616" y="1988"/>
                  </a:lnTo>
                  <a:lnTo>
                    <a:pt x="2574" y="1904"/>
                  </a:lnTo>
                  <a:lnTo>
                    <a:pt x="2595" y="1883"/>
                  </a:lnTo>
                  <a:lnTo>
                    <a:pt x="2595" y="1800"/>
                  </a:lnTo>
                  <a:lnTo>
                    <a:pt x="2595" y="1737"/>
                  </a:lnTo>
                  <a:lnTo>
                    <a:pt x="2574" y="1674"/>
                  </a:lnTo>
                  <a:lnTo>
                    <a:pt x="2616" y="1632"/>
                  </a:lnTo>
                  <a:lnTo>
                    <a:pt x="2616" y="1548"/>
                  </a:lnTo>
                  <a:lnTo>
                    <a:pt x="2679" y="1548"/>
                  </a:lnTo>
                  <a:lnTo>
                    <a:pt x="2700" y="1590"/>
                  </a:lnTo>
                  <a:lnTo>
                    <a:pt x="2721" y="1590"/>
                  </a:lnTo>
                  <a:lnTo>
                    <a:pt x="2804" y="1548"/>
                  </a:lnTo>
                  <a:lnTo>
                    <a:pt x="2888" y="1528"/>
                  </a:lnTo>
                  <a:lnTo>
                    <a:pt x="2930" y="1548"/>
                  </a:lnTo>
                  <a:lnTo>
                    <a:pt x="2972" y="1528"/>
                  </a:lnTo>
                  <a:lnTo>
                    <a:pt x="3014" y="1465"/>
                  </a:lnTo>
                  <a:lnTo>
                    <a:pt x="2993" y="1381"/>
                  </a:lnTo>
                  <a:lnTo>
                    <a:pt x="3014" y="1339"/>
                  </a:lnTo>
                  <a:lnTo>
                    <a:pt x="3118" y="1318"/>
                  </a:lnTo>
                  <a:lnTo>
                    <a:pt x="3223" y="1339"/>
                  </a:lnTo>
                  <a:lnTo>
                    <a:pt x="3328" y="1256"/>
                  </a:lnTo>
                  <a:lnTo>
                    <a:pt x="3390" y="1256"/>
                  </a:lnTo>
                  <a:lnTo>
                    <a:pt x="3432" y="1235"/>
                  </a:lnTo>
                  <a:lnTo>
                    <a:pt x="3495" y="1172"/>
                  </a:lnTo>
                  <a:lnTo>
                    <a:pt x="3453" y="1130"/>
                  </a:lnTo>
                  <a:lnTo>
                    <a:pt x="3348" y="1067"/>
                  </a:lnTo>
                  <a:lnTo>
                    <a:pt x="3286" y="1109"/>
                  </a:lnTo>
                  <a:lnTo>
                    <a:pt x="3223" y="1046"/>
                  </a:lnTo>
                  <a:lnTo>
                    <a:pt x="3118" y="1109"/>
                  </a:lnTo>
                  <a:lnTo>
                    <a:pt x="3014" y="1025"/>
                  </a:lnTo>
                  <a:lnTo>
                    <a:pt x="2888" y="1004"/>
                  </a:lnTo>
                  <a:lnTo>
                    <a:pt x="2867" y="900"/>
                  </a:lnTo>
                  <a:lnTo>
                    <a:pt x="2616" y="816"/>
                  </a:lnTo>
                  <a:lnTo>
                    <a:pt x="2595" y="712"/>
                  </a:lnTo>
                  <a:lnTo>
                    <a:pt x="2512" y="691"/>
                  </a:lnTo>
                  <a:lnTo>
                    <a:pt x="2574" y="481"/>
                  </a:lnTo>
                  <a:lnTo>
                    <a:pt x="2679" y="440"/>
                  </a:lnTo>
                  <a:lnTo>
                    <a:pt x="2679" y="335"/>
                  </a:lnTo>
                  <a:lnTo>
                    <a:pt x="2595" y="272"/>
                  </a:lnTo>
                  <a:lnTo>
                    <a:pt x="2449" y="314"/>
                  </a:lnTo>
                  <a:lnTo>
                    <a:pt x="2386" y="272"/>
                  </a:lnTo>
                  <a:lnTo>
                    <a:pt x="2114" y="272"/>
                  </a:lnTo>
                  <a:lnTo>
                    <a:pt x="2072" y="188"/>
                  </a:lnTo>
                  <a:lnTo>
                    <a:pt x="1947" y="168"/>
                  </a:lnTo>
                  <a:lnTo>
                    <a:pt x="1947" y="84"/>
                  </a:lnTo>
                  <a:lnTo>
                    <a:pt x="18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54"/>
            <p:cNvSpPr/>
            <p:nvPr/>
          </p:nvSpPr>
          <p:spPr>
            <a:xfrm>
              <a:off x="4450186" y="3045644"/>
              <a:ext cx="36139" cy="29750"/>
            </a:xfrm>
            <a:custGeom>
              <a:avLst/>
              <a:gdLst/>
              <a:ahLst/>
              <a:cxnLst/>
              <a:rect l="l" t="t" r="r" b="b"/>
              <a:pathLst>
                <a:path w="3035" h="2616" extrusionOk="0">
                  <a:moveTo>
                    <a:pt x="2407" y="0"/>
                  </a:moveTo>
                  <a:lnTo>
                    <a:pt x="2239" y="42"/>
                  </a:lnTo>
                  <a:lnTo>
                    <a:pt x="2135" y="126"/>
                  </a:lnTo>
                  <a:lnTo>
                    <a:pt x="2260" y="251"/>
                  </a:lnTo>
                  <a:lnTo>
                    <a:pt x="2239" y="356"/>
                  </a:lnTo>
                  <a:lnTo>
                    <a:pt x="2260" y="460"/>
                  </a:lnTo>
                  <a:lnTo>
                    <a:pt x="2260" y="544"/>
                  </a:lnTo>
                  <a:lnTo>
                    <a:pt x="2072" y="481"/>
                  </a:lnTo>
                  <a:lnTo>
                    <a:pt x="1967" y="314"/>
                  </a:lnTo>
                  <a:lnTo>
                    <a:pt x="1821" y="314"/>
                  </a:lnTo>
                  <a:lnTo>
                    <a:pt x="1758" y="230"/>
                  </a:lnTo>
                  <a:lnTo>
                    <a:pt x="1632" y="126"/>
                  </a:lnTo>
                  <a:lnTo>
                    <a:pt x="1549" y="167"/>
                  </a:lnTo>
                  <a:lnTo>
                    <a:pt x="1444" y="105"/>
                  </a:lnTo>
                  <a:lnTo>
                    <a:pt x="1298" y="126"/>
                  </a:lnTo>
                  <a:lnTo>
                    <a:pt x="1151" y="63"/>
                  </a:lnTo>
                  <a:lnTo>
                    <a:pt x="1026" y="63"/>
                  </a:lnTo>
                  <a:lnTo>
                    <a:pt x="879" y="146"/>
                  </a:lnTo>
                  <a:lnTo>
                    <a:pt x="816" y="105"/>
                  </a:lnTo>
                  <a:lnTo>
                    <a:pt x="670" y="105"/>
                  </a:lnTo>
                  <a:lnTo>
                    <a:pt x="398" y="167"/>
                  </a:lnTo>
                  <a:lnTo>
                    <a:pt x="272" y="167"/>
                  </a:lnTo>
                  <a:lnTo>
                    <a:pt x="168" y="335"/>
                  </a:lnTo>
                  <a:lnTo>
                    <a:pt x="105" y="523"/>
                  </a:lnTo>
                  <a:lnTo>
                    <a:pt x="42" y="649"/>
                  </a:lnTo>
                  <a:lnTo>
                    <a:pt x="0" y="858"/>
                  </a:lnTo>
                  <a:lnTo>
                    <a:pt x="63" y="1088"/>
                  </a:lnTo>
                  <a:lnTo>
                    <a:pt x="168" y="1151"/>
                  </a:lnTo>
                  <a:lnTo>
                    <a:pt x="210" y="1255"/>
                  </a:lnTo>
                  <a:lnTo>
                    <a:pt x="189" y="1486"/>
                  </a:lnTo>
                  <a:lnTo>
                    <a:pt x="189" y="1569"/>
                  </a:lnTo>
                  <a:lnTo>
                    <a:pt x="272" y="1632"/>
                  </a:lnTo>
                  <a:lnTo>
                    <a:pt x="272" y="1779"/>
                  </a:lnTo>
                  <a:lnTo>
                    <a:pt x="356" y="1820"/>
                  </a:lnTo>
                  <a:lnTo>
                    <a:pt x="356" y="1925"/>
                  </a:lnTo>
                  <a:lnTo>
                    <a:pt x="419" y="2051"/>
                  </a:lnTo>
                  <a:lnTo>
                    <a:pt x="482" y="2030"/>
                  </a:lnTo>
                  <a:lnTo>
                    <a:pt x="523" y="2113"/>
                  </a:lnTo>
                  <a:lnTo>
                    <a:pt x="503" y="2218"/>
                  </a:lnTo>
                  <a:lnTo>
                    <a:pt x="565" y="2260"/>
                  </a:lnTo>
                  <a:lnTo>
                    <a:pt x="565" y="2364"/>
                  </a:lnTo>
                  <a:lnTo>
                    <a:pt x="733" y="2364"/>
                  </a:lnTo>
                  <a:lnTo>
                    <a:pt x="733" y="2260"/>
                  </a:lnTo>
                  <a:lnTo>
                    <a:pt x="795" y="2218"/>
                  </a:lnTo>
                  <a:lnTo>
                    <a:pt x="837" y="2155"/>
                  </a:lnTo>
                  <a:lnTo>
                    <a:pt x="837" y="2239"/>
                  </a:lnTo>
                  <a:lnTo>
                    <a:pt x="900" y="2323"/>
                  </a:lnTo>
                  <a:lnTo>
                    <a:pt x="879" y="2406"/>
                  </a:lnTo>
                  <a:lnTo>
                    <a:pt x="816" y="2469"/>
                  </a:lnTo>
                  <a:lnTo>
                    <a:pt x="837" y="2553"/>
                  </a:lnTo>
                  <a:lnTo>
                    <a:pt x="879" y="2574"/>
                  </a:lnTo>
                  <a:lnTo>
                    <a:pt x="921" y="2574"/>
                  </a:lnTo>
                  <a:lnTo>
                    <a:pt x="1026" y="2511"/>
                  </a:lnTo>
                  <a:lnTo>
                    <a:pt x="1026" y="2469"/>
                  </a:lnTo>
                  <a:lnTo>
                    <a:pt x="1088" y="2532"/>
                  </a:lnTo>
                  <a:lnTo>
                    <a:pt x="1214" y="2553"/>
                  </a:lnTo>
                  <a:lnTo>
                    <a:pt x="1235" y="2532"/>
                  </a:lnTo>
                  <a:lnTo>
                    <a:pt x="1340" y="2615"/>
                  </a:lnTo>
                  <a:lnTo>
                    <a:pt x="1444" y="2469"/>
                  </a:lnTo>
                  <a:lnTo>
                    <a:pt x="1570" y="2448"/>
                  </a:lnTo>
                  <a:lnTo>
                    <a:pt x="1632" y="2302"/>
                  </a:lnTo>
                  <a:lnTo>
                    <a:pt x="1758" y="2302"/>
                  </a:lnTo>
                  <a:lnTo>
                    <a:pt x="1821" y="2323"/>
                  </a:lnTo>
                  <a:lnTo>
                    <a:pt x="2093" y="2260"/>
                  </a:lnTo>
                  <a:lnTo>
                    <a:pt x="2197" y="2323"/>
                  </a:lnTo>
                  <a:lnTo>
                    <a:pt x="2239" y="2406"/>
                  </a:lnTo>
                  <a:lnTo>
                    <a:pt x="2407" y="2406"/>
                  </a:lnTo>
                  <a:lnTo>
                    <a:pt x="2365" y="2260"/>
                  </a:lnTo>
                  <a:lnTo>
                    <a:pt x="2386" y="2197"/>
                  </a:lnTo>
                  <a:lnTo>
                    <a:pt x="2281" y="2092"/>
                  </a:lnTo>
                  <a:lnTo>
                    <a:pt x="2156" y="2051"/>
                  </a:lnTo>
                  <a:lnTo>
                    <a:pt x="2135" y="1841"/>
                  </a:lnTo>
                  <a:lnTo>
                    <a:pt x="2239" y="1779"/>
                  </a:lnTo>
                  <a:lnTo>
                    <a:pt x="2448" y="1779"/>
                  </a:lnTo>
                  <a:lnTo>
                    <a:pt x="2511" y="1674"/>
                  </a:lnTo>
                  <a:lnTo>
                    <a:pt x="2679" y="1569"/>
                  </a:lnTo>
                  <a:lnTo>
                    <a:pt x="2825" y="1507"/>
                  </a:lnTo>
                  <a:lnTo>
                    <a:pt x="2867" y="1423"/>
                  </a:lnTo>
                  <a:lnTo>
                    <a:pt x="2930" y="1402"/>
                  </a:lnTo>
                  <a:lnTo>
                    <a:pt x="3034" y="1214"/>
                  </a:lnTo>
                  <a:lnTo>
                    <a:pt x="3013" y="1088"/>
                  </a:lnTo>
                  <a:lnTo>
                    <a:pt x="3034" y="942"/>
                  </a:lnTo>
                  <a:lnTo>
                    <a:pt x="3013" y="837"/>
                  </a:lnTo>
                  <a:lnTo>
                    <a:pt x="3034" y="649"/>
                  </a:lnTo>
                  <a:lnTo>
                    <a:pt x="2930" y="418"/>
                  </a:lnTo>
                  <a:lnTo>
                    <a:pt x="2825" y="356"/>
                  </a:lnTo>
                  <a:lnTo>
                    <a:pt x="2762" y="167"/>
                  </a:lnTo>
                  <a:lnTo>
                    <a:pt x="2679" y="167"/>
                  </a:lnTo>
                  <a:lnTo>
                    <a:pt x="2574" y="126"/>
                  </a:lnTo>
                  <a:lnTo>
                    <a:pt x="2469" y="105"/>
                  </a:lnTo>
                  <a:lnTo>
                    <a:pt x="24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54"/>
            <p:cNvSpPr/>
            <p:nvPr/>
          </p:nvSpPr>
          <p:spPr>
            <a:xfrm>
              <a:off x="4429753" y="2990191"/>
              <a:ext cx="55822" cy="61650"/>
            </a:xfrm>
            <a:custGeom>
              <a:avLst/>
              <a:gdLst/>
              <a:ahLst/>
              <a:cxnLst/>
              <a:rect l="l" t="t" r="r" b="b"/>
              <a:pathLst>
                <a:path w="4688" h="5421" extrusionOk="0">
                  <a:moveTo>
                    <a:pt x="879" y="1"/>
                  </a:moveTo>
                  <a:lnTo>
                    <a:pt x="879" y="85"/>
                  </a:lnTo>
                  <a:lnTo>
                    <a:pt x="817" y="126"/>
                  </a:lnTo>
                  <a:lnTo>
                    <a:pt x="817" y="336"/>
                  </a:lnTo>
                  <a:lnTo>
                    <a:pt x="859" y="440"/>
                  </a:lnTo>
                  <a:lnTo>
                    <a:pt x="859" y="587"/>
                  </a:lnTo>
                  <a:lnTo>
                    <a:pt x="879" y="733"/>
                  </a:lnTo>
                  <a:lnTo>
                    <a:pt x="775" y="712"/>
                  </a:lnTo>
                  <a:lnTo>
                    <a:pt x="649" y="754"/>
                  </a:lnTo>
                  <a:lnTo>
                    <a:pt x="587" y="649"/>
                  </a:lnTo>
                  <a:lnTo>
                    <a:pt x="524" y="608"/>
                  </a:lnTo>
                  <a:lnTo>
                    <a:pt x="419" y="712"/>
                  </a:lnTo>
                  <a:lnTo>
                    <a:pt x="252" y="733"/>
                  </a:lnTo>
                  <a:lnTo>
                    <a:pt x="231" y="838"/>
                  </a:lnTo>
                  <a:lnTo>
                    <a:pt x="189" y="942"/>
                  </a:lnTo>
                  <a:lnTo>
                    <a:pt x="231" y="1026"/>
                  </a:lnTo>
                  <a:lnTo>
                    <a:pt x="105" y="1110"/>
                  </a:lnTo>
                  <a:lnTo>
                    <a:pt x="43" y="1110"/>
                  </a:lnTo>
                  <a:lnTo>
                    <a:pt x="1" y="1256"/>
                  </a:lnTo>
                  <a:lnTo>
                    <a:pt x="43" y="1382"/>
                  </a:lnTo>
                  <a:lnTo>
                    <a:pt x="210" y="1361"/>
                  </a:lnTo>
                  <a:lnTo>
                    <a:pt x="315" y="1486"/>
                  </a:lnTo>
                  <a:lnTo>
                    <a:pt x="335" y="1675"/>
                  </a:lnTo>
                  <a:lnTo>
                    <a:pt x="252" y="1758"/>
                  </a:lnTo>
                  <a:lnTo>
                    <a:pt x="335" y="1884"/>
                  </a:lnTo>
                  <a:lnTo>
                    <a:pt x="440" y="1947"/>
                  </a:lnTo>
                  <a:lnTo>
                    <a:pt x="524" y="1863"/>
                  </a:lnTo>
                  <a:lnTo>
                    <a:pt x="733" y="1863"/>
                  </a:lnTo>
                  <a:lnTo>
                    <a:pt x="754" y="1968"/>
                  </a:lnTo>
                  <a:lnTo>
                    <a:pt x="670" y="2093"/>
                  </a:lnTo>
                  <a:lnTo>
                    <a:pt x="754" y="2198"/>
                  </a:lnTo>
                  <a:lnTo>
                    <a:pt x="733" y="2281"/>
                  </a:lnTo>
                  <a:lnTo>
                    <a:pt x="670" y="2386"/>
                  </a:lnTo>
                  <a:lnTo>
                    <a:pt x="733" y="2512"/>
                  </a:lnTo>
                  <a:lnTo>
                    <a:pt x="733" y="2721"/>
                  </a:lnTo>
                  <a:lnTo>
                    <a:pt x="733" y="3014"/>
                  </a:lnTo>
                  <a:lnTo>
                    <a:pt x="879" y="2930"/>
                  </a:lnTo>
                  <a:lnTo>
                    <a:pt x="1047" y="2909"/>
                  </a:lnTo>
                  <a:lnTo>
                    <a:pt x="1047" y="2784"/>
                  </a:lnTo>
                  <a:lnTo>
                    <a:pt x="1235" y="2700"/>
                  </a:lnTo>
                  <a:lnTo>
                    <a:pt x="1444" y="2805"/>
                  </a:lnTo>
                  <a:lnTo>
                    <a:pt x="1549" y="2805"/>
                  </a:lnTo>
                  <a:lnTo>
                    <a:pt x="1633" y="2930"/>
                  </a:lnTo>
                  <a:lnTo>
                    <a:pt x="1884" y="2909"/>
                  </a:lnTo>
                  <a:lnTo>
                    <a:pt x="2009" y="2637"/>
                  </a:lnTo>
                  <a:lnTo>
                    <a:pt x="2198" y="2595"/>
                  </a:lnTo>
                  <a:lnTo>
                    <a:pt x="2449" y="2679"/>
                  </a:lnTo>
                  <a:lnTo>
                    <a:pt x="2532" y="2826"/>
                  </a:lnTo>
                  <a:lnTo>
                    <a:pt x="2804" y="3014"/>
                  </a:lnTo>
                  <a:lnTo>
                    <a:pt x="2930" y="3118"/>
                  </a:lnTo>
                  <a:lnTo>
                    <a:pt x="2972" y="3244"/>
                  </a:lnTo>
                  <a:lnTo>
                    <a:pt x="2972" y="3328"/>
                  </a:lnTo>
                  <a:lnTo>
                    <a:pt x="2930" y="3411"/>
                  </a:lnTo>
                  <a:lnTo>
                    <a:pt x="2972" y="3537"/>
                  </a:lnTo>
                  <a:lnTo>
                    <a:pt x="2972" y="3725"/>
                  </a:lnTo>
                  <a:lnTo>
                    <a:pt x="2951" y="3788"/>
                  </a:lnTo>
                  <a:lnTo>
                    <a:pt x="3056" y="3872"/>
                  </a:lnTo>
                  <a:lnTo>
                    <a:pt x="3160" y="3997"/>
                  </a:lnTo>
                  <a:lnTo>
                    <a:pt x="3286" y="3997"/>
                  </a:lnTo>
                  <a:lnTo>
                    <a:pt x="3369" y="4060"/>
                  </a:lnTo>
                  <a:lnTo>
                    <a:pt x="3348" y="4102"/>
                  </a:lnTo>
                  <a:lnTo>
                    <a:pt x="3495" y="4206"/>
                  </a:lnTo>
                  <a:lnTo>
                    <a:pt x="3495" y="4290"/>
                  </a:lnTo>
                  <a:lnTo>
                    <a:pt x="3474" y="4416"/>
                  </a:lnTo>
                  <a:lnTo>
                    <a:pt x="3474" y="4499"/>
                  </a:lnTo>
                  <a:lnTo>
                    <a:pt x="3453" y="4604"/>
                  </a:lnTo>
                  <a:lnTo>
                    <a:pt x="3474" y="4688"/>
                  </a:lnTo>
                  <a:lnTo>
                    <a:pt x="3474" y="4897"/>
                  </a:lnTo>
                  <a:lnTo>
                    <a:pt x="3390" y="4981"/>
                  </a:lnTo>
                  <a:lnTo>
                    <a:pt x="3348" y="5002"/>
                  </a:lnTo>
                  <a:lnTo>
                    <a:pt x="3474" y="5106"/>
                  </a:lnTo>
                  <a:lnTo>
                    <a:pt x="3537" y="5190"/>
                  </a:lnTo>
                  <a:lnTo>
                    <a:pt x="3683" y="5190"/>
                  </a:lnTo>
                  <a:lnTo>
                    <a:pt x="3788" y="5357"/>
                  </a:lnTo>
                  <a:lnTo>
                    <a:pt x="3976" y="5420"/>
                  </a:lnTo>
                  <a:lnTo>
                    <a:pt x="3976" y="5336"/>
                  </a:lnTo>
                  <a:lnTo>
                    <a:pt x="3955" y="5232"/>
                  </a:lnTo>
                  <a:lnTo>
                    <a:pt x="3976" y="5127"/>
                  </a:lnTo>
                  <a:lnTo>
                    <a:pt x="3851" y="5002"/>
                  </a:lnTo>
                  <a:lnTo>
                    <a:pt x="3955" y="4918"/>
                  </a:lnTo>
                  <a:lnTo>
                    <a:pt x="4123" y="4876"/>
                  </a:lnTo>
                  <a:lnTo>
                    <a:pt x="4185" y="4981"/>
                  </a:lnTo>
                  <a:lnTo>
                    <a:pt x="4290" y="5002"/>
                  </a:lnTo>
                  <a:lnTo>
                    <a:pt x="4395" y="5043"/>
                  </a:lnTo>
                  <a:lnTo>
                    <a:pt x="4499" y="5043"/>
                  </a:lnTo>
                  <a:lnTo>
                    <a:pt x="4604" y="5002"/>
                  </a:lnTo>
                  <a:lnTo>
                    <a:pt x="4583" y="4813"/>
                  </a:lnTo>
                  <a:lnTo>
                    <a:pt x="4541" y="4730"/>
                  </a:lnTo>
                  <a:lnTo>
                    <a:pt x="4520" y="4604"/>
                  </a:lnTo>
                  <a:lnTo>
                    <a:pt x="4688" y="4478"/>
                  </a:lnTo>
                  <a:lnTo>
                    <a:pt x="4688" y="4311"/>
                  </a:lnTo>
                  <a:lnTo>
                    <a:pt x="4604" y="4311"/>
                  </a:lnTo>
                  <a:lnTo>
                    <a:pt x="4541" y="4248"/>
                  </a:lnTo>
                  <a:lnTo>
                    <a:pt x="4583" y="4081"/>
                  </a:lnTo>
                  <a:lnTo>
                    <a:pt x="4646" y="3997"/>
                  </a:lnTo>
                  <a:lnTo>
                    <a:pt x="4604" y="3934"/>
                  </a:lnTo>
                  <a:lnTo>
                    <a:pt x="4499" y="3976"/>
                  </a:lnTo>
                  <a:lnTo>
                    <a:pt x="4436" y="3955"/>
                  </a:lnTo>
                  <a:lnTo>
                    <a:pt x="4374" y="3851"/>
                  </a:lnTo>
                  <a:lnTo>
                    <a:pt x="4227" y="3851"/>
                  </a:lnTo>
                  <a:lnTo>
                    <a:pt x="4185" y="3788"/>
                  </a:lnTo>
                  <a:lnTo>
                    <a:pt x="4206" y="3683"/>
                  </a:lnTo>
                  <a:lnTo>
                    <a:pt x="4123" y="3662"/>
                  </a:lnTo>
                  <a:lnTo>
                    <a:pt x="4081" y="3662"/>
                  </a:lnTo>
                  <a:lnTo>
                    <a:pt x="3997" y="3579"/>
                  </a:lnTo>
                  <a:lnTo>
                    <a:pt x="3997" y="3516"/>
                  </a:lnTo>
                  <a:lnTo>
                    <a:pt x="3913" y="3411"/>
                  </a:lnTo>
                  <a:lnTo>
                    <a:pt x="3788" y="3411"/>
                  </a:lnTo>
                  <a:lnTo>
                    <a:pt x="3704" y="3349"/>
                  </a:lnTo>
                  <a:lnTo>
                    <a:pt x="3662" y="3223"/>
                  </a:lnTo>
                  <a:lnTo>
                    <a:pt x="3474" y="3014"/>
                  </a:lnTo>
                  <a:lnTo>
                    <a:pt x="3495" y="2930"/>
                  </a:lnTo>
                  <a:lnTo>
                    <a:pt x="3369" y="2784"/>
                  </a:lnTo>
                  <a:lnTo>
                    <a:pt x="3202" y="2700"/>
                  </a:lnTo>
                  <a:lnTo>
                    <a:pt x="3056" y="2491"/>
                  </a:lnTo>
                  <a:lnTo>
                    <a:pt x="2951" y="2491"/>
                  </a:lnTo>
                  <a:lnTo>
                    <a:pt x="2763" y="2386"/>
                  </a:lnTo>
                  <a:lnTo>
                    <a:pt x="2595" y="2386"/>
                  </a:lnTo>
                  <a:lnTo>
                    <a:pt x="2511" y="2219"/>
                  </a:lnTo>
                  <a:lnTo>
                    <a:pt x="2428" y="2219"/>
                  </a:lnTo>
                  <a:lnTo>
                    <a:pt x="2407" y="2156"/>
                  </a:lnTo>
                  <a:lnTo>
                    <a:pt x="2491" y="2072"/>
                  </a:lnTo>
                  <a:lnTo>
                    <a:pt x="2344" y="1905"/>
                  </a:lnTo>
                  <a:lnTo>
                    <a:pt x="2344" y="1842"/>
                  </a:lnTo>
                  <a:lnTo>
                    <a:pt x="2428" y="1842"/>
                  </a:lnTo>
                  <a:lnTo>
                    <a:pt x="2595" y="1758"/>
                  </a:lnTo>
                  <a:lnTo>
                    <a:pt x="2721" y="1758"/>
                  </a:lnTo>
                  <a:lnTo>
                    <a:pt x="2763" y="1675"/>
                  </a:lnTo>
                  <a:lnTo>
                    <a:pt x="2846" y="1465"/>
                  </a:lnTo>
                  <a:lnTo>
                    <a:pt x="2930" y="1445"/>
                  </a:lnTo>
                  <a:lnTo>
                    <a:pt x="2930" y="1361"/>
                  </a:lnTo>
                  <a:lnTo>
                    <a:pt x="2742" y="1319"/>
                  </a:lnTo>
                  <a:lnTo>
                    <a:pt x="2763" y="1214"/>
                  </a:lnTo>
                  <a:lnTo>
                    <a:pt x="2742" y="1110"/>
                  </a:lnTo>
                  <a:lnTo>
                    <a:pt x="2595" y="1068"/>
                  </a:lnTo>
                  <a:lnTo>
                    <a:pt x="2511" y="963"/>
                  </a:lnTo>
                  <a:lnTo>
                    <a:pt x="2344" y="963"/>
                  </a:lnTo>
                  <a:lnTo>
                    <a:pt x="2219" y="1047"/>
                  </a:lnTo>
                  <a:lnTo>
                    <a:pt x="2072" y="1005"/>
                  </a:lnTo>
                  <a:lnTo>
                    <a:pt x="1821" y="1005"/>
                  </a:lnTo>
                  <a:lnTo>
                    <a:pt x="1716" y="796"/>
                  </a:lnTo>
                  <a:lnTo>
                    <a:pt x="1507" y="608"/>
                  </a:lnTo>
                  <a:lnTo>
                    <a:pt x="1570" y="524"/>
                  </a:lnTo>
                  <a:lnTo>
                    <a:pt x="1549" y="398"/>
                  </a:lnTo>
                  <a:lnTo>
                    <a:pt x="1444" y="315"/>
                  </a:lnTo>
                  <a:lnTo>
                    <a:pt x="1340" y="168"/>
                  </a:lnTo>
                  <a:lnTo>
                    <a:pt x="1151" y="85"/>
                  </a:lnTo>
                  <a:lnTo>
                    <a:pt x="10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54"/>
            <p:cNvSpPr/>
            <p:nvPr/>
          </p:nvSpPr>
          <p:spPr>
            <a:xfrm>
              <a:off x="4413309" y="3004475"/>
              <a:ext cx="58061" cy="103285"/>
            </a:xfrm>
            <a:custGeom>
              <a:avLst/>
              <a:gdLst/>
              <a:ahLst/>
              <a:cxnLst/>
              <a:rect l="l" t="t" r="r" b="b"/>
              <a:pathLst>
                <a:path w="4876" h="9082" extrusionOk="0">
                  <a:moveTo>
                    <a:pt x="1361" y="0"/>
                  </a:moveTo>
                  <a:lnTo>
                    <a:pt x="1193" y="21"/>
                  </a:lnTo>
                  <a:lnTo>
                    <a:pt x="1068" y="63"/>
                  </a:lnTo>
                  <a:lnTo>
                    <a:pt x="1068" y="126"/>
                  </a:lnTo>
                  <a:lnTo>
                    <a:pt x="1110" y="209"/>
                  </a:lnTo>
                  <a:lnTo>
                    <a:pt x="1089" y="293"/>
                  </a:lnTo>
                  <a:lnTo>
                    <a:pt x="921" y="272"/>
                  </a:lnTo>
                  <a:lnTo>
                    <a:pt x="859" y="314"/>
                  </a:lnTo>
                  <a:lnTo>
                    <a:pt x="859" y="481"/>
                  </a:lnTo>
                  <a:lnTo>
                    <a:pt x="838" y="523"/>
                  </a:lnTo>
                  <a:lnTo>
                    <a:pt x="691" y="523"/>
                  </a:lnTo>
                  <a:lnTo>
                    <a:pt x="566" y="628"/>
                  </a:lnTo>
                  <a:lnTo>
                    <a:pt x="335" y="544"/>
                  </a:lnTo>
                  <a:lnTo>
                    <a:pt x="252" y="691"/>
                  </a:lnTo>
                  <a:lnTo>
                    <a:pt x="273" y="858"/>
                  </a:lnTo>
                  <a:lnTo>
                    <a:pt x="210" y="942"/>
                  </a:lnTo>
                  <a:lnTo>
                    <a:pt x="210" y="1130"/>
                  </a:lnTo>
                  <a:lnTo>
                    <a:pt x="231" y="1214"/>
                  </a:lnTo>
                  <a:lnTo>
                    <a:pt x="126" y="1277"/>
                  </a:lnTo>
                  <a:lnTo>
                    <a:pt x="1" y="1360"/>
                  </a:lnTo>
                  <a:lnTo>
                    <a:pt x="1" y="1444"/>
                  </a:lnTo>
                  <a:lnTo>
                    <a:pt x="63" y="1465"/>
                  </a:lnTo>
                  <a:lnTo>
                    <a:pt x="168" y="1653"/>
                  </a:lnTo>
                  <a:lnTo>
                    <a:pt x="252" y="1737"/>
                  </a:lnTo>
                  <a:lnTo>
                    <a:pt x="315" y="1800"/>
                  </a:lnTo>
                  <a:lnTo>
                    <a:pt x="440" y="1904"/>
                  </a:lnTo>
                  <a:lnTo>
                    <a:pt x="587" y="2197"/>
                  </a:lnTo>
                  <a:lnTo>
                    <a:pt x="670" y="2260"/>
                  </a:lnTo>
                  <a:lnTo>
                    <a:pt x="754" y="2386"/>
                  </a:lnTo>
                  <a:lnTo>
                    <a:pt x="754" y="2511"/>
                  </a:lnTo>
                  <a:lnTo>
                    <a:pt x="879" y="2574"/>
                  </a:lnTo>
                  <a:lnTo>
                    <a:pt x="879" y="2699"/>
                  </a:lnTo>
                  <a:lnTo>
                    <a:pt x="775" y="2741"/>
                  </a:lnTo>
                  <a:lnTo>
                    <a:pt x="754" y="2825"/>
                  </a:lnTo>
                  <a:lnTo>
                    <a:pt x="796" y="3118"/>
                  </a:lnTo>
                  <a:lnTo>
                    <a:pt x="775" y="3222"/>
                  </a:lnTo>
                  <a:lnTo>
                    <a:pt x="670" y="3264"/>
                  </a:lnTo>
                  <a:lnTo>
                    <a:pt x="754" y="3474"/>
                  </a:lnTo>
                  <a:lnTo>
                    <a:pt x="754" y="3578"/>
                  </a:lnTo>
                  <a:lnTo>
                    <a:pt x="900" y="3766"/>
                  </a:lnTo>
                  <a:lnTo>
                    <a:pt x="1089" y="3892"/>
                  </a:lnTo>
                  <a:lnTo>
                    <a:pt x="1256" y="4059"/>
                  </a:lnTo>
                  <a:lnTo>
                    <a:pt x="1298" y="4311"/>
                  </a:lnTo>
                  <a:lnTo>
                    <a:pt x="1277" y="4394"/>
                  </a:lnTo>
                  <a:lnTo>
                    <a:pt x="1298" y="4520"/>
                  </a:lnTo>
                  <a:lnTo>
                    <a:pt x="1277" y="4624"/>
                  </a:lnTo>
                  <a:lnTo>
                    <a:pt x="1361" y="4708"/>
                  </a:lnTo>
                  <a:lnTo>
                    <a:pt x="1382" y="4896"/>
                  </a:lnTo>
                  <a:lnTo>
                    <a:pt x="1424" y="5001"/>
                  </a:lnTo>
                  <a:lnTo>
                    <a:pt x="1403" y="5147"/>
                  </a:lnTo>
                  <a:lnTo>
                    <a:pt x="1486" y="5294"/>
                  </a:lnTo>
                  <a:lnTo>
                    <a:pt x="1486" y="5461"/>
                  </a:lnTo>
                  <a:lnTo>
                    <a:pt x="1403" y="5524"/>
                  </a:lnTo>
                  <a:lnTo>
                    <a:pt x="1277" y="5880"/>
                  </a:lnTo>
                  <a:lnTo>
                    <a:pt x="1152" y="5963"/>
                  </a:lnTo>
                  <a:lnTo>
                    <a:pt x="1152" y="6131"/>
                  </a:lnTo>
                  <a:lnTo>
                    <a:pt x="1089" y="6194"/>
                  </a:lnTo>
                  <a:lnTo>
                    <a:pt x="1068" y="6298"/>
                  </a:lnTo>
                  <a:lnTo>
                    <a:pt x="1047" y="6487"/>
                  </a:lnTo>
                  <a:lnTo>
                    <a:pt x="1089" y="6487"/>
                  </a:lnTo>
                  <a:lnTo>
                    <a:pt x="1005" y="6591"/>
                  </a:lnTo>
                  <a:lnTo>
                    <a:pt x="1047" y="6654"/>
                  </a:lnTo>
                  <a:lnTo>
                    <a:pt x="963" y="6779"/>
                  </a:lnTo>
                  <a:lnTo>
                    <a:pt x="1047" y="6779"/>
                  </a:lnTo>
                  <a:lnTo>
                    <a:pt x="984" y="6863"/>
                  </a:lnTo>
                  <a:lnTo>
                    <a:pt x="921" y="6863"/>
                  </a:lnTo>
                  <a:lnTo>
                    <a:pt x="921" y="7072"/>
                  </a:lnTo>
                  <a:lnTo>
                    <a:pt x="859" y="7114"/>
                  </a:lnTo>
                  <a:lnTo>
                    <a:pt x="879" y="7282"/>
                  </a:lnTo>
                  <a:lnTo>
                    <a:pt x="859" y="7324"/>
                  </a:lnTo>
                  <a:lnTo>
                    <a:pt x="879" y="7533"/>
                  </a:lnTo>
                  <a:lnTo>
                    <a:pt x="921" y="7616"/>
                  </a:lnTo>
                  <a:lnTo>
                    <a:pt x="1005" y="7616"/>
                  </a:lnTo>
                  <a:lnTo>
                    <a:pt x="984" y="7512"/>
                  </a:lnTo>
                  <a:lnTo>
                    <a:pt x="1110" y="7449"/>
                  </a:lnTo>
                  <a:lnTo>
                    <a:pt x="1089" y="7512"/>
                  </a:lnTo>
                  <a:lnTo>
                    <a:pt x="1172" y="7554"/>
                  </a:lnTo>
                  <a:lnTo>
                    <a:pt x="1172" y="7637"/>
                  </a:lnTo>
                  <a:lnTo>
                    <a:pt x="1277" y="7658"/>
                  </a:lnTo>
                  <a:lnTo>
                    <a:pt x="1319" y="7868"/>
                  </a:lnTo>
                  <a:lnTo>
                    <a:pt x="1424" y="7868"/>
                  </a:lnTo>
                  <a:lnTo>
                    <a:pt x="1570" y="8035"/>
                  </a:lnTo>
                  <a:lnTo>
                    <a:pt x="1570" y="8119"/>
                  </a:lnTo>
                  <a:lnTo>
                    <a:pt x="1675" y="8140"/>
                  </a:lnTo>
                  <a:lnTo>
                    <a:pt x="1696" y="8244"/>
                  </a:lnTo>
                  <a:lnTo>
                    <a:pt x="1779" y="8244"/>
                  </a:lnTo>
                  <a:lnTo>
                    <a:pt x="1779" y="8286"/>
                  </a:lnTo>
                  <a:lnTo>
                    <a:pt x="1716" y="8370"/>
                  </a:lnTo>
                  <a:lnTo>
                    <a:pt x="1716" y="8391"/>
                  </a:lnTo>
                  <a:lnTo>
                    <a:pt x="1968" y="8579"/>
                  </a:lnTo>
                  <a:lnTo>
                    <a:pt x="2009" y="8663"/>
                  </a:lnTo>
                  <a:lnTo>
                    <a:pt x="2051" y="8537"/>
                  </a:lnTo>
                  <a:lnTo>
                    <a:pt x="2135" y="8453"/>
                  </a:lnTo>
                  <a:lnTo>
                    <a:pt x="2240" y="8537"/>
                  </a:lnTo>
                  <a:lnTo>
                    <a:pt x="2407" y="8579"/>
                  </a:lnTo>
                  <a:lnTo>
                    <a:pt x="2428" y="8642"/>
                  </a:lnTo>
                  <a:lnTo>
                    <a:pt x="2553" y="8642"/>
                  </a:lnTo>
                  <a:lnTo>
                    <a:pt x="2616" y="8704"/>
                  </a:lnTo>
                  <a:lnTo>
                    <a:pt x="2616" y="8893"/>
                  </a:lnTo>
                  <a:lnTo>
                    <a:pt x="2532" y="8976"/>
                  </a:lnTo>
                  <a:lnTo>
                    <a:pt x="2532" y="9060"/>
                  </a:lnTo>
                  <a:lnTo>
                    <a:pt x="2679" y="9081"/>
                  </a:lnTo>
                  <a:lnTo>
                    <a:pt x="2825" y="8976"/>
                  </a:lnTo>
                  <a:lnTo>
                    <a:pt x="2930" y="8976"/>
                  </a:lnTo>
                  <a:lnTo>
                    <a:pt x="2993" y="9018"/>
                  </a:lnTo>
                  <a:lnTo>
                    <a:pt x="3076" y="8976"/>
                  </a:lnTo>
                  <a:lnTo>
                    <a:pt x="3076" y="8872"/>
                  </a:lnTo>
                  <a:lnTo>
                    <a:pt x="3097" y="8851"/>
                  </a:lnTo>
                  <a:lnTo>
                    <a:pt x="3076" y="8788"/>
                  </a:lnTo>
                  <a:lnTo>
                    <a:pt x="2972" y="8704"/>
                  </a:lnTo>
                  <a:lnTo>
                    <a:pt x="2930" y="8642"/>
                  </a:lnTo>
                  <a:lnTo>
                    <a:pt x="2846" y="8474"/>
                  </a:lnTo>
                  <a:lnTo>
                    <a:pt x="2742" y="8432"/>
                  </a:lnTo>
                  <a:lnTo>
                    <a:pt x="2637" y="8432"/>
                  </a:lnTo>
                  <a:lnTo>
                    <a:pt x="2574" y="8453"/>
                  </a:lnTo>
                  <a:lnTo>
                    <a:pt x="2491" y="8391"/>
                  </a:lnTo>
                  <a:lnTo>
                    <a:pt x="2344" y="8244"/>
                  </a:lnTo>
                  <a:lnTo>
                    <a:pt x="2260" y="8160"/>
                  </a:lnTo>
                  <a:lnTo>
                    <a:pt x="2260" y="8056"/>
                  </a:lnTo>
                  <a:lnTo>
                    <a:pt x="2219" y="8035"/>
                  </a:lnTo>
                  <a:lnTo>
                    <a:pt x="2198" y="8140"/>
                  </a:lnTo>
                  <a:lnTo>
                    <a:pt x="2030" y="8056"/>
                  </a:lnTo>
                  <a:lnTo>
                    <a:pt x="2051" y="7972"/>
                  </a:lnTo>
                  <a:lnTo>
                    <a:pt x="2135" y="7930"/>
                  </a:lnTo>
                  <a:lnTo>
                    <a:pt x="2156" y="7951"/>
                  </a:lnTo>
                  <a:lnTo>
                    <a:pt x="2198" y="7930"/>
                  </a:lnTo>
                  <a:lnTo>
                    <a:pt x="2219" y="7868"/>
                  </a:lnTo>
                  <a:lnTo>
                    <a:pt x="2156" y="7637"/>
                  </a:lnTo>
                  <a:lnTo>
                    <a:pt x="2114" y="7616"/>
                  </a:lnTo>
                  <a:lnTo>
                    <a:pt x="2114" y="7533"/>
                  </a:lnTo>
                  <a:lnTo>
                    <a:pt x="2030" y="7428"/>
                  </a:lnTo>
                  <a:lnTo>
                    <a:pt x="2009" y="7344"/>
                  </a:lnTo>
                  <a:lnTo>
                    <a:pt x="2009" y="7386"/>
                  </a:lnTo>
                  <a:lnTo>
                    <a:pt x="2009" y="7449"/>
                  </a:lnTo>
                  <a:lnTo>
                    <a:pt x="1947" y="7449"/>
                  </a:lnTo>
                  <a:lnTo>
                    <a:pt x="1884" y="7324"/>
                  </a:lnTo>
                  <a:lnTo>
                    <a:pt x="1821" y="7303"/>
                  </a:lnTo>
                  <a:lnTo>
                    <a:pt x="1842" y="7177"/>
                  </a:lnTo>
                  <a:lnTo>
                    <a:pt x="1800" y="7114"/>
                  </a:lnTo>
                  <a:lnTo>
                    <a:pt x="1779" y="6989"/>
                  </a:lnTo>
                  <a:lnTo>
                    <a:pt x="1716" y="6926"/>
                  </a:lnTo>
                  <a:lnTo>
                    <a:pt x="1633" y="6926"/>
                  </a:lnTo>
                  <a:lnTo>
                    <a:pt x="1612" y="6905"/>
                  </a:lnTo>
                  <a:lnTo>
                    <a:pt x="1570" y="6968"/>
                  </a:lnTo>
                  <a:lnTo>
                    <a:pt x="1528" y="7010"/>
                  </a:lnTo>
                  <a:lnTo>
                    <a:pt x="1486" y="7031"/>
                  </a:lnTo>
                  <a:lnTo>
                    <a:pt x="1424" y="6989"/>
                  </a:lnTo>
                  <a:lnTo>
                    <a:pt x="1486" y="6884"/>
                  </a:lnTo>
                  <a:lnTo>
                    <a:pt x="1382" y="6717"/>
                  </a:lnTo>
                  <a:lnTo>
                    <a:pt x="1382" y="6654"/>
                  </a:lnTo>
                  <a:lnTo>
                    <a:pt x="1361" y="6507"/>
                  </a:lnTo>
                  <a:lnTo>
                    <a:pt x="1361" y="6466"/>
                  </a:lnTo>
                  <a:lnTo>
                    <a:pt x="1403" y="6382"/>
                  </a:lnTo>
                  <a:lnTo>
                    <a:pt x="1382" y="6361"/>
                  </a:lnTo>
                  <a:lnTo>
                    <a:pt x="1319" y="6361"/>
                  </a:lnTo>
                  <a:lnTo>
                    <a:pt x="1382" y="6256"/>
                  </a:lnTo>
                  <a:lnTo>
                    <a:pt x="1382" y="6131"/>
                  </a:lnTo>
                  <a:lnTo>
                    <a:pt x="1507" y="5943"/>
                  </a:lnTo>
                  <a:lnTo>
                    <a:pt x="1528" y="5503"/>
                  </a:lnTo>
                  <a:lnTo>
                    <a:pt x="1612" y="5399"/>
                  </a:lnTo>
                  <a:lnTo>
                    <a:pt x="1633" y="5252"/>
                  </a:lnTo>
                  <a:lnTo>
                    <a:pt x="1716" y="5147"/>
                  </a:lnTo>
                  <a:lnTo>
                    <a:pt x="1737" y="5001"/>
                  </a:lnTo>
                  <a:lnTo>
                    <a:pt x="1696" y="4980"/>
                  </a:lnTo>
                  <a:lnTo>
                    <a:pt x="1716" y="4896"/>
                  </a:lnTo>
                  <a:lnTo>
                    <a:pt x="1716" y="4771"/>
                  </a:lnTo>
                  <a:lnTo>
                    <a:pt x="1779" y="4666"/>
                  </a:lnTo>
                  <a:lnTo>
                    <a:pt x="1779" y="4562"/>
                  </a:lnTo>
                  <a:lnTo>
                    <a:pt x="1675" y="4520"/>
                  </a:lnTo>
                  <a:lnTo>
                    <a:pt x="1696" y="4457"/>
                  </a:lnTo>
                  <a:lnTo>
                    <a:pt x="1696" y="4415"/>
                  </a:lnTo>
                  <a:lnTo>
                    <a:pt x="1800" y="4415"/>
                  </a:lnTo>
                  <a:lnTo>
                    <a:pt x="1821" y="4394"/>
                  </a:lnTo>
                  <a:lnTo>
                    <a:pt x="1884" y="4415"/>
                  </a:lnTo>
                  <a:lnTo>
                    <a:pt x="1926" y="4415"/>
                  </a:lnTo>
                  <a:lnTo>
                    <a:pt x="2030" y="4373"/>
                  </a:lnTo>
                  <a:lnTo>
                    <a:pt x="2051" y="4394"/>
                  </a:lnTo>
                  <a:lnTo>
                    <a:pt x="2135" y="4394"/>
                  </a:lnTo>
                  <a:lnTo>
                    <a:pt x="2219" y="4415"/>
                  </a:lnTo>
                  <a:lnTo>
                    <a:pt x="2260" y="4499"/>
                  </a:lnTo>
                  <a:lnTo>
                    <a:pt x="2219" y="4520"/>
                  </a:lnTo>
                  <a:lnTo>
                    <a:pt x="2219" y="4687"/>
                  </a:lnTo>
                  <a:lnTo>
                    <a:pt x="2260" y="4792"/>
                  </a:lnTo>
                  <a:lnTo>
                    <a:pt x="2240" y="4813"/>
                  </a:lnTo>
                  <a:lnTo>
                    <a:pt x="2198" y="4917"/>
                  </a:lnTo>
                  <a:lnTo>
                    <a:pt x="2302" y="4896"/>
                  </a:lnTo>
                  <a:lnTo>
                    <a:pt x="2365" y="4917"/>
                  </a:lnTo>
                  <a:lnTo>
                    <a:pt x="2470" y="4896"/>
                  </a:lnTo>
                  <a:lnTo>
                    <a:pt x="2616" y="4917"/>
                  </a:lnTo>
                  <a:lnTo>
                    <a:pt x="2658" y="4980"/>
                  </a:lnTo>
                  <a:lnTo>
                    <a:pt x="2658" y="4938"/>
                  </a:lnTo>
                  <a:lnTo>
                    <a:pt x="2658" y="4917"/>
                  </a:lnTo>
                  <a:lnTo>
                    <a:pt x="2721" y="4875"/>
                  </a:lnTo>
                  <a:lnTo>
                    <a:pt x="2784" y="4896"/>
                  </a:lnTo>
                  <a:lnTo>
                    <a:pt x="2951" y="5043"/>
                  </a:lnTo>
                  <a:lnTo>
                    <a:pt x="3014" y="5085"/>
                  </a:lnTo>
                  <a:lnTo>
                    <a:pt x="3014" y="5127"/>
                  </a:lnTo>
                  <a:lnTo>
                    <a:pt x="3076" y="5127"/>
                  </a:lnTo>
                  <a:lnTo>
                    <a:pt x="3181" y="5231"/>
                  </a:lnTo>
                  <a:lnTo>
                    <a:pt x="3202" y="5252"/>
                  </a:lnTo>
                  <a:lnTo>
                    <a:pt x="3244" y="5252"/>
                  </a:lnTo>
                  <a:lnTo>
                    <a:pt x="3244" y="5189"/>
                  </a:lnTo>
                  <a:lnTo>
                    <a:pt x="3286" y="5189"/>
                  </a:lnTo>
                  <a:lnTo>
                    <a:pt x="3286" y="5106"/>
                  </a:lnTo>
                  <a:lnTo>
                    <a:pt x="3307" y="4875"/>
                  </a:lnTo>
                  <a:lnTo>
                    <a:pt x="3265" y="4771"/>
                  </a:lnTo>
                  <a:lnTo>
                    <a:pt x="3160" y="4708"/>
                  </a:lnTo>
                  <a:lnTo>
                    <a:pt x="3097" y="4478"/>
                  </a:lnTo>
                  <a:lnTo>
                    <a:pt x="3139" y="4269"/>
                  </a:lnTo>
                  <a:lnTo>
                    <a:pt x="3202" y="4143"/>
                  </a:lnTo>
                  <a:lnTo>
                    <a:pt x="3265" y="3955"/>
                  </a:lnTo>
                  <a:lnTo>
                    <a:pt x="3369" y="3787"/>
                  </a:lnTo>
                  <a:lnTo>
                    <a:pt x="3495" y="3787"/>
                  </a:lnTo>
                  <a:lnTo>
                    <a:pt x="3767" y="3725"/>
                  </a:lnTo>
                  <a:lnTo>
                    <a:pt x="3913" y="3725"/>
                  </a:lnTo>
                  <a:lnTo>
                    <a:pt x="3976" y="3766"/>
                  </a:lnTo>
                  <a:lnTo>
                    <a:pt x="4123" y="3683"/>
                  </a:lnTo>
                  <a:lnTo>
                    <a:pt x="4248" y="3683"/>
                  </a:lnTo>
                  <a:lnTo>
                    <a:pt x="4395" y="3746"/>
                  </a:lnTo>
                  <a:lnTo>
                    <a:pt x="4541" y="3725"/>
                  </a:lnTo>
                  <a:lnTo>
                    <a:pt x="4646" y="3787"/>
                  </a:lnTo>
                  <a:lnTo>
                    <a:pt x="4771" y="3725"/>
                  </a:lnTo>
                  <a:lnTo>
                    <a:pt x="4855" y="3641"/>
                  </a:lnTo>
                  <a:lnTo>
                    <a:pt x="4855" y="3432"/>
                  </a:lnTo>
                  <a:lnTo>
                    <a:pt x="4834" y="3348"/>
                  </a:lnTo>
                  <a:lnTo>
                    <a:pt x="4855" y="3243"/>
                  </a:lnTo>
                  <a:lnTo>
                    <a:pt x="4855" y="3160"/>
                  </a:lnTo>
                  <a:lnTo>
                    <a:pt x="4876" y="3034"/>
                  </a:lnTo>
                  <a:lnTo>
                    <a:pt x="4876" y="2950"/>
                  </a:lnTo>
                  <a:lnTo>
                    <a:pt x="4729" y="2846"/>
                  </a:lnTo>
                  <a:lnTo>
                    <a:pt x="4750" y="2804"/>
                  </a:lnTo>
                  <a:lnTo>
                    <a:pt x="4667" y="2741"/>
                  </a:lnTo>
                  <a:lnTo>
                    <a:pt x="4541" y="2741"/>
                  </a:lnTo>
                  <a:lnTo>
                    <a:pt x="4437" y="2616"/>
                  </a:lnTo>
                  <a:lnTo>
                    <a:pt x="4332" y="2532"/>
                  </a:lnTo>
                  <a:lnTo>
                    <a:pt x="4353" y="2469"/>
                  </a:lnTo>
                  <a:lnTo>
                    <a:pt x="4353" y="2281"/>
                  </a:lnTo>
                  <a:lnTo>
                    <a:pt x="4311" y="2155"/>
                  </a:lnTo>
                  <a:lnTo>
                    <a:pt x="4353" y="2072"/>
                  </a:lnTo>
                  <a:lnTo>
                    <a:pt x="4353" y="1988"/>
                  </a:lnTo>
                  <a:lnTo>
                    <a:pt x="4311" y="1862"/>
                  </a:lnTo>
                  <a:lnTo>
                    <a:pt x="4185" y="1758"/>
                  </a:lnTo>
                  <a:lnTo>
                    <a:pt x="3913" y="1570"/>
                  </a:lnTo>
                  <a:lnTo>
                    <a:pt x="3830" y="1423"/>
                  </a:lnTo>
                  <a:lnTo>
                    <a:pt x="3579" y="1339"/>
                  </a:lnTo>
                  <a:lnTo>
                    <a:pt x="3390" y="1381"/>
                  </a:lnTo>
                  <a:lnTo>
                    <a:pt x="3265" y="1653"/>
                  </a:lnTo>
                  <a:lnTo>
                    <a:pt x="3014" y="1674"/>
                  </a:lnTo>
                  <a:lnTo>
                    <a:pt x="2930" y="1549"/>
                  </a:lnTo>
                  <a:lnTo>
                    <a:pt x="2825" y="1549"/>
                  </a:lnTo>
                  <a:lnTo>
                    <a:pt x="2616" y="1444"/>
                  </a:lnTo>
                  <a:lnTo>
                    <a:pt x="2428" y="1528"/>
                  </a:lnTo>
                  <a:lnTo>
                    <a:pt x="2428" y="1653"/>
                  </a:lnTo>
                  <a:lnTo>
                    <a:pt x="2260" y="1674"/>
                  </a:lnTo>
                  <a:lnTo>
                    <a:pt x="2114" y="1758"/>
                  </a:lnTo>
                  <a:lnTo>
                    <a:pt x="2114" y="1465"/>
                  </a:lnTo>
                  <a:lnTo>
                    <a:pt x="2114" y="1256"/>
                  </a:lnTo>
                  <a:lnTo>
                    <a:pt x="2051" y="1130"/>
                  </a:lnTo>
                  <a:lnTo>
                    <a:pt x="2114" y="1025"/>
                  </a:lnTo>
                  <a:lnTo>
                    <a:pt x="2135" y="942"/>
                  </a:lnTo>
                  <a:lnTo>
                    <a:pt x="2051" y="837"/>
                  </a:lnTo>
                  <a:lnTo>
                    <a:pt x="2135" y="712"/>
                  </a:lnTo>
                  <a:lnTo>
                    <a:pt x="2114" y="607"/>
                  </a:lnTo>
                  <a:lnTo>
                    <a:pt x="1905" y="607"/>
                  </a:lnTo>
                  <a:lnTo>
                    <a:pt x="1821" y="691"/>
                  </a:lnTo>
                  <a:lnTo>
                    <a:pt x="1716" y="628"/>
                  </a:lnTo>
                  <a:lnTo>
                    <a:pt x="1633" y="502"/>
                  </a:lnTo>
                  <a:lnTo>
                    <a:pt x="1716" y="419"/>
                  </a:lnTo>
                  <a:lnTo>
                    <a:pt x="1696" y="230"/>
                  </a:lnTo>
                  <a:lnTo>
                    <a:pt x="1591" y="105"/>
                  </a:lnTo>
                  <a:lnTo>
                    <a:pt x="1424" y="126"/>
                  </a:lnTo>
                  <a:lnTo>
                    <a:pt x="13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54"/>
            <p:cNvSpPr/>
            <p:nvPr/>
          </p:nvSpPr>
          <p:spPr>
            <a:xfrm>
              <a:off x="4375443" y="2948079"/>
              <a:ext cx="61050" cy="131125"/>
            </a:xfrm>
            <a:custGeom>
              <a:avLst/>
              <a:gdLst/>
              <a:ahLst/>
              <a:cxnLst/>
              <a:rect l="l" t="t" r="r" b="b"/>
              <a:pathLst>
                <a:path w="5127" h="11530" extrusionOk="0">
                  <a:moveTo>
                    <a:pt x="2407" y="0"/>
                  </a:moveTo>
                  <a:lnTo>
                    <a:pt x="2302" y="42"/>
                  </a:lnTo>
                  <a:lnTo>
                    <a:pt x="2344" y="63"/>
                  </a:lnTo>
                  <a:lnTo>
                    <a:pt x="2365" y="147"/>
                  </a:lnTo>
                  <a:lnTo>
                    <a:pt x="2260" y="251"/>
                  </a:lnTo>
                  <a:lnTo>
                    <a:pt x="2260" y="419"/>
                  </a:lnTo>
                  <a:lnTo>
                    <a:pt x="2281" y="523"/>
                  </a:lnTo>
                  <a:lnTo>
                    <a:pt x="2155" y="461"/>
                  </a:lnTo>
                  <a:lnTo>
                    <a:pt x="2072" y="377"/>
                  </a:lnTo>
                  <a:lnTo>
                    <a:pt x="1925" y="482"/>
                  </a:lnTo>
                  <a:lnTo>
                    <a:pt x="1716" y="544"/>
                  </a:lnTo>
                  <a:lnTo>
                    <a:pt x="1653" y="691"/>
                  </a:lnTo>
                  <a:lnTo>
                    <a:pt x="1528" y="858"/>
                  </a:lnTo>
                  <a:lnTo>
                    <a:pt x="1402" y="900"/>
                  </a:lnTo>
                  <a:lnTo>
                    <a:pt x="1214" y="1193"/>
                  </a:lnTo>
                  <a:lnTo>
                    <a:pt x="1193" y="1360"/>
                  </a:lnTo>
                  <a:lnTo>
                    <a:pt x="1235" y="1402"/>
                  </a:lnTo>
                  <a:lnTo>
                    <a:pt x="1151" y="1632"/>
                  </a:lnTo>
                  <a:lnTo>
                    <a:pt x="1005" y="1904"/>
                  </a:lnTo>
                  <a:lnTo>
                    <a:pt x="1005" y="2009"/>
                  </a:lnTo>
                  <a:lnTo>
                    <a:pt x="1130" y="2051"/>
                  </a:lnTo>
                  <a:lnTo>
                    <a:pt x="1005" y="2365"/>
                  </a:lnTo>
                  <a:lnTo>
                    <a:pt x="942" y="2616"/>
                  </a:lnTo>
                  <a:lnTo>
                    <a:pt x="879" y="2825"/>
                  </a:lnTo>
                  <a:lnTo>
                    <a:pt x="712" y="2825"/>
                  </a:lnTo>
                  <a:lnTo>
                    <a:pt x="607" y="2783"/>
                  </a:lnTo>
                  <a:lnTo>
                    <a:pt x="502" y="2783"/>
                  </a:lnTo>
                  <a:lnTo>
                    <a:pt x="565" y="3076"/>
                  </a:lnTo>
                  <a:lnTo>
                    <a:pt x="565" y="3202"/>
                  </a:lnTo>
                  <a:lnTo>
                    <a:pt x="565" y="3411"/>
                  </a:lnTo>
                  <a:lnTo>
                    <a:pt x="419" y="3411"/>
                  </a:lnTo>
                  <a:lnTo>
                    <a:pt x="440" y="3578"/>
                  </a:lnTo>
                  <a:lnTo>
                    <a:pt x="419" y="3704"/>
                  </a:lnTo>
                  <a:lnTo>
                    <a:pt x="440" y="3808"/>
                  </a:lnTo>
                  <a:lnTo>
                    <a:pt x="398" y="4018"/>
                  </a:lnTo>
                  <a:lnTo>
                    <a:pt x="314" y="4039"/>
                  </a:lnTo>
                  <a:lnTo>
                    <a:pt x="272" y="4018"/>
                  </a:lnTo>
                  <a:lnTo>
                    <a:pt x="251" y="4122"/>
                  </a:lnTo>
                  <a:lnTo>
                    <a:pt x="251" y="4206"/>
                  </a:lnTo>
                  <a:lnTo>
                    <a:pt x="251" y="4332"/>
                  </a:lnTo>
                  <a:lnTo>
                    <a:pt x="189" y="4457"/>
                  </a:lnTo>
                  <a:lnTo>
                    <a:pt x="147" y="4436"/>
                  </a:lnTo>
                  <a:lnTo>
                    <a:pt x="42" y="4562"/>
                  </a:lnTo>
                  <a:lnTo>
                    <a:pt x="0" y="4666"/>
                  </a:lnTo>
                  <a:lnTo>
                    <a:pt x="0" y="4729"/>
                  </a:lnTo>
                  <a:lnTo>
                    <a:pt x="84" y="4834"/>
                  </a:lnTo>
                  <a:lnTo>
                    <a:pt x="105" y="4980"/>
                  </a:lnTo>
                  <a:lnTo>
                    <a:pt x="377" y="5231"/>
                  </a:lnTo>
                  <a:lnTo>
                    <a:pt x="377" y="5231"/>
                  </a:lnTo>
                  <a:lnTo>
                    <a:pt x="314" y="5127"/>
                  </a:lnTo>
                  <a:lnTo>
                    <a:pt x="314" y="5064"/>
                  </a:lnTo>
                  <a:lnTo>
                    <a:pt x="398" y="5148"/>
                  </a:lnTo>
                  <a:lnTo>
                    <a:pt x="523" y="5148"/>
                  </a:lnTo>
                  <a:lnTo>
                    <a:pt x="419" y="5231"/>
                  </a:lnTo>
                  <a:lnTo>
                    <a:pt x="440" y="5273"/>
                  </a:lnTo>
                  <a:lnTo>
                    <a:pt x="565" y="5273"/>
                  </a:lnTo>
                  <a:lnTo>
                    <a:pt x="565" y="5189"/>
                  </a:lnTo>
                  <a:lnTo>
                    <a:pt x="586" y="5273"/>
                  </a:lnTo>
                  <a:lnTo>
                    <a:pt x="691" y="5273"/>
                  </a:lnTo>
                  <a:lnTo>
                    <a:pt x="733" y="5357"/>
                  </a:lnTo>
                  <a:lnTo>
                    <a:pt x="921" y="5399"/>
                  </a:lnTo>
                  <a:lnTo>
                    <a:pt x="1026" y="5566"/>
                  </a:lnTo>
                  <a:lnTo>
                    <a:pt x="1026" y="5671"/>
                  </a:lnTo>
                  <a:lnTo>
                    <a:pt x="942" y="5692"/>
                  </a:lnTo>
                  <a:lnTo>
                    <a:pt x="900" y="5608"/>
                  </a:lnTo>
                  <a:lnTo>
                    <a:pt x="816" y="5671"/>
                  </a:lnTo>
                  <a:lnTo>
                    <a:pt x="900" y="5754"/>
                  </a:lnTo>
                  <a:lnTo>
                    <a:pt x="921" y="5775"/>
                  </a:lnTo>
                  <a:lnTo>
                    <a:pt x="900" y="5796"/>
                  </a:lnTo>
                  <a:lnTo>
                    <a:pt x="795" y="5775"/>
                  </a:lnTo>
                  <a:lnTo>
                    <a:pt x="774" y="5671"/>
                  </a:lnTo>
                  <a:lnTo>
                    <a:pt x="670" y="5671"/>
                  </a:lnTo>
                  <a:lnTo>
                    <a:pt x="670" y="5712"/>
                  </a:lnTo>
                  <a:lnTo>
                    <a:pt x="795" y="5817"/>
                  </a:lnTo>
                  <a:lnTo>
                    <a:pt x="795" y="5880"/>
                  </a:lnTo>
                  <a:lnTo>
                    <a:pt x="900" y="6005"/>
                  </a:lnTo>
                  <a:lnTo>
                    <a:pt x="1109" y="6068"/>
                  </a:lnTo>
                  <a:lnTo>
                    <a:pt x="1088" y="5880"/>
                  </a:lnTo>
                  <a:lnTo>
                    <a:pt x="1026" y="5775"/>
                  </a:lnTo>
                  <a:lnTo>
                    <a:pt x="1151" y="5859"/>
                  </a:lnTo>
                  <a:lnTo>
                    <a:pt x="1151" y="5964"/>
                  </a:lnTo>
                  <a:lnTo>
                    <a:pt x="1214" y="6068"/>
                  </a:lnTo>
                  <a:lnTo>
                    <a:pt x="1298" y="6131"/>
                  </a:lnTo>
                  <a:lnTo>
                    <a:pt x="1319" y="6298"/>
                  </a:lnTo>
                  <a:lnTo>
                    <a:pt x="1402" y="6382"/>
                  </a:lnTo>
                  <a:lnTo>
                    <a:pt x="1360" y="6403"/>
                  </a:lnTo>
                  <a:lnTo>
                    <a:pt x="1402" y="6445"/>
                  </a:lnTo>
                  <a:lnTo>
                    <a:pt x="1465" y="6487"/>
                  </a:lnTo>
                  <a:lnTo>
                    <a:pt x="1465" y="6717"/>
                  </a:lnTo>
                  <a:lnTo>
                    <a:pt x="1570" y="6947"/>
                  </a:lnTo>
                  <a:lnTo>
                    <a:pt x="1632" y="7010"/>
                  </a:lnTo>
                  <a:lnTo>
                    <a:pt x="1486" y="7114"/>
                  </a:lnTo>
                  <a:lnTo>
                    <a:pt x="1402" y="7658"/>
                  </a:lnTo>
                  <a:lnTo>
                    <a:pt x="1444" y="7784"/>
                  </a:lnTo>
                  <a:lnTo>
                    <a:pt x="1423" y="7847"/>
                  </a:lnTo>
                  <a:lnTo>
                    <a:pt x="1444" y="7889"/>
                  </a:lnTo>
                  <a:lnTo>
                    <a:pt x="1528" y="7742"/>
                  </a:lnTo>
                  <a:lnTo>
                    <a:pt x="1653" y="7637"/>
                  </a:lnTo>
                  <a:lnTo>
                    <a:pt x="1716" y="7470"/>
                  </a:lnTo>
                  <a:lnTo>
                    <a:pt x="1716" y="7658"/>
                  </a:lnTo>
                  <a:lnTo>
                    <a:pt x="1549" y="7805"/>
                  </a:lnTo>
                  <a:lnTo>
                    <a:pt x="1549" y="7972"/>
                  </a:lnTo>
                  <a:lnTo>
                    <a:pt x="1632" y="7951"/>
                  </a:lnTo>
                  <a:lnTo>
                    <a:pt x="1632" y="7868"/>
                  </a:lnTo>
                  <a:lnTo>
                    <a:pt x="1779" y="7784"/>
                  </a:lnTo>
                  <a:lnTo>
                    <a:pt x="1863" y="7868"/>
                  </a:lnTo>
                  <a:lnTo>
                    <a:pt x="1925" y="7868"/>
                  </a:lnTo>
                  <a:lnTo>
                    <a:pt x="1925" y="7805"/>
                  </a:lnTo>
                  <a:lnTo>
                    <a:pt x="1946" y="7847"/>
                  </a:lnTo>
                  <a:lnTo>
                    <a:pt x="1988" y="7847"/>
                  </a:lnTo>
                  <a:lnTo>
                    <a:pt x="2009" y="7805"/>
                  </a:lnTo>
                  <a:lnTo>
                    <a:pt x="2135" y="7805"/>
                  </a:lnTo>
                  <a:lnTo>
                    <a:pt x="2365" y="7658"/>
                  </a:lnTo>
                  <a:lnTo>
                    <a:pt x="2386" y="7575"/>
                  </a:lnTo>
                  <a:lnTo>
                    <a:pt x="2448" y="7596"/>
                  </a:lnTo>
                  <a:lnTo>
                    <a:pt x="2511" y="7596"/>
                  </a:lnTo>
                  <a:lnTo>
                    <a:pt x="2658" y="7533"/>
                  </a:lnTo>
                  <a:lnTo>
                    <a:pt x="2574" y="7491"/>
                  </a:lnTo>
                  <a:lnTo>
                    <a:pt x="2574" y="7470"/>
                  </a:lnTo>
                  <a:lnTo>
                    <a:pt x="2511" y="7365"/>
                  </a:lnTo>
                  <a:lnTo>
                    <a:pt x="2574" y="7365"/>
                  </a:lnTo>
                  <a:lnTo>
                    <a:pt x="2616" y="7449"/>
                  </a:lnTo>
                  <a:lnTo>
                    <a:pt x="2720" y="7470"/>
                  </a:lnTo>
                  <a:lnTo>
                    <a:pt x="2888" y="7345"/>
                  </a:lnTo>
                  <a:lnTo>
                    <a:pt x="2867" y="7282"/>
                  </a:lnTo>
                  <a:lnTo>
                    <a:pt x="2909" y="7240"/>
                  </a:lnTo>
                  <a:lnTo>
                    <a:pt x="2909" y="7114"/>
                  </a:lnTo>
                  <a:lnTo>
                    <a:pt x="2867" y="7052"/>
                  </a:lnTo>
                  <a:lnTo>
                    <a:pt x="2867" y="7010"/>
                  </a:lnTo>
                  <a:lnTo>
                    <a:pt x="2888" y="6947"/>
                  </a:lnTo>
                  <a:lnTo>
                    <a:pt x="2804" y="6863"/>
                  </a:lnTo>
                  <a:lnTo>
                    <a:pt x="2909" y="6947"/>
                  </a:lnTo>
                  <a:lnTo>
                    <a:pt x="2909" y="7010"/>
                  </a:lnTo>
                  <a:lnTo>
                    <a:pt x="2992" y="7010"/>
                  </a:lnTo>
                  <a:lnTo>
                    <a:pt x="2992" y="7073"/>
                  </a:lnTo>
                  <a:lnTo>
                    <a:pt x="3118" y="7282"/>
                  </a:lnTo>
                  <a:lnTo>
                    <a:pt x="3181" y="7365"/>
                  </a:lnTo>
                  <a:lnTo>
                    <a:pt x="3202" y="7491"/>
                  </a:lnTo>
                  <a:lnTo>
                    <a:pt x="3306" y="7491"/>
                  </a:lnTo>
                  <a:lnTo>
                    <a:pt x="3390" y="7470"/>
                  </a:lnTo>
                  <a:lnTo>
                    <a:pt x="3411" y="7386"/>
                  </a:lnTo>
                  <a:lnTo>
                    <a:pt x="3411" y="7470"/>
                  </a:lnTo>
                  <a:lnTo>
                    <a:pt x="3390" y="7533"/>
                  </a:lnTo>
                  <a:lnTo>
                    <a:pt x="3432" y="7658"/>
                  </a:lnTo>
                  <a:lnTo>
                    <a:pt x="3432" y="7700"/>
                  </a:lnTo>
                  <a:lnTo>
                    <a:pt x="3411" y="7742"/>
                  </a:lnTo>
                  <a:lnTo>
                    <a:pt x="3432" y="7847"/>
                  </a:lnTo>
                  <a:lnTo>
                    <a:pt x="3495" y="7889"/>
                  </a:lnTo>
                  <a:lnTo>
                    <a:pt x="3536" y="8307"/>
                  </a:lnTo>
                  <a:lnTo>
                    <a:pt x="3578" y="8328"/>
                  </a:lnTo>
                  <a:lnTo>
                    <a:pt x="3578" y="8516"/>
                  </a:lnTo>
                  <a:lnTo>
                    <a:pt x="3725" y="8600"/>
                  </a:lnTo>
                  <a:lnTo>
                    <a:pt x="3704" y="8642"/>
                  </a:lnTo>
                  <a:lnTo>
                    <a:pt x="3704" y="8788"/>
                  </a:lnTo>
                  <a:lnTo>
                    <a:pt x="3767" y="8851"/>
                  </a:lnTo>
                  <a:lnTo>
                    <a:pt x="3767" y="9123"/>
                  </a:lnTo>
                  <a:lnTo>
                    <a:pt x="3829" y="9228"/>
                  </a:lnTo>
                  <a:lnTo>
                    <a:pt x="3829" y="9332"/>
                  </a:lnTo>
                  <a:lnTo>
                    <a:pt x="3850" y="9311"/>
                  </a:lnTo>
                  <a:lnTo>
                    <a:pt x="3871" y="9123"/>
                  </a:lnTo>
                  <a:lnTo>
                    <a:pt x="3955" y="9249"/>
                  </a:lnTo>
                  <a:lnTo>
                    <a:pt x="3976" y="9374"/>
                  </a:lnTo>
                  <a:lnTo>
                    <a:pt x="4059" y="9458"/>
                  </a:lnTo>
                  <a:lnTo>
                    <a:pt x="4080" y="9793"/>
                  </a:lnTo>
                  <a:lnTo>
                    <a:pt x="4164" y="9855"/>
                  </a:lnTo>
                  <a:lnTo>
                    <a:pt x="4185" y="9960"/>
                  </a:lnTo>
                  <a:lnTo>
                    <a:pt x="4143" y="10002"/>
                  </a:lnTo>
                  <a:lnTo>
                    <a:pt x="4164" y="10169"/>
                  </a:lnTo>
                  <a:lnTo>
                    <a:pt x="4227" y="10253"/>
                  </a:lnTo>
                  <a:lnTo>
                    <a:pt x="4290" y="10316"/>
                  </a:lnTo>
                  <a:lnTo>
                    <a:pt x="4227" y="10399"/>
                  </a:lnTo>
                  <a:lnTo>
                    <a:pt x="4269" y="10567"/>
                  </a:lnTo>
                  <a:lnTo>
                    <a:pt x="4248" y="10609"/>
                  </a:lnTo>
                  <a:lnTo>
                    <a:pt x="4227" y="10630"/>
                  </a:lnTo>
                  <a:lnTo>
                    <a:pt x="4185" y="10797"/>
                  </a:lnTo>
                  <a:lnTo>
                    <a:pt x="4227" y="10818"/>
                  </a:lnTo>
                  <a:lnTo>
                    <a:pt x="4227" y="10922"/>
                  </a:lnTo>
                  <a:lnTo>
                    <a:pt x="4143" y="11027"/>
                  </a:lnTo>
                  <a:lnTo>
                    <a:pt x="4101" y="11048"/>
                  </a:lnTo>
                  <a:lnTo>
                    <a:pt x="4059" y="11048"/>
                  </a:lnTo>
                  <a:lnTo>
                    <a:pt x="4059" y="11111"/>
                  </a:lnTo>
                  <a:lnTo>
                    <a:pt x="4101" y="11194"/>
                  </a:lnTo>
                  <a:lnTo>
                    <a:pt x="4101" y="11341"/>
                  </a:lnTo>
                  <a:lnTo>
                    <a:pt x="4164" y="11529"/>
                  </a:lnTo>
                  <a:lnTo>
                    <a:pt x="4185" y="11341"/>
                  </a:lnTo>
                  <a:lnTo>
                    <a:pt x="4248" y="11236"/>
                  </a:lnTo>
                  <a:lnTo>
                    <a:pt x="4248" y="11257"/>
                  </a:lnTo>
                  <a:lnTo>
                    <a:pt x="4269" y="11153"/>
                  </a:lnTo>
                  <a:lnTo>
                    <a:pt x="4332" y="11090"/>
                  </a:lnTo>
                  <a:lnTo>
                    <a:pt x="4332" y="10922"/>
                  </a:lnTo>
                  <a:lnTo>
                    <a:pt x="4457" y="10839"/>
                  </a:lnTo>
                  <a:lnTo>
                    <a:pt x="4583" y="10483"/>
                  </a:lnTo>
                  <a:lnTo>
                    <a:pt x="4666" y="10420"/>
                  </a:lnTo>
                  <a:lnTo>
                    <a:pt x="4666" y="10253"/>
                  </a:lnTo>
                  <a:lnTo>
                    <a:pt x="4583" y="10106"/>
                  </a:lnTo>
                  <a:lnTo>
                    <a:pt x="4604" y="9960"/>
                  </a:lnTo>
                  <a:lnTo>
                    <a:pt x="4562" y="9855"/>
                  </a:lnTo>
                  <a:lnTo>
                    <a:pt x="4541" y="9667"/>
                  </a:lnTo>
                  <a:lnTo>
                    <a:pt x="4457" y="9583"/>
                  </a:lnTo>
                  <a:lnTo>
                    <a:pt x="4478" y="9479"/>
                  </a:lnTo>
                  <a:lnTo>
                    <a:pt x="4457" y="9353"/>
                  </a:lnTo>
                  <a:lnTo>
                    <a:pt x="4478" y="9270"/>
                  </a:lnTo>
                  <a:lnTo>
                    <a:pt x="4436" y="9018"/>
                  </a:lnTo>
                  <a:lnTo>
                    <a:pt x="4269" y="8851"/>
                  </a:lnTo>
                  <a:lnTo>
                    <a:pt x="4080" y="8725"/>
                  </a:lnTo>
                  <a:lnTo>
                    <a:pt x="3934" y="8537"/>
                  </a:lnTo>
                  <a:lnTo>
                    <a:pt x="3934" y="8433"/>
                  </a:lnTo>
                  <a:lnTo>
                    <a:pt x="3850" y="8223"/>
                  </a:lnTo>
                  <a:lnTo>
                    <a:pt x="3955" y="8181"/>
                  </a:lnTo>
                  <a:lnTo>
                    <a:pt x="3976" y="8077"/>
                  </a:lnTo>
                  <a:lnTo>
                    <a:pt x="3934" y="7784"/>
                  </a:lnTo>
                  <a:lnTo>
                    <a:pt x="3955" y="7700"/>
                  </a:lnTo>
                  <a:lnTo>
                    <a:pt x="4059" y="7658"/>
                  </a:lnTo>
                  <a:lnTo>
                    <a:pt x="4059" y="7533"/>
                  </a:lnTo>
                  <a:lnTo>
                    <a:pt x="3934" y="7470"/>
                  </a:lnTo>
                  <a:lnTo>
                    <a:pt x="3934" y="7345"/>
                  </a:lnTo>
                  <a:lnTo>
                    <a:pt x="3850" y="7219"/>
                  </a:lnTo>
                  <a:lnTo>
                    <a:pt x="3767" y="7156"/>
                  </a:lnTo>
                  <a:lnTo>
                    <a:pt x="3620" y="6863"/>
                  </a:lnTo>
                  <a:lnTo>
                    <a:pt x="3495" y="6759"/>
                  </a:lnTo>
                  <a:lnTo>
                    <a:pt x="3432" y="6696"/>
                  </a:lnTo>
                  <a:lnTo>
                    <a:pt x="3348" y="6612"/>
                  </a:lnTo>
                  <a:lnTo>
                    <a:pt x="3243" y="6424"/>
                  </a:lnTo>
                  <a:lnTo>
                    <a:pt x="3181" y="6403"/>
                  </a:lnTo>
                  <a:lnTo>
                    <a:pt x="3181" y="6319"/>
                  </a:lnTo>
                  <a:lnTo>
                    <a:pt x="3306" y="6236"/>
                  </a:lnTo>
                  <a:lnTo>
                    <a:pt x="3411" y="6173"/>
                  </a:lnTo>
                  <a:lnTo>
                    <a:pt x="3390" y="6089"/>
                  </a:lnTo>
                  <a:lnTo>
                    <a:pt x="3390" y="5901"/>
                  </a:lnTo>
                  <a:lnTo>
                    <a:pt x="3453" y="5817"/>
                  </a:lnTo>
                  <a:lnTo>
                    <a:pt x="3432" y="5650"/>
                  </a:lnTo>
                  <a:lnTo>
                    <a:pt x="3515" y="5503"/>
                  </a:lnTo>
                  <a:lnTo>
                    <a:pt x="3746" y="5587"/>
                  </a:lnTo>
                  <a:lnTo>
                    <a:pt x="3871" y="5482"/>
                  </a:lnTo>
                  <a:lnTo>
                    <a:pt x="4018" y="5482"/>
                  </a:lnTo>
                  <a:lnTo>
                    <a:pt x="4039" y="5440"/>
                  </a:lnTo>
                  <a:lnTo>
                    <a:pt x="4039" y="5273"/>
                  </a:lnTo>
                  <a:lnTo>
                    <a:pt x="4101" y="5231"/>
                  </a:lnTo>
                  <a:lnTo>
                    <a:pt x="4269" y="5252"/>
                  </a:lnTo>
                  <a:lnTo>
                    <a:pt x="4290" y="5168"/>
                  </a:lnTo>
                  <a:lnTo>
                    <a:pt x="4248" y="5085"/>
                  </a:lnTo>
                  <a:lnTo>
                    <a:pt x="4248" y="5022"/>
                  </a:lnTo>
                  <a:lnTo>
                    <a:pt x="4373" y="4980"/>
                  </a:lnTo>
                  <a:lnTo>
                    <a:pt x="4541" y="4959"/>
                  </a:lnTo>
                  <a:lnTo>
                    <a:pt x="4562" y="4959"/>
                  </a:lnTo>
                  <a:lnTo>
                    <a:pt x="4604" y="4813"/>
                  </a:lnTo>
                  <a:lnTo>
                    <a:pt x="4666" y="4813"/>
                  </a:lnTo>
                  <a:lnTo>
                    <a:pt x="4792" y="4729"/>
                  </a:lnTo>
                  <a:lnTo>
                    <a:pt x="4750" y="4645"/>
                  </a:lnTo>
                  <a:lnTo>
                    <a:pt x="4792" y="4541"/>
                  </a:lnTo>
                  <a:lnTo>
                    <a:pt x="4813" y="4436"/>
                  </a:lnTo>
                  <a:lnTo>
                    <a:pt x="4980" y="4415"/>
                  </a:lnTo>
                  <a:lnTo>
                    <a:pt x="5085" y="4311"/>
                  </a:lnTo>
                  <a:lnTo>
                    <a:pt x="5127" y="4290"/>
                  </a:lnTo>
                  <a:lnTo>
                    <a:pt x="5127" y="4143"/>
                  </a:lnTo>
                  <a:lnTo>
                    <a:pt x="5022" y="4122"/>
                  </a:lnTo>
                  <a:lnTo>
                    <a:pt x="4771" y="4227"/>
                  </a:lnTo>
                  <a:lnTo>
                    <a:pt x="4624" y="4227"/>
                  </a:lnTo>
                  <a:lnTo>
                    <a:pt x="4562" y="4311"/>
                  </a:lnTo>
                  <a:lnTo>
                    <a:pt x="4436" y="4248"/>
                  </a:lnTo>
                  <a:lnTo>
                    <a:pt x="4394" y="4122"/>
                  </a:lnTo>
                  <a:lnTo>
                    <a:pt x="4436" y="3997"/>
                  </a:lnTo>
                  <a:lnTo>
                    <a:pt x="4352" y="3892"/>
                  </a:lnTo>
                  <a:lnTo>
                    <a:pt x="4269" y="3976"/>
                  </a:lnTo>
                  <a:lnTo>
                    <a:pt x="4227" y="3913"/>
                  </a:lnTo>
                  <a:lnTo>
                    <a:pt x="4039" y="3913"/>
                  </a:lnTo>
                  <a:lnTo>
                    <a:pt x="3955" y="3934"/>
                  </a:lnTo>
                  <a:lnTo>
                    <a:pt x="3934" y="3871"/>
                  </a:lnTo>
                  <a:lnTo>
                    <a:pt x="4039" y="3767"/>
                  </a:lnTo>
                  <a:lnTo>
                    <a:pt x="4185" y="3578"/>
                  </a:lnTo>
                  <a:lnTo>
                    <a:pt x="4164" y="3495"/>
                  </a:lnTo>
                  <a:lnTo>
                    <a:pt x="4227" y="3390"/>
                  </a:lnTo>
                  <a:lnTo>
                    <a:pt x="4227" y="3306"/>
                  </a:lnTo>
                  <a:lnTo>
                    <a:pt x="4101" y="3244"/>
                  </a:lnTo>
                  <a:lnTo>
                    <a:pt x="3955" y="3244"/>
                  </a:lnTo>
                  <a:lnTo>
                    <a:pt x="3934" y="3285"/>
                  </a:lnTo>
                  <a:lnTo>
                    <a:pt x="3871" y="3202"/>
                  </a:lnTo>
                  <a:lnTo>
                    <a:pt x="3913" y="3160"/>
                  </a:lnTo>
                  <a:lnTo>
                    <a:pt x="3767" y="3139"/>
                  </a:lnTo>
                  <a:lnTo>
                    <a:pt x="3704" y="3055"/>
                  </a:lnTo>
                  <a:lnTo>
                    <a:pt x="3725" y="2951"/>
                  </a:lnTo>
                  <a:lnTo>
                    <a:pt x="3704" y="2846"/>
                  </a:lnTo>
                  <a:lnTo>
                    <a:pt x="3557" y="2867"/>
                  </a:lnTo>
                  <a:lnTo>
                    <a:pt x="3495" y="2825"/>
                  </a:lnTo>
                  <a:lnTo>
                    <a:pt x="3515" y="2741"/>
                  </a:lnTo>
                  <a:lnTo>
                    <a:pt x="3495" y="2658"/>
                  </a:lnTo>
                  <a:lnTo>
                    <a:pt x="3223" y="2720"/>
                  </a:lnTo>
                  <a:lnTo>
                    <a:pt x="3097" y="2825"/>
                  </a:lnTo>
                  <a:lnTo>
                    <a:pt x="3034" y="2679"/>
                  </a:lnTo>
                  <a:lnTo>
                    <a:pt x="3055" y="2532"/>
                  </a:lnTo>
                  <a:lnTo>
                    <a:pt x="2992" y="2469"/>
                  </a:lnTo>
                  <a:lnTo>
                    <a:pt x="2930" y="2407"/>
                  </a:lnTo>
                  <a:lnTo>
                    <a:pt x="2825" y="2344"/>
                  </a:lnTo>
                  <a:lnTo>
                    <a:pt x="2825" y="2239"/>
                  </a:lnTo>
                  <a:lnTo>
                    <a:pt x="2888" y="2155"/>
                  </a:lnTo>
                  <a:lnTo>
                    <a:pt x="2825" y="2093"/>
                  </a:lnTo>
                  <a:lnTo>
                    <a:pt x="2888" y="2009"/>
                  </a:lnTo>
                  <a:lnTo>
                    <a:pt x="2971" y="1904"/>
                  </a:lnTo>
                  <a:lnTo>
                    <a:pt x="3034" y="1925"/>
                  </a:lnTo>
                  <a:lnTo>
                    <a:pt x="3097" y="1883"/>
                  </a:lnTo>
                  <a:lnTo>
                    <a:pt x="3034" y="1779"/>
                  </a:lnTo>
                  <a:lnTo>
                    <a:pt x="3055" y="1695"/>
                  </a:lnTo>
                  <a:lnTo>
                    <a:pt x="3118" y="1674"/>
                  </a:lnTo>
                  <a:lnTo>
                    <a:pt x="3139" y="1570"/>
                  </a:lnTo>
                  <a:lnTo>
                    <a:pt x="3243" y="1507"/>
                  </a:lnTo>
                  <a:lnTo>
                    <a:pt x="3285" y="1423"/>
                  </a:lnTo>
                  <a:lnTo>
                    <a:pt x="3285" y="1319"/>
                  </a:lnTo>
                  <a:lnTo>
                    <a:pt x="3306" y="1067"/>
                  </a:lnTo>
                  <a:lnTo>
                    <a:pt x="3285" y="900"/>
                  </a:lnTo>
                  <a:lnTo>
                    <a:pt x="3202" y="691"/>
                  </a:lnTo>
                  <a:lnTo>
                    <a:pt x="3202" y="544"/>
                  </a:lnTo>
                  <a:lnTo>
                    <a:pt x="3097" y="419"/>
                  </a:lnTo>
                  <a:lnTo>
                    <a:pt x="2992" y="419"/>
                  </a:lnTo>
                  <a:lnTo>
                    <a:pt x="2971" y="251"/>
                  </a:lnTo>
                  <a:lnTo>
                    <a:pt x="2825" y="147"/>
                  </a:lnTo>
                  <a:lnTo>
                    <a:pt x="2783" y="0"/>
                  </a:lnTo>
                  <a:lnTo>
                    <a:pt x="2616" y="0"/>
                  </a:lnTo>
                  <a:lnTo>
                    <a:pt x="2532" y="42"/>
                  </a:lnTo>
                  <a:lnTo>
                    <a:pt x="24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54"/>
            <p:cNvSpPr/>
            <p:nvPr/>
          </p:nvSpPr>
          <p:spPr>
            <a:xfrm>
              <a:off x="4343054" y="2959975"/>
              <a:ext cx="35389" cy="43557"/>
            </a:xfrm>
            <a:custGeom>
              <a:avLst/>
              <a:gdLst/>
              <a:ahLst/>
              <a:cxnLst/>
              <a:rect l="l" t="t" r="r" b="b"/>
              <a:pathLst>
                <a:path w="2972" h="3830" extrusionOk="0">
                  <a:moveTo>
                    <a:pt x="209" y="1"/>
                  </a:moveTo>
                  <a:lnTo>
                    <a:pt x="189" y="63"/>
                  </a:lnTo>
                  <a:lnTo>
                    <a:pt x="147" y="63"/>
                  </a:lnTo>
                  <a:lnTo>
                    <a:pt x="147" y="147"/>
                  </a:lnTo>
                  <a:lnTo>
                    <a:pt x="189" y="210"/>
                  </a:lnTo>
                  <a:lnTo>
                    <a:pt x="147" y="356"/>
                  </a:lnTo>
                  <a:lnTo>
                    <a:pt x="21" y="482"/>
                  </a:lnTo>
                  <a:lnTo>
                    <a:pt x="0" y="628"/>
                  </a:lnTo>
                  <a:lnTo>
                    <a:pt x="293" y="733"/>
                  </a:lnTo>
                  <a:lnTo>
                    <a:pt x="398" y="670"/>
                  </a:lnTo>
                  <a:lnTo>
                    <a:pt x="523" y="691"/>
                  </a:lnTo>
                  <a:lnTo>
                    <a:pt x="502" y="754"/>
                  </a:lnTo>
                  <a:lnTo>
                    <a:pt x="544" y="900"/>
                  </a:lnTo>
                  <a:lnTo>
                    <a:pt x="481" y="963"/>
                  </a:lnTo>
                  <a:lnTo>
                    <a:pt x="398" y="942"/>
                  </a:lnTo>
                  <a:lnTo>
                    <a:pt x="314" y="984"/>
                  </a:lnTo>
                  <a:lnTo>
                    <a:pt x="272" y="1151"/>
                  </a:lnTo>
                  <a:lnTo>
                    <a:pt x="168" y="1172"/>
                  </a:lnTo>
                  <a:lnTo>
                    <a:pt x="168" y="1402"/>
                  </a:lnTo>
                  <a:lnTo>
                    <a:pt x="293" y="1570"/>
                  </a:lnTo>
                  <a:lnTo>
                    <a:pt x="419" y="1612"/>
                  </a:lnTo>
                  <a:lnTo>
                    <a:pt x="586" y="1800"/>
                  </a:lnTo>
                  <a:lnTo>
                    <a:pt x="586" y="1988"/>
                  </a:lnTo>
                  <a:lnTo>
                    <a:pt x="628" y="2114"/>
                  </a:lnTo>
                  <a:lnTo>
                    <a:pt x="607" y="2218"/>
                  </a:lnTo>
                  <a:lnTo>
                    <a:pt x="628" y="2407"/>
                  </a:lnTo>
                  <a:lnTo>
                    <a:pt x="816" y="2637"/>
                  </a:lnTo>
                  <a:lnTo>
                    <a:pt x="816" y="2783"/>
                  </a:lnTo>
                  <a:lnTo>
                    <a:pt x="837" y="2888"/>
                  </a:lnTo>
                  <a:lnTo>
                    <a:pt x="879" y="3076"/>
                  </a:lnTo>
                  <a:lnTo>
                    <a:pt x="921" y="3055"/>
                  </a:lnTo>
                  <a:lnTo>
                    <a:pt x="984" y="3160"/>
                  </a:lnTo>
                  <a:lnTo>
                    <a:pt x="1005" y="3202"/>
                  </a:lnTo>
                  <a:lnTo>
                    <a:pt x="1046" y="3202"/>
                  </a:lnTo>
                  <a:lnTo>
                    <a:pt x="1067" y="3139"/>
                  </a:lnTo>
                  <a:lnTo>
                    <a:pt x="1130" y="3097"/>
                  </a:lnTo>
                  <a:lnTo>
                    <a:pt x="1214" y="3160"/>
                  </a:lnTo>
                  <a:lnTo>
                    <a:pt x="1214" y="3181"/>
                  </a:lnTo>
                  <a:lnTo>
                    <a:pt x="1256" y="3160"/>
                  </a:lnTo>
                  <a:lnTo>
                    <a:pt x="1298" y="3055"/>
                  </a:lnTo>
                  <a:lnTo>
                    <a:pt x="1214" y="2930"/>
                  </a:lnTo>
                  <a:lnTo>
                    <a:pt x="1256" y="2888"/>
                  </a:lnTo>
                  <a:lnTo>
                    <a:pt x="1256" y="2783"/>
                  </a:lnTo>
                  <a:lnTo>
                    <a:pt x="1318" y="2721"/>
                  </a:lnTo>
                  <a:lnTo>
                    <a:pt x="1318" y="2742"/>
                  </a:lnTo>
                  <a:lnTo>
                    <a:pt x="1256" y="2951"/>
                  </a:lnTo>
                  <a:lnTo>
                    <a:pt x="1339" y="3055"/>
                  </a:lnTo>
                  <a:lnTo>
                    <a:pt x="1423" y="2930"/>
                  </a:lnTo>
                  <a:lnTo>
                    <a:pt x="1507" y="2888"/>
                  </a:lnTo>
                  <a:lnTo>
                    <a:pt x="1507" y="2888"/>
                  </a:lnTo>
                  <a:lnTo>
                    <a:pt x="1465" y="2951"/>
                  </a:lnTo>
                  <a:lnTo>
                    <a:pt x="1423" y="2972"/>
                  </a:lnTo>
                  <a:lnTo>
                    <a:pt x="1360" y="3076"/>
                  </a:lnTo>
                  <a:lnTo>
                    <a:pt x="1465" y="3139"/>
                  </a:lnTo>
                  <a:lnTo>
                    <a:pt x="1549" y="2951"/>
                  </a:lnTo>
                  <a:lnTo>
                    <a:pt x="1653" y="2930"/>
                  </a:lnTo>
                  <a:lnTo>
                    <a:pt x="1674" y="2762"/>
                  </a:lnTo>
                  <a:lnTo>
                    <a:pt x="1590" y="2637"/>
                  </a:lnTo>
                  <a:lnTo>
                    <a:pt x="1528" y="2616"/>
                  </a:lnTo>
                  <a:lnTo>
                    <a:pt x="1632" y="2553"/>
                  </a:lnTo>
                  <a:lnTo>
                    <a:pt x="1653" y="2511"/>
                  </a:lnTo>
                  <a:lnTo>
                    <a:pt x="1570" y="2365"/>
                  </a:lnTo>
                  <a:lnTo>
                    <a:pt x="1549" y="2156"/>
                  </a:lnTo>
                  <a:lnTo>
                    <a:pt x="1590" y="2344"/>
                  </a:lnTo>
                  <a:lnTo>
                    <a:pt x="1716" y="2449"/>
                  </a:lnTo>
                  <a:lnTo>
                    <a:pt x="1779" y="2428"/>
                  </a:lnTo>
                  <a:lnTo>
                    <a:pt x="1779" y="2470"/>
                  </a:lnTo>
                  <a:lnTo>
                    <a:pt x="1988" y="2574"/>
                  </a:lnTo>
                  <a:lnTo>
                    <a:pt x="2093" y="2511"/>
                  </a:lnTo>
                  <a:lnTo>
                    <a:pt x="2155" y="2532"/>
                  </a:lnTo>
                  <a:lnTo>
                    <a:pt x="2155" y="2470"/>
                  </a:lnTo>
                  <a:lnTo>
                    <a:pt x="2197" y="2470"/>
                  </a:lnTo>
                  <a:lnTo>
                    <a:pt x="2365" y="2888"/>
                  </a:lnTo>
                  <a:lnTo>
                    <a:pt x="2448" y="2951"/>
                  </a:lnTo>
                  <a:lnTo>
                    <a:pt x="2448" y="3034"/>
                  </a:lnTo>
                  <a:lnTo>
                    <a:pt x="2406" y="3160"/>
                  </a:lnTo>
                  <a:lnTo>
                    <a:pt x="2469" y="3181"/>
                  </a:lnTo>
                  <a:lnTo>
                    <a:pt x="2406" y="3348"/>
                  </a:lnTo>
                  <a:lnTo>
                    <a:pt x="2448" y="3369"/>
                  </a:lnTo>
                  <a:lnTo>
                    <a:pt x="2511" y="3306"/>
                  </a:lnTo>
                  <a:lnTo>
                    <a:pt x="2553" y="3265"/>
                  </a:lnTo>
                  <a:lnTo>
                    <a:pt x="2553" y="3265"/>
                  </a:lnTo>
                  <a:lnTo>
                    <a:pt x="2511" y="3369"/>
                  </a:lnTo>
                  <a:lnTo>
                    <a:pt x="2490" y="3411"/>
                  </a:lnTo>
                  <a:lnTo>
                    <a:pt x="2553" y="3495"/>
                  </a:lnTo>
                  <a:lnTo>
                    <a:pt x="2637" y="3620"/>
                  </a:lnTo>
                  <a:lnTo>
                    <a:pt x="2720" y="3830"/>
                  </a:lnTo>
                  <a:lnTo>
                    <a:pt x="2762" y="3830"/>
                  </a:lnTo>
                  <a:lnTo>
                    <a:pt x="2720" y="3683"/>
                  </a:lnTo>
                  <a:lnTo>
                    <a:pt x="2720" y="3620"/>
                  </a:lnTo>
                  <a:lnTo>
                    <a:pt x="2762" y="3516"/>
                  </a:lnTo>
                  <a:lnTo>
                    <a:pt x="2867" y="3390"/>
                  </a:lnTo>
                  <a:lnTo>
                    <a:pt x="2909" y="3411"/>
                  </a:lnTo>
                  <a:lnTo>
                    <a:pt x="2971" y="3286"/>
                  </a:lnTo>
                  <a:lnTo>
                    <a:pt x="2971" y="3160"/>
                  </a:lnTo>
                  <a:lnTo>
                    <a:pt x="2930" y="3139"/>
                  </a:lnTo>
                  <a:lnTo>
                    <a:pt x="2909" y="3076"/>
                  </a:lnTo>
                  <a:lnTo>
                    <a:pt x="2909" y="3034"/>
                  </a:lnTo>
                  <a:lnTo>
                    <a:pt x="2888" y="2972"/>
                  </a:lnTo>
                  <a:lnTo>
                    <a:pt x="2867" y="2888"/>
                  </a:lnTo>
                  <a:lnTo>
                    <a:pt x="2804" y="2742"/>
                  </a:lnTo>
                  <a:lnTo>
                    <a:pt x="2783" y="2511"/>
                  </a:lnTo>
                  <a:lnTo>
                    <a:pt x="2720" y="2428"/>
                  </a:lnTo>
                  <a:lnTo>
                    <a:pt x="2720" y="2302"/>
                  </a:lnTo>
                  <a:lnTo>
                    <a:pt x="2699" y="2135"/>
                  </a:lnTo>
                  <a:lnTo>
                    <a:pt x="2637" y="2051"/>
                  </a:lnTo>
                  <a:lnTo>
                    <a:pt x="2595" y="2009"/>
                  </a:lnTo>
                  <a:lnTo>
                    <a:pt x="2511" y="2009"/>
                  </a:lnTo>
                  <a:lnTo>
                    <a:pt x="2448" y="1946"/>
                  </a:lnTo>
                  <a:lnTo>
                    <a:pt x="2386" y="2009"/>
                  </a:lnTo>
                  <a:lnTo>
                    <a:pt x="2406" y="2051"/>
                  </a:lnTo>
                  <a:lnTo>
                    <a:pt x="2386" y="2114"/>
                  </a:lnTo>
                  <a:lnTo>
                    <a:pt x="2386" y="2156"/>
                  </a:lnTo>
                  <a:lnTo>
                    <a:pt x="2344" y="2239"/>
                  </a:lnTo>
                  <a:lnTo>
                    <a:pt x="2365" y="2302"/>
                  </a:lnTo>
                  <a:lnTo>
                    <a:pt x="2365" y="2365"/>
                  </a:lnTo>
                  <a:lnTo>
                    <a:pt x="2281" y="2365"/>
                  </a:lnTo>
                  <a:lnTo>
                    <a:pt x="2197" y="2260"/>
                  </a:lnTo>
                  <a:lnTo>
                    <a:pt x="2093" y="2156"/>
                  </a:lnTo>
                  <a:lnTo>
                    <a:pt x="2093" y="2114"/>
                  </a:lnTo>
                  <a:lnTo>
                    <a:pt x="2030" y="2051"/>
                  </a:lnTo>
                  <a:lnTo>
                    <a:pt x="1967" y="1905"/>
                  </a:lnTo>
                  <a:lnTo>
                    <a:pt x="1967" y="1821"/>
                  </a:lnTo>
                  <a:lnTo>
                    <a:pt x="2030" y="1800"/>
                  </a:lnTo>
                  <a:lnTo>
                    <a:pt x="2051" y="1716"/>
                  </a:lnTo>
                  <a:lnTo>
                    <a:pt x="2155" y="1633"/>
                  </a:lnTo>
                  <a:lnTo>
                    <a:pt x="2176" y="1695"/>
                  </a:lnTo>
                  <a:lnTo>
                    <a:pt x="2260" y="1695"/>
                  </a:lnTo>
                  <a:lnTo>
                    <a:pt x="2302" y="1633"/>
                  </a:lnTo>
                  <a:lnTo>
                    <a:pt x="2302" y="1570"/>
                  </a:lnTo>
                  <a:lnTo>
                    <a:pt x="2365" y="1528"/>
                  </a:lnTo>
                  <a:lnTo>
                    <a:pt x="2448" y="1319"/>
                  </a:lnTo>
                  <a:lnTo>
                    <a:pt x="2469" y="1193"/>
                  </a:lnTo>
                  <a:lnTo>
                    <a:pt x="2511" y="1068"/>
                  </a:lnTo>
                  <a:lnTo>
                    <a:pt x="2469" y="1047"/>
                  </a:lnTo>
                  <a:lnTo>
                    <a:pt x="2365" y="942"/>
                  </a:lnTo>
                  <a:lnTo>
                    <a:pt x="2302" y="963"/>
                  </a:lnTo>
                  <a:lnTo>
                    <a:pt x="2260" y="942"/>
                  </a:lnTo>
                  <a:lnTo>
                    <a:pt x="2176" y="942"/>
                  </a:lnTo>
                  <a:lnTo>
                    <a:pt x="1967" y="963"/>
                  </a:lnTo>
                  <a:lnTo>
                    <a:pt x="1779" y="942"/>
                  </a:lnTo>
                  <a:lnTo>
                    <a:pt x="1423" y="942"/>
                  </a:lnTo>
                  <a:lnTo>
                    <a:pt x="1298" y="879"/>
                  </a:lnTo>
                  <a:lnTo>
                    <a:pt x="1193" y="900"/>
                  </a:lnTo>
                  <a:lnTo>
                    <a:pt x="1067" y="858"/>
                  </a:lnTo>
                  <a:lnTo>
                    <a:pt x="1067" y="775"/>
                  </a:lnTo>
                  <a:lnTo>
                    <a:pt x="1026" y="649"/>
                  </a:lnTo>
                  <a:lnTo>
                    <a:pt x="1026" y="565"/>
                  </a:lnTo>
                  <a:lnTo>
                    <a:pt x="1005" y="440"/>
                  </a:lnTo>
                  <a:lnTo>
                    <a:pt x="921" y="314"/>
                  </a:lnTo>
                  <a:lnTo>
                    <a:pt x="879" y="314"/>
                  </a:lnTo>
                  <a:lnTo>
                    <a:pt x="837" y="356"/>
                  </a:lnTo>
                  <a:lnTo>
                    <a:pt x="733" y="314"/>
                  </a:lnTo>
                  <a:lnTo>
                    <a:pt x="691" y="252"/>
                  </a:lnTo>
                  <a:lnTo>
                    <a:pt x="607" y="168"/>
                  </a:lnTo>
                  <a:lnTo>
                    <a:pt x="544" y="168"/>
                  </a:lnTo>
                  <a:lnTo>
                    <a:pt x="523" y="252"/>
                  </a:lnTo>
                  <a:lnTo>
                    <a:pt x="607" y="314"/>
                  </a:lnTo>
                  <a:lnTo>
                    <a:pt x="544" y="335"/>
                  </a:lnTo>
                  <a:lnTo>
                    <a:pt x="419" y="314"/>
                  </a:lnTo>
                  <a:lnTo>
                    <a:pt x="356" y="210"/>
                  </a:lnTo>
                  <a:lnTo>
                    <a:pt x="356" y="147"/>
                  </a:lnTo>
                  <a:lnTo>
                    <a:pt x="272" y="42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54"/>
            <p:cNvSpPr/>
            <p:nvPr/>
          </p:nvSpPr>
          <p:spPr>
            <a:xfrm>
              <a:off x="3793178" y="2712975"/>
              <a:ext cx="26423" cy="30945"/>
            </a:xfrm>
            <a:custGeom>
              <a:avLst/>
              <a:gdLst/>
              <a:ahLst/>
              <a:cxnLst/>
              <a:rect l="l" t="t" r="r" b="b"/>
              <a:pathLst>
                <a:path w="2219" h="2721" extrusionOk="0">
                  <a:moveTo>
                    <a:pt x="1298" y="1"/>
                  </a:moveTo>
                  <a:lnTo>
                    <a:pt x="1152" y="168"/>
                  </a:lnTo>
                  <a:lnTo>
                    <a:pt x="984" y="231"/>
                  </a:lnTo>
                  <a:lnTo>
                    <a:pt x="880" y="231"/>
                  </a:lnTo>
                  <a:lnTo>
                    <a:pt x="817" y="336"/>
                  </a:lnTo>
                  <a:lnTo>
                    <a:pt x="754" y="482"/>
                  </a:lnTo>
                  <a:lnTo>
                    <a:pt x="649" y="545"/>
                  </a:lnTo>
                  <a:lnTo>
                    <a:pt x="524" y="545"/>
                  </a:lnTo>
                  <a:lnTo>
                    <a:pt x="357" y="649"/>
                  </a:lnTo>
                  <a:lnTo>
                    <a:pt x="315" y="629"/>
                  </a:lnTo>
                  <a:lnTo>
                    <a:pt x="231" y="629"/>
                  </a:lnTo>
                  <a:lnTo>
                    <a:pt x="210" y="754"/>
                  </a:lnTo>
                  <a:lnTo>
                    <a:pt x="126" y="838"/>
                  </a:lnTo>
                  <a:lnTo>
                    <a:pt x="189" y="901"/>
                  </a:lnTo>
                  <a:lnTo>
                    <a:pt x="231" y="859"/>
                  </a:lnTo>
                  <a:lnTo>
                    <a:pt x="357" y="1005"/>
                  </a:lnTo>
                  <a:lnTo>
                    <a:pt x="336" y="838"/>
                  </a:lnTo>
                  <a:lnTo>
                    <a:pt x="357" y="754"/>
                  </a:lnTo>
                  <a:lnTo>
                    <a:pt x="545" y="629"/>
                  </a:lnTo>
                  <a:lnTo>
                    <a:pt x="566" y="649"/>
                  </a:lnTo>
                  <a:lnTo>
                    <a:pt x="670" y="629"/>
                  </a:lnTo>
                  <a:lnTo>
                    <a:pt x="817" y="649"/>
                  </a:lnTo>
                  <a:lnTo>
                    <a:pt x="859" y="629"/>
                  </a:lnTo>
                  <a:lnTo>
                    <a:pt x="859" y="629"/>
                  </a:lnTo>
                  <a:cubicBezTo>
                    <a:pt x="859" y="649"/>
                    <a:pt x="838" y="649"/>
                    <a:pt x="838" y="691"/>
                  </a:cubicBezTo>
                  <a:lnTo>
                    <a:pt x="754" y="712"/>
                  </a:lnTo>
                  <a:lnTo>
                    <a:pt x="670" y="712"/>
                  </a:lnTo>
                  <a:lnTo>
                    <a:pt x="629" y="733"/>
                  </a:lnTo>
                  <a:lnTo>
                    <a:pt x="733" y="859"/>
                  </a:lnTo>
                  <a:lnTo>
                    <a:pt x="691" y="921"/>
                  </a:lnTo>
                  <a:lnTo>
                    <a:pt x="775" y="1026"/>
                  </a:lnTo>
                  <a:lnTo>
                    <a:pt x="775" y="1047"/>
                  </a:lnTo>
                  <a:lnTo>
                    <a:pt x="691" y="1026"/>
                  </a:lnTo>
                  <a:lnTo>
                    <a:pt x="587" y="1047"/>
                  </a:lnTo>
                  <a:lnTo>
                    <a:pt x="566" y="1005"/>
                  </a:lnTo>
                  <a:lnTo>
                    <a:pt x="629" y="942"/>
                  </a:lnTo>
                  <a:lnTo>
                    <a:pt x="566" y="838"/>
                  </a:lnTo>
                  <a:lnTo>
                    <a:pt x="545" y="838"/>
                  </a:lnTo>
                  <a:lnTo>
                    <a:pt x="461" y="963"/>
                  </a:lnTo>
                  <a:lnTo>
                    <a:pt x="524" y="1047"/>
                  </a:lnTo>
                  <a:lnTo>
                    <a:pt x="419" y="1131"/>
                  </a:lnTo>
                  <a:lnTo>
                    <a:pt x="336" y="1047"/>
                  </a:lnTo>
                  <a:lnTo>
                    <a:pt x="231" y="1047"/>
                  </a:lnTo>
                  <a:lnTo>
                    <a:pt x="147" y="1026"/>
                  </a:lnTo>
                  <a:lnTo>
                    <a:pt x="64" y="1110"/>
                  </a:lnTo>
                  <a:lnTo>
                    <a:pt x="210" y="1173"/>
                  </a:lnTo>
                  <a:lnTo>
                    <a:pt x="210" y="1277"/>
                  </a:lnTo>
                  <a:lnTo>
                    <a:pt x="126" y="1235"/>
                  </a:lnTo>
                  <a:lnTo>
                    <a:pt x="64" y="1256"/>
                  </a:lnTo>
                  <a:lnTo>
                    <a:pt x="105" y="1424"/>
                  </a:lnTo>
                  <a:lnTo>
                    <a:pt x="168" y="1465"/>
                  </a:lnTo>
                  <a:lnTo>
                    <a:pt x="168" y="1591"/>
                  </a:lnTo>
                  <a:lnTo>
                    <a:pt x="231" y="1675"/>
                  </a:lnTo>
                  <a:lnTo>
                    <a:pt x="64" y="1758"/>
                  </a:lnTo>
                  <a:lnTo>
                    <a:pt x="1" y="1905"/>
                  </a:lnTo>
                  <a:lnTo>
                    <a:pt x="64" y="1968"/>
                  </a:lnTo>
                  <a:lnTo>
                    <a:pt x="168" y="1905"/>
                  </a:lnTo>
                  <a:lnTo>
                    <a:pt x="315" y="2051"/>
                  </a:lnTo>
                  <a:lnTo>
                    <a:pt x="336" y="2219"/>
                  </a:lnTo>
                  <a:lnTo>
                    <a:pt x="273" y="2261"/>
                  </a:lnTo>
                  <a:lnTo>
                    <a:pt x="315" y="2323"/>
                  </a:lnTo>
                  <a:lnTo>
                    <a:pt x="461" y="2323"/>
                  </a:lnTo>
                  <a:lnTo>
                    <a:pt x="608" y="2533"/>
                  </a:lnTo>
                  <a:lnTo>
                    <a:pt x="649" y="2574"/>
                  </a:lnTo>
                  <a:lnTo>
                    <a:pt x="754" y="2533"/>
                  </a:lnTo>
                  <a:lnTo>
                    <a:pt x="775" y="2470"/>
                  </a:lnTo>
                  <a:lnTo>
                    <a:pt x="691" y="2386"/>
                  </a:lnTo>
                  <a:lnTo>
                    <a:pt x="649" y="2386"/>
                  </a:lnTo>
                  <a:lnTo>
                    <a:pt x="649" y="2302"/>
                  </a:lnTo>
                  <a:lnTo>
                    <a:pt x="733" y="2261"/>
                  </a:lnTo>
                  <a:lnTo>
                    <a:pt x="733" y="2177"/>
                  </a:lnTo>
                  <a:lnTo>
                    <a:pt x="670" y="2135"/>
                  </a:lnTo>
                  <a:lnTo>
                    <a:pt x="670" y="2072"/>
                  </a:lnTo>
                  <a:lnTo>
                    <a:pt x="754" y="2009"/>
                  </a:lnTo>
                  <a:cubicBezTo>
                    <a:pt x="775" y="2051"/>
                    <a:pt x="817" y="2093"/>
                    <a:pt x="838" y="2135"/>
                  </a:cubicBezTo>
                  <a:lnTo>
                    <a:pt x="838" y="2177"/>
                  </a:lnTo>
                  <a:lnTo>
                    <a:pt x="880" y="2302"/>
                  </a:lnTo>
                  <a:lnTo>
                    <a:pt x="984" y="2407"/>
                  </a:lnTo>
                  <a:lnTo>
                    <a:pt x="1089" y="2407"/>
                  </a:lnTo>
                  <a:lnTo>
                    <a:pt x="1152" y="2449"/>
                  </a:lnTo>
                  <a:lnTo>
                    <a:pt x="1256" y="2428"/>
                  </a:lnTo>
                  <a:cubicBezTo>
                    <a:pt x="1277" y="2428"/>
                    <a:pt x="1298" y="2428"/>
                    <a:pt x="1298" y="2407"/>
                  </a:cubicBezTo>
                  <a:cubicBezTo>
                    <a:pt x="1319" y="2407"/>
                    <a:pt x="1319" y="2428"/>
                    <a:pt x="1361" y="2428"/>
                  </a:cubicBezTo>
                  <a:lnTo>
                    <a:pt x="1361" y="2449"/>
                  </a:lnTo>
                  <a:lnTo>
                    <a:pt x="1298" y="2533"/>
                  </a:lnTo>
                  <a:lnTo>
                    <a:pt x="1319" y="2595"/>
                  </a:lnTo>
                  <a:lnTo>
                    <a:pt x="1382" y="2512"/>
                  </a:lnTo>
                  <a:lnTo>
                    <a:pt x="1403" y="2449"/>
                  </a:lnTo>
                  <a:cubicBezTo>
                    <a:pt x="1445" y="2491"/>
                    <a:pt x="1486" y="2512"/>
                    <a:pt x="1507" y="2553"/>
                  </a:cubicBezTo>
                  <a:lnTo>
                    <a:pt x="1507" y="2595"/>
                  </a:lnTo>
                  <a:lnTo>
                    <a:pt x="1465" y="2616"/>
                  </a:lnTo>
                  <a:lnTo>
                    <a:pt x="1507" y="2658"/>
                  </a:lnTo>
                  <a:lnTo>
                    <a:pt x="1675" y="2721"/>
                  </a:lnTo>
                  <a:lnTo>
                    <a:pt x="1821" y="2700"/>
                  </a:lnTo>
                  <a:lnTo>
                    <a:pt x="1884" y="2616"/>
                  </a:lnTo>
                  <a:lnTo>
                    <a:pt x="1905" y="2700"/>
                  </a:lnTo>
                  <a:lnTo>
                    <a:pt x="1926" y="2721"/>
                  </a:lnTo>
                  <a:lnTo>
                    <a:pt x="1926" y="2616"/>
                  </a:lnTo>
                  <a:lnTo>
                    <a:pt x="1968" y="2574"/>
                  </a:lnTo>
                  <a:cubicBezTo>
                    <a:pt x="2009" y="2533"/>
                    <a:pt x="2030" y="2512"/>
                    <a:pt x="2030" y="2470"/>
                  </a:cubicBezTo>
                  <a:lnTo>
                    <a:pt x="2093" y="2386"/>
                  </a:lnTo>
                  <a:lnTo>
                    <a:pt x="2177" y="2344"/>
                  </a:lnTo>
                  <a:lnTo>
                    <a:pt x="2135" y="2302"/>
                  </a:lnTo>
                  <a:lnTo>
                    <a:pt x="2072" y="2323"/>
                  </a:lnTo>
                  <a:lnTo>
                    <a:pt x="2009" y="2407"/>
                  </a:lnTo>
                  <a:lnTo>
                    <a:pt x="2009" y="2386"/>
                  </a:lnTo>
                  <a:cubicBezTo>
                    <a:pt x="1989" y="2344"/>
                    <a:pt x="1989" y="2344"/>
                    <a:pt x="1989" y="2323"/>
                  </a:cubicBezTo>
                  <a:lnTo>
                    <a:pt x="2009" y="2302"/>
                  </a:lnTo>
                  <a:lnTo>
                    <a:pt x="2009" y="2219"/>
                  </a:lnTo>
                  <a:lnTo>
                    <a:pt x="2135" y="2177"/>
                  </a:lnTo>
                  <a:lnTo>
                    <a:pt x="2198" y="2114"/>
                  </a:lnTo>
                  <a:lnTo>
                    <a:pt x="2177" y="2051"/>
                  </a:lnTo>
                  <a:lnTo>
                    <a:pt x="2072" y="1968"/>
                  </a:lnTo>
                  <a:lnTo>
                    <a:pt x="2072" y="1905"/>
                  </a:lnTo>
                  <a:lnTo>
                    <a:pt x="2198" y="1863"/>
                  </a:lnTo>
                  <a:lnTo>
                    <a:pt x="2219" y="1737"/>
                  </a:lnTo>
                  <a:lnTo>
                    <a:pt x="2219" y="1591"/>
                  </a:lnTo>
                  <a:lnTo>
                    <a:pt x="2198" y="1486"/>
                  </a:lnTo>
                  <a:lnTo>
                    <a:pt x="2072" y="1486"/>
                  </a:lnTo>
                  <a:lnTo>
                    <a:pt x="1905" y="1528"/>
                  </a:lnTo>
                  <a:lnTo>
                    <a:pt x="1863" y="1633"/>
                  </a:lnTo>
                  <a:lnTo>
                    <a:pt x="1905" y="1675"/>
                  </a:lnTo>
                  <a:lnTo>
                    <a:pt x="1989" y="1737"/>
                  </a:lnTo>
                  <a:lnTo>
                    <a:pt x="1989" y="1779"/>
                  </a:lnTo>
                  <a:lnTo>
                    <a:pt x="1926" y="1758"/>
                  </a:lnTo>
                  <a:lnTo>
                    <a:pt x="1905" y="1779"/>
                  </a:lnTo>
                  <a:lnTo>
                    <a:pt x="1800" y="1696"/>
                  </a:lnTo>
                  <a:lnTo>
                    <a:pt x="1800" y="1654"/>
                  </a:lnTo>
                  <a:lnTo>
                    <a:pt x="1758" y="1570"/>
                  </a:lnTo>
                  <a:lnTo>
                    <a:pt x="1696" y="1591"/>
                  </a:lnTo>
                  <a:lnTo>
                    <a:pt x="1654" y="1675"/>
                  </a:lnTo>
                  <a:lnTo>
                    <a:pt x="1570" y="1696"/>
                  </a:lnTo>
                  <a:lnTo>
                    <a:pt x="1591" y="1779"/>
                  </a:lnTo>
                  <a:lnTo>
                    <a:pt x="1654" y="1863"/>
                  </a:lnTo>
                  <a:lnTo>
                    <a:pt x="1654" y="1989"/>
                  </a:lnTo>
                  <a:lnTo>
                    <a:pt x="1717" y="2072"/>
                  </a:lnTo>
                  <a:lnTo>
                    <a:pt x="1800" y="2072"/>
                  </a:lnTo>
                  <a:lnTo>
                    <a:pt x="1926" y="2093"/>
                  </a:lnTo>
                  <a:lnTo>
                    <a:pt x="1968" y="2156"/>
                  </a:lnTo>
                  <a:lnTo>
                    <a:pt x="1905" y="2198"/>
                  </a:lnTo>
                  <a:lnTo>
                    <a:pt x="1968" y="2261"/>
                  </a:lnTo>
                  <a:cubicBezTo>
                    <a:pt x="1926" y="2281"/>
                    <a:pt x="1926" y="2323"/>
                    <a:pt x="1926" y="2365"/>
                  </a:cubicBezTo>
                  <a:lnTo>
                    <a:pt x="1905" y="2386"/>
                  </a:lnTo>
                  <a:lnTo>
                    <a:pt x="1863" y="2386"/>
                  </a:lnTo>
                  <a:lnTo>
                    <a:pt x="1779" y="2407"/>
                  </a:lnTo>
                  <a:lnTo>
                    <a:pt x="1675" y="2261"/>
                  </a:lnTo>
                  <a:lnTo>
                    <a:pt x="1612" y="2281"/>
                  </a:lnTo>
                  <a:cubicBezTo>
                    <a:pt x="1591" y="2261"/>
                    <a:pt x="1570" y="2261"/>
                    <a:pt x="1549" y="2219"/>
                  </a:cubicBezTo>
                  <a:lnTo>
                    <a:pt x="1549" y="2198"/>
                  </a:lnTo>
                  <a:lnTo>
                    <a:pt x="1465" y="2114"/>
                  </a:lnTo>
                  <a:lnTo>
                    <a:pt x="1465" y="2177"/>
                  </a:lnTo>
                  <a:cubicBezTo>
                    <a:pt x="1465" y="2177"/>
                    <a:pt x="1445" y="2177"/>
                    <a:pt x="1445" y="2156"/>
                  </a:cubicBezTo>
                  <a:cubicBezTo>
                    <a:pt x="1403" y="2156"/>
                    <a:pt x="1403" y="2156"/>
                    <a:pt x="1382" y="2177"/>
                  </a:cubicBezTo>
                  <a:lnTo>
                    <a:pt x="1403" y="2093"/>
                  </a:lnTo>
                  <a:lnTo>
                    <a:pt x="1382" y="2009"/>
                  </a:lnTo>
                  <a:lnTo>
                    <a:pt x="1298" y="1863"/>
                  </a:lnTo>
                  <a:lnTo>
                    <a:pt x="1235" y="1863"/>
                  </a:lnTo>
                  <a:lnTo>
                    <a:pt x="1089" y="1779"/>
                  </a:lnTo>
                  <a:lnTo>
                    <a:pt x="1026" y="1612"/>
                  </a:lnTo>
                  <a:lnTo>
                    <a:pt x="1047" y="1654"/>
                  </a:lnTo>
                  <a:lnTo>
                    <a:pt x="1173" y="1591"/>
                  </a:lnTo>
                  <a:lnTo>
                    <a:pt x="1173" y="1445"/>
                  </a:lnTo>
                  <a:lnTo>
                    <a:pt x="1131" y="1340"/>
                  </a:lnTo>
                  <a:lnTo>
                    <a:pt x="1193" y="1256"/>
                  </a:lnTo>
                  <a:lnTo>
                    <a:pt x="1298" y="1235"/>
                  </a:lnTo>
                  <a:lnTo>
                    <a:pt x="1382" y="1298"/>
                  </a:lnTo>
                  <a:lnTo>
                    <a:pt x="1445" y="1277"/>
                  </a:lnTo>
                  <a:lnTo>
                    <a:pt x="1486" y="1298"/>
                  </a:lnTo>
                  <a:lnTo>
                    <a:pt x="1507" y="1256"/>
                  </a:lnTo>
                  <a:lnTo>
                    <a:pt x="1549" y="1152"/>
                  </a:lnTo>
                  <a:lnTo>
                    <a:pt x="1445" y="1047"/>
                  </a:lnTo>
                  <a:lnTo>
                    <a:pt x="1382" y="1110"/>
                  </a:lnTo>
                  <a:lnTo>
                    <a:pt x="1256" y="1110"/>
                  </a:lnTo>
                  <a:lnTo>
                    <a:pt x="1193" y="1026"/>
                  </a:lnTo>
                  <a:lnTo>
                    <a:pt x="1152" y="921"/>
                  </a:lnTo>
                  <a:lnTo>
                    <a:pt x="1089" y="921"/>
                  </a:lnTo>
                  <a:lnTo>
                    <a:pt x="1152" y="859"/>
                  </a:lnTo>
                  <a:lnTo>
                    <a:pt x="1152" y="754"/>
                  </a:lnTo>
                  <a:lnTo>
                    <a:pt x="1131" y="754"/>
                  </a:lnTo>
                  <a:cubicBezTo>
                    <a:pt x="1131" y="733"/>
                    <a:pt x="1152" y="712"/>
                    <a:pt x="1152" y="691"/>
                  </a:cubicBezTo>
                  <a:lnTo>
                    <a:pt x="1173" y="691"/>
                  </a:lnTo>
                  <a:lnTo>
                    <a:pt x="1277" y="503"/>
                  </a:lnTo>
                  <a:lnTo>
                    <a:pt x="1256" y="377"/>
                  </a:lnTo>
                  <a:lnTo>
                    <a:pt x="1277" y="315"/>
                  </a:lnTo>
                  <a:lnTo>
                    <a:pt x="1256" y="210"/>
                  </a:lnTo>
                  <a:lnTo>
                    <a:pt x="1340" y="64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54"/>
            <p:cNvSpPr/>
            <p:nvPr/>
          </p:nvSpPr>
          <p:spPr>
            <a:xfrm>
              <a:off x="3772256" y="2560208"/>
              <a:ext cx="138282" cy="153495"/>
            </a:xfrm>
            <a:custGeom>
              <a:avLst/>
              <a:gdLst/>
              <a:ahLst/>
              <a:cxnLst/>
              <a:rect l="l" t="t" r="r" b="b"/>
              <a:pathLst>
                <a:path w="11613" h="13497" extrusionOk="0">
                  <a:moveTo>
                    <a:pt x="9792" y="1"/>
                  </a:moveTo>
                  <a:lnTo>
                    <a:pt x="9709" y="64"/>
                  </a:lnTo>
                  <a:lnTo>
                    <a:pt x="9709" y="126"/>
                  </a:lnTo>
                  <a:lnTo>
                    <a:pt x="9792" y="231"/>
                  </a:lnTo>
                  <a:lnTo>
                    <a:pt x="9730" y="273"/>
                  </a:lnTo>
                  <a:lnTo>
                    <a:pt x="9688" y="273"/>
                  </a:lnTo>
                  <a:lnTo>
                    <a:pt x="9604" y="168"/>
                  </a:lnTo>
                  <a:lnTo>
                    <a:pt x="9541" y="231"/>
                  </a:lnTo>
                  <a:lnTo>
                    <a:pt x="9520" y="336"/>
                  </a:lnTo>
                  <a:lnTo>
                    <a:pt x="9541" y="357"/>
                  </a:lnTo>
                  <a:lnTo>
                    <a:pt x="9625" y="357"/>
                  </a:lnTo>
                  <a:lnTo>
                    <a:pt x="9688" y="419"/>
                  </a:lnTo>
                  <a:lnTo>
                    <a:pt x="9646" y="440"/>
                  </a:lnTo>
                  <a:lnTo>
                    <a:pt x="9604" y="482"/>
                  </a:lnTo>
                  <a:lnTo>
                    <a:pt x="9604" y="566"/>
                  </a:lnTo>
                  <a:lnTo>
                    <a:pt x="9520" y="587"/>
                  </a:lnTo>
                  <a:lnTo>
                    <a:pt x="9520" y="670"/>
                  </a:lnTo>
                  <a:lnTo>
                    <a:pt x="9541" y="691"/>
                  </a:lnTo>
                  <a:lnTo>
                    <a:pt x="9479" y="754"/>
                  </a:lnTo>
                  <a:lnTo>
                    <a:pt x="9520" y="859"/>
                  </a:lnTo>
                  <a:lnTo>
                    <a:pt x="9479" y="901"/>
                  </a:lnTo>
                  <a:lnTo>
                    <a:pt x="9416" y="859"/>
                  </a:lnTo>
                  <a:lnTo>
                    <a:pt x="9332" y="901"/>
                  </a:lnTo>
                  <a:lnTo>
                    <a:pt x="9332" y="942"/>
                  </a:lnTo>
                  <a:lnTo>
                    <a:pt x="9269" y="984"/>
                  </a:lnTo>
                  <a:lnTo>
                    <a:pt x="9228" y="880"/>
                  </a:lnTo>
                  <a:lnTo>
                    <a:pt x="9332" y="670"/>
                  </a:lnTo>
                  <a:lnTo>
                    <a:pt x="9269" y="649"/>
                  </a:lnTo>
                  <a:lnTo>
                    <a:pt x="9269" y="587"/>
                  </a:lnTo>
                  <a:lnTo>
                    <a:pt x="9311" y="545"/>
                  </a:lnTo>
                  <a:lnTo>
                    <a:pt x="9311" y="357"/>
                  </a:lnTo>
                  <a:lnTo>
                    <a:pt x="9290" y="315"/>
                  </a:lnTo>
                  <a:lnTo>
                    <a:pt x="9228" y="315"/>
                  </a:lnTo>
                  <a:lnTo>
                    <a:pt x="9102" y="545"/>
                  </a:lnTo>
                  <a:lnTo>
                    <a:pt x="9081" y="670"/>
                  </a:lnTo>
                  <a:lnTo>
                    <a:pt x="8956" y="880"/>
                  </a:lnTo>
                  <a:lnTo>
                    <a:pt x="8893" y="1005"/>
                  </a:lnTo>
                  <a:lnTo>
                    <a:pt x="8956" y="1068"/>
                  </a:lnTo>
                  <a:lnTo>
                    <a:pt x="8914" y="1193"/>
                  </a:lnTo>
                  <a:lnTo>
                    <a:pt x="8767" y="1361"/>
                  </a:lnTo>
                  <a:lnTo>
                    <a:pt x="8704" y="1382"/>
                  </a:lnTo>
                  <a:lnTo>
                    <a:pt x="8704" y="1298"/>
                  </a:lnTo>
                  <a:lnTo>
                    <a:pt x="8663" y="1214"/>
                  </a:lnTo>
                  <a:lnTo>
                    <a:pt x="8767" y="1068"/>
                  </a:lnTo>
                  <a:lnTo>
                    <a:pt x="8746" y="963"/>
                  </a:lnTo>
                  <a:lnTo>
                    <a:pt x="8788" y="880"/>
                  </a:lnTo>
                  <a:lnTo>
                    <a:pt x="8746" y="775"/>
                  </a:lnTo>
                  <a:lnTo>
                    <a:pt x="8893" y="587"/>
                  </a:lnTo>
                  <a:lnTo>
                    <a:pt x="8914" y="482"/>
                  </a:lnTo>
                  <a:lnTo>
                    <a:pt x="8956" y="461"/>
                  </a:lnTo>
                  <a:lnTo>
                    <a:pt x="8956" y="419"/>
                  </a:lnTo>
                  <a:lnTo>
                    <a:pt x="8851" y="419"/>
                  </a:lnTo>
                  <a:lnTo>
                    <a:pt x="8767" y="315"/>
                  </a:lnTo>
                  <a:lnTo>
                    <a:pt x="8704" y="336"/>
                  </a:lnTo>
                  <a:lnTo>
                    <a:pt x="8746" y="440"/>
                  </a:lnTo>
                  <a:lnTo>
                    <a:pt x="8663" y="482"/>
                  </a:lnTo>
                  <a:lnTo>
                    <a:pt x="8663" y="419"/>
                  </a:lnTo>
                  <a:lnTo>
                    <a:pt x="8579" y="336"/>
                  </a:lnTo>
                  <a:lnTo>
                    <a:pt x="8495" y="315"/>
                  </a:lnTo>
                  <a:lnTo>
                    <a:pt x="8432" y="336"/>
                  </a:lnTo>
                  <a:lnTo>
                    <a:pt x="8453" y="482"/>
                  </a:lnTo>
                  <a:lnTo>
                    <a:pt x="8391" y="545"/>
                  </a:lnTo>
                  <a:lnTo>
                    <a:pt x="8349" y="482"/>
                  </a:lnTo>
                  <a:lnTo>
                    <a:pt x="8286" y="461"/>
                  </a:lnTo>
                  <a:lnTo>
                    <a:pt x="8244" y="482"/>
                  </a:lnTo>
                  <a:lnTo>
                    <a:pt x="8265" y="545"/>
                  </a:lnTo>
                  <a:lnTo>
                    <a:pt x="8391" y="608"/>
                  </a:lnTo>
                  <a:lnTo>
                    <a:pt x="8432" y="733"/>
                  </a:lnTo>
                  <a:lnTo>
                    <a:pt x="8391" y="775"/>
                  </a:lnTo>
                  <a:lnTo>
                    <a:pt x="8349" y="691"/>
                  </a:lnTo>
                  <a:lnTo>
                    <a:pt x="8265" y="775"/>
                  </a:lnTo>
                  <a:lnTo>
                    <a:pt x="8265" y="838"/>
                  </a:lnTo>
                  <a:lnTo>
                    <a:pt x="8286" y="880"/>
                  </a:lnTo>
                  <a:lnTo>
                    <a:pt x="8265" y="901"/>
                  </a:lnTo>
                  <a:lnTo>
                    <a:pt x="8160" y="859"/>
                  </a:lnTo>
                  <a:lnTo>
                    <a:pt x="8119" y="859"/>
                  </a:lnTo>
                  <a:lnTo>
                    <a:pt x="8035" y="963"/>
                  </a:lnTo>
                  <a:lnTo>
                    <a:pt x="7951" y="1005"/>
                  </a:lnTo>
                  <a:lnTo>
                    <a:pt x="7951" y="1047"/>
                  </a:lnTo>
                  <a:lnTo>
                    <a:pt x="8014" y="1068"/>
                  </a:lnTo>
                  <a:lnTo>
                    <a:pt x="7909" y="1131"/>
                  </a:lnTo>
                  <a:lnTo>
                    <a:pt x="7868" y="1214"/>
                  </a:lnTo>
                  <a:lnTo>
                    <a:pt x="7972" y="1319"/>
                  </a:lnTo>
                  <a:lnTo>
                    <a:pt x="7909" y="1382"/>
                  </a:lnTo>
                  <a:lnTo>
                    <a:pt x="7972" y="1424"/>
                  </a:lnTo>
                  <a:lnTo>
                    <a:pt x="8035" y="1466"/>
                  </a:lnTo>
                  <a:lnTo>
                    <a:pt x="7972" y="1507"/>
                  </a:lnTo>
                  <a:lnTo>
                    <a:pt x="7847" y="1507"/>
                  </a:lnTo>
                  <a:lnTo>
                    <a:pt x="7805" y="1361"/>
                  </a:lnTo>
                  <a:lnTo>
                    <a:pt x="7742" y="1319"/>
                  </a:lnTo>
                  <a:lnTo>
                    <a:pt x="7805" y="1277"/>
                  </a:lnTo>
                  <a:lnTo>
                    <a:pt x="7721" y="1214"/>
                  </a:lnTo>
                  <a:lnTo>
                    <a:pt x="7491" y="1214"/>
                  </a:lnTo>
                  <a:lnTo>
                    <a:pt x="7303" y="1089"/>
                  </a:lnTo>
                  <a:lnTo>
                    <a:pt x="7240" y="1089"/>
                  </a:lnTo>
                  <a:lnTo>
                    <a:pt x="7198" y="1131"/>
                  </a:lnTo>
                  <a:lnTo>
                    <a:pt x="7177" y="1068"/>
                  </a:lnTo>
                  <a:lnTo>
                    <a:pt x="7072" y="1173"/>
                  </a:lnTo>
                  <a:lnTo>
                    <a:pt x="6968" y="1173"/>
                  </a:lnTo>
                  <a:lnTo>
                    <a:pt x="6968" y="1214"/>
                  </a:lnTo>
                  <a:lnTo>
                    <a:pt x="7093" y="1382"/>
                  </a:lnTo>
                  <a:lnTo>
                    <a:pt x="7177" y="1382"/>
                  </a:lnTo>
                  <a:lnTo>
                    <a:pt x="7219" y="1424"/>
                  </a:lnTo>
                  <a:lnTo>
                    <a:pt x="7344" y="1424"/>
                  </a:lnTo>
                  <a:lnTo>
                    <a:pt x="7303" y="1528"/>
                  </a:lnTo>
                  <a:lnTo>
                    <a:pt x="7303" y="1633"/>
                  </a:lnTo>
                  <a:lnTo>
                    <a:pt x="7407" y="1779"/>
                  </a:lnTo>
                  <a:lnTo>
                    <a:pt x="7386" y="1842"/>
                  </a:lnTo>
                  <a:lnTo>
                    <a:pt x="7303" y="1800"/>
                  </a:lnTo>
                  <a:lnTo>
                    <a:pt x="7219" y="1654"/>
                  </a:lnTo>
                  <a:lnTo>
                    <a:pt x="7114" y="1612"/>
                  </a:lnTo>
                  <a:lnTo>
                    <a:pt x="7072" y="1528"/>
                  </a:lnTo>
                  <a:lnTo>
                    <a:pt x="7031" y="1633"/>
                  </a:lnTo>
                  <a:lnTo>
                    <a:pt x="6968" y="1717"/>
                  </a:lnTo>
                  <a:lnTo>
                    <a:pt x="6926" y="1591"/>
                  </a:lnTo>
                  <a:lnTo>
                    <a:pt x="6863" y="1633"/>
                  </a:lnTo>
                  <a:lnTo>
                    <a:pt x="6863" y="1717"/>
                  </a:lnTo>
                  <a:lnTo>
                    <a:pt x="6759" y="1800"/>
                  </a:lnTo>
                  <a:lnTo>
                    <a:pt x="6759" y="1884"/>
                  </a:lnTo>
                  <a:lnTo>
                    <a:pt x="6884" y="1947"/>
                  </a:lnTo>
                  <a:lnTo>
                    <a:pt x="6926" y="2051"/>
                  </a:lnTo>
                  <a:lnTo>
                    <a:pt x="6821" y="2030"/>
                  </a:lnTo>
                  <a:lnTo>
                    <a:pt x="6779" y="1989"/>
                  </a:lnTo>
                  <a:lnTo>
                    <a:pt x="6696" y="2114"/>
                  </a:lnTo>
                  <a:lnTo>
                    <a:pt x="6675" y="2177"/>
                  </a:lnTo>
                  <a:lnTo>
                    <a:pt x="6549" y="2302"/>
                  </a:lnTo>
                  <a:lnTo>
                    <a:pt x="6549" y="2219"/>
                  </a:lnTo>
                  <a:lnTo>
                    <a:pt x="6654" y="2156"/>
                  </a:lnTo>
                  <a:lnTo>
                    <a:pt x="6591" y="2093"/>
                  </a:lnTo>
                  <a:lnTo>
                    <a:pt x="6696" y="1926"/>
                  </a:lnTo>
                  <a:lnTo>
                    <a:pt x="6612" y="1612"/>
                  </a:lnTo>
                  <a:lnTo>
                    <a:pt x="6549" y="1654"/>
                  </a:lnTo>
                  <a:lnTo>
                    <a:pt x="6403" y="1842"/>
                  </a:lnTo>
                  <a:lnTo>
                    <a:pt x="6403" y="2010"/>
                  </a:lnTo>
                  <a:lnTo>
                    <a:pt x="6445" y="2051"/>
                  </a:lnTo>
                  <a:lnTo>
                    <a:pt x="6340" y="2156"/>
                  </a:lnTo>
                  <a:lnTo>
                    <a:pt x="6340" y="2051"/>
                  </a:lnTo>
                  <a:lnTo>
                    <a:pt x="6382" y="1947"/>
                  </a:lnTo>
                  <a:lnTo>
                    <a:pt x="6340" y="1800"/>
                  </a:lnTo>
                  <a:lnTo>
                    <a:pt x="6277" y="1779"/>
                  </a:lnTo>
                  <a:lnTo>
                    <a:pt x="6173" y="1842"/>
                  </a:lnTo>
                  <a:lnTo>
                    <a:pt x="6089" y="1989"/>
                  </a:lnTo>
                  <a:lnTo>
                    <a:pt x="6152" y="2114"/>
                  </a:lnTo>
                  <a:lnTo>
                    <a:pt x="6152" y="2177"/>
                  </a:lnTo>
                  <a:lnTo>
                    <a:pt x="6298" y="2323"/>
                  </a:lnTo>
                  <a:lnTo>
                    <a:pt x="6340" y="2407"/>
                  </a:lnTo>
                  <a:lnTo>
                    <a:pt x="6277" y="2512"/>
                  </a:lnTo>
                  <a:lnTo>
                    <a:pt x="6235" y="2344"/>
                  </a:lnTo>
                  <a:lnTo>
                    <a:pt x="6131" y="2302"/>
                  </a:lnTo>
                  <a:lnTo>
                    <a:pt x="6047" y="2114"/>
                  </a:lnTo>
                  <a:lnTo>
                    <a:pt x="5984" y="2093"/>
                  </a:lnTo>
                  <a:lnTo>
                    <a:pt x="5859" y="2135"/>
                  </a:lnTo>
                  <a:lnTo>
                    <a:pt x="5838" y="2219"/>
                  </a:lnTo>
                  <a:lnTo>
                    <a:pt x="5984" y="2323"/>
                  </a:lnTo>
                  <a:lnTo>
                    <a:pt x="6047" y="2323"/>
                  </a:lnTo>
                  <a:lnTo>
                    <a:pt x="6089" y="2365"/>
                  </a:lnTo>
                  <a:lnTo>
                    <a:pt x="5984" y="2344"/>
                  </a:lnTo>
                  <a:lnTo>
                    <a:pt x="5880" y="2407"/>
                  </a:lnTo>
                  <a:lnTo>
                    <a:pt x="5963" y="2512"/>
                  </a:lnTo>
                  <a:lnTo>
                    <a:pt x="5838" y="2428"/>
                  </a:lnTo>
                  <a:lnTo>
                    <a:pt x="5838" y="2302"/>
                  </a:lnTo>
                  <a:lnTo>
                    <a:pt x="5775" y="2261"/>
                  </a:lnTo>
                  <a:lnTo>
                    <a:pt x="5754" y="2156"/>
                  </a:lnTo>
                  <a:lnTo>
                    <a:pt x="5712" y="2219"/>
                  </a:lnTo>
                  <a:lnTo>
                    <a:pt x="5671" y="2365"/>
                  </a:lnTo>
                  <a:lnTo>
                    <a:pt x="5733" y="2428"/>
                  </a:lnTo>
                  <a:lnTo>
                    <a:pt x="5712" y="2554"/>
                  </a:lnTo>
                  <a:lnTo>
                    <a:pt x="5629" y="2512"/>
                  </a:lnTo>
                  <a:lnTo>
                    <a:pt x="5545" y="2533"/>
                  </a:lnTo>
                  <a:lnTo>
                    <a:pt x="5419" y="2658"/>
                  </a:lnTo>
                  <a:lnTo>
                    <a:pt x="5440" y="2679"/>
                  </a:lnTo>
                  <a:lnTo>
                    <a:pt x="5524" y="2658"/>
                  </a:lnTo>
                  <a:lnTo>
                    <a:pt x="5608" y="2763"/>
                  </a:lnTo>
                  <a:lnTo>
                    <a:pt x="5503" y="2763"/>
                  </a:lnTo>
                  <a:lnTo>
                    <a:pt x="5440" y="2826"/>
                  </a:lnTo>
                  <a:lnTo>
                    <a:pt x="5503" y="2846"/>
                  </a:lnTo>
                  <a:lnTo>
                    <a:pt x="5461" y="2888"/>
                  </a:lnTo>
                  <a:lnTo>
                    <a:pt x="5357" y="2930"/>
                  </a:lnTo>
                  <a:lnTo>
                    <a:pt x="5357" y="2972"/>
                  </a:lnTo>
                  <a:lnTo>
                    <a:pt x="5399" y="2993"/>
                  </a:lnTo>
                  <a:lnTo>
                    <a:pt x="5336" y="2993"/>
                  </a:lnTo>
                  <a:lnTo>
                    <a:pt x="5294" y="2951"/>
                  </a:lnTo>
                  <a:lnTo>
                    <a:pt x="5210" y="2972"/>
                  </a:lnTo>
                  <a:lnTo>
                    <a:pt x="5127" y="3077"/>
                  </a:lnTo>
                  <a:lnTo>
                    <a:pt x="5147" y="3139"/>
                  </a:lnTo>
                  <a:lnTo>
                    <a:pt x="5127" y="3160"/>
                  </a:lnTo>
                  <a:lnTo>
                    <a:pt x="5022" y="3160"/>
                  </a:lnTo>
                  <a:lnTo>
                    <a:pt x="4938" y="3265"/>
                  </a:lnTo>
                  <a:lnTo>
                    <a:pt x="5043" y="3307"/>
                  </a:lnTo>
                  <a:lnTo>
                    <a:pt x="5315" y="3223"/>
                  </a:lnTo>
                  <a:lnTo>
                    <a:pt x="5357" y="3265"/>
                  </a:lnTo>
                  <a:lnTo>
                    <a:pt x="5461" y="3202"/>
                  </a:lnTo>
                  <a:lnTo>
                    <a:pt x="5524" y="3202"/>
                  </a:lnTo>
                  <a:lnTo>
                    <a:pt x="5524" y="3286"/>
                  </a:lnTo>
                  <a:lnTo>
                    <a:pt x="5461" y="3370"/>
                  </a:lnTo>
                  <a:lnTo>
                    <a:pt x="5440" y="3516"/>
                  </a:lnTo>
                  <a:lnTo>
                    <a:pt x="5419" y="3558"/>
                  </a:lnTo>
                  <a:lnTo>
                    <a:pt x="5357" y="3495"/>
                  </a:lnTo>
                  <a:lnTo>
                    <a:pt x="5336" y="3411"/>
                  </a:lnTo>
                  <a:lnTo>
                    <a:pt x="5252" y="3453"/>
                  </a:lnTo>
                  <a:lnTo>
                    <a:pt x="5210" y="3390"/>
                  </a:lnTo>
                  <a:lnTo>
                    <a:pt x="5106" y="3390"/>
                  </a:lnTo>
                  <a:lnTo>
                    <a:pt x="5127" y="3453"/>
                  </a:lnTo>
                  <a:lnTo>
                    <a:pt x="5106" y="3495"/>
                  </a:lnTo>
                  <a:lnTo>
                    <a:pt x="5022" y="3453"/>
                  </a:lnTo>
                  <a:lnTo>
                    <a:pt x="4938" y="3474"/>
                  </a:lnTo>
                  <a:lnTo>
                    <a:pt x="5043" y="3516"/>
                  </a:lnTo>
                  <a:lnTo>
                    <a:pt x="5085" y="3600"/>
                  </a:lnTo>
                  <a:lnTo>
                    <a:pt x="5022" y="3621"/>
                  </a:lnTo>
                  <a:lnTo>
                    <a:pt x="5001" y="3683"/>
                  </a:lnTo>
                  <a:lnTo>
                    <a:pt x="5001" y="3746"/>
                  </a:lnTo>
                  <a:lnTo>
                    <a:pt x="4980" y="3809"/>
                  </a:lnTo>
                  <a:lnTo>
                    <a:pt x="4938" y="3725"/>
                  </a:lnTo>
                  <a:lnTo>
                    <a:pt x="4938" y="3621"/>
                  </a:lnTo>
                  <a:lnTo>
                    <a:pt x="4875" y="3558"/>
                  </a:lnTo>
                  <a:lnTo>
                    <a:pt x="4792" y="3621"/>
                  </a:lnTo>
                  <a:lnTo>
                    <a:pt x="4708" y="3662"/>
                  </a:lnTo>
                  <a:lnTo>
                    <a:pt x="4666" y="3579"/>
                  </a:lnTo>
                  <a:lnTo>
                    <a:pt x="4687" y="3516"/>
                  </a:lnTo>
                  <a:lnTo>
                    <a:pt x="4624" y="3516"/>
                  </a:lnTo>
                  <a:lnTo>
                    <a:pt x="4520" y="3621"/>
                  </a:lnTo>
                  <a:lnTo>
                    <a:pt x="4603" y="3704"/>
                  </a:lnTo>
                  <a:lnTo>
                    <a:pt x="4729" y="3704"/>
                  </a:lnTo>
                  <a:lnTo>
                    <a:pt x="4834" y="3746"/>
                  </a:lnTo>
                  <a:lnTo>
                    <a:pt x="4792" y="3830"/>
                  </a:lnTo>
                  <a:lnTo>
                    <a:pt x="4583" y="3893"/>
                  </a:lnTo>
                  <a:lnTo>
                    <a:pt x="4520" y="3830"/>
                  </a:lnTo>
                  <a:lnTo>
                    <a:pt x="4457" y="3830"/>
                  </a:lnTo>
                  <a:lnTo>
                    <a:pt x="4394" y="3934"/>
                  </a:lnTo>
                  <a:lnTo>
                    <a:pt x="4478" y="4018"/>
                  </a:lnTo>
                  <a:lnTo>
                    <a:pt x="4394" y="4102"/>
                  </a:lnTo>
                  <a:lnTo>
                    <a:pt x="4478" y="4102"/>
                  </a:lnTo>
                  <a:lnTo>
                    <a:pt x="4583" y="3976"/>
                  </a:lnTo>
                  <a:lnTo>
                    <a:pt x="4687" y="3976"/>
                  </a:lnTo>
                  <a:lnTo>
                    <a:pt x="4729" y="4039"/>
                  </a:lnTo>
                  <a:lnTo>
                    <a:pt x="4583" y="4081"/>
                  </a:lnTo>
                  <a:lnTo>
                    <a:pt x="4562" y="4186"/>
                  </a:lnTo>
                  <a:lnTo>
                    <a:pt x="4603" y="4248"/>
                  </a:lnTo>
                  <a:lnTo>
                    <a:pt x="4729" y="4332"/>
                  </a:lnTo>
                  <a:lnTo>
                    <a:pt x="4729" y="4416"/>
                  </a:lnTo>
                  <a:lnTo>
                    <a:pt x="4666" y="4353"/>
                  </a:lnTo>
                  <a:lnTo>
                    <a:pt x="4583" y="4353"/>
                  </a:lnTo>
                  <a:lnTo>
                    <a:pt x="4499" y="4248"/>
                  </a:lnTo>
                  <a:lnTo>
                    <a:pt x="4457" y="4248"/>
                  </a:lnTo>
                  <a:lnTo>
                    <a:pt x="4373" y="4332"/>
                  </a:lnTo>
                  <a:lnTo>
                    <a:pt x="4457" y="4395"/>
                  </a:lnTo>
                  <a:lnTo>
                    <a:pt x="4352" y="4416"/>
                  </a:lnTo>
                  <a:lnTo>
                    <a:pt x="4248" y="4499"/>
                  </a:lnTo>
                  <a:lnTo>
                    <a:pt x="4248" y="4541"/>
                  </a:lnTo>
                  <a:lnTo>
                    <a:pt x="4352" y="4604"/>
                  </a:lnTo>
                  <a:lnTo>
                    <a:pt x="4457" y="4541"/>
                  </a:lnTo>
                  <a:lnTo>
                    <a:pt x="4499" y="4604"/>
                  </a:lnTo>
                  <a:lnTo>
                    <a:pt x="4603" y="4562"/>
                  </a:lnTo>
                  <a:lnTo>
                    <a:pt x="4624" y="4646"/>
                  </a:lnTo>
                  <a:lnTo>
                    <a:pt x="4708" y="4709"/>
                  </a:lnTo>
                  <a:lnTo>
                    <a:pt x="4708" y="4751"/>
                  </a:lnTo>
                  <a:lnTo>
                    <a:pt x="4562" y="4667"/>
                  </a:lnTo>
                  <a:lnTo>
                    <a:pt x="4415" y="4667"/>
                  </a:lnTo>
                  <a:lnTo>
                    <a:pt x="4373" y="4709"/>
                  </a:lnTo>
                  <a:lnTo>
                    <a:pt x="4206" y="4730"/>
                  </a:lnTo>
                  <a:lnTo>
                    <a:pt x="4206" y="4792"/>
                  </a:lnTo>
                  <a:lnTo>
                    <a:pt x="4143" y="4855"/>
                  </a:lnTo>
                  <a:lnTo>
                    <a:pt x="4080" y="4834"/>
                  </a:lnTo>
                  <a:lnTo>
                    <a:pt x="3955" y="4918"/>
                  </a:lnTo>
                  <a:lnTo>
                    <a:pt x="3871" y="4918"/>
                  </a:lnTo>
                  <a:lnTo>
                    <a:pt x="3850" y="4960"/>
                  </a:lnTo>
                  <a:lnTo>
                    <a:pt x="3955" y="4981"/>
                  </a:lnTo>
                  <a:lnTo>
                    <a:pt x="3997" y="5064"/>
                  </a:lnTo>
                  <a:lnTo>
                    <a:pt x="3934" y="5127"/>
                  </a:lnTo>
                  <a:lnTo>
                    <a:pt x="3871" y="5085"/>
                  </a:lnTo>
                  <a:lnTo>
                    <a:pt x="3850" y="5127"/>
                  </a:lnTo>
                  <a:lnTo>
                    <a:pt x="3934" y="5169"/>
                  </a:lnTo>
                  <a:lnTo>
                    <a:pt x="3892" y="5232"/>
                  </a:lnTo>
                  <a:lnTo>
                    <a:pt x="3787" y="5190"/>
                  </a:lnTo>
                  <a:lnTo>
                    <a:pt x="3766" y="5169"/>
                  </a:lnTo>
                  <a:lnTo>
                    <a:pt x="3746" y="5190"/>
                  </a:lnTo>
                  <a:lnTo>
                    <a:pt x="3829" y="5274"/>
                  </a:lnTo>
                  <a:lnTo>
                    <a:pt x="3766" y="5295"/>
                  </a:lnTo>
                  <a:lnTo>
                    <a:pt x="3787" y="5378"/>
                  </a:lnTo>
                  <a:lnTo>
                    <a:pt x="3850" y="5378"/>
                  </a:lnTo>
                  <a:lnTo>
                    <a:pt x="3787" y="5399"/>
                  </a:lnTo>
                  <a:lnTo>
                    <a:pt x="3725" y="5441"/>
                  </a:lnTo>
                  <a:lnTo>
                    <a:pt x="3662" y="5378"/>
                  </a:lnTo>
                  <a:lnTo>
                    <a:pt x="3662" y="5462"/>
                  </a:lnTo>
                  <a:lnTo>
                    <a:pt x="3641" y="5504"/>
                  </a:lnTo>
                  <a:lnTo>
                    <a:pt x="3683" y="5546"/>
                  </a:lnTo>
                  <a:lnTo>
                    <a:pt x="3850" y="5587"/>
                  </a:lnTo>
                  <a:lnTo>
                    <a:pt x="3871" y="5671"/>
                  </a:lnTo>
                  <a:lnTo>
                    <a:pt x="3934" y="5671"/>
                  </a:lnTo>
                  <a:lnTo>
                    <a:pt x="4039" y="5650"/>
                  </a:lnTo>
                  <a:lnTo>
                    <a:pt x="3955" y="5692"/>
                  </a:lnTo>
                  <a:lnTo>
                    <a:pt x="3955" y="5755"/>
                  </a:lnTo>
                  <a:lnTo>
                    <a:pt x="3850" y="5755"/>
                  </a:lnTo>
                  <a:lnTo>
                    <a:pt x="3829" y="5713"/>
                  </a:lnTo>
                  <a:lnTo>
                    <a:pt x="3662" y="5713"/>
                  </a:lnTo>
                  <a:lnTo>
                    <a:pt x="3557" y="5818"/>
                  </a:lnTo>
                  <a:lnTo>
                    <a:pt x="3578" y="5839"/>
                  </a:lnTo>
                  <a:lnTo>
                    <a:pt x="3683" y="5839"/>
                  </a:lnTo>
                  <a:lnTo>
                    <a:pt x="3725" y="5922"/>
                  </a:lnTo>
                  <a:lnTo>
                    <a:pt x="3766" y="5985"/>
                  </a:lnTo>
                  <a:lnTo>
                    <a:pt x="3766" y="6069"/>
                  </a:lnTo>
                  <a:lnTo>
                    <a:pt x="3683" y="6006"/>
                  </a:lnTo>
                  <a:lnTo>
                    <a:pt x="3641" y="6006"/>
                  </a:lnTo>
                  <a:lnTo>
                    <a:pt x="3578" y="6069"/>
                  </a:lnTo>
                  <a:lnTo>
                    <a:pt x="3578" y="6131"/>
                  </a:lnTo>
                  <a:lnTo>
                    <a:pt x="3557" y="6173"/>
                  </a:lnTo>
                  <a:lnTo>
                    <a:pt x="3620" y="6215"/>
                  </a:lnTo>
                  <a:lnTo>
                    <a:pt x="3641" y="6299"/>
                  </a:lnTo>
                  <a:lnTo>
                    <a:pt x="3578" y="6299"/>
                  </a:lnTo>
                  <a:lnTo>
                    <a:pt x="3515" y="6236"/>
                  </a:lnTo>
                  <a:lnTo>
                    <a:pt x="3474" y="6278"/>
                  </a:lnTo>
                  <a:lnTo>
                    <a:pt x="3474" y="6341"/>
                  </a:lnTo>
                  <a:lnTo>
                    <a:pt x="3578" y="6362"/>
                  </a:lnTo>
                  <a:lnTo>
                    <a:pt x="3578" y="6424"/>
                  </a:lnTo>
                  <a:lnTo>
                    <a:pt x="3578" y="6508"/>
                  </a:lnTo>
                  <a:lnTo>
                    <a:pt x="3453" y="6403"/>
                  </a:lnTo>
                  <a:lnTo>
                    <a:pt x="3411" y="6445"/>
                  </a:lnTo>
                  <a:lnTo>
                    <a:pt x="3411" y="6529"/>
                  </a:lnTo>
                  <a:lnTo>
                    <a:pt x="3432" y="6529"/>
                  </a:lnTo>
                  <a:lnTo>
                    <a:pt x="3432" y="6634"/>
                  </a:lnTo>
                  <a:lnTo>
                    <a:pt x="3474" y="6738"/>
                  </a:lnTo>
                  <a:lnTo>
                    <a:pt x="3536" y="6738"/>
                  </a:lnTo>
                  <a:lnTo>
                    <a:pt x="3578" y="6634"/>
                  </a:lnTo>
                  <a:lnTo>
                    <a:pt x="3641" y="6634"/>
                  </a:lnTo>
                  <a:lnTo>
                    <a:pt x="3578" y="6759"/>
                  </a:lnTo>
                  <a:lnTo>
                    <a:pt x="3536" y="6801"/>
                  </a:lnTo>
                  <a:lnTo>
                    <a:pt x="3432" y="6885"/>
                  </a:lnTo>
                  <a:lnTo>
                    <a:pt x="3348" y="6885"/>
                  </a:lnTo>
                  <a:lnTo>
                    <a:pt x="3264" y="6927"/>
                  </a:lnTo>
                  <a:lnTo>
                    <a:pt x="3264" y="6968"/>
                  </a:lnTo>
                  <a:lnTo>
                    <a:pt x="3202" y="7031"/>
                  </a:lnTo>
                  <a:lnTo>
                    <a:pt x="3118" y="7073"/>
                  </a:lnTo>
                  <a:lnTo>
                    <a:pt x="3202" y="7136"/>
                  </a:lnTo>
                  <a:lnTo>
                    <a:pt x="3160" y="7157"/>
                  </a:lnTo>
                  <a:lnTo>
                    <a:pt x="3013" y="7178"/>
                  </a:lnTo>
                  <a:lnTo>
                    <a:pt x="2950" y="7261"/>
                  </a:lnTo>
                  <a:lnTo>
                    <a:pt x="2950" y="7324"/>
                  </a:lnTo>
                  <a:lnTo>
                    <a:pt x="3055" y="7345"/>
                  </a:lnTo>
                  <a:lnTo>
                    <a:pt x="2992" y="7387"/>
                  </a:lnTo>
                  <a:lnTo>
                    <a:pt x="2930" y="7492"/>
                  </a:lnTo>
                  <a:lnTo>
                    <a:pt x="2846" y="7492"/>
                  </a:lnTo>
                  <a:lnTo>
                    <a:pt x="2825" y="7408"/>
                  </a:lnTo>
                  <a:lnTo>
                    <a:pt x="2783" y="7366"/>
                  </a:lnTo>
                  <a:lnTo>
                    <a:pt x="2741" y="7408"/>
                  </a:lnTo>
                  <a:lnTo>
                    <a:pt x="2678" y="7408"/>
                  </a:lnTo>
                  <a:lnTo>
                    <a:pt x="2699" y="7492"/>
                  </a:lnTo>
                  <a:lnTo>
                    <a:pt x="2637" y="7554"/>
                  </a:lnTo>
                  <a:lnTo>
                    <a:pt x="2637" y="7596"/>
                  </a:lnTo>
                  <a:lnTo>
                    <a:pt x="2678" y="7659"/>
                  </a:lnTo>
                  <a:lnTo>
                    <a:pt x="2532" y="7659"/>
                  </a:lnTo>
                  <a:lnTo>
                    <a:pt x="2490" y="7680"/>
                  </a:lnTo>
                  <a:lnTo>
                    <a:pt x="2490" y="7805"/>
                  </a:lnTo>
                  <a:lnTo>
                    <a:pt x="2386" y="7868"/>
                  </a:lnTo>
                  <a:lnTo>
                    <a:pt x="2406" y="7910"/>
                  </a:lnTo>
                  <a:lnTo>
                    <a:pt x="2386" y="8015"/>
                  </a:lnTo>
                  <a:lnTo>
                    <a:pt x="2302" y="8098"/>
                  </a:lnTo>
                  <a:lnTo>
                    <a:pt x="2197" y="8182"/>
                  </a:lnTo>
                  <a:lnTo>
                    <a:pt x="2218" y="8224"/>
                  </a:lnTo>
                  <a:lnTo>
                    <a:pt x="2365" y="8161"/>
                  </a:lnTo>
                  <a:lnTo>
                    <a:pt x="2406" y="8161"/>
                  </a:lnTo>
                  <a:lnTo>
                    <a:pt x="2406" y="8224"/>
                  </a:lnTo>
                  <a:lnTo>
                    <a:pt x="2323" y="8266"/>
                  </a:lnTo>
                  <a:lnTo>
                    <a:pt x="2323" y="8370"/>
                  </a:lnTo>
                  <a:lnTo>
                    <a:pt x="2386" y="8454"/>
                  </a:lnTo>
                  <a:lnTo>
                    <a:pt x="2511" y="8391"/>
                  </a:lnTo>
                  <a:lnTo>
                    <a:pt x="2637" y="8370"/>
                  </a:lnTo>
                  <a:lnTo>
                    <a:pt x="2804" y="8203"/>
                  </a:lnTo>
                  <a:lnTo>
                    <a:pt x="2804" y="8119"/>
                  </a:lnTo>
                  <a:lnTo>
                    <a:pt x="2720" y="8161"/>
                  </a:lnTo>
                  <a:lnTo>
                    <a:pt x="2804" y="8056"/>
                  </a:lnTo>
                  <a:lnTo>
                    <a:pt x="2825" y="7910"/>
                  </a:lnTo>
                  <a:lnTo>
                    <a:pt x="2846" y="7910"/>
                  </a:lnTo>
                  <a:lnTo>
                    <a:pt x="2909" y="7868"/>
                  </a:lnTo>
                  <a:lnTo>
                    <a:pt x="3013" y="7889"/>
                  </a:lnTo>
                  <a:lnTo>
                    <a:pt x="3055" y="7889"/>
                  </a:lnTo>
                  <a:lnTo>
                    <a:pt x="2909" y="7994"/>
                  </a:lnTo>
                  <a:lnTo>
                    <a:pt x="2909" y="8056"/>
                  </a:lnTo>
                  <a:lnTo>
                    <a:pt x="3055" y="8098"/>
                  </a:lnTo>
                  <a:lnTo>
                    <a:pt x="3013" y="8182"/>
                  </a:lnTo>
                  <a:lnTo>
                    <a:pt x="2930" y="8182"/>
                  </a:lnTo>
                  <a:lnTo>
                    <a:pt x="2783" y="8370"/>
                  </a:lnTo>
                  <a:lnTo>
                    <a:pt x="2888" y="8412"/>
                  </a:lnTo>
                  <a:lnTo>
                    <a:pt x="2804" y="8496"/>
                  </a:lnTo>
                  <a:lnTo>
                    <a:pt x="2825" y="8600"/>
                  </a:lnTo>
                  <a:lnTo>
                    <a:pt x="2720" y="8580"/>
                  </a:lnTo>
                  <a:lnTo>
                    <a:pt x="2637" y="8496"/>
                  </a:lnTo>
                  <a:lnTo>
                    <a:pt x="2511" y="8496"/>
                  </a:lnTo>
                  <a:lnTo>
                    <a:pt x="2427" y="8538"/>
                  </a:lnTo>
                  <a:lnTo>
                    <a:pt x="2427" y="8642"/>
                  </a:lnTo>
                  <a:lnTo>
                    <a:pt x="2365" y="8705"/>
                  </a:lnTo>
                  <a:lnTo>
                    <a:pt x="2260" y="8747"/>
                  </a:lnTo>
                  <a:lnTo>
                    <a:pt x="2260" y="8747"/>
                  </a:lnTo>
                  <a:lnTo>
                    <a:pt x="2323" y="8684"/>
                  </a:lnTo>
                  <a:lnTo>
                    <a:pt x="2386" y="8642"/>
                  </a:lnTo>
                  <a:lnTo>
                    <a:pt x="2302" y="8538"/>
                  </a:lnTo>
                  <a:lnTo>
                    <a:pt x="2302" y="8433"/>
                  </a:lnTo>
                  <a:lnTo>
                    <a:pt x="2218" y="8328"/>
                  </a:lnTo>
                  <a:lnTo>
                    <a:pt x="2155" y="8328"/>
                  </a:lnTo>
                  <a:lnTo>
                    <a:pt x="2093" y="8412"/>
                  </a:lnTo>
                  <a:lnTo>
                    <a:pt x="1988" y="8412"/>
                  </a:lnTo>
                  <a:lnTo>
                    <a:pt x="1988" y="8454"/>
                  </a:lnTo>
                  <a:lnTo>
                    <a:pt x="2155" y="8454"/>
                  </a:lnTo>
                  <a:lnTo>
                    <a:pt x="1988" y="8600"/>
                  </a:lnTo>
                  <a:lnTo>
                    <a:pt x="1883" y="8580"/>
                  </a:lnTo>
                  <a:lnTo>
                    <a:pt x="1800" y="8580"/>
                  </a:lnTo>
                  <a:lnTo>
                    <a:pt x="1695" y="8684"/>
                  </a:lnTo>
                  <a:lnTo>
                    <a:pt x="1758" y="8705"/>
                  </a:lnTo>
                  <a:lnTo>
                    <a:pt x="1842" y="8684"/>
                  </a:lnTo>
                  <a:lnTo>
                    <a:pt x="1862" y="8705"/>
                  </a:lnTo>
                  <a:lnTo>
                    <a:pt x="1737" y="8789"/>
                  </a:lnTo>
                  <a:lnTo>
                    <a:pt x="1674" y="8831"/>
                  </a:lnTo>
                  <a:lnTo>
                    <a:pt x="1632" y="8789"/>
                  </a:lnTo>
                  <a:lnTo>
                    <a:pt x="1549" y="8789"/>
                  </a:lnTo>
                  <a:lnTo>
                    <a:pt x="1549" y="8831"/>
                  </a:lnTo>
                  <a:lnTo>
                    <a:pt x="1674" y="8914"/>
                  </a:lnTo>
                  <a:lnTo>
                    <a:pt x="1800" y="8914"/>
                  </a:lnTo>
                  <a:lnTo>
                    <a:pt x="1779" y="8977"/>
                  </a:lnTo>
                  <a:lnTo>
                    <a:pt x="1862" y="9019"/>
                  </a:lnTo>
                  <a:lnTo>
                    <a:pt x="1842" y="9103"/>
                  </a:lnTo>
                  <a:lnTo>
                    <a:pt x="1695" y="9040"/>
                  </a:lnTo>
                  <a:lnTo>
                    <a:pt x="1695" y="8956"/>
                  </a:lnTo>
                  <a:lnTo>
                    <a:pt x="1590" y="8956"/>
                  </a:lnTo>
                  <a:lnTo>
                    <a:pt x="1486" y="8893"/>
                  </a:lnTo>
                  <a:lnTo>
                    <a:pt x="1465" y="8810"/>
                  </a:lnTo>
                  <a:lnTo>
                    <a:pt x="1444" y="8810"/>
                  </a:lnTo>
                  <a:lnTo>
                    <a:pt x="1423" y="8914"/>
                  </a:lnTo>
                  <a:lnTo>
                    <a:pt x="1528" y="9040"/>
                  </a:lnTo>
                  <a:lnTo>
                    <a:pt x="1632" y="9124"/>
                  </a:lnTo>
                  <a:lnTo>
                    <a:pt x="1695" y="9124"/>
                  </a:lnTo>
                  <a:lnTo>
                    <a:pt x="1758" y="9165"/>
                  </a:lnTo>
                  <a:lnTo>
                    <a:pt x="1653" y="9165"/>
                  </a:lnTo>
                  <a:lnTo>
                    <a:pt x="1486" y="9124"/>
                  </a:lnTo>
                  <a:lnTo>
                    <a:pt x="1360" y="8956"/>
                  </a:lnTo>
                  <a:lnTo>
                    <a:pt x="1277" y="8977"/>
                  </a:lnTo>
                  <a:lnTo>
                    <a:pt x="1214" y="8935"/>
                  </a:lnTo>
                  <a:lnTo>
                    <a:pt x="1067" y="8935"/>
                  </a:lnTo>
                  <a:lnTo>
                    <a:pt x="1026" y="8893"/>
                  </a:lnTo>
                  <a:lnTo>
                    <a:pt x="963" y="8935"/>
                  </a:lnTo>
                  <a:lnTo>
                    <a:pt x="1005" y="9019"/>
                  </a:lnTo>
                  <a:lnTo>
                    <a:pt x="942" y="9061"/>
                  </a:lnTo>
                  <a:lnTo>
                    <a:pt x="1026" y="9165"/>
                  </a:lnTo>
                  <a:lnTo>
                    <a:pt x="1214" y="9124"/>
                  </a:lnTo>
                  <a:lnTo>
                    <a:pt x="1235" y="9144"/>
                  </a:lnTo>
                  <a:lnTo>
                    <a:pt x="1151" y="9207"/>
                  </a:lnTo>
                  <a:lnTo>
                    <a:pt x="1214" y="9228"/>
                  </a:lnTo>
                  <a:lnTo>
                    <a:pt x="1339" y="9165"/>
                  </a:lnTo>
                  <a:lnTo>
                    <a:pt x="1423" y="9165"/>
                  </a:lnTo>
                  <a:lnTo>
                    <a:pt x="1381" y="9228"/>
                  </a:lnTo>
                  <a:lnTo>
                    <a:pt x="1214" y="9312"/>
                  </a:lnTo>
                  <a:lnTo>
                    <a:pt x="1151" y="9375"/>
                  </a:lnTo>
                  <a:lnTo>
                    <a:pt x="1026" y="9354"/>
                  </a:lnTo>
                  <a:lnTo>
                    <a:pt x="942" y="9228"/>
                  </a:lnTo>
                  <a:lnTo>
                    <a:pt x="900" y="9228"/>
                  </a:lnTo>
                  <a:lnTo>
                    <a:pt x="837" y="9270"/>
                  </a:lnTo>
                  <a:lnTo>
                    <a:pt x="753" y="9207"/>
                  </a:lnTo>
                  <a:lnTo>
                    <a:pt x="691" y="9249"/>
                  </a:lnTo>
                  <a:lnTo>
                    <a:pt x="628" y="9228"/>
                  </a:lnTo>
                  <a:lnTo>
                    <a:pt x="544" y="9270"/>
                  </a:lnTo>
                  <a:lnTo>
                    <a:pt x="586" y="9333"/>
                  </a:lnTo>
                  <a:lnTo>
                    <a:pt x="753" y="9354"/>
                  </a:lnTo>
                  <a:lnTo>
                    <a:pt x="858" y="9416"/>
                  </a:lnTo>
                  <a:lnTo>
                    <a:pt x="1005" y="9479"/>
                  </a:lnTo>
                  <a:lnTo>
                    <a:pt x="963" y="9584"/>
                  </a:lnTo>
                  <a:lnTo>
                    <a:pt x="1026" y="9668"/>
                  </a:lnTo>
                  <a:lnTo>
                    <a:pt x="921" y="9688"/>
                  </a:lnTo>
                  <a:lnTo>
                    <a:pt x="900" y="9668"/>
                  </a:lnTo>
                  <a:lnTo>
                    <a:pt x="900" y="9500"/>
                  </a:lnTo>
                  <a:lnTo>
                    <a:pt x="795" y="9479"/>
                  </a:lnTo>
                  <a:lnTo>
                    <a:pt x="691" y="9479"/>
                  </a:lnTo>
                  <a:lnTo>
                    <a:pt x="733" y="9563"/>
                  </a:lnTo>
                  <a:lnTo>
                    <a:pt x="712" y="9626"/>
                  </a:lnTo>
                  <a:lnTo>
                    <a:pt x="586" y="9542"/>
                  </a:lnTo>
                  <a:lnTo>
                    <a:pt x="481" y="9668"/>
                  </a:lnTo>
                  <a:lnTo>
                    <a:pt x="586" y="9730"/>
                  </a:lnTo>
                  <a:lnTo>
                    <a:pt x="502" y="9751"/>
                  </a:lnTo>
                  <a:lnTo>
                    <a:pt x="440" y="9772"/>
                  </a:lnTo>
                  <a:lnTo>
                    <a:pt x="398" y="9668"/>
                  </a:lnTo>
                  <a:lnTo>
                    <a:pt x="230" y="9647"/>
                  </a:lnTo>
                  <a:lnTo>
                    <a:pt x="293" y="9772"/>
                  </a:lnTo>
                  <a:lnTo>
                    <a:pt x="209" y="9793"/>
                  </a:lnTo>
                  <a:lnTo>
                    <a:pt x="189" y="9688"/>
                  </a:lnTo>
                  <a:lnTo>
                    <a:pt x="105" y="9626"/>
                  </a:lnTo>
                  <a:lnTo>
                    <a:pt x="63" y="9647"/>
                  </a:lnTo>
                  <a:lnTo>
                    <a:pt x="63" y="9688"/>
                  </a:lnTo>
                  <a:lnTo>
                    <a:pt x="168" y="9793"/>
                  </a:lnTo>
                  <a:lnTo>
                    <a:pt x="105" y="9856"/>
                  </a:lnTo>
                  <a:lnTo>
                    <a:pt x="168" y="9898"/>
                  </a:lnTo>
                  <a:lnTo>
                    <a:pt x="293" y="9877"/>
                  </a:lnTo>
                  <a:lnTo>
                    <a:pt x="481" y="9898"/>
                  </a:lnTo>
                  <a:lnTo>
                    <a:pt x="586" y="9981"/>
                  </a:lnTo>
                  <a:lnTo>
                    <a:pt x="733" y="9981"/>
                  </a:lnTo>
                  <a:lnTo>
                    <a:pt x="795" y="9940"/>
                  </a:lnTo>
                  <a:lnTo>
                    <a:pt x="858" y="9940"/>
                  </a:lnTo>
                  <a:lnTo>
                    <a:pt x="753" y="10023"/>
                  </a:lnTo>
                  <a:lnTo>
                    <a:pt x="607" y="10023"/>
                  </a:lnTo>
                  <a:lnTo>
                    <a:pt x="544" y="10065"/>
                  </a:lnTo>
                  <a:lnTo>
                    <a:pt x="377" y="9960"/>
                  </a:lnTo>
                  <a:lnTo>
                    <a:pt x="272" y="9981"/>
                  </a:lnTo>
                  <a:lnTo>
                    <a:pt x="209" y="9981"/>
                  </a:lnTo>
                  <a:lnTo>
                    <a:pt x="126" y="10023"/>
                  </a:lnTo>
                  <a:lnTo>
                    <a:pt x="0" y="10065"/>
                  </a:lnTo>
                  <a:lnTo>
                    <a:pt x="0" y="10107"/>
                  </a:lnTo>
                  <a:lnTo>
                    <a:pt x="189" y="10191"/>
                  </a:lnTo>
                  <a:lnTo>
                    <a:pt x="105" y="10274"/>
                  </a:lnTo>
                  <a:lnTo>
                    <a:pt x="209" y="10295"/>
                  </a:lnTo>
                  <a:lnTo>
                    <a:pt x="272" y="10253"/>
                  </a:lnTo>
                  <a:lnTo>
                    <a:pt x="419" y="10253"/>
                  </a:lnTo>
                  <a:lnTo>
                    <a:pt x="314" y="10316"/>
                  </a:lnTo>
                  <a:lnTo>
                    <a:pt x="126" y="10316"/>
                  </a:lnTo>
                  <a:lnTo>
                    <a:pt x="105" y="10358"/>
                  </a:lnTo>
                  <a:lnTo>
                    <a:pt x="63" y="10358"/>
                  </a:lnTo>
                  <a:lnTo>
                    <a:pt x="63" y="10379"/>
                  </a:lnTo>
                  <a:lnTo>
                    <a:pt x="126" y="10400"/>
                  </a:lnTo>
                  <a:lnTo>
                    <a:pt x="189" y="10400"/>
                  </a:lnTo>
                  <a:lnTo>
                    <a:pt x="105" y="10463"/>
                  </a:lnTo>
                  <a:lnTo>
                    <a:pt x="63" y="10484"/>
                  </a:lnTo>
                  <a:lnTo>
                    <a:pt x="63" y="10525"/>
                  </a:lnTo>
                  <a:lnTo>
                    <a:pt x="105" y="10546"/>
                  </a:lnTo>
                  <a:lnTo>
                    <a:pt x="168" y="10630"/>
                  </a:lnTo>
                  <a:lnTo>
                    <a:pt x="293" y="10630"/>
                  </a:lnTo>
                  <a:lnTo>
                    <a:pt x="335" y="10588"/>
                  </a:lnTo>
                  <a:lnTo>
                    <a:pt x="523" y="10546"/>
                  </a:lnTo>
                  <a:lnTo>
                    <a:pt x="649" y="10588"/>
                  </a:lnTo>
                  <a:lnTo>
                    <a:pt x="691" y="10609"/>
                  </a:lnTo>
                  <a:lnTo>
                    <a:pt x="753" y="10546"/>
                  </a:lnTo>
                  <a:lnTo>
                    <a:pt x="753" y="10484"/>
                  </a:lnTo>
                  <a:lnTo>
                    <a:pt x="837" y="10463"/>
                  </a:lnTo>
                  <a:lnTo>
                    <a:pt x="858" y="10525"/>
                  </a:lnTo>
                  <a:lnTo>
                    <a:pt x="963" y="10525"/>
                  </a:lnTo>
                  <a:lnTo>
                    <a:pt x="1067" y="10421"/>
                  </a:lnTo>
                  <a:lnTo>
                    <a:pt x="1130" y="10463"/>
                  </a:lnTo>
                  <a:lnTo>
                    <a:pt x="1130" y="10505"/>
                  </a:lnTo>
                  <a:lnTo>
                    <a:pt x="1046" y="10525"/>
                  </a:lnTo>
                  <a:lnTo>
                    <a:pt x="1151" y="10588"/>
                  </a:lnTo>
                  <a:lnTo>
                    <a:pt x="1214" y="10525"/>
                  </a:lnTo>
                  <a:lnTo>
                    <a:pt x="1214" y="10463"/>
                  </a:lnTo>
                  <a:lnTo>
                    <a:pt x="1277" y="10358"/>
                  </a:lnTo>
                  <a:lnTo>
                    <a:pt x="1256" y="10421"/>
                  </a:lnTo>
                  <a:lnTo>
                    <a:pt x="1339" y="10525"/>
                  </a:lnTo>
                  <a:lnTo>
                    <a:pt x="1277" y="10609"/>
                  </a:lnTo>
                  <a:lnTo>
                    <a:pt x="1130" y="10672"/>
                  </a:lnTo>
                  <a:lnTo>
                    <a:pt x="1046" y="10714"/>
                  </a:lnTo>
                  <a:lnTo>
                    <a:pt x="1109" y="10735"/>
                  </a:lnTo>
                  <a:lnTo>
                    <a:pt x="1046" y="10839"/>
                  </a:lnTo>
                  <a:lnTo>
                    <a:pt x="921" y="10839"/>
                  </a:lnTo>
                  <a:lnTo>
                    <a:pt x="921" y="10797"/>
                  </a:lnTo>
                  <a:lnTo>
                    <a:pt x="963" y="10735"/>
                  </a:lnTo>
                  <a:lnTo>
                    <a:pt x="942" y="10630"/>
                  </a:lnTo>
                  <a:lnTo>
                    <a:pt x="837" y="10609"/>
                  </a:lnTo>
                  <a:lnTo>
                    <a:pt x="733" y="10735"/>
                  </a:lnTo>
                  <a:lnTo>
                    <a:pt x="712" y="10797"/>
                  </a:lnTo>
                  <a:lnTo>
                    <a:pt x="628" y="10693"/>
                  </a:lnTo>
                  <a:lnTo>
                    <a:pt x="523" y="10672"/>
                  </a:lnTo>
                  <a:lnTo>
                    <a:pt x="419" y="10693"/>
                  </a:lnTo>
                  <a:lnTo>
                    <a:pt x="335" y="10672"/>
                  </a:lnTo>
                  <a:lnTo>
                    <a:pt x="209" y="10735"/>
                  </a:lnTo>
                  <a:lnTo>
                    <a:pt x="126" y="10735"/>
                  </a:lnTo>
                  <a:lnTo>
                    <a:pt x="63" y="10693"/>
                  </a:lnTo>
                  <a:lnTo>
                    <a:pt x="21" y="10693"/>
                  </a:lnTo>
                  <a:lnTo>
                    <a:pt x="63" y="10797"/>
                  </a:lnTo>
                  <a:lnTo>
                    <a:pt x="21" y="10839"/>
                  </a:lnTo>
                  <a:lnTo>
                    <a:pt x="84" y="10902"/>
                  </a:lnTo>
                  <a:lnTo>
                    <a:pt x="168" y="10881"/>
                  </a:lnTo>
                  <a:lnTo>
                    <a:pt x="209" y="10818"/>
                  </a:lnTo>
                  <a:lnTo>
                    <a:pt x="293" y="10818"/>
                  </a:lnTo>
                  <a:lnTo>
                    <a:pt x="209" y="10902"/>
                  </a:lnTo>
                  <a:lnTo>
                    <a:pt x="209" y="11007"/>
                  </a:lnTo>
                  <a:lnTo>
                    <a:pt x="168" y="11049"/>
                  </a:lnTo>
                  <a:lnTo>
                    <a:pt x="84" y="11007"/>
                  </a:lnTo>
                  <a:lnTo>
                    <a:pt x="126" y="11132"/>
                  </a:lnTo>
                  <a:lnTo>
                    <a:pt x="189" y="11195"/>
                  </a:lnTo>
                  <a:lnTo>
                    <a:pt x="335" y="11007"/>
                  </a:lnTo>
                  <a:lnTo>
                    <a:pt x="481" y="11049"/>
                  </a:lnTo>
                  <a:lnTo>
                    <a:pt x="419" y="11111"/>
                  </a:lnTo>
                  <a:lnTo>
                    <a:pt x="419" y="11195"/>
                  </a:lnTo>
                  <a:lnTo>
                    <a:pt x="293" y="11258"/>
                  </a:lnTo>
                  <a:lnTo>
                    <a:pt x="314" y="11300"/>
                  </a:lnTo>
                  <a:lnTo>
                    <a:pt x="398" y="11321"/>
                  </a:lnTo>
                  <a:lnTo>
                    <a:pt x="377" y="11404"/>
                  </a:lnTo>
                  <a:lnTo>
                    <a:pt x="419" y="11467"/>
                  </a:lnTo>
                  <a:lnTo>
                    <a:pt x="377" y="11572"/>
                  </a:lnTo>
                  <a:lnTo>
                    <a:pt x="419" y="11572"/>
                  </a:lnTo>
                  <a:lnTo>
                    <a:pt x="502" y="11446"/>
                  </a:lnTo>
                  <a:lnTo>
                    <a:pt x="586" y="11425"/>
                  </a:lnTo>
                  <a:lnTo>
                    <a:pt x="607" y="11300"/>
                  </a:lnTo>
                  <a:lnTo>
                    <a:pt x="816" y="11216"/>
                  </a:lnTo>
                  <a:lnTo>
                    <a:pt x="921" y="11216"/>
                  </a:lnTo>
                  <a:lnTo>
                    <a:pt x="1005" y="11195"/>
                  </a:lnTo>
                  <a:lnTo>
                    <a:pt x="942" y="11237"/>
                  </a:lnTo>
                  <a:lnTo>
                    <a:pt x="837" y="11321"/>
                  </a:lnTo>
                  <a:lnTo>
                    <a:pt x="837" y="11446"/>
                  </a:lnTo>
                  <a:lnTo>
                    <a:pt x="858" y="11530"/>
                  </a:lnTo>
                  <a:lnTo>
                    <a:pt x="795" y="11467"/>
                  </a:lnTo>
                  <a:lnTo>
                    <a:pt x="753" y="11341"/>
                  </a:lnTo>
                  <a:lnTo>
                    <a:pt x="712" y="11341"/>
                  </a:lnTo>
                  <a:lnTo>
                    <a:pt x="628" y="11467"/>
                  </a:lnTo>
                  <a:lnTo>
                    <a:pt x="586" y="11509"/>
                  </a:lnTo>
                  <a:lnTo>
                    <a:pt x="691" y="11530"/>
                  </a:lnTo>
                  <a:lnTo>
                    <a:pt x="586" y="11655"/>
                  </a:lnTo>
                  <a:lnTo>
                    <a:pt x="502" y="11655"/>
                  </a:lnTo>
                  <a:lnTo>
                    <a:pt x="481" y="11739"/>
                  </a:lnTo>
                  <a:lnTo>
                    <a:pt x="523" y="11760"/>
                  </a:lnTo>
                  <a:lnTo>
                    <a:pt x="691" y="11760"/>
                  </a:lnTo>
                  <a:lnTo>
                    <a:pt x="733" y="11823"/>
                  </a:lnTo>
                  <a:lnTo>
                    <a:pt x="607" y="11844"/>
                  </a:lnTo>
                  <a:lnTo>
                    <a:pt x="586" y="11885"/>
                  </a:lnTo>
                  <a:lnTo>
                    <a:pt x="544" y="11969"/>
                  </a:lnTo>
                  <a:lnTo>
                    <a:pt x="440" y="11885"/>
                  </a:lnTo>
                  <a:lnTo>
                    <a:pt x="398" y="11927"/>
                  </a:lnTo>
                  <a:lnTo>
                    <a:pt x="377" y="12032"/>
                  </a:lnTo>
                  <a:lnTo>
                    <a:pt x="335" y="11885"/>
                  </a:lnTo>
                  <a:lnTo>
                    <a:pt x="272" y="11948"/>
                  </a:lnTo>
                  <a:lnTo>
                    <a:pt x="168" y="12074"/>
                  </a:lnTo>
                  <a:lnTo>
                    <a:pt x="209" y="12178"/>
                  </a:lnTo>
                  <a:lnTo>
                    <a:pt x="335" y="12367"/>
                  </a:lnTo>
                  <a:lnTo>
                    <a:pt x="398" y="12262"/>
                  </a:lnTo>
                  <a:lnTo>
                    <a:pt x="419" y="12283"/>
                  </a:lnTo>
                  <a:lnTo>
                    <a:pt x="502" y="12262"/>
                  </a:lnTo>
                  <a:lnTo>
                    <a:pt x="481" y="12199"/>
                  </a:lnTo>
                  <a:lnTo>
                    <a:pt x="523" y="12095"/>
                  </a:lnTo>
                  <a:lnTo>
                    <a:pt x="649" y="12178"/>
                  </a:lnTo>
                  <a:lnTo>
                    <a:pt x="607" y="12241"/>
                  </a:lnTo>
                  <a:lnTo>
                    <a:pt x="649" y="12304"/>
                  </a:lnTo>
                  <a:lnTo>
                    <a:pt x="628" y="12388"/>
                  </a:lnTo>
                  <a:lnTo>
                    <a:pt x="586" y="12450"/>
                  </a:lnTo>
                  <a:lnTo>
                    <a:pt x="628" y="12597"/>
                  </a:lnTo>
                  <a:lnTo>
                    <a:pt x="691" y="12555"/>
                  </a:lnTo>
                  <a:lnTo>
                    <a:pt x="816" y="12513"/>
                  </a:lnTo>
                  <a:lnTo>
                    <a:pt x="900" y="12597"/>
                  </a:lnTo>
                  <a:lnTo>
                    <a:pt x="753" y="12597"/>
                  </a:lnTo>
                  <a:lnTo>
                    <a:pt x="712" y="12639"/>
                  </a:lnTo>
                  <a:lnTo>
                    <a:pt x="753" y="12722"/>
                  </a:lnTo>
                  <a:lnTo>
                    <a:pt x="753" y="12785"/>
                  </a:lnTo>
                  <a:lnTo>
                    <a:pt x="544" y="12618"/>
                  </a:lnTo>
                  <a:lnTo>
                    <a:pt x="481" y="12639"/>
                  </a:lnTo>
                  <a:lnTo>
                    <a:pt x="419" y="12597"/>
                  </a:lnTo>
                  <a:lnTo>
                    <a:pt x="314" y="12597"/>
                  </a:lnTo>
                  <a:lnTo>
                    <a:pt x="314" y="12701"/>
                  </a:lnTo>
                  <a:lnTo>
                    <a:pt x="272" y="12764"/>
                  </a:lnTo>
                  <a:lnTo>
                    <a:pt x="419" y="12994"/>
                  </a:lnTo>
                  <a:lnTo>
                    <a:pt x="523" y="13015"/>
                  </a:lnTo>
                  <a:lnTo>
                    <a:pt x="691" y="13141"/>
                  </a:lnTo>
                  <a:lnTo>
                    <a:pt x="900" y="13245"/>
                  </a:lnTo>
                  <a:lnTo>
                    <a:pt x="921" y="13308"/>
                  </a:lnTo>
                  <a:lnTo>
                    <a:pt x="858" y="13329"/>
                  </a:lnTo>
                  <a:lnTo>
                    <a:pt x="963" y="13413"/>
                  </a:lnTo>
                  <a:lnTo>
                    <a:pt x="1026" y="13392"/>
                  </a:lnTo>
                  <a:lnTo>
                    <a:pt x="1005" y="13287"/>
                  </a:lnTo>
                  <a:lnTo>
                    <a:pt x="1067" y="13287"/>
                  </a:lnTo>
                  <a:lnTo>
                    <a:pt x="1151" y="13329"/>
                  </a:lnTo>
                  <a:lnTo>
                    <a:pt x="1130" y="13350"/>
                  </a:lnTo>
                  <a:lnTo>
                    <a:pt x="1235" y="13497"/>
                  </a:lnTo>
                  <a:lnTo>
                    <a:pt x="1277" y="13434"/>
                  </a:lnTo>
                  <a:lnTo>
                    <a:pt x="1339" y="13455"/>
                  </a:lnTo>
                  <a:lnTo>
                    <a:pt x="1444" y="13413"/>
                  </a:lnTo>
                  <a:lnTo>
                    <a:pt x="1570" y="13308"/>
                  </a:lnTo>
                  <a:lnTo>
                    <a:pt x="1632" y="13287"/>
                  </a:lnTo>
                  <a:lnTo>
                    <a:pt x="1653" y="13225"/>
                  </a:lnTo>
                  <a:lnTo>
                    <a:pt x="1674" y="13245"/>
                  </a:lnTo>
                  <a:lnTo>
                    <a:pt x="1695" y="13329"/>
                  </a:lnTo>
                  <a:lnTo>
                    <a:pt x="1779" y="13329"/>
                  </a:lnTo>
                  <a:lnTo>
                    <a:pt x="1988" y="13120"/>
                  </a:lnTo>
                  <a:lnTo>
                    <a:pt x="1967" y="13078"/>
                  </a:lnTo>
                  <a:lnTo>
                    <a:pt x="1883" y="12932"/>
                  </a:lnTo>
                  <a:lnTo>
                    <a:pt x="2051" y="13036"/>
                  </a:lnTo>
                  <a:lnTo>
                    <a:pt x="2155" y="12911"/>
                  </a:lnTo>
                  <a:lnTo>
                    <a:pt x="2114" y="12890"/>
                  </a:lnTo>
                  <a:lnTo>
                    <a:pt x="2197" y="12827"/>
                  </a:lnTo>
                  <a:lnTo>
                    <a:pt x="2176" y="12764"/>
                  </a:lnTo>
                  <a:lnTo>
                    <a:pt x="2281" y="12701"/>
                  </a:lnTo>
                  <a:lnTo>
                    <a:pt x="2386" y="12681"/>
                  </a:lnTo>
                  <a:lnTo>
                    <a:pt x="2386" y="12597"/>
                  </a:lnTo>
                  <a:lnTo>
                    <a:pt x="2302" y="12492"/>
                  </a:lnTo>
                  <a:lnTo>
                    <a:pt x="2323" y="12409"/>
                  </a:lnTo>
                  <a:lnTo>
                    <a:pt x="2260" y="12304"/>
                  </a:lnTo>
                  <a:lnTo>
                    <a:pt x="2155" y="12241"/>
                  </a:lnTo>
                  <a:lnTo>
                    <a:pt x="2176" y="12157"/>
                  </a:lnTo>
                  <a:lnTo>
                    <a:pt x="2218" y="12178"/>
                  </a:lnTo>
                  <a:lnTo>
                    <a:pt x="2323" y="12304"/>
                  </a:lnTo>
                  <a:lnTo>
                    <a:pt x="2386" y="12471"/>
                  </a:lnTo>
                  <a:lnTo>
                    <a:pt x="2406" y="12492"/>
                  </a:lnTo>
                  <a:lnTo>
                    <a:pt x="2490" y="12513"/>
                  </a:lnTo>
                  <a:lnTo>
                    <a:pt x="2469" y="12576"/>
                  </a:lnTo>
                  <a:lnTo>
                    <a:pt x="2511" y="12639"/>
                  </a:lnTo>
                  <a:lnTo>
                    <a:pt x="2616" y="12597"/>
                  </a:lnTo>
                  <a:lnTo>
                    <a:pt x="2595" y="12513"/>
                  </a:lnTo>
                  <a:lnTo>
                    <a:pt x="2532" y="12492"/>
                  </a:lnTo>
                  <a:lnTo>
                    <a:pt x="2595" y="12409"/>
                  </a:lnTo>
                  <a:lnTo>
                    <a:pt x="2678" y="12492"/>
                  </a:lnTo>
                  <a:lnTo>
                    <a:pt x="2699" y="12555"/>
                  </a:lnTo>
                  <a:lnTo>
                    <a:pt x="2825" y="12409"/>
                  </a:lnTo>
                  <a:lnTo>
                    <a:pt x="2846" y="12283"/>
                  </a:lnTo>
                  <a:lnTo>
                    <a:pt x="2825" y="12178"/>
                  </a:lnTo>
                  <a:lnTo>
                    <a:pt x="2741" y="12157"/>
                  </a:lnTo>
                  <a:lnTo>
                    <a:pt x="2720" y="12074"/>
                  </a:lnTo>
                  <a:lnTo>
                    <a:pt x="2783" y="12053"/>
                  </a:lnTo>
                  <a:lnTo>
                    <a:pt x="2783" y="11990"/>
                  </a:lnTo>
                  <a:lnTo>
                    <a:pt x="2825" y="11990"/>
                  </a:lnTo>
                  <a:lnTo>
                    <a:pt x="2888" y="11948"/>
                  </a:lnTo>
                  <a:lnTo>
                    <a:pt x="2825" y="11865"/>
                  </a:lnTo>
                  <a:lnTo>
                    <a:pt x="2825" y="11760"/>
                  </a:lnTo>
                  <a:lnTo>
                    <a:pt x="2909" y="11718"/>
                  </a:lnTo>
                  <a:lnTo>
                    <a:pt x="2992" y="11781"/>
                  </a:lnTo>
                  <a:lnTo>
                    <a:pt x="2930" y="11885"/>
                  </a:lnTo>
                  <a:lnTo>
                    <a:pt x="2950" y="12032"/>
                  </a:lnTo>
                  <a:lnTo>
                    <a:pt x="2930" y="12095"/>
                  </a:lnTo>
                  <a:lnTo>
                    <a:pt x="2992" y="12199"/>
                  </a:lnTo>
                  <a:lnTo>
                    <a:pt x="3013" y="12283"/>
                  </a:lnTo>
                  <a:lnTo>
                    <a:pt x="3118" y="12409"/>
                  </a:lnTo>
                  <a:lnTo>
                    <a:pt x="3264" y="12409"/>
                  </a:lnTo>
                  <a:lnTo>
                    <a:pt x="3327" y="12450"/>
                  </a:lnTo>
                  <a:lnTo>
                    <a:pt x="3264" y="12492"/>
                  </a:lnTo>
                  <a:lnTo>
                    <a:pt x="3348" y="12555"/>
                  </a:lnTo>
                  <a:lnTo>
                    <a:pt x="3432" y="12639"/>
                  </a:lnTo>
                  <a:lnTo>
                    <a:pt x="3474" y="12555"/>
                  </a:lnTo>
                  <a:lnTo>
                    <a:pt x="3453" y="12178"/>
                  </a:lnTo>
                  <a:lnTo>
                    <a:pt x="3369" y="12032"/>
                  </a:lnTo>
                  <a:lnTo>
                    <a:pt x="3432" y="11948"/>
                  </a:lnTo>
                  <a:lnTo>
                    <a:pt x="3515" y="11885"/>
                  </a:lnTo>
                  <a:lnTo>
                    <a:pt x="3432" y="11781"/>
                  </a:lnTo>
                  <a:lnTo>
                    <a:pt x="3474" y="11718"/>
                  </a:lnTo>
                  <a:lnTo>
                    <a:pt x="3662" y="11676"/>
                  </a:lnTo>
                  <a:lnTo>
                    <a:pt x="3683" y="11593"/>
                  </a:lnTo>
                  <a:lnTo>
                    <a:pt x="3683" y="11467"/>
                  </a:lnTo>
                  <a:lnTo>
                    <a:pt x="3766" y="11321"/>
                  </a:lnTo>
                  <a:lnTo>
                    <a:pt x="3683" y="11195"/>
                  </a:lnTo>
                  <a:lnTo>
                    <a:pt x="3662" y="10923"/>
                  </a:lnTo>
                  <a:lnTo>
                    <a:pt x="3536" y="10714"/>
                  </a:lnTo>
                  <a:lnTo>
                    <a:pt x="3557" y="10609"/>
                  </a:lnTo>
                  <a:lnTo>
                    <a:pt x="3829" y="10525"/>
                  </a:lnTo>
                  <a:lnTo>
                    <a:pt x="3829" y="10358"/>
                  </a:lnTo>
                  <a:lnTo>
                    <a:pt x="3871" y="10212"/>
                  </a:lnTo>
                  <a:lnTo>
                    <a:pt x="3662" y="10002"/>
                  </a:lnTo>
                  <a:lnTo>
                    <a:pt x="3515" y="9898"/>
                  </a:lnTo>
                  <a:lnTo>
                    <a:pt x="3515" y="9688"/>
                  </a:lnTo>
                  <a:lnTo>
                    <a:pt x="3536" y="9479"/>
                  </a:lnTo>
                  <a:lnTo>
                    <a:pt x="3515" y="9249"/>
                  </a:lnTo>
                  <a:lnTo>
                    <a:pt x="3453" y="9103"/>
                  </a:lnTo>
                  <a:lnTo>
                    <a:pt x="3515" y="8914"/>
                  </a:lnTo>
                  <a:lnTo>
                    <a:pt x="3453" y="8621"/>
                  </a:lnTo>
                  <a:lnTo>
                    <a:pt x="3411" y="8308"/>
                  </a:lnTo>
                  <a:lnTo>
                    <a:pt x="3453" y="8077"/>
                  </a:lnTo>
                  <a:lnTo>
                    <a:pt x="3578" y="7847"/>
                  </a:lnTo>
                  <a:lnTo>
                    <a:pt x="3683" y="7764"/>
                  </a:lnTo>
                  <a:lnTo>
                    <a:pt x="3850" y="7784"/>
                  </a:lnTo>
                  <a:lnTo>
                    <a:pt x="4059" y="7805"/>
                  </a:lnTo>
                  <a:lnTo>
                    <a:pt x="4164" y="7680"/>
                  </a:lnTo>
                  <a:lnTo>
                    <a:pt x="4143" y="7450"/>
                  </a:lnTo>
                  <a:lnTo>
                    <a:pt x="4080" y="7366"/>
                  </a:lnTo>
                  <a:lnTo>
                    <a:pt x="4080" y="7240"/>
                  </a:lnTo>
                  <a:lnTo>
                    <a:pt x="4290" y="6738"/>
                  </a:lnTo>
                  <a:lnTo>
                    <a:pt x="4290" y="6487"/>
                  </a:lnTo>
                  <a:lnTo>
                    <a:pt x="4352" y="6215"/>
                  </a:lnTo>
                  <a:lnTo>
                    <a:pt x="4394" y="6069"/>
                  </a:lnTo>
                  <a:lnTo>
                    <a:pt x="4394" y="5901"/>
                  </a:lnTo>
                  <a:lnTo>
                    <a:pt x="4311" y="5818"/>
                  </a:lnTo>
                  <a:lnTo>
                    <a:pt x="4311" y="5692"/>
                  </a:lnTo>
                  <a:lnTo>
                    <a:pt x="4499" y="5587"/>
                  </a:lnTo>
                  <a:lnTo>
                    <a:pt x="4708" y="5567"/>
                  </a:lnTo>
                  <a:lnTo>
                    <a:pt x="4792" y="5483"/>
                  </a:lnTo>
                  <a:lnTo>
                    <a:pt x="4813" y="5357"/>
                  </a:lnTo>
                  <a:lnTo>
                    <a:pt x="4980" y="5064"/>
                  </a:lnTo>
                  <a:lnTo>
                    <a:pt x="5127" y="4855"/>
                  </a:lnTo>
                  <a:lnTo>
                    <a:pt x="5189" y="4730"/>
                  </a:lnTo>
                  <a:lnTo>
                    <a:pt x="5106" y="4541"/>
                  </a:lnTo>
                  <a:lnTo>
                    <a:pt x="5043" y="4458"/>
                  </a:lnTo>
                  <a:lnTo>
                    <a:pt x="5043" y="4206"/>
                  </a:lnTo>
                  <a:lnTo>
                    <a:pt x="5127" y="4186"/>
                  </a:lnTo>
                  <a:lnTo>
                    <a:pt x="5189" y="4081"/>
                  </a:lnTo>
                  <a:lnTo>
                    <a:pt x="5231" y="3934"/>
                  </a:lnTo>
                  <a:lnTo>
                    <a:pt x="5315" y="3893"/>
                  </a:lnTo>
                  <a:lnTo>
                    <a:pt x="5399" y="3704"/>
                  </a:lnTo>
                  <a:lnTo>
                    <a:pt x="5524" y="3600"/>
                  </a:lnTo>
                  <a:lnTo>
                    <a:pt x="5629" y="3683"/>
                  </a:lnTo>
                  <a:lnTo>
                    <a:pt x="5712" y="3725"/>
                  </a:lnTo>
                  <a:lnTo>
                    <a:pt x="5754" y="3725"/>
                  </a:lnTo>
                  <a:lnTo>
                    <a:pt x="5859" y="3621"/>
                  </a:lnTo>
                  <a:lnTo>
                    <a:pt x="5775" y="3516"/>
                  </a:lnTo>
                  <a:lnTo>
                    <a:pt x="5859" y="3474"/>
                  </a:lnTo>
                  <a:lnTo>
                    <a:pt x="5859" y="3390"/>
                  </a:lnTo>
                  <a:lnTo>
                    <a:pt x="5880" y="3349"/>
                  </a:lnTo>
                  <a:lnTo>
                    <a:pt x="5775" y="3181"/>
                  </a:lnTo>
                  <a:lnTo>
                    <a:pt x="5838" y="3160"/>
                  </a:lnTo>
                  <a:lnTo>
                    <a:pt x="6026" y="3160"/>
                  </a:lnTo>
                  <a:lnTo>
                    <a:pt x="6152" y="3077"/>
                  </a:lnTo>
                  <a:lnTo>
                    <a:pt x="6340" y="3139"/>
                  </a:lnTo>
                  <a:lnTo>
                    <a:pt x="6445" y="3202"/>
                  </a:lnTo>
                  <a:lnTo>
                    <a:pt x="6570" y="3223"/>
                  </a:lnTo>
                  <a:lnTo>
                    <a:pt x="6654" y="3286"/>
                  </a:lnTo>
                  <a:lnTo>
                    <a:pt x="6696" y="3265"/>
                  </a:lnTo>
                  <a:lnTo>
                    <a:pt x="6759" y="3307"/>
                  </a:lnTo>
                  <a:lnTo>
                    <a:pt x="6759" y="3160"/>
                  </a:lnTo>
                  <a:lnTo>
                    <a:pt x="6696" y="3077"/>
                  </a:lnTo>
                  <a:lnTo>
                    <a:pt x="6717" y="2888"/>
                  </a:lnTo>
                  <a:lnTo>
                    <a:pt x="6800" y="2846"/>
                  </a:lnTo>
                  <a:lnTo>
                    <a:pt x="6779" y="2700"/>
                  </a:lnTo>
                  <a:lnTo>
                    <a:pt x="6696" y="2658"/>
                  </a:lnTo>
                  <a:lnTo>
                    <a:pt x="6675" y="2554"/>
                  </a:lnTo>
                  <a:lnTo>
                    <a:pt x="6675" y="2554"/>
                  </a:lnTo>
                  <a:lnTo>
                    <a:pt x="6800" y="2616"/>
                  </a:lnTo>
                  <a:lnTo>
                    <a:pt x="6926" y="2574"/>
                  </a:lnTo>
                  <a:lnTo>
                    <a:pt x="6989" y="2554"/>
                  </a:lnTo>
                  <a:lnTo>
                    <a:pt x="7010" y="2533"/>
                  </a:lnTo>
                  <a:lnTo>
                    <a:pt x="7072" y="2533"/>
                  </a:lnTo>
                  <a:lnTo>
                    <a:pt x="7093" y="2512"/>
                  </a:lnTo>
                  <a:lnTo>
                    <a:pt x="7072" y="2428"/>
                  </a:lnTo>
                  <a:lnTo>
                    <a:pt x="7093" y="2323"/>
                  </a:lnTo>
                  <a:lnTo>
                    <a:pt x="7177" y="2261"/>
                  </a:lnTo>
                  <a:lnTo>
                    <a:pt x="7282" y="2261"/>
                  </a:lnTo>
                  <a:lnTo>
                    <a:pt x="7344" y="2407"/>
                  </a:lnTo>
                  <a:lnTo>
                    <a:pt x="7616" y="2616"/>
                  </a:lnTo>
                  <a:lnTo>
                    <a:pt x="7637" y="2742"/>
                  </a:lnTo>
                  <a:lnTo>
                    <a:pt x="7742" y="2846"/>
                  </a:lnTo>
                  <a:lnTo>
                    <a:pt x="7909" y="2930"/>
                  </a:lnTo>
                  <a:lnTo>
                    <a:pt x="8160" y="2930"/>
                  </a:lnTo>
                  <a:lnTo>
                    <a:pt x="8328" y="2784"/>
                  </a:lnTo>
                  <a:lnTo>
                    <a:pt x="8391" y="2700"/>
                  </a:lnTo>
                  <a:lnTo>
                    <a:pt x="8495" y="2700"/>
                  </a:lnTo>
                  <a:lnTo>
                    <a:pt x="8704" y="2846"/>
                  </a:lnTo>
                  <a:lnTo>
                    <a:pt x="8851" y="2867"/>
                  </a:lnTo>
                  <a:lnTo>
                    <a:pt x="8893" y="2742"/>
                  </a:lnTo>
                  <a:lnTo>
                    <a:pt x="8976" y="2679"/>
                  </a:lnTo>
                  <a:lnTo>
                    <a:pt x="9060" y="2616"/>
                  </a:lnTo>
                  <a:lnTo>
                    <a:pt x="9165" y="2616"/>
                  </a:lnTo>
                  <a:lnTo>
                    <a:pt x="9269" y="2554"/>
                  </a:lnTo>
                  <a:lnTo>
                    <a:pt x="9311" y="2470"/>
                  </a:lnTo>
                  <a:lnTo>
                    <a:pt x="9269" y="2365"/>
                  </a:lnTo>
                  <a:lnTo>
                    <a:pt x="9207" y="2219"/>
                  </a:lnTo>
                  <a:lnTo>
                    <a:pt x="9228" y="1905"/>
                  </a:lnTo>
                  <a:lnTo>
                    <a:pt x="9290" y="1821"/>
                  </a:lnTo>
                  <a:lnTo>
                    <a:pt x="9228" y="1717"/>
                  </a:lnTo>
                  <a:lnTo>
                    <a:pt x="9290" y="1696"/>
                  </a:lnTo>
                  <a:lnTo>
                    <a:pt x="9395" y="1570"/>
                  </a:lnTo>
                  <a:lnTo>
                    <a:pt x="9374" y="1507"/>
                  </a:lnTo>
                  <a:lnTo>
                    <a:pt x="9500" y="1424"/>
                  </a:lnTo>
                  <a:lnTo>
                    <a:pt x="9646" y="1486"/>
                  </a:lnTo>
                  <a:lnTo>
                    <a:pt x="9730" y="1466"/>
                  </a:lnTo>
                  <a:lnTo>
                    <a:pt x="9730" y="1403"/>
                  </a:lnTo>
                  <a:lnTo>
                    <a:pt x="9813" y="1298"/>
                  </a:lnTo>
                  <a:lnTo>
                    <a:pt x="10065" y="1298"/>
                  </a:lnTo>
                  <a:lnTo>
                    <a:pt x="10169" y="1382"/>
                  </a:lnTo>
                  <a:lnTo>
                    <a:pt x="10316" y="1528"/>
                  </a:lnTo>
                  <a:lnTo>
                    <a:pt x="10378" y="1633"/>
                  </a:lnTo>
                  <a:lnTo>
                    <a:pt x="10525" y="1654"/>
                  </a:lnTo>
                  <a:lnTo>
                    <a:pt x="10692" y="1696"/>
                  </a:lnTo>
                  <a:lnTo>
                    <a:pt x="10755" y="1800"/>
                  </a:lnTo>
                  <a:lnTo>
                    <a:pt x="10860" y="1905"/>
                  </a:lnTo>
                  <a:lnTo>
                    <a:pt x="10839" y="2030"/>
                  </a:lnTo>
                  <a:lnTo>
                    <a:pt x="10734" y="2177"/>
                  </a:lnTo>
                  <a:lnTo>
                    <a:pt x="10755" y="2428"/>
                  </a:lnTo>
                  <a:lnTo>
                    <a:pt x="10839" y="2428"/>
                  </a:lnTo>
                  <a:lnTo>
                    <a:pt x="10839" y="2219"/>
                  </a:lnTo>
                  <a:lnTo>
                    <a:pt x="10985" y="2051"/>
                  </a:lnTo>
                  <a:lnTo>
                    <a:pt x="11111" y="2030"/>
                  </a:lnTo>
                  <a:lnTo>
                    <a:pt x="11194" y="1926"/>
                  </a:lnTo>
                  <a:lnTo>
                    <a:pt x="11194" y="1779"/>
                  </a:lnTo>
                  <a:lnTo>
                    <a:pt x="11299" y="1738"/>
                  </a:lnTo>
                  <a:lnTo>
                    <a:pt x="11404" y="1800"/>
                  </a:lnTo>
                  <a:lnTo>
                    <a:pt x="11487" y="1717"/>
                  </a:lnTo>
                  <a:lnTo>
                    <a:pt x="11487" y="1591"/>
                  </a:lnTo>
                  <a:lnTo>
                    <a:pt x="11425" y="1591"/>
                  </a:lnTo>
                  <a:lnTo>
                    <a:pt x="11362" y="1507"/>
                  </a:lnTo>
                  <a:lnTo>
                    <a:pt x="11299" y="1507"/>
                  </a:lnTo>
                  <a:lnTo>
                    <a:pt x="11278" y="1528"/>
                  </a:lnTo>
                  <a:lnTo>
                    <a:pt x="11278" y="1612"/>
                  </a:lnTo>
                  <a:lnTo>
                    <a:pt x="11215" y="1570"/>
                  </a:lnTo>
                  <a:lnTo>
                    <a:pt x="11194" y="1507"/>
                  </a:lnTo>
                  <a:lnTo>
                    <a:pt x="11153" y="1507"/>
                  </a:lnTo>
                  <a:lnTo>
                    <a:pt x="11153" y="1570"/>
                  </a:lnTo>
                  <a:lnTo>
                    <a:pt x="11111" y="1696"/>
                  </a:lnTo>
                  <a:lnTo>
                    <a:pt x="11090" y="1654"/>
                  </a:lnTo>
                  <a:lnTo>
                    <a:pt x="11048" y="1591"/>
                  </a:lnTo>
                  <a:lnTo>
                    <a:pt x="10964" y="1633"/>
                  </a:lnTo>
                  <a:lnTo>
                    <a:pt x="10943" y="1696"/>
                  </a:lnTo>
                  <a:lnTo>
                    <a:pt x="10901" y="1612"/>
                  </a:lnTo>
                  <a:lnTo>
                    <a:pt x="10881" y="1486"/>
                  </a:lnTo>
                  <a:lnTo>
                    <a:pt x="10839" y="1486"/>
                  </a:lnTo>
                  <a:lnTo>
                    <a:pt x="10776" y="1361"/>
                  </a:lnTo>
                  <a:lnTo>
                    <a:pt x="10734" y="1319"/>
                  </a:lnTo>
                  <a:lnTo>
                    <a:pt x="10650" y="1319"/>
                  </a:lnTo>
                  <a:lnTo>
                    <a:pt x="10567" y="1298"/>
                  </a:lnTo>
                  <a:lnTo>
                    <a:pt x="10420" y="1277"/>
                  </a:lnTo>
                  <a:lnTo>
                    <a:pt x="10357" y="1193"/>
                  </a:lnTo>
                  <a:lnTo>
                    <a:pt x="10378" y="1173"/>
                  </a:lnTo>
                  <a:lnTo>
                    <a:pt x="10546" y="1214"/>
                  </a:lnTo>
                  <a:lnTo>
                    <a:pt x="10692" y="1193"/>
                  </a:lnTo>
                  <a:lnTo>
                    <a:pt x="10797" y="1214"/>
                  </a:lnTo>
                  <a:lnTo>
                    <a:pt x="11048" y="1256"/>
                  </a:lnTo>
                  <a:lnTo>
                    <a:pt x="11194" y="1193"/>
                  </a:lnTo>
                  <a:lnTo>
                    <a:pt x="11299" y="984"/>
                  </a:lnTo>
                  <a:lnTo>
                    <a:pt x="11508" y="942"/>
                  </a:lnTo>
                  <a:lnTo>
                    <a:pt x="11613" y="859"/>
                  </a:lnTo>
                  <a:lnTo>
                    <a:pt x="11613" y="838"/>
                  </a:lnTo>
                  <a:lnTo>
                    <a:pt x="11529" y="796"/>
                  </a:lnTo>
                  <a:lnTo>
                    <a:pt x="11508" y="754"/>
                  </a:lnTo>
                  <a:lnTo>
                    <a:pt x="11425" y="733"/>
                  </a:lnTo>
                  <a:lnTo>
                    <a:pt x="11320" y="754"/>
                  </a:lnTo>
                  <a:lnTo>
                    <a:pt x="11194" y="608"/>
                  </a:lnTo>
                  <a:lnTo>
                    <a:pt x="11111" y="608"/>
                  </a:lnTo>
                  <a:lnTo>
                    <a:pt x="11006" y="733"/>
                  </a:lnTo>
                  <a:lnTo>
                    <a:pt x="10964" y="733"/>
                  </a:lnTo>
                  <a:lnTo>
                    <a:pt x="10943" y="691"/>
                  </a:lnTo>
                  <a:lnTo>
                    <a:pt x="11048" y="649"/>
                  </a:lnTo>
                  <a:lnTo>
                    <a:pt x="11048" y="566"/>
                  </a:lnTo>
                  <a:lnTo>
                    <a:pt x="10943" y="524"/>
                  </a:lnTo>
                  <a:lnTo>
                    <a:pt x="10901" y="482"/>
                  </a:lnTo>
                  <a:lnTo>
                    <a:pt x="10839" y="482"/>
                  </a:lnTo>
                  <a:lnTo>
                    <a:pt x="10776" y="608"/>
                  </a:lnTo>
                  <a:lnTo>
                    <a:pt x="10734" y="608"/>
                  </a:lnTo>
                  <a:lnTo>
                    <a:pt x="10734" y="524"/>
                  </a:lnTo>
                  <a:lnTo>
                    <a:pt x="10671" y="545"/>
                  </a:lnTo>
                  <a:lnTo>
                    <a:pt x="10650" y="587"/>
                  </a:lnTo>
                  <a:lnTo>
                    <a:pt x="10588" y="587"/>
                  </a:lnTo>
                  <a:lnTo>
                    <a:pt x="10567" y="545"/>
                  </a:lnTo>
                  <a:lnTo>
                    <a:pt x="10650" y="482"/>
                  </a:lnTo>
                  <a:lnTo>
                    <a:pt x="10650" y="419"/>
                  </a:lnTo>
                  <a:lnTo>
                    <a:pt x="10546" y="357"/>
                  </a:lnTo>
                  <a:lnTo>
                    <a:pt x="10420" y="357"/>
                  </a:lnTo>
                  <a:lnTo>
                    <a:pt x="10357" y="377"/>
                  </a:lnTo>
                  <a:lnTo>
                    <a:pt x="10337" y="545"/>
                  </a:lnTo>
                  <a:lnTo>
                    <a:pt x="10253" y="587"/>
                  </a:lnTo>
                  <a:lnTo>
                    <a:pt x="10253" y="649"/>
                  </a:lnTo>
                  <a:lnTo>
                    <a:pt x="10316" y="796"/>
                  </a:lnTo>
                  <a:lnTo>
                    <a:pt x="10316" y="880"/>
                  </a:lnTo>
                  <a:lnTo>
                    <a:pt x="10253" y="942"/>
                  </a:lnTo>
                  <a:lnTo>
                    <a:pt x="10211" y="838"/>
                  </a:lnTo>
                  <a:lnTo>
                    <a:pt x="10127" y="838"/>
                  </a:lnTo>
                  <a:lnTo>
                    <a:pt x="10127" y="859"/>
                  </a:lnTo>
                  <a:lnTo>
                    <a:pt x="10023" y="838"/>
                  </a:lnTo>
                  <a:lnTo>
                    <a:pt x="9897" y="901"/>
                  </a:lnTo>
                  <a:lnTo>
                    <a:pt x="9897" y="901"/>
                  </a:lnTo>
                  <a:lnTo>
                    <a:pt x="10002" y="754"/>
                  </a:lnTo>
                  <a:lnTo>
                    <a:pt x="10065" y="733"/>
                  </a:lnTo>
                  <a:lnTo>
                    <a:pt x="10127" y="608"/>
                  </a:lnTo>
                  <a:lnTo>
                    <a:pt x="10127" y="566"/>
                  </a:lnTo>
                  <a:lnTo>
                    <a:pt x="10065" y="566"/>
                  </a:lnTo>
                  <a:lnTo>
                    <a:pt x="9960" y="649"/>
                  </a:lnTo>
                  <a:lnTo>
                    <a:pt x="9897" y="649"/>
                  </a:lnTo>
                  <a:lnTo>
                    <a:pt x="9918" y="587"/>
                  </a:lnTo>
                  <a:lnTo>
                    <a:pt x="10002" y="524"/>
                  </a:lnTo>
                  <a:lnTo>
                    <a:pt x="10002" y="482"/>
                  </a:lnTo>
                  <a:lnTo>
                    <a:pt x="9897" y="461"/>
                  </a:lnTo>
                  <a:lnTo>
                    <a:pt x="9855" y="419"/>
                  </a:lnTo>
                  <a:lnTo>
                    <a:pt x="9960" y="377"/>
                  </a:lnTo>
                  <a:lnTo>
                    <a:pt x="10002" y="419"/>
                  </a:lnTo>
                  <a:lnTo>
                    <a:pt x="10127" y="419"/>
                  </a:lnTo>
                  <a:lnTo>
                    <a:pt x="10169" y="231"/>
                  </a:lnTo>
                  <a:lnTo>
                    <a:pt x="10169" y="168"/>
                  </a:lnTo>
                  <a:lnTo>
                    <a:pt x="10044" y="210"/>
                  </a:lnTo>
                  <a:lnTo>
                    <a:pt x="10002" y="147"/>
                  </a:lnTo>
                  <a:lnTo>
                    <a:pt x="10023" y="64"/>
                  </a:lnTo>
                  <a:lnTo>
                    <a:pt x="10002" y="1"/>
                  </a:lnTo>
                  <a:lnTo>
                    <a:pt x="9918" y="64"/>
                  </a:lnTo>
                  <a:lnTo>
                    <a:pt x="9855" y="64"/>
                  </a:lnTo>
                  <a:lnTo>
                    <a:pt x="979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54"/>
            <p:cNvSpPr/>
            <p:nvPr/>
          </p:nvSpPr>
          <p:spPr>
            <a:xfrm>
              <a:off x="3810372" y="2589242"/>
              <a:ext cx="68528" cy="147786"/>
            </a:xfrm>
            <a:custGeom>
              <a:avLst/>
              <a:gdLst/>
              <a:ahLst/>
              <a:cxnLst/>
              <a:rect l="l" t="t" r="r" b="b"/>
              <a:pathLst>
                <a:path w="5755" h="12995" extrusionOk="0">
                  <a:moveTo>
                    <a:pt x="3788" y="1"/>
                  </a:moveTo>
                  <a:lnTo>
                    <a:pt x="3725" y="21"/>
                  </a:lnTo>
                  <a:lnTo>
                    <a:pt x="3599" y="63"/>
                  </a:lnTo>
                  <a:lnTo>
                    <a:pt x="3474" y="1"/>
                  </a:lnTo>
                  <a:lnTo>
                    <a:pt x="3474" y="1"/>
                  </a:lnTo>
                  <a:lnTo>
                    <a:pt x="3495" y="105"/>
                  </a:lnTo>
                  <a:lnTo>
                    <a:pt x="3578" y="147"/>
                  </a:lnTo>
                  <a:lnTo>
                    <a:pt x="3599" y="293"/>
                  </a:lnTo>
                  <a:lnTo>
                    <a:pt x="3516" y="335"/>
                  </a:lnTo>
                  <a:lnTo>
                    <a:pt x="3495" y="524"/>
                  </a:lnTo>
                  <a:lnTo>
                    <a:pt x="3558" y="607"/>
                  </a:lnTo>
                  <a:lnTo>
                    <a:pt x="3558" y="754"/>
                  </a:lnTo>
                  <a:lnTo>
                    <a:pt x="3495" y="712"/>
                  </a:lnTo>
                  <a:lnTo>
                    <a:pt x="3453" y="733"/>
                  </a:lnTo>
                  <a:lnTo>
                    <a:pt x="3369" y="670"/>
                  </a:lnTo>
                  <a:lnTo>
                    <a:pt x="3244" y="649"/>
                  </a:lnTo>
                  <a:lnTo>
                    <a:pt x="3139" y="586"/>
                  </a:lnTo>
                  <a:lnTo>
                    <a:pt x="2951" y="524"/>
                  </a:lnTo>
                  <a:lnTo>
                    <a:pt x="2825" y="607"/>
                  </a:lnTo>
                  <a:lnTo>
                    <a:pt x="2637" y="607"/>
                  </a:lnTo>
                  <a:lnTo>
                    <a:pt x="2574" y="628"/>
                  </a:lnTo>
                  <a:lnTo>
                    <a:pt x="2679" y="796"/>
                  </a:lnTo>
                  <a:lnTo>
                    <a:pt x="2658" y="837"/>
                  </a:lnTo>
                  <a:lnTo>
                    <a:pt x="2658" y="921"/>
                  </a:lnTo>
                  <a:lnTo>
                    <a:pt x="2574" y="963"/>
                  </a:lnTo>
                  <a:lnTo>
                    <a:pt x="2658" y="1068"/>
                  </a:lnTo>
                  <a:lnTo>
                    <a:pt x="2553" y="1172"/>
                  </a:lnTo>
                  <a:lnTo>
                    <a:pt x="2511" y="1172"/>
                  </a:lnTo>
                  <a:lnTo>
                    <a:pt x="2428" y="1130"/>
                  </a:lnTo>
                  <a:lnTo>
                    <a:pt x="2323" y="1047"/>
                  </a:lnTo>
                  <a:lnTo>
                    <a:pt x="2198" y="1151"/>
                  </a:lnTo>
                  <a:lnTo>
                    <a:pt x="2114" y="1340"/>
                  </a:lnTo>
                  <a:lnTo>
                    <a:pt x="2030" y="1381"/>
                  </a:lnTo>
                  <a:lnTo>
                    <a:pt x="1988" y="1528"/>
                  </a:lnTo>
                  <a:lnTo>
                    <a:pt x="1926" y="1633"/>
                  </a:lnTo>
                  <a:lnTo>
                    <a:pt x="1842" y="1653"/>
                  </a:lnTo>
                  <a:lnTo>
                    <a:pt x="1842" y="1905"/>
                  </a:lnTo>
                  <a:lnTo>
                    <a:pt x="1905" y="1988"/>
                  </a:lnTo>
                  <a:lnTo>
                    <a:pt x="1988" y="2177"/>
                  </a:lnTo>
                  <a:lnTo>
                    <a:pt x="1926" y="2302"/>
                  </a:lnTo>
                  <a:lnTo>
                    <a:pt x="1779" y="2511"/>
                  </a:lnTo>
                  <a:lnTo>
                    <a:pt x="1612" y="2804"/>
                  </a:lnTo>
                  <a:lnTo>
                    <a:pt x="1591" y="2930"/>
                  </a:lnTo>
                  <a:lnTo>
                    <a:pt x="1507" y="3014"/>
                  </a:lnTo>
                  <a:lnTo>
                    <a:pt x="1298" y="3034"/>
                  </a:lnTo>
                  <a:lnTo>
                    <a:pt x="1110" y="3139"/>
                  </a:lnTo>
                  <a:lnTo>
                    <a:pt x="1110" y="3265"/>
                  </a:lnTo>
                  <a:lnTo>
                    <a:pt x="1193" y="3348"/>
                  </a:lnTo>
                  <a:lnTo>
                    <a:pt x="1193" y="3516"/>
                  </a:lnTo>
                  <a:lnTo>
                    <a:pt x="1151" y="3662"/>
                  </a:lnTo>
                  <a:lnTo>
                    <a:pt x="1089" y="3934"/>
                  </a:lnTo>
                  <a:lnTo>
                    <a:pt x="1089" y="4185"/>
                  </a:lnTo>
                  <a:lnTo>
                    <a:pt x="879" y="4687"/>
                  </a:lnTo>
                  <a:lnTo>
                    <a:pt x="879" y="4813"/>
                  </a:lnTo>
                  <a:lnTo>
                    <a:pt x="942" y="4897"/>
                  </a:lnTo>
                  <a:lnTo>
                    <a:pt x="963" y="5127"/>
                  </a:lnTo>
                  <a:lnTo>
                    <a:pt x="858" y="5252"/>
                  </a:lnTo>
                  <a:lnTo>
                    <a:pt x="649" y="5231"/>
                  </a:lnTo>
                  <a:lnTo>
                    <a:pt x="482" y="5211"/>
                  </a:lnTo>
                  <a:lnTo>
                    <a:pt x="377" y="5294"/>
                  </a:lnTo>
                  <a:lnTo>
                    <a:pt x="252" y="5524"/>
                  </a:lnTo>
                  <a:lnTo>
                    <a:pt x="210" y="5755"/>
                  </a:lnTo>
                  <a:lnTo>
                    <a:pt x="252" y="6068"/>
                  </a:lnTo>
                  <a:lnTo>
                    <a:pt x="314" y="6361"/>
                  </a:lnTo>
                  <a:lnTo>
                    <a:pt x="252" y="6550"/>
                  </a:lnTo>
                  <a:lnTo>
                    <a:pt x="314" y="6696"/>
                  </a:lnTo>
                  <a:lnTo>
                    <a:pt x="335" y="6926"/>
                  </a:lnTo>
                  <a:lnTo>
                    <a:pt x="314" y="7135"/>
                  </a:lnTo>
                  <a:lnTo>
                    <a:pt x="314" y="7345"/>
                  </a:lnTo>
                  <a:lnTo>
                    <a:pt x="461" y="7449"/>
                  </a:lnTo>
                  <a:lnTo>
                    <a:pt x="670" y="7659"/>
                  </a:lnTo>
                  <a:lnTo>
                    <a:pt x="628" y="7805"/>
                  </a:lnTo>
                  <a:lnTo>
                    <a:pt x="628" y="7972"/>
                  </a:lnTo>
                  <a:lnTo>
                    <a:pt x="356" y="8056"/>
                  </a:lnTo>
                  <a:lnTo>
                    <a:pt x="335" y="8161"/>
                  </a:lnTo>
                  <a:lnTo>
                    <a:pt x="461" y="8370"/>
                  </a:lnTo>
                  <a:lnTo>
                    <a:pt x="482" y="8642"/>
                  </a:lnTo>
                  <a:lnTo>
                    <a:pt x="565" y="8768"/>
                  </a:lnTo>
                  <a:lnTo>
                    <a:pt x="482" y="8914"/>
                  </a:lnTo>
                  <a:lnTo>
                    <a:pt x="482" y="9040"/>
                  </a:lnTo>
                  <a:lnTo>
                    <a:pt x="461" y="9123"/>
                  </a:lnTo>
                  <a:lnTo>
                    <a:pt x="273" y="9165"/>
                  </a:lnTo>
                  <a:lnTo>
                    <a:pt x="231" y="9228"/>
                  </a:lnTo>
                  <a:lnTo>
                    <a:pt x="314" y="9332"/>
                  </a:lnTo>
                  <a:lnTo>
                    <a:pt x="231" y="9395"/>
                  </a:lnTo>
                  <a:lnTo>
                    <a:pt x="168" y="9479"/>
                  </a:lnTo>
                  <a:lnTo>
                    <a:pt x="252" y="9625"/>
                  </a:lnTo>
                  <a:lnTo>
                    <a:pt x="273" y="10002"/>
                  </a:lnTo>
                  <a:lnTo>
                    <a:pt x="231" y="10086"/>
                  </a:lnTo>
                  <a:lnTo>
                    <a:pt x="147" y="10002"/>
                  </a:lnTo>
                  <a:lnTo>
                    <a:pt x="63" y="9939"/>
                  </a:lnTo>
                  <a:lnTo>
                    <a:pt x="63" y="9960"/>
                  </a:lnTo>
                  <a:lnTo>
                    <a:pt x="1" y="10023"/>
                  </a:lnTo>
                  <a:lnTo>
                    <a:pt x="21" y="10253"/>
                  </a:lnTo>
                  <a:lnTo>
                    <a:pt x="42" y="10337"/>
                  </a:lnTo>
                  <a:lnTo>
                    <a:pt x="63" y="10525"/>
                  </a:lnTo>
                  <a:lnTo>
                    <a:pt x="147" y="10546"/>
                  </a:lnTo>
                  <a:lnTo>
                    <a:pt x="168" y="10588"/>
                  </a:lnTo>
                  <a:lnTo>
                    <a:pt x="147" y="10734"/>
                  </a:lnTo>
                  <a:lnTo>
                    <a:pt x="273" y="10672"/>
                  </a:lnTo>
                  <a:lnTo>
                    <a:pt x="210" y="10567"/>
                  </a:lnTo>
                  <a:lnTo>
                    <a:pt x="231" y="10483"/>
                  </a:lnTo>
                  <a:lnTo>
                    <a:pt x="273" y="10483"/>
                  </a:lnTo>
                  <a:lnTo>
                    <a:pt x="252" y="10546"/>
                  </a:lnTo>
                  <a:lnTo>
                    <a:pt x="335" y="10588"/>
                  </a:lnTo>
                  <a:lnTo>
                    <a:pt x="377" y="10672"/>
                  </a:lnTo>
                  <a:lnTo>
                    <a:pt x="252" y="10755"/>
                  </a:lnTo>
                  <a:lnTo>
                    <a:pt x="231" y="10860"/>
                  </a:lnTo>
                  <a:lnTo>
                    <a:pt x="273" y="10944"/>
                  </a:lnTo>
                  <a:lnTo>
                    <a:pt x="252" y="11069"/>
                  </a:lnTo>
                  <a:lnTo>
                    <a:pt x="210" y="11111"/>
                  </a:lnTo>
                  <a:lnTo>
                    <a:pt x="273" y="11216"/>
                  </a:lnTo>
                  <a:lnTo>
                    <a:pt x="356" y="11257"/>
                  </a:lnTo>
                  <a:lnTo>
                    <a:pt x="440" y="11383"/>
                  </a:lnTo>
                  <a:lnTo>
                    <a:pt x="482" y="11425"/>
                  </a:lnTo>
                  <a:lnTo>
                    <a:pt x="586" y="11634"/>
                  </a:lnTo>
                  <a:lnTo>
                    <a:pt x="586" y="11801"/>
                  </a:lnTo>
                  <a:lnTo>
                    <a:pt x="733" y="11843"/>
                  </a:lnTo>
                  <a:lnTo>
                    <a:pt x="754" y="11948"/>
                  </a:lnTo>
                  <a:lnTo>
                    <a:pt x="858" y="12094"/>
                  </a:lnTo>
                  <a:lnTo>
                    <a:pt x="984" y="12011"/>
                  </a:lnTo>
                  <a:lnTo>
                    <a:pt x="1005" y="12136"/>
                  </a:lnTo>
                  <a:lnTo>
                    <a:pt x="942" y="12304"/>
                  </a:lnTo>
                  <a:lnTo>
                    <a:pt x="775" y="12325"/>
                  </a:lnTo>
                  <a:lnTo>
                    <a:pt x="754" y="12366"/>
                  </a:lnTo>
                  <a:lnTo>
                    <a:pt x="838" y="12429"/>
                  </a:lnTo>
                  <a:lnTo>
                    <a:pt x="858" y="12534"/>
                  </a:lnTo>
                  <a:lnTo>
                    <a:pt x="984" y="12555"/>
                  </a:lnTo>
                  <a:lnTo>
                    <a:pt x="1047" y="12848"/>
                  </a:lnTo>
                  <a:lnTo>
                    <a:pt x="963" y="12952"/>
                  </a:lnTo>
                  <a:lnTo>
                    <a:pt x="1005" y="12994"/>
                  </a:lnTo>
                  <a:lnTo>
                    <a:pt x="1151" y="12994"/>
                  </a:lnTo>
                  <a:lnTo>
                    <a:pt x="1423" y="12931"/>
                  </a:lnTo>
                  <a:lnTo>
                    <a:pt x="1570" y="12973"/>
                  </a:lnTo>
                  <a:lnTo>
                    <a:pt x="1695" y="12869"/>
                  </a:lnTo>
                  <a:lnTo>
                    <a:pt x="1674" y="12764"/>
                  </a:lnTo>
                  <a:lnTo>
                    <a:pt x="1612" y="12701"/>
                  </a:lnTo>
                  <a:lnTo>
                    <a:pt x="1695" y="12534"/>
                  </a:lnTo>
                  <a:lnTo>
                    <a:pt x="1884" y="12513"/>
                  </a:lnTo>
                  <a:lnTo>
                    <a:pt x="1905" y="12325"/>
                  </a:lnTo>
                  <a:lnTo>
                    <a:pt x="1926" y="12408"/>
                  </a:lnTo>
                  <a:lnTo>
                    <a:pt x="2135" y="12450"/>
                  </a:lnTo>
                  <a:lnTo>
                    <a:pt x="2260" y="12366"/>
                  </a:lnTo>
                  <a:lnTo>
                    <a:pt x="2365" y="12429"/>
                  </a:lnTo>
                  <a:lnTo>
                    <a:pt x="2449" y="12513"/>
                  </a:lnTo>
                  <a:lnTo>
                    <a:pt x="2553" y="12345"/>
                  </a:lnTo>
                  <a:lnTo>
                    <a:pt x="2616" y="12115"/>
                  </a:lnTo>
                  <a:lnTo>
                    <a:pt x="2679" y="12032"/>
                  </a:lnTo>
                  <a:lnTo>
                    <a:pt x="2721" y="11739"/>
                  </a:lnTo>
                  <a:lnTo>
                    <a:pt x="2762" y="11634"/>
                  </a:lnTo>
                  <a:lnTo>
                    <a:pt x="2658" y="11571"/>
                  </a:lnTo>
                  <a:lnTo>
                    <a:pt x="2679" y="11467"/>
                  </a:lnTo>
                  <a:lnTo>
                    <a:pt x="2783" y="11320"/>
                  </a:lnTo>
                  <a:lnTo>
                    <a:pt x="2679" y="11216"/>
                  </a:lnTo>
                  <a:lnTo>
                    <a:pt x="2783" y="11111"/>
                  </a:lnTo>
                  <a:lnTo>
                    <a:pt x="2658" y="11048"/>
                  </a:lnTo>
                  <a:lnTo>
                    <a:pt x="2721" y="10965"/>
                  </a:lnTo>
                  <a:lnTo>
                    <a:pt x="2658" y="10839"/>
                  </a:lnTo>
                  <a:lnTo>
                    <a:pt x="2762" y="10881"/>
                  </a:lnTo>
                  <a:lnTo>
                    <a:pt x="2930" y="10860"/>
                  </a:lnTo>
                  <a:lnTo>
                    <a:pt x="2783" y="10755"/>
                  </a:lnTo>
                  <a:lnTo>
                    <a:pt x="2846" y="10609"/>
                  </a:lnTo>
                  <a:lnTo>
                    <a:pt x="2846" y="10546"/>
                  </a:lnTo>
                  <a:lnTo>
                    <a:pt x="2658" y="10483"/>
                  </a:lnTo>
                  <a:lnTo>
                    <a:pt x="2888" y="10483"/>
                  </a:lnTo>
                  <a:lnTo>
                    <a:pt x="2762" y="10358"/>
                  </a:lnTo>
                  <a:lnTo>
                    <a:pt x="2679" y="10358"/>
                  </a:lnTo>
                  <a:lnTo>
                    <a:pt x="2742" y="10274"/>
                  </a:lnTo>
                  <a:lnTo>
                    <a:pt x="2783" y="10274"/>
                  </a:lnTo>
                  <a:lnTo>
                    <a:pt x="2825" y="10316"/>
                  </a:lnTo>
                  <a:lnTo>
                    <a:pt x="2888" y="10232"/>
                  </a:lnTo>
                  <a:lnTo>
                    <a:pt x="2867" y="10148"/>
                  </a:lnTo>
                  <a:lnTo>
                    <a:pt x="2972" y="10232"/>
                  </a:lnTo>
                  <a:lnTo>
                    <a:pt x="2993" y="10128"/>
                  </a:lnTo>
                  <a:lnTo>
                    <a:pt x="3076" y="10023"/>
                  </a:lnTo>
                  <a:lnTo>
                    <a:pt x="3160" y="10023"/>
                  </a:lnTo>
                  <a:lnTo>
                    <a:pt x="3139" y="9939"/>
                  </a:lnTo>
                  <a:lnTo>
                    <a:pt x="3181" y="9897"/>
                  </a:lnTo>
                  <a:lnTo>
                    <a:pt x="3202" y="9939"/>
                  </a:lnTo>
                  <a:lnTo>
                    <a:pt x="3181" y="10044"/>
                  </a:lnTo>
                  <a:lnTo>
                    <a:pt x="3265" y="10044"/>
                  </a:lnTo>
                  <a:lnTo>
                    <a:pt x="3369" y="9897"/>
                  </a:lnTo>
                  <a:lnTo>
                    <a:pt x="3453" y="9897"/>
                  </a:lnTo>
                  <a:lnTo>
                    <a:pt x="3516" y="9835"/>
                  </a:lnTo>
                  <a:lnTo>
                    <a:pt x="3495" y="9730"/>
                  </a:lnTo>
                  <a:lnTo>
                    <a:pt x="3411" y="9646"/>
                  </a:lnTo>
                  <a:lnTo>
                    <a:pt x="3286" y="9625"/>
                  </a:lnTo>
                  <a:lnTo>
                    <a:pt x="3181" y="9688"/>
                  </a:lnTo>
                  <a:lnTo>
                    <a:pt x="3139" y="9646"/>
                  </a:lnTo>
                  <a:lnTo>
                    <a:pt x="3055" y="9709"/>
                  </a:lnTo>
                  <a:lnTo>
                    <a:pt x="2972" y="9604"/>
                  </a:lnTo>
                  <a:lnTo>
                    <a:pt x="2846" y="9563"/>
                  </a:lnTo>
                  <a:lnTo>
                    <a:pt x="2762" y="9521"/>
                  </a:lnTo>
                  <a:lnTo>
                    <a:pt x="2616" y="9542"/>
                  </a:lnTo>
                  <a:lnTo>
                    <a:pt x="2616" y="9604"/>
                  </a:lnTo>
                  <a:lnTo>
                    <a:pt x="2553" y="9542"/>
                  </a:lnTo>
                  <a:lnTo>
                    <a:pt x="2407" y="9542"/>
                  </a:lnTo>
                  <a:lnTo>
                    <a:pt x="2365" y="9500"/>
                  </a:lnTo>
                  <a:lnTo>
                    <a:pt x="2470" y="9479"/>
                  </a:lnTo>
                  <a:lnTo>
                    <a:pt x="2553" y="9521"/>
                  </a:lnTo>
                  <a:lnTo>
                    <a:pt x="2637" y="9395"/>
                  </a:lnTo>
                  <a:lnTo>
                    <a:pt x="2679" y="9437"/>
                  </a:lnTo>
                  <a:lnTo>
                    <a:pt x="2783" y="9416"/>
                  </a:lnTo>
                  <a:lnTo>
                    <a:pt x="2825" y="9332"/>
                  </a:lnTo>
                  <a:lnTo>
                    <a:pt x="2930" y="9374"/>
                  </a:lnTo>
                  <a:lnTo>
                    <a:pt x="2972" y="9416"/>
                  </a:lnTo>
                  <a:lnTo>
                    <a:pt x="3034" y="9416"/>
                  </a:lnTo>
                  <a:lnTo>
                    <a:pt x="3055" y="9332"/>
                  </a:lnTo>
                  <a:lnTo>
                    <a:pt x="3097" y="9416"/>
                  </a:lnTo>
                  <a:lnTo>
                    <a:pt x="3244" y="9437"/>
                  </a:lnTo>
                  <a:lnTo>
                    <a:pt x="3202" y="9521"/>
                  </a:lnTo>
                  <a:lnTo>
                    <a:pt x="3306" y="9563"/>
                  </a:lnTo>
                  <a:lnTo>
                    <a:pt x="3474" y="9542"/>
                  </a:lnTo>
                  <a:lnTo>
                    <a:pt x="3495" y="9416"/>
                  </a:lnTo>
                  <a:lnTo>
                    <a:pt x="3662" y="9270"/>
                  </a:lnTo>
                  <a:lnTo>
                    <a:pt x="3725" y="9102"/>
                  </a:lnTo>
                  <a:lnTo>
                    <a:pt x="3599" y="8977"/>
                  </a:lnTo>
                  <a:lnTo>
                    <a:pt x="3599" y="8893"/>
                  </a:lnTo>
                  <a:lnTo>
                    <a:pt x="3453" y="8788"/>
                  </a:lnTo>
                  <a:lnTo>
                    <a:pt x="3474" y="8747"/>
                  </a:lnTo>
                  <a:lnTo>
                    <a:pt x="3265" y="8579"/>
                  </a:lnTo>
                  <a:lnTo>
                    <a:pt x="3244" y="8475"/>
                  </a:lnTo>
                  <a:lnTo>
                    <a:pt x="3160" y="8391"/>
                  </a:lnTo>
                  <a:lnTo>
                    <a:pt x="3055" y="8516"/>
                  </a:lnTo>
                  <a:lnTo>
                    <a:pt x="2993" y="8433"/>
                  </a:lnTo>
                  <a:lnTo>
                    <a:pt x="2951" y="8454"/>
                  </a:lnTo>
                  <a:lnTo>
                    <a:pt x="2951" y="8349"/>
                  </a:lnTo>
                  <a:lnTo>
                    <a:pt x="2867" y="8349"/>
                  </a:lnTo>
                  <a:lnTo>
                    <a:pt x="2825" y="8244"/>
                  </a:lnTo>
                  <a:lnTo>
                    <a:pt x="2742" y="8182"/>
                  </a:lnTo>
                  <a:lnTo>
                    <a:pt x="2825" y="8077"/>
                  </a:lnTo>
                  <a:lnTo>
                    <a:pt x="2762" y="7952"/>
                  </a:lnTo>
                  <a:lnTo>
                    <a:pt x="2825" y="7931"/>
                  </a:lnTo>
                  <a:lnTo>
                    <a:pt x="2825" y="7847"/>
                  </a:lnTo>
                  <a:lnTo>
                    <a:pt x="2742" y="7826"/>
                  </a:lnTo>
                  <a:lnTo>
                    <a:pt x="2825" y="7721"/>
                  </a:lnTo>
                  <a:lnTo>
                    <a:pt x="2783" y="7533"/>
                  </a:lnTo>
                  <a:lnTo>
                    <a:pt x="2825" y="7512"/>
                  </a:lnTo>
                  <a:lnTo>
                    <a:pt x="2867" y="7554"/>
                  </a:lnTo>
                  <a:lnTo>
                    <a:pt x="2888" y="7449"/>
                  </a:lnTo>
                  <a:lnTo>
                    <a:pt x="2825" y="7345"/>
                  </a:lnTo>
                  <a:lnTo>
                    <a:pt x="2846" y="7198"/>
                  </a:lnTo>
                  <a:lnTo>
                    <a:pt x="2825" y="7073"/>
                  </a:lnTo>
                  <a:lnTo>
                    <a:pt x="2846" y="7010"/>
                  </a:lnTo>
                  <a:lnTo>
                    <a:pt x="2825" y="6884"/>
                  </a:lnTo>
                  <a:lnTo>
                    <a:pt x="2679" y="6696"/>
                  </a:lnTo>
                  <a:lnTo>
                    <a:pt x="2679" y="6696"/>
                  </a:lnTo>
                  <a:lnTo>
                    <a:pt x="2783" y="6759"/>
                  </a:lnTo>
                  <a:lnTo>
                    <a:pt x="2951" y="6717"/>
                  </a:lnTo>
                  <a:lnTo>
                    <a:pt x="3055" y="6571"/>
                  </a:lnTo>
                  <a:lnTo>
                    <a:pt x="2993" y="6466"/>
                  </a:lnTo>
                  <a:lnTo>
                    <a:pt x="3034" y="6403"/>
                  </a:lnTo>
                  <a:lnTo>
                    <a:pt x="3139" y="6424"/>
                  </a:lnTo>
                  <a:lnTo>
                    <a:pt x="3286" y="6299"/>
                  </a:lnTo>
                  <a:lnTo>
                    <a:pt x="3286" y="6236"/>
                  </a:lnTo>
                  <a:lnTo>
                    <a:pt x="3202" y="6236"/>
                  </a:lnTo>
                  <a:lnTo>
                    <a:pt x="3265" y="6131"/>
                  </a:lnTo>
                  <a:lnTo>
                    <a:pt x="3348" y="6047"/>
                  </a:lnTo>
                  <a:lnTo>
                    <a:pt x="3390" y="6089"/>
                  </a:lnTo>
                  <a:lnTo>
                    <a:pt x="3453" y="6089"/>
                  </a:lnTo>
                  <a:lnTo>
                    <a:pt x="3474" y="5964"/>
                  </a:lnTo>
                  <a:lnTo>
                    <a:pt x="3516" y="5964"/>
                  </a:lnTo>
                  <a:lnTo>
                    <a:pt x="3558" y="6047"/>
                  </a:lnTo>
                  <a:lnTo>
                    <a:pt x="3620" y="5964"/>
                  </a:lnTo>
                  <a:lnTo>
                    <a:pt x="3620" y="5838"/>
                  </a:lnTo>
                  <a:lnTo>
                    <a:pt x="3683" y="5734"/>
                  </a:lnTo>
                  <a:lnTo>
                    <a:pt x="3788" y="5734"/>
                  </a:lnTo>
                  <a:lnTo>
                    <a:pt x="3788" y="5817"/>
                  </a:lnTo>
                  <a:lnTo>
                    <a:pt x="3871" y="5817"/>
                  </a:lnTo>
                  <a:lnTo>
                    <a:pt x="3913" y="5713"/>
                  </a:lnTo>
                  <a:lnTo>
                    <a:pt x="4039" y="5629"/>
                  </a:lnTo>
                  <a:lnTo>
                    <a:pt x="4018" y="5524"/>
                  </a:lnTo>
                  <a:lnTo>
                    <a:pt x="4018" y="5420"/>
                  </a:lnTo>
                  <a:lnTo>
                    <a:pt x="4102" y="5503"/>
                  </a:lnTo>
                  <a:lnTo>
                    <a:pt x="4206" y="5378"/>
                  </a:lnTo>
                  <a:lnTo>
                    <a:pt x="4290" y="5378"/>
                  </a:lnTo>
                  <a:lnTo>
                    <a:pt x="4395" y="5190"/>
                  </a:lnTo>
                  <a:lnTo>
                    <a:pt x="4395" y="5001"/>
                  </a:lnTo>
                  <a:lnTo>
                    <a:pt x="4457" y="4897"/>
                  </a:lnTo>
                  <a:lnTo>
                    <a:pt x="4541" y="4897"/>
                  </a:lnTo>
                  <a:lnTo>
                    <a:pt x="4646" y="4771"/>
                  </a:lnTo>
                  <a:lnTo>
                    <a:pt x="4562" y="4771"/>
                  </a:lnTo>
                  <a:lnTo>
                    <a:pt x="4499" y="4666"/>
                  </a:lnTo>
                  <a:lnTo>
                    <a:pt x="4562" y="4625"/>
                  </a:lnTo>
                  <a:lnTo>
                    <a:pt x="4541" y="4562"/>
                  </a:lnTo>
                  <a:lnTo>
                    <a:pt x="4436" y="4562"/>
                  </a:lnTo>
                  <a:lnTo>
                    <a:pt x="4332" y="4457"/>
                  </a:lnTo>
                  <a:lnTo>
                    <a:pt x="4457" y="4415"/>
                  </a:lnTo>
                  <a:lnTo>
                    <a:pt x="4436" y="4332"/>
                  </a:lnTo>
                  <a:lnTo>
                    <a:pt x="4520" y="4164"/>
                  </a:lnTo>
                  <a:lnTo>
                    <a:pt x="4541" y="4081"/>
                  </a:lnTo>
                  <a:lnTo>
                    <a:pt x="4499" y="3997"/>
                  </a:lnTo>
                  <a:lnTo>
                    <a:pt x="4415" y="3997"/>
                  </a:lnTo>
                  <a:lnTo>
                    <a:pt x="4395" y="3934"/>
                  </a:lnTo>
                  <a:lnTo>
                    <a:pt x="4415" y="3892"/>
                  </a:lnTo>
                  <a:lnTo>
                    <a:pt x="4499" y="3934"/>
                  </a:lnTo>
                  <a:lnTo>
                    <a:pt x="4520" y="3955"/>
                  </a:lnTo>
                  <a:lnTo>
                    <a:pt x="4541" y="3955"/>
                  </a:lnTo>
                  <a:lnTo>
                    <a:pt x="4541" y="3871"/>
                  </a:lnTo>
                  <a:lnTo>
                    <a:pt x="4436" y="3850"/>
                  </a:lnTo>
                  <a:lnTo>
                    <a:pt x="4541" y="3788"/>
                  </a:lnTo>
                  <a:lnTo>
                    <a:pt x="4625" y="3788"/>
                  </a:lnTo>
                  <a:lnTo>
                    <a:pt x="4729" y="3725"/>
                  </a:lnTo>
                  <a:lnTo>
                    <a:pt x="4646" y="3662"/>
                  </a:lnTo>
                  <a:lnTo>
                    <a:pt x="4562" y="3516"/>
                  </a:lnTo>
                  <a:lnTo>
                    <a:pt x="4646" y="3537"/>
                  </a:lnTo>
                  <a:lnTo>
                    <a:pt x="4708" y="3620"/>
                  </a:lnTo>
                  <a:lnTo>
                    <a:pt x="4813" y="3578"/>
                  </a:lnTo>
                  <a:lnTo>
                    <a:pt x="4834" y="3474"/>
                  </a:lnTo>
                  <a:lnTo>
                    <a:pt x="4855" y="3369"/>
                  </a:lnTo>
                  <a:lnTo>
                    <a:pt x="4918" y="3327"/>
                  </a:lnTo>
                  <a:lnTo>
                    <a:pt x="4980" y="3453"/>
                  </a:lnTo>
                  <a:lnTo>
                    <a:pt x="5064" y="3348"/>
                  </a:lnTo>
                  <a:lnTo>
                    <a:pt x="5127" y="3453"/>
                  </a:lnTo>
                  <a:lnTo>
                    <a:pt x="5190" y="3474"/>
                  </a:lnTo>
                  <a:lnTo>
                    <a:pt x="5252" y="3369"/>
                  </a:lnTo>
                  <a:lnTo>
                    <a:pt x="5357" y="3432"/>
                  </a:lnTo>
                  <a:lnTo>
                    <a:pt x="5483" y="3348"/>
                  </a:lnTo>
                  <a:lnTo>
                    <a:pt x="5545" y="3432"/>
                  </a:lnTo>
                  <a:lnTo>
                    <a:pt x="5671" y="3432"/>
                  </a:lnTo>
                  <a:lnTo>
                    <a:pt x="5713" y="3369"/>
                  </a:lnTo>
                  <a:lnTo>
                    <a:pt x="5755" y="3411"/>
                  </a:lnTo>
                  <a:lnTo>
                    <a:pt x="5755" y="3265"/>
                  </a:lnTo>
                  <a:lnTo>
                    <a:pt x="5671" y="3202"/>
                  </a:lnTo>
                  <a:lnTo>
                    <a:pt x="5587" y="2993"/>
                  </a:lnTo>
                  <a:lnTo>
                    <a:pt x="5462" y="2951"/>
                  </a:lnTo>
                  <a:lnTo>
                    <a:pt x="5399" y="2762"/>
                  </a:lnTo>
                  <a:lnTo>
                    <a:pt x="5462" y="2700"/>
                  </a:lnTo>
                  <a:lnTo>
                    <a:pt x="5462" y="2490"/>
                  </a:lnTo>
                  <a:lnTo>
                    <a:pt x="5441" y="2386"/>
                  </a:lnTo>
                  <a:lnTo>
                    <a:pt x="5462" y="2302"/>
                  </a:lnTo>
                  <a:lnTo>
                    <a:pt x="5399" y="2093"/>
                  </a:lnTo>
                  <a:lnTo>
                    <a:pt x="5357" y="1988"/>
                  </a:lnTo>
                  <a:lnTo>
                    <a:pt x="5336" y="1842"/>
                  </a:lnTo>
                  <a:lnTo>
                    <a:pt x="5378" y="1758"/>
                  </a:lnTo>
                  <a:lnTo>
                    <a:pt x="5357" y="1633"/>
                  </a:lnTo>
                  <a:lnTo>
                    <a:pt x="5190" y="1591"/>
                  </a:lnTo>
                  <a:lnTo>
                    <a:pt x="5190" y="1486"/>
                  </a:lnTo>
                  <a:lnTo>
                    <a:pt x="5252" y="1361"/>
                  </a:lnTo>
                  <a:lnTo>
                    <a:pt x="5190" y="1172"/>
                  </a:lnTo>
                  <a:lnTo>
                    <a:pt x="5252" y="1068"/>
                  </a:lnTo>
                  <a:lnTo>
                    <a:pt x="5190" y="1005"/>
                  </a:lnTo>
                  <a:lnTo>
                    <a:pt x="5127" y="1005"/>
                  </a:lnTo>
                  <a:lnTo>
                    <a:pt x="5022" y="858"/>
                  </a:lnTo>
                  <a:lnTo>
                    <a:pt x="4939" y="858"/>
                  </a:lnTo>
                  <a:lnTo>
                    <a:pt x="4876" y="754"/>
                  </a:lnTo>
                  <a:lnTo>
                    <a:pt x="4771" y="628"/>
                  </a:lnTo>
                  <a:lnTo>
                    <a:pt x="4708" y="607"/>
                  </a:lnTo>
                  <a:lnTo>
                    <a:pt x="4604" y="545"/>
                  </a:lnTo>
                  <a:lnTo>
                    <a:pt x="4395" y="524"/>
                  </a:lnTo>
                  <a:lnTo>
                    <a:pt x="4227" y="419"/>
                  </a:lnTo>
                  <a:lnTo>
                    <a:pt x="4018" y="189"/>
                  </a:lnTo>
                  <a:lnTo>
                    <a:pt x="3892" y="105"/>
                  </a:lnTo>
                  <a:lnTo>
                    <a:pt x="37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54"/>
            <p:cNvSpPr/>
            <p:nvPr/>
          </p:nvSpPr>
          <p:spPr>
            <a:xfrm>
              <a:off x="3883127" y="2693471"/>
              <a:ext cx="27411" cy="23803"/>
            </a:xfrm>
            <a:custGeom>
              <a:avLst/>
              <a:gdLst/>
              <a:ahLst/>
              <a:cxnLst/>
              <a:rect l="l" t="t" r="r" b="b"/>
              <a:pathLst>
                <a:path w="2302" h="2093" extrusionOk="0">
                  <a:moveTo>
                    <a:pt x="1026" y="0"/>
                  </a:moveTo>
                  <a:lnTo>
                    <a:pt x="1026" y="63"/>
                  </a:lnTo>
                  <a:lnTo>
                    <a:pt x="942" y="63"/>
                  </a:lnTo>
                  <a:lnTo>
                    <a:pt x="942" y="105"/>
                  </a:lnTo>
                  <a:lnTo>
                    <a:pt x="1005" y="167"/>
                  </a:lnTo>
                  <a:lnTo>
                    <a:pt x="900" y="230"/>
                  </a:lnTo>
                  <a:lnTo>
                    <a:pt x="837" y="209"/>
                  </a:lnTo>
                  <a:lnTo>
                    <a:pt x="628" y="209"/>
                  </a:lnTo>
                  <a:lnTo>
                    <a:pt x="607" y="147"/>
                  </a:lnTo>
                  <a:lnTo>
                    <a:pt x="586" y="251"/>
                  </a:lnTo>
                  <a:lnTo>
                    <a:pt x="481" y="230"/>
                  </a:lnTo>
                  <a:lnTo>
                    <a:pt x="335" y="272"/>
                  </a:lnTo>
                  <a:lnTo>
                    <a:pt x="335" y="356"/>
                  </a:lnTo>
                  <a:lnTo>
                    <a:pt x="272" y="356"/>
                  </a:lnTo>
                  <a:lnTo>
                    <a:pt x="84" y="439"/>
                  </a:lnTo>
                  <a:lnTo>
                    <a:pt x="0" y="544"/>
                  </a:lnTo>
                  <a:lnTo>
                    <a:pt x="21" y="900"/>
                  </a:lnTo>
                  <a:lnTo>
                    <a:pt x="84" y="900"/>
                  </a:lnTo>
                  <a:lnTo>
                    <a:pt x="126" y="879"/>
                  </a:lnTo>
                  <a:lnTo>
                    <a:pt x="230" y="900"/>
                  </a:lnTo>
                  <a:lnTo>
                    <a:pt x="189" y="983"/>
                  </a:lnTo>
                  <a:lnTo>
                    <a:pt x="105" y="983"/>
                  </a:lnTo>
                  <a:lnTo>
                    <a:pt x="105" y="1151"/>
                  </a:lnTo>
                  <a:lnTo>
                    <a:pt x="209" y="1276"/>
                  </a:lnTo>
                  <a:lnTo>
                    <a:pt x="377" y="1423"/>
                  </a:lnTo>
                  <a:lnTo>
                    <a:pt x="419" y="1423"/>
                  </a:lnTo>
                  <a:lnTo>
                    <a:pt x="419" y="1318"/>
                  </a:lnTo>
                  <a:lnTo>
                    <a:pt x="544" y="1214"/>
                  </a:lnTo>
                  <a:lnTo>
                    <a:pt x="586" y="1318"/>
                  </a:lnTo>
                  <a:lnTo>
                    <a:pt x="523" y="1611"/>
                  </a:lnTo>
                  <a:lnTo>
                    <a:pt x="523" y="1695"/>
                  </a:lnTo>
                  <a:lnTo>
                    <a:pt x="586" y="1674"/>
                  </a:lnTo>
                  <a:lnTo>
                    <a:pt x="754" y="1569"/>
                  </a:lnTo>
                  <a:lnTo>
                    <a:pt x="900" y="1507"/>
                  </a:lnTo>
                  <a:lnTo>
                    <a:pt x="1046" y="1632"/>
                  </a:lnTo>
                  <a:lnTo>
                    <a:pt x="1130" y="1611"/>
                  </a:lnTo>
                  <a:lnTo>
                    <a:pt x="1151" y="1507"/>
                  </a:lnTo>
                  <a:lnTo>
                    <a:pt x="1235" y="1590"/>
                  </a:lnTo>
                  <a:lnTo>
                    <a:pt x="1277" y="1674"/>
                  </a:lnTo>
                  <a:lnTo>
                    <a:pt x="1339" y="1674"/>
                  </a:lnTo>
                  <a:lnTo>
                    <a:pt x="1528" y="1779"/>
                  </a:lnTo>
                  <a:lnTo>
                    <a:pt x="1570" y="1925"/>
                  </a:lnTo>
                  <a:lnTo>
                    <a:pt x="1695" y="1967"/>
                  </a:lnTo>
                  <a:lnTo>
                    <a:pt x="1779" y="2092"/>
                  </a:lnTo>
                  <a:lnTo>
                    <a:pt x="1988" y="2009"/>
                  </a:lnTo>
                  <a:lnTo>
                    <a:pt x="2155" y="2030"/>
                  </a:lnTo>
                  <a:lnTo>
                    <a:pt x="2260" y="1904"/>
                  </a:lnTo>
                  <a:lnTo>
                    <a:pt x="2218" y="1800"/>
                  </a:lnTo>
                  <a:lnTo>
                    <a:pt x="2302" y="1716"/>
                  </a:lnTo>
                  <a:lnTo>
                    <a:pt x="2302" y="1611"/>
                  </a:lnTo>
                  <a:lnTo>
                    <a:pt x="2051" y="1109"/>
                  </a:lnTo>
                  <a:lnTo>
                    <a:pt x="2093" y="691"/>
                  </a:lnTo>
                  <a:lnTo>
                    <a:pt x="2155" y="649"/>
                  </a:lnTo>
                  <a:lnTo>
                    <a:pt x="2197" y="481"/>
                  </a:lnTo>
                  <a:lnTo>
                    <a:pt x="2281" y="356"/>
                  </a:lnTo>
                  <a:lnTo>
                    <a:pt x="2302" y="335"/>
                  </a:lnTo>
                  <a:lnTo>
                    <a:pt x="2302" y="314"/>
                  </a:lnTo>
                  <a:lnTo>
                    <a:pt x="2260" y="230"/>
                  </a:lnTo>
                  <a:lnTo>
                    <a:pt x="2218" y="272"/>
                  </a:lnTo>
                  <a:lnTo>
                    <a:pt x="1758" y="251"/>
                  </a:lnTo>
                  <a:lnTo>
                    <a:pt x="1570" y="126"/>
                  </a:lnTo>
                  <a:lnTo>
                    <a:pt x="1339" y="126"/>
                  </a:lnTo>
                  <a:lnTo>
                    <a:pt x="1235" y="63"/>
                  </a:lnTo>
                  <a:lnTo>
                    <a:pt x="1130" y="105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54"/>
            <p:cNvSpPr/>
            <p:nvPr/>
          </p:nvSpPr>
          <p:spPr>
            <a:xfrm>
              <a:off x="3870422" y="2710598"/>
              <a:ext cx="43605" cy="22620"/>
            </a:xfrm>
            <a:custGeom>
              <a:avLst/>
              <a:gdLst/>
              <a:ahLst/>
              <a:cxnLst/>
              <a:rect l="l" t="t" r="r" b="b"/>
              <a:pathLst>
                <a:path w="3662" h="1989" extrusionOk="0">
                  <a:moveTo>
                    <a:pt x="1967" y="1"/>
                  </a:moveTo>
                  <a:lnTo>
                    <a:pt x="1821" y="63"/>
                  </a:lnTo>
                  <a:lnTo>
                    <a:pt x="1653" y="168"/>
                  </a:lnTo>
                  <a:lnTo>
                    <a:pt x="1590" y="189"/>
                  </a:lnTo>
                  <a:lnTo>
                    <a:pt x="1590" y="314"/>
                  </a:lnTo>
                  <a:lnTo>
                    <a:pt x="1653" y="586"/>
                  </a:lnTo>
                  <a:lnTo>
                    <a:pt x="1590" y="754"/>
                  </a:lnTo>
                  <a:lnTo>
                    <a:pt x="1402" y="963"/>
                  </a:lnTo>
                  <a:lnTo>
                    <a:pt x="1256" y="963"/>
                  </a:lnTo>
                  <a:lnTo>
                    <a:pt x="1130" y="838"/>
                  </a:lnTo>
                  <a:lnTo>
                    <a:pt x="1130" y="733"/>
                  </a:lnTo>
                  <a:lnTo>
                    <a:pt x="837" y="440"/>
                  </a:lnTo>
                  <a:lnTo>
                    <a:pt x="837" y="294"/>
                  </a:lnTo>
                  <a:lnTo>
                    <a:pt x="774" y="294"/>
                  </a:lnTo>
                  <a:lnTo>
                    <a:pt x="670" y="398"/>
                  </a:lnTo>
                  <a:lnTo>
                    <a:pt x="523" y="419"/>
                  </a:lnTo>
                  <a:lnTo>
                    <a:pt x="460" y="461"/>
                  </a:lnTo>
                  <a:lnTo>
                    <a:pt x="335" y="461"/>
                  </a:lnTo>
                  <a:lnTo>
                    <a:pt x="251" y="607"/>
                  </a:lnTo>
                  <a:lnTo>
                    <a:pt x="293" y="733"/>
                  </a:lnTo>
                  <a:lnTo>
                    <a:pt x="230" y="712"/>
                  </a:lnTo>
                  <a:lnTo>
                    <a:pt x="230" y="921"/>
                  </a:lnTo>
                  <a:lnTo>
                    <a:pt x="84" y="1110"/>
                  </a:lnTo>
                  <a:lnTo>
                    <a:pt x="84" y="1214"/>
                  </a:lnTo>
                  <a:lnTo>
                    <a:pt x="84" y="1319"/>
                  </a:lnTo>
                  <a:lnTo>
                    <a:pt x="0" y="1382"/>
                  </a:lnTo>
                  <a:lnTo>
                    <a:pt x="42" y="1674"/>
                  </a:lnTo>
                  <a:lnTo>
                    <a:pt x="126" y="1737"/>
                  </a:lnTo>
                  <a:lnTo>
                    <a:pt x="126" y="1758"/>
                  </a:lnTo>
                  <a:lnTo>
                    <a:pt x="230" y="1737"/>
                  </a:lnTo>
                  <a:lnTo>
                    <a:pt x="251" y="1591"/>
                  </a:lnTo>
                  <a:lnTo>
                    <a:pt x="440" y="1465"/>
                  </a:lnTo>
                  <a:lnTo>
                    <a:pt x="670" y="1382"/>
                  </a:lnTo>
                  <a:lnTo>
                    <a:pt x="879" y="1423"/>
                  </a:lnTo>
                  <a:lnTo>
                    <a:pt x="1025" y="1423"/>
                  </a:lnTo>
                  <a:lnTo>
                    <a:pt x="1088" y="1465"/>
                  </a:lnTo>
                  <a:lnTo>
                    <a:pt x="1235" y="1382"/>
                  </a:lnTo>
                  <a:lnTo>
                    <a:pt x="1339" y="1361"/>
                  </a:lnTo>
                  <a:lnTo>
                    <a:pt x="1360" y="1444"/>
                  </a:lnTo>
                  <a:lnTo>
                    <a:pt x="1465" y="1444"/>
                  </a:lnTo>
                  <a:lnTo>
                    <a:pt x="1548" y="1549"/>
                  </a:lnTo>
                  <a:lnTo>
                    <a:pt x="1716" y="1549"/>
                  </a:lnTo>
                  <a:lnTo>
                    <a:pt x="1779" y="1570"/>
                  </a:lnTo>
                  <a:lnTo>
                    <a:pt x="1967" y="1444"/>
                  </a:lnTo>
                  <a:lnTo>
                    <a:pt x="2176" y="1549"/>
                  </a:lnTo>
                  <a:lnTo>
                    <a:pt x="2344" y="1570"/>
                  </a:lnTo>
                  <a:lnTo>
                    <a:pt x="2511" y="1758"/>
                  </a:lnTo>
                  <a:lnTo>
                    <a:pt x="2637" y="1758"/>
                  </a:lnTo>
                  <a:lnTo>
                    <a:pt x="2762" y="1946"/>
                  </a:lnTo>
                  <a:lnTo>
                    <a:pt x="2929" y="1967"/>
                  </a:lnTo>
                  <a:lnTo>
                    <a:pt x="2971" y="1988"/>
                  </a:lnTo>
                  <a:lnTo>
                    <a:pt x="3160" y="1905"/>
                  </a:lnTo>
                  <a:lnTo>
                    <a:pt x="3390" y="1884"/>
                  </a:lnTo>
                  <a:lnTo>
                    <a:pt x="3432" y="1737"/>
                  </a:lnTo>
                  <a:lnTo>
                    <a:pt x="3536" y="1674"/>
                  </a:lnTo>
                  <a:lnTo>
                    <a:pt x="3578" y="1570"/>
                  </a:lnTo>
                  <a:lnTo>
                    <a:pt x="3662" y="1549"/>
                  </a:lnTo>
                  <a:lnTo>
                    <a:pt x="3662" y="1382"/>
                  </a:lnTo>
                  <a:lnTo>
                    <a:pt x="3578" y="1277"/>
                  </a:lnTo>
                  <a:lnTo>
                    <a:pt x="3494" y="1110"/>
                  </a:lnTo>
                  <a:lnTo>
                    <a:pt x="3473" y="1047"/>
                  </a:lnTo>
                  <a:lnTo>
                    <a:pt x="3390" y="921"/>
                  </a:lnTo>
                  <a:lnTo>
                    <a:pt x="3432" y="838"/>
                  </a:lnTo>
                  <a:lnTo>
                    <a:pt x="3369" y="733"/>
                  </a:lnTo>
                  <a:lnTo>
                    <a:pt x="3327" y="712"/>
                  </a:lnTo>
                  <a:lnTo>
                    <a:pt x="3348" y="649"/>
                  </a:lnTo>
                  <a:lnTo>
                    <a:pt x="3348" y="545"/>
                  </a:lnTo>
                  <a:lnTo>
                    <a:pt x="3055" y="503"/>
                  </a:lnTo>
                  <a:lnTo>
                    <a:pt x="2846" y="586"/>
                  </a:lnTo>
                  <a:lnTo>
                    <a:pt x="2762" y="461"/>
                  </a:lnTo>
                  <a:lnTo>
                    <a:pt x="2637" y="419"/>
                  </a:lnTo>
                  <a:lnTo>
                    <a:pt x="2595" y="273"/>
                  </a:lnTo>
                  <a:lnTo>
                    <a:pt x="2406" y="168"/>
                  </a:lnTo>
                  <a:lnTo>
                    <a:pt x="2344" y="168"/>
                  </a:lnTo>
                  <a:lnTo>
                    <a:pt x="2302" y="84"/>
                  </a:lnTo>
                  <a:lnTo>
                    <a:pt x="2218" y="1"/>
                  </a:lnTo>
                  <a:lnTo>
                    <a:pt x="2197" y="105"/>
                  </a:lnTo>
                  <a:lnTo>
                    <a:pt x="2113" y="126"/>
                  </a:lnTo>
                  <a:lnTo>
                    <a:pt x="196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54"/>
            <p:cNvSpPr/>
            <p:nvPr/>
          </p:nvSpPr>
          <p:spPr>
            <a:xfrm>
              <a:off x="3871910" y="2726065"/>
              <a:ext cx="33901" cy="23803"/>
            </a:xfrm>
            <a:custGeom>
              <a:avLst/>
              <a:gdLst/>
              <a:ahLst/>
              <a:cxnLst/>
              <a:rect l="l" t="t" r="r" b="b"/>
              <a:pathLst>
                <a:path w="2847" h="2093" extrusionOk="0">
                  <a:moveTo>
                    <a:pt x="1214" y="1"/>
                  </a:moveTo>
                  <a:lnTo>
                    <a:pt x="1110" y="22"/>
                  </a:lnTo>
                  <a:lnTo>
                    <a:pt x="963" y="105"/>
                  </a:lnTo>
                  <a:lnTo>
                    <a:pt x="900" y="63"/>
                  </a:lnTo>
                  <a:lnTo>
                    <a:pt x="754" y="63"/>
                  </a:lnTo>
                  <a:lnTo>
                    <a:pt x="545" y="22"/>
                  </a:lnTo>
                  <a:lnTo>
                    <a:pt x="315" y="105"/>
                  </a:lnTo>
                  <a:lnTo>
                    <a:pt x="126" y="231"/>
                  </a:lnTo>
                  <a:lnTo>
                    <a:pt x="105" y="377"/>
                  </a:lnTo>
                  <a:lnTo>
                    <a:pt x="1" y="398"/>
                  </a:lnTo>
                  <a:lnTo>
                    <a:pt x="1" y="586"/>
                  </a:lnTo>
                  <a:lnTo>
                    <a:pt x="63" y="712"/>
                  </a:lnTo>
                  <a:lnTo>
                    <a:pt x="1" y="796"/>
                  </a:lnTo>
                  <a:lnTo>
                    <a:pt x="22" y="817"/>
                  </a:lnTo>
                  <a:lnTo>
                    <a:pt x="231" y="754"/>
                  </a:lnTo>
                  <a:lnTo>
                    <a:pt x="398" y="1005"/>
                  </a:lnTo>
                  <a:lnTo>
                    <a:pt x="524" y="1047"/>
                  </a:lnTo>
                  <a:lnTo>
                    <a:pt x="733" y="1005"/>
                  </a:lnTo>
                  <a:lnTo>
                    <a:pt x="817" y="1047"/>
                  </a:lnTo>
                  <a:lnTo>
                    <a:pt x="838" y="1151"/>
                  </a:lnTo>
                  <a:lnTo>
                    <a:pt x="921" y="1172"/>
                  </a:lnTo>
                  <a:lnTo>
                    <a:pt x="963" y="1235"/>
                  </a:lnTo>
                  <a:lnTo>
                    <a:pt x="921" y="1340"/>
                  </a:lnTo>
                  <a:lnTo>
                    <a:pt x="921" y="1549"/>
                  </a:lnTo>
                  <a:lnTo>
                    <a:pt x="1047" y="1528"/>
                  </a:lnTo>
                  <a:lnTo>
                    <a:pt x="1172" y="1633"/>
                  </a:lnTo>
                  <a:lnTo>
                    <a:pt x="1256" y="1633"/>
                  </a:lnTo>
                  <a:lnTo>
                    <a:pt x="1319" y="1863"/>
                  </a:lnTo>
                  <a:lnTo>
                    <a:pt x="1319" y="1988"/>
                  </a:lnTo>
                  <a:lnTo>
                    <a:pt x="1361" y="2093"/>
                  </a:lnTo>
                  <a:lnTo>
                    <a:pt x="1486" y="2009"/>
                  </a:lnTo>
                  <a:lnTo>
                    <a:pt x="1696" y="1947"/>
                  </a:lnTo>
                  <a:lnTo>
                    <a:pt x="1863" y="2009"/>
                  </a:lnTo>
                  <a:lnTo>
                    <a:pt x="2009" y="1947"/>
                  </a:lnTo>
                  <a:lnTo>
                    <a:pt x="2114" y="1947"/>
                  </a:lnTo>
                  <a:lnTo>
                    <a:pt x="2051" y="1779"/>
                  </a:lnTo>
                  <a:lnTo>
                    <a:pt x="2219" y="1758"/>
                  </a:lnTo>
                  <a:lnTo>
                    <a:pt x="2281" y="1633"/>
                  </a:lnTo>
                  <a:lnTo>
                    <a:pt x="2386" y="1570"/>
                  </a:lnTo>
                  <a:lnTo>
                    <a:pt x="2407" y="1654"/>
                  </a:lnTo>
                  <a:lnTo>
                    <a:pt x="2532" y="1654"/>
                  </a:lnTo>
                  <a:lnTo>
                    <a:pt x="2532" y="1528"/>
                  </a:lnTo>
                  <a:lnTo>
                    <a:pt x="2386" y="1444"/>
                  </a:lnTo>
                  <a:lnTo>
                    <a:pt x="2428" y="1277"/>
                  </a:lnTo>
                  <a:lnTo>
                    <a:pt x="2512" y="1256"/>
                  </a:lnTo>
                  <a:lnTo>
                    <a:pt x="2616" y="1068"/>
                  </a:lnTo>
                  <a:lnTo>
                    <a:pt x="2825" y="963"/>
                  </a:lnTo>
                  <a:lnTo>
                    <a:pt x="2825" y="858"/>
                  </a:lnTo>
                  <a:lnTo>
                    <a:pt x="2721" y="817"/>
                  </a:lnTo>
                  <a:lnTo>
                    <a:pt x="2846" y="628"/>
                  </a:lnTo>
                  <a:lnTo>
                    <a:pt x="2804" y="607"/>
                  </a:lnTo>
                  <a:lnTo>
                    <a:pt x="2637" y="586"/>
                  </a:lnTo>
                  <a:lnTo>
                    <a:pt x="2512" y="398"/>
                  </a:lnTo>
                  <a:lnTo>
                    <a:pt x="2386" y="398"/>
                  </a:lnTo>
                  <a:lnTo>
                    <a:pt x="2219" y="210"/>
                  </a:lnTo>
                  <a:lnTo>
                    <a:pt x="2051" y="189"/>
                  </a:lnTo>
                  <a:lnTo>
                    <a:pt x="1842" y="84"/>
                  </a:lnTo>
                  <a:lnTo>
                    <a:pt x="1654" y="210"/>
                  </a:lnTo>
                  <a:lnTo>
                    <a:pt x="1591" y="189"/>
                  </a:lnTo>
                  <a:lnTo>
                    <a:pt x="1423" y="189"/>
                  </a:lnTo>
                  <a:lnTo>
                    <a:pt x="1340" y="84"/>
                  </a:lnTo>
                  <a:lnTo>
                    <a:pt x="1235" y="84"/>
                  </a:lnTo>
                  <a:lnTo>
                    <a:pt x="12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54"/>
            <p:cNvSpPr/>
            <p:nvPr/>
          </p:nvSpPr>
          <p:spPr>
            <a:xfrm>
              <a:off x="3888104" y="2727737"/>
              <a:ext cx="57573" cy="42601"/>
            </a:xfrm>
            <a:custGeom>
              <a:avLst/>
              <a:gdLst/>
              <a:ahLst/>
              <a:cxnLst/>
              <a:rect l="l" t="t" r="r" b="b"/>
              <a:pathLst>
                <a:path w="4835" h="3746" extrusionOk="0">
                  <a:moveTo>
                    <a:pt x="2470" y="0"/>
                  </a:moveTo>
                  <a:lnTo>
                    <a:pt x="2323" y="84"/>
                  </a:lnTo>
                  <a:lnTo>
                    <a:pt x="2219" y="42"/>
                  </a:lnTo>
                  <a:lnTo>
                    <a:pt x="2093" y="63"/>
                  </a:lnTo>
                  <a:lnTo>
                    <a:pt x="2051" y="167"/>
                  </a:lnTo>
                  <a:lnTo>
                    <a:pt x="1947" y="230"/>
                  </a:lnTo>
                  <a:lnTo>
                    <a:pt x="1905" y="377"/>
                  </a:lnTo>
                  <a:lnTo>
                    <a:pt x="1675" y="398"/>
                  </a:lnTo>
                  <a:lnTo>
                    <a:pt x="1486" y="481"/>
                  </a:lnTo>
                  <a:lnTo>
                    <a:pt x="1361" y="670"/>
                  </a:lnTo>
                  <a:lnTo>
                    <a:pt x="1465" y="711"/>
                  </a:lnTo>
                  <a:lnTo>
                    <a:pt x="1465" y="816"/>
                  </a:lnTo>
                  <a:lnTo>
                    <a:pt x="1256" y="921"/>
                  </a:lnTo>
                  <a:lnTo>
                    <a:pt x="1152" y="1109"/>
                  </a:lnTo>
                  <a:lnTo>
                    <a:pt x="1068" y="1130"/>
                  </a:lnTo>
                  <a:lnTo>
                    <a:pt x="1026" y="1297"/>
                  </a:lnTo>
                  <a:lnTo>
                    <a:pt x="1172" y="1381"/>
                  </a:lnTo>
                  <a:lnTo>
                    <a:pt x="1172" y="1507"/>
                  </a:lnTo>
                  <a:lnTo>
                    <a:pt x="1047" y="1507"/>
                  </a:lnTo>
                  <a:lnTo>
                    <a:pt x="1026" y="1423"/>
                  </a:lnTo>
                  <a:lnTo>
                    <a:pt x="921" y="1486"/>
                  </a:lnTo>
                  <a:lnTo>
                    <a:pt x="859" y="1611"/>
                  </a:lnTo>
                  <a:lnTo>
                    <a:pt x="691" y="1632"/>
                  </a:lnTo>
                  <a:lnTo>
                    <a:pt x="754" y="1800"/>
                  </a:lnTo>
                  <a:lnTo>
                    <a:pt x="649" y="1800"/>
                  </a:lnTo>
                  <a:lnTo>
                    <a:pt x="503" y="1862"/>
                  </a:lnTo>
                  <a:lnTo>
                    <a:pt x="336" y="1800"/>
                  </a:lnTo>
                  <a:lnTo>
                    <a:pt x="126" y="1862"/>
                  </a:lnTo>
                  <a:lnTo>
                    <a:pt x="1" y="1946"/>
                  </a:lnTo>
                  <a:lnTo>
                    <a:pt x="22" y="2009"/>
                  </a:lnTo>
                  <a:lnTo>
                    <a:pt x="126" y="2260"/>
                  </a:lnTo>
                  <a:lnTo>
                    <a:pt x="210" y="2385"/>
                  </a:lnTo>
                  <a:lnTo>
                    <a:pt x="231" y="2532"/>
                  </a:lnTo>
                  <a:lnTo>
                    <a:pt x="294" y="2574"/>
                  </a:lnTo>
                  <a:lnTo>
                    <a:pt x="294" y="2950"/>
                  </a:lnTo>
                  <a:lnTo>
                    <a:pt x="189" y="2992"/>
                  </a:lnTo>
                  <a:lnTo>
                    <a:pt x="105" y="3118"/>
                  </a:lnTo>
                  <a:lnTo>
                    <a:pt x="126" y="3306"/>
                  </a:lnTo>
                  <a:lnTo>
                    <a:pt x="273" y="3494"/>
                  </a:lnTo>
                  <a:lnTo>
                    <a:pt x="273" y="3536"/>
                  </a:lnTo>
                  <a:lnTo>
                    <a:pt x="336" y="3536"/>
                  </a:lnTo>
                  <a:lnTo>
                    <a:pt x="524" y="3620"/>
                  </a:lnTo>
                  <a:lnTo>
                    <a:pt x="628" y="3578"/>
                  </a:lnTo>
                  <a:lnTo>
                    <a:pt x="1047" y="3515"/>
                  </a:lnTo>
                  <a:lnTo>
                    <a:pt x="1235" y="3515"/>
                  </a:lnTo>
                  <a:lnTo>
                    <a:pt x="1340" y="3411"/>
                  </a:lnTo>
                  <a:lnTo>
                    <a:pt x="1424" y="3411"/>
                  </a:lnTo>
                  <a:lnTo>
                    <a:pt x="1549" y="3494"/>
                  </a:lnTo>
                  <a:lnTo>
                    <a:pt x="1884" y="3536"/>
                  </a:lnTo>
                  <a:lnTo>
                    <a:pt x="2009" y="3620"/>
                  </a:lnTo>
                  <a:lnTo>
                    <a:pt x="2051" y="3683"/>
                  </a:lnTo>
                  <a:lnTo>
                    <a:pt x="2260" y="3599"/>
                  </a:lnTo>
                  <a:lnTo>
                    <a:pt x="2365" y="3683"/>
                  </a:lnTo>
                  <a:lnTo>
                    <a:pt x="2428" y="3683"/>
                  </a:lnTo>
                  <a:lnTo>
                    <a:pt x="2470" y="3620"/>
                  </a:lnTo>
                  <a:lnTo>
                    <a:pt x="2637" y="3641"/>
                  </a:lnTo>
                  <a:lnTo>
                    <a:pt x="2721" y="3704"/>
                  </a:lnTo>
                  <a:lnTo>
                    <a:pt x="2909" y="3599"/>
                  </a:lnTo>
                  <a:lnTo>
                    <a:pt x="3056" y="3599"/>
                  </a:lnTo>
                  <a:lnTo>
                    <a:pt x="3097" y="3724"/>
                  </a:lnTo>
                  <a:lnTo>
                    <a:pt x="3202" y="3745"/>
                  </a:lnTo>
                  <a:lnTo>
                    <a:pt x="3307" y="3620"/>
                  </a:lnTo>
                  <a:lnTo>
                    <a:pt x="3411" y="3599"/>
                  </a:lnTo>
                  <a:lnTo>
                    <a:pt x="3516" y="3683"/>
                  </a:lnTo>
                  <a:lnTo>
                    <a:pt x="3662" y="3620"/>
                  </a:lnTo>
                  <a:lnTo>
                    <a:pt x="3767" y="3704"/>
                  </a:lnTo>
                  <a:lnTo>
                    <a:pt x="3893" y="3704"/>
                  </a:lnTo>
                  <a:lnTo>
                    <a:pt x="3893" y="3494"/>
                  </a:lnTo>
                  <a:lnTo>
                    <a:pt x="3997" y="3285"/>
                  </a:lnTo>
                  <a:lnTo>
                    <a:pt x="4165" y="3264"/>
                  </a:lnTo>
                  <a:lnTo>
                    <a:pt x="4395" y="3201"/>
                  </a:lnTo>
                  <a:lnTo>
                    <a:pt x="4416" y="3201"/>
                  </a:lnTo>
                  <a:lnTo>
                    <a:pt x="4416" y="3055"/>
                  </a:lnTo>
                  <a:lnTo>
                    <a:pt x="4290" y="2908"/>
                  </a:lnTo>
                  <a:lnTo>
                    <a:pt x="4311" y="2762"/>
                  </a:lnTo>
                  <a:lnTo>
                    <a:pt x="4185" y="2574"/>
                  </a:lnTo>
                  <a:lnTo>
                    <a:pt x="4185" y="2427"/>
                  </a:lnTo>
                  <a:lnTo>
                    <a:pt x="4248" y="2344"/>
                  </a:lnTo>
                  <a:lnTo>
                    <a:pt x="4374" y="2448"/>
                  </a:lnTo>
                  <a:lnTo>
                    <a:pt x="4667" y="2427"/>
                  </a:lnTo>
                  <a:lnTo>
                    <a:pt x="4771" y="2218"/>
                  </a:lnTo>
                  <a:lnTo>
                    <a:pt x="4834" y="2155"/>
                  </a:lnTo>
                  <a:lnTo>
                    <a:pt x="4688" y="2051"/>
                  </a:lnTo>
                  <a:lnTo>
                    <a:pt x="4688" y="1946"/>
                  </a:lnTo>
                  <a:lnTo>
                    <a:pt x="4457" y="1758"/>
                  </a:lnTo>
                  <a:lnTo>
                    <a:pt x="4269" y="1716"/>
                  </a:lnTo>
                  <a:lnTo>
                    <a:pt x="4206" y="1527"/>
                  </a:lnTo>
                  <a:lnTo>
                    <a:pt x="4102" y="1423"/>
                  </a:lnTo>
                  <a:lnTo>
                    <a:pt x="3955" y="1214"/>
                  </a:lnTo>
                  <a:lnTo>
                    <a:pt x="3872" y="1046"/>
                  </a:lnTo>
                  <a:lnTo>
                    <a:pt x="3746" y="921"/>
                  </a:lnTo>
                  <a:lnTo>
                    <a:pt x="3746" y="753"/>
                  </a:lnTo>
                  <a:lnTo>
                    <a:pt x="3662" y="649"/>
                  </a:lnTo>
                  <a:lnTo>
                    <a:pt x="3683" y="481"/>
                  </a:lnTo>
                  <a:lnTo>
                    <a:pt x="3662" y="356"/>
                  </a:lnTo>
                  <a:lnTo>
                    <a:pt x="3411" y="272"/>
                  </a:lnTo>
                  <a:lnTo>
                    <a:pt x="3328" y="272"/>
                  </a:lnTo>
                  <a:lnTo>
                    <a:pt x="3265" y="167"/>
                  </a:lnTo>
                  <a:lnTo>
                    <a:pt x="3097" y="230"/>
                  </a:lnTo>
                  <a:lnTo>
                    <a:pt x="2930" y="356"/>
                  </a:lnTo>
                  <a:lnTo>
                    <a:pt x="2825" y="147"/>
                  </a:lnTo>
                  <a:lnTo>
                    <a:pt x="2721" y="147"/>
                  </a:lnTo>
                  <a:lnTo>
                    <a:pt x="2574" y="188"/>
                  </a:lnTo>
                  <a:lnTo>
                    <a:pt x="24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54"/>
            <p:cNvSpPr/>
            <p:nvPr/>
          </p:nvSpPr>
          <p:spPr>
            <a:xfrm>
              <a:off x="3848488" y="2796972"/>
              <a:ext cx="39628" cy="24519"/>
            </a:xfrm>
            <a:custGeom>
              <a:avLst/>
              <a:gdLst/>
              <a:ahLst/>
              <a:cxnLst/>
              <a:rect l="l" t="t" r="r" b="b"/>
              <a:pathLst>
                <a:path w="3328" h="2156" extrusionOk="0">
                  <a:moveTo>
                    <a:pt x="2993" y="1"/>
                  </a:moveTo>
                  <a:lnTo>
                    <a:pt x="2867" y="64"/>
                  </a:lnTo>
                  <a:lnTo>
                    <a:pt x="2679" y="43"/>
                  </a:lnTo>
                  <a:lnTo>
                    <a:pt x="2449" y="43"/>
                  </a:lnTo>
                  <a:lnTo>
                    <a:pt x="2302" y="22"/>
                  </a:lnTo>
                  <a:lnTo>
                    <a:pt x="2135" y="43"/>
                  </a:lnTo>
                  <a:lnTo>
                    <a:pt x="2030" y="210"/>
                  </a:lnTo>
                  <a:lnTo>
                    <a:pt x="1926" y="273"/>
                  </a:lnTo>
                  <a:lnTo>
                    <a:pt x="1926" y="377"/>
                  </a:lnTo>
                  <a:lnTo>
                    <a:pt x="1758" y="210"/>
                  </a:lnTo>
                  <a:lnTo>
                    <a:pt x="1549" y="357"/>
                  </a:lnTo>
                  <a:lnTo>
                    <a:pt x="1403" y="419"/>
                  </a:lnTo>
                  <a:lnTo>
                    <a:pt x="1403" y="545"/>
                  </a:lnTo>
                  <a:lnTo>
                    <a:pt x="1089" y="566"/>
                  </a:lnTo>
                  <a:lnTo>
                    <a:pt x="880" y="629"/>
                  </a:lnTo>
                  <a:lnTo>
                    <a:pt x="691" y="587"/>
                  </a:lnTo>
                  <a:lnTo>
                    <a:pt x="294" y="357"/>
                  </a:lnTo>
                  <a:lnTo>
                    <a:pt x="294" y="440"/>
                  </a:lnTo>
                  <a:lnTo>
                    <a:pt x="315" y="566"/>
                  </a:lnTo>
                  <a:lnTo>
                    <a:pt x="294" y="670"/>
                  </a:lnTo>
                  <a:lnTo>
                    <a:pt x="64" y="670"/>
                  </a:lnTo>
                  <a:lnTo>
                    <a:pt x="43" y="733"/>
                  </a:lnTo>
                  <a:lnTo>
                    <a:pt x="147" y="838"/>
                  </a:lnTo>
                  <a:lnTo>
                    <a:pt x="85" y="984"/>
                  </a:lnTo>
                  <a:lnTo>
                    <a:pt x="64" y="1089"/>
                  </a:lnTo>
                  <a:lnTo>
                    <a:pt x="147" y="1193"/>
                  </a:lnTo>
                  <a:lnTo>
                    <a:pt x="43" y="1298"/>
                  </a:lnTo>
                  <a:lnTo>
                    <a:pt x="1" y="1298"/>
                  </a:lnTo>
                  <a:lnTo>
                    <a:pt x="168" y="1486"/>
                  </a:lnTo>
                  <a:lnTo>
                    <a:pt x="189" y="1675"/>
                  </a:lnTo>
                  <a:lnTo>
                    <a:pt x="273" y="1696"/>
                  </a:lnTo>
                  <a:lnTo>
                    <a:pt x="524" y="1905"/>
                  </a:lnTo>
                  <a:lnTo>
                    <a:pt x="629" y="1947"/>
                  </a:lnTo>
                  <a:lnTo>
                    <a:pt x="733" y="2030"/>
                  </a:lnTo>
                  <a:lnTo>
                    <a:pt x="1026" y="2093"/>
                  </a:lnTo>
                  <a:lnTo>
                    <a:pt x="1235" y="2156"/>
                  </a:lnTo>
                  <a:lnTo>
                    <a:pt x="1340" y="2030"/>
                  </a:lnTo>
                  <a:lnTo>
                    <a:pt x="1403" y="2051"/>
                  </a:lnTo>
                  <a:lnTo>
                    <a:pt x="1466" y="1989"/>
                  </a:lnTo>
                  <a:lnTo>
                    <a:pt x="1612" y="1926"/>
                  </a:lnTo>
                  <a:lnTo>
                    <a:pt x="1717" y="1926"/>
                  </a:lnTo>
                  <a:lnTo>
                    <a:pt x="1738" y="1884"/>
                  </a:lnTo>
                  <a:lnTo>
                    <a:pt x="1863" y="1779"/>
                  </a:lnTo>
                  <a:lnTo>
                    <a:pt x="1968" y="1800"/>
                  </a:lnTo>
                  <a:lnTo>
                    <a:pt x="2072" y="1821"/>
                  </a:lnTo>
                  <a:lnTo>
                    <a:pt x="2156" y="1842"/>
                  </a:lnTo>
                  <a:lnTo>
                    <a:pt x="2282" y="1717"/>
                  </a:lnTo>
                  <a:lnTo>
                    <a:pt x="2386" y="1696"/>
                  </a:lnTo>
                  <a:lnTo>
                    <a:pt x="2449" y="1591"/>
                  </a:lnTo>
                  <a:lnTo>
                    <a:pt x="2595" y="1612"/>
                  </a:lnTo>
                  <a:lnTo>
                    <a:pt x="2700" y="1507"/>
                  </a:lnTo>
                  <a:lnTo>
                    <a:pt x="2679" y="1403"/>
                  </a:lnTo>
                  <a:lnTo>
                    <a:pt x="2888" y="1089"/>
                  </a:lnTo>
                  <a:lnTo>
                    <a:pt x="3014" y="754"/>
                  </a:lnTo>
                  <a:lnTo>
                    <a:pt x="3118" y="524"/>
                  </a:lnTo>
                  <a:lnTo>
                    <a:pt x="3286" y="482"/>
                  </a:lnTo>
                  <a:lnTo>
                    <a:pt x="3328" y="357"/>
                  </a:lnTo>
                  <a:lnTo>
                    <a:pt x="3307" y="336"/>
                  </a:lnTo>
                  <a:lnTo>
                    <a:pt x="3286" y="231"/>
                  </a:lnTo>
                  <a:lnTo>
                    <a:pt x="3118" y="126"/>
                  </a:lnTo>
                  <a:lnTo>
                    <a:pt x="299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54"/>
            <p:cNvSpPr/>
            <p:nvPr/>
          </p:nvSpPr>
          <p:spPr>
            <a:xfrm>
              <a:off x="3851727" y="2789842"/>
              <a:ext cx="34151" cy="14284"/>
            </a:xfrm>
            <a:custGeom>
              <a:avLst/>
              <a:gdLst/>
              <a:ahLst/>
              <a:cxnLst/>
              <a:rect l="l" t="t" r="r" b="b"/>
              <a:pathLst>
                <a:path w="2868" h="1256" extrusionOk="0">
                  <a:moveTo>
                    <a:pt x="2240" y="0"/>
                  </a:moveTo>
                  <a:lnTo>
                    <a:pt x="2177" y="21"/>
                  </a:lnTo>
                  <a:lnTo>
                    <a:pt x="2093" y="105"/>
                  </a:lnTo>
                  <a:lnTo>
                    <a:pt x="2010" y="42"/>
                  </a:lnTo>
                  <a:lnTo>
                    <a:pt x="1884" y="42"/>
                  </a:lnTo>
                  <a:lnTo>
                    <a:pt x="1779" y="21"/>
                  </a:lnTo>
                  <a:lnTo>
                    <a:pt x="1696" y="42"/>
                  </a:lnTo>
                  <a:lnTo>
                    <a:pt x="1612" y="147"/>
                  </a:lnTo>
                  <a:lnTo>
                    <a:pt x="1507" y="168"/>
                  </a:lnTo>
                  <a:lnTo>
                    <a:pt x="1486" y="147"/>
                  </a:lnTo>
                  <a:lnTo>
                    <a:pt x="1235" y="126"/>
                  </a:lnTo>
                  <a:lnTo>
                    <a:pt x="1089" y="230"/>
                  </a:lnTo>
                  <a:lnTo>
                    <a:pt x="942" y="251"/>
                  </a:lnTo>
                  <a:lnTo>
                    <a:pt x="775" y="419"/>
                  </a:lnTo>
                  <a:lnTo>
                    <a:pt x="566" y="440"/>
                  </a:lnTo>
                  <a:lnTo>
                    <a:pt x="336" y="523"/>
                  </a:lnTo>
                  <a:lnTo>
                    <a:pt x="294" y="460"/>
                  </a:lnTo>
                  <a:lnTo>
                    <a:pt x="147" y="481"/>
                  </a:lnTo>
                  <a:lnTo>
                    <a:pt x="22" y="565"/>
                  </a:lnTo>
                  <a:lnTo>
                    <a:pt x="1" y="565"/>
                  </a:lnTo>
                  <a:lnTo>
                    <a:pt x="1" y="753"/>
                  </a:lnTo>
                  <a:lnTo>
                    <a:pt x="22" y="984"/>
                  </a:lnTo>
                  <a:lnTo>
                    <a:pt x="419" y="1214"/>
                  </a:lnTo>
                  <a:lnTo>
                    <a:pt x="608" y="1256"/>
                  </a:lnTo>
                  <a:lnTo>
                    <a:pt x="817" y="1193"/>
                  </a:lnTo>
                  <a:lnTo>
                    <a:pt x="1131" y="1172"/>
                  </a:lnTo>
                  <a:lnTo>
                    <a:pt x="1131" y="1046"/>
                  </a:lnTo>
                  <a:lnTo>
                    <a:pt x="1277" y="984"/>
                  </a:lnTo>
                  <a:lnTo>
                    <a:pt x="1486" y="837"/>
                  </a:lnTo>
                  <a:lnTo>
                    <a:pt x="1654" y="1004"/>
                  </a:lnTo>
                  <a:lnTo>
                    <a:pt x="1654" y="900"/>
                  </a:lnTo>
                  <a:lnTo>
                    <a:pt x="1758" y="837"/>
                  </a:lnTo>
                  <a:lnTo>
                    <a:pt x="1863" y="670"/>
                  </a:lnTo>
                  <a:lnTo>
                    <a:pt x="2030" y="649"/>
                  </a:lnTo>
                  <a:lnTo>
                    <a:pt x="2177" y="670"/>
                  </a:lnTo>
                  <a:lnTo>
                    <a:pt x="2407" y="670"/>
                  </a:lnTo>
                  <a:lnTo>
                    <a:pt x="2595" y="691"/>
                  </a:lnTo>
                  <a:lnTo>
                    <a:pt x="2742" y="628"/>
                  </a:lnTo>
                  <a:lnTo>
                    <a:pt x="2763" y="419"/>
                  </a:lnTo>
                  <a:lnTo>
                    <a:pt x="2867" y="147"/>
                  </a:lnTo>
                  <a:lnTo>
                    <a:pt x="2637" y="21"/>
                  </a:lnTo>
                  <a:lnTo>
                    <a:pt x="2407" y="21"/>
                  </a:lnTo>
                  <a:lnTo>
                    <a:pt x="2344" y="42"/>
                  </a:lnTo>
                  <a:lnTo>
                    <a:pt x="22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2" name="Google Shape;6862;p54"/>
            <p:cNvSpPr/>
            <p:nvPr/>
          </p:nvSpPr>
          <p:spPr>
            <a:xfrm>
              <a:off x="3869672" y="2845760"/>
              <a:ext cx="12967" cy="23803"/>
            </a:xfrm>
            <a:custGeom>
              <a:avLst/>
              <a:gdLst/>
              <a:ahLst/>
              <a:cxnLst/>
              <a:rect l="l" t="t" r="r" b="b"/>
              <a:pathLst>
                <a:path w="1089" h="2093" extrusionOk="0">
                  <a:moveTo>
                    <a:pt x="419" y="0"/>
                  </a:moveTo>
                  <a:lnTo>
                    <a:pt x="314" y="126"/>
                  </a:lnTo>
                  <a:lnTo>
                    <a:pt x="272" y="21"/>
                  </a:lnTo>
                  <a:lnTo>
                    <a:pt x="210" y="21"/>
                  </a:lnTo>
                  <a:lnTo>
                    <a:pt x="84" y="147"/>
                  </a:lnTo>
                  <a:lnTo>
                    <a:pt x="0" y="314"/>
                  </a:lnTo>
                  <a:lnTo>
                    <a:pt x="0" y="544"/>
                  </a:lnTo>
                  <a:lnTo>
                    <a:pt x="189" y="628"/>
                  </a:lnTo>
                  <a:lnTo>
                    <a:pt x="168" y="691"/>
                  </a:lnTo>
                  <a:lnTo>
                    <a:pt x="105" y="733"/>
                  </a:lnTo>
                  <a:lnTo>
                    <a:pt x="63" y="984"/>
                  </a:lnTo>
                  <a:lnTo>
                    <a:pt x="105" y="1172"/>
                  </a:lnTo>
                  <a:lnTo>
                    <a:pt x="63" y="1277"/>
                  </a:lnTo>
                  <a:lnTo>
                    <a:pt x="63" y="1423"/>
                  </a:lnTo>
                  <a:lnTo>
                    <a:pt x="147" y="1528"/>
                  </a:lnTo>
                  <a:lnTo>
                    <a:pt x="84" y="1674"/>
                  </a:lnTo>
                  <a:lnTo>
                    <a:pt x="147" y="1716"/>
                  </a:lnTo>
                  <a:lnTo>
                    <a:pt x="377" y="1737"/>
                  </a:lnTo>
                  <a:lnTo>
                    <a:pt x="482" y="2009"/>
                  </a:lnTo>
                  <a:lnTo>
                    <a:pt x="565" y="2093"/>
                  </a:lnTo>
                  <a:lnTo>
                    <a:pt x="628" y="2030"/>
                  </a:lnTo>
                  <a:lnTo>
                    <a:pt x="712" y="1883"/>
                  </a:lnTo>
                  <a:lnTo>
                    <a:pt x="733" y="1737"/>
                  </a:lnTo>
                  <a:lnTo>
                    <a:pt x="942" y="1674"/>
                  </a:lnTo>
                  <a:lnTo>
                    <a:pt x="1047" y="1507"/>
                  </a:lnTo>
                  <a:lnTo>
                    <a:pt x="1088" y="1360"/>
                  </a:lnTo>
                  <a:lnTo>
                    <a:pt x="942" y="1256"/>
                  </a:lnTo>
                  <a:lnTo>
                    <a:pt x="900" y="1109"/>
                  </a:lnTo>
                  <a:lnTo>
                    <a:pt x="795" y="963"/>
                  </a:lnTo>
                  <a:lnTo>
                    <a:pt x="775" y="753"/>
                  </a:lnTo>
                  <a:lnTo>
                    <a:pt x="795" y="544"/>
                  </a:lnTo>
                  <a:lnTo>
                    <a:pt x="775" y="481"/>
                  </a:lnTo>
                  <a:lnTo>
                    <a:pt x="775" y="335"/>
                  </a:lnTo>
                  <a:lnTo>
                    <a:pt x="712" y="230"/>
                  </a:lnTo>
                  <a:lnTo>
                    <a:pt x="607" y="147"/>
                  </a:lnTo>
                  <a:lnTo>
                    <a:pt x="565" y="147"/>
                  </a:lnTo>
                  <a:lnTo>
                    <a:pt x="482" y="21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3" name="Google Shape;6863;p54"/>
            <p:cNvSpPr/>
            <p:nvPr/>
          </p:nvSpPr>
          <p:spPr>
            <a:xfrm>
              <a:off x="3863444" y="2836958"/>
              <a:ext cx="12467" cy="15000"/>
            </a:xfrm>
            <a:custGeom>
              <a:avLst/>
              <a:gdLst/>
              <a:ahLst/>
              <a:cxnLst/>
              <a:rect l="l" t="t" r="r" b="b"/>
              <a:pathLst>
                <a:path w="1047" h="1319" extrusionOk="0">
                  <a:moveTo>
                    <a:pt x="293" y="0"/>
                  </a:moveTo>
                  <a:lnTo>
                    <a:pt x="210" y="63"/>
                  </a:lnTo>
                  <a:lnTo>
                    <a:pt x="210" y="167"/>
                  </a:lnTo>
                  <a:lnTo>
                    <a:pt x="314" y="209"/>
                  </a:lnTo>
                  <a:lnTo>
                    <a:pt x="356" y="293"/>
                  </a:lnTo>
                  <a:lnTo>
                    <a:pt x="272" y="356"/>
                  </a:lnTo>
                  <a:lnTo>
                    <a:pt x="189" y="356"/>
                  </a:lnTo>
                  <a:lnTo>
                    <a:pt x="147" y="481"/>
                  </a:lnTo>
                  <a:lnTo>
                    <a:pt x="147" y="628"/>
                  </a:lnTo>
                  <a:lnTo>
                    <a:pt x="84" y="732"/>
                  </a:lnTo>
                  <a:lnTo>
                    <a:pt x="0" y="795"/>
                  </a:lnTo>
                  <a:lnTo>
                    <a:pt x="63" y="837"/>
                  </a:lnTo>
                  <a:lnTo>
                    <a:pt x="168" y="879"/>
                  </a:lnTo>
                  <a:lnTo>
                    <a:pt x="377" y="1151"/>
                  </a:lnTo>
                  <a:lnTo>
                    <a:pt x="398" y="1235"/>
                  </a:lnTo>
                  <a:lnTo>
                    <a:pt x="523" y="1318"/>
                  </a:lnTo>
                  <a:lnTo>
                    <a:pt x="523" y="1088"/>
                  </a:lnTo>
                  <a:lnTo>
                    <a:pt x="607" y="921"/>
                  </a:lnTo>
                  <a:lnTo>
                    <a:pt x="733" y="795"/>
                  </a:lnTo>
                  <a:lnTo>
                    <a:pt x="795" y="795"/>
                  </a:lnTo>
                  <a:lnTo>
                    <a:pt x="837" y="900"/>
                  </a:lnTo>
                  <a:lnTo>
                    <a:pt x="942" y="774"/>
                  </a:lnTo>
                  <a:lnTo>
                    <a:pt x="984" y="711"/>
                  </a:lnTo>
                  <a:lnTo>
                    <a:pt x="1046" y="628"/>
                  </a:lnTo>
                  <a:lnTo>
                    <a:pt x="1046" y="502"/>
                  </a:lnTo>
                  <a:lnTo>
                    <a:pt x="900" y="481"/>
                  </a:lnTo>
                  <a:lnTo>
                    <a:pt x="816" y="398"/>
                  </a:lnTo>
                  <a:lnTo>
                    <a:pt x="691" y="398"/>
                  </a:lnTo>
                  <a:lnTo>
                    <a:pt x="628" y="314"/>
                  </a:lnTo>
                  <a:lnTo>
                    <a:pt x="628" y="251"/>
                  </a:lnTo>
                  <a:lnTo>
                    <a:pt x="502" y="105"/>
                  </a:lnTo>
                  <a:lnTo>
                    <a:pt x="502" y="146"/>
                  </a:lnTo>
                  <a:lnTo>
                    <a:pt x="398" y="84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54"/>
            <p:cNvSpPr/>
            <p:nvPr/>
          </p:nvSpPr>
          <p:spPr>
            <a:xfrm>
              <a:off x="3844761" y="2824346"/>
              <a:ext cx="25923" cy="21665"/>
            </a:xfrm>
            <a:custGeom>
              <a:avLst/>
              <a:gdLst/>
              <a:ahLst/>
              <a:cxnLst/>
              <a:rect l="l" t="t" r="r" b="b"/>
              <a:pathLst>
                <a:path w="2177" h="1905" extrusionOk="0">
                  <a:moveTo>
                    <a:pt x="105" y="0"/>
                  </a:moveTo>
                  <a:lnTo>
                    <a:pt x="63" y="42"/>
                  </a:lnTo>
                  <a:lnTo>
                    <a:pt x="63" y="167"/>
                  </a:lnTo>
                  <a:lnTo>
                    <a:pt x="0" y="230"/>
                  </a:lnTo>
                  <a:lnTo>
                    <a:pt x="42" y="314"/>
                  </a:lnTo>
                  <a:lnTo>
                    <a:pt x="84" y="314"/>
                  </a:lnTo>
                  <a:lnTo>
                    <a:pt x="209" y="439"/>
                  </a:lnTo>
                  <a:lnTo>
                    <a:pt x="251" y="544"/>
                  </a:lnTo>
                  <a:lnTo>
                    <a:pt x="314" y="649"/>
                  </a:lnTo>
                  <a:lnTo>
                    <a:pt x="272" y="670"/>
                  </a:lnTo>
                  <a:lnTo>
                    <a:pt x="293" y="753"/>
                  </a:lnTo>
                  <a:lnTo>
                    <a:pt x="774" y="1151"/>
                  </a:lnTo>
                  <a:lnTo>
                    <a:pt x="1151" y="1611"/>
                  </a:lnTo>
                  <a:lnTo>
                    <a:pt x="1109" y="1695"/>
                  </a:lnTo>
                  <a:lnTo>
                    <a:pt x="1193" y="1716"/>
                  </a:lnTo>
                  <a:lnTo>
                    <a:pt x="1402" y="1737"/>
                  </a:lnTo>
                  <a:lnTo>
                    <a:pt x="1465" y="1716"/>
                  </a:lnTo>
                  <a:lnTo>
                    <a:pt x="1569" y="1904"/>
                  </a:lnTo>
                  <a:lnTo>
                    <a:pt x="1653" y="1841"/>
                  </a:lnTo>
                  <a:lnTo>
                    <a:pt x="1716" y="1737"/>
                  </a:lnTo>
                  <a:lnTo>
                    <a:pt x="1716" y="1590"/>
                  </a:lnTo>
                  <a:lnTo>
                    <a:pt x="1758" y="1465"/>
                  </a:lnTo>
                  <a:lnTo>
                    <a:pt x="1841" y="1465"/>
                  </a:lnTo>
                  <a:lnTo>
                    <a:pt x="1925" y="1402"/>
                  </a:lnTo>
                  <a:lnTo>
                    <a:pt x="1883" y="1318"/>
                  </a:lnTo>
                  <a:lnTo>
                    <a:pt x="1779" y="1276"/>
                  </a:lnTo>
                  <a:lnTo>
                    <a:pt x="1779" y="1172"/>
                  </a:lnTo>
                  <a:lnTo>
                    <a:pt x="1862" y="1109"/>
                  </a:lnTo>
                  <a:lnTo>
                    <a:pt x="1967" y="1193"/>
                  </a:lnTo>
                  <a:lnTo>
                    <a:pt x="2071" y="1255"/>
                  </a:lnTo>
                  <a:lnTo>
                    <a:pt x="2134" y="1193"/>
                  </a:lnTo>
                  <a:lnTo>
                    <a:pt x="1988" y="1046"/>
                  </a:lnTo>
                  <a:lnTo>
                    <a:pt x="1988" y="900"/>
                  </a:lnTo>
                  <a:lnTo>
                    <a:pt x="2051" y="879"/>
                  </a:lnTo>
                  <a:lnTo>
                    <a:pt x="2155" y="942"/>
                  </a:lnTo>
                  <a:lnTo>
                    <a:pt x="2176" y="858"/>
                  </a:lnTo>
                  <a:lnTo>
                    <a:pt x="2134" y="795"/>
                  </a:lnTo>
                  <a:lnTo>
                    <a:pt x="2030" y="774"/>
                  </a:lnTo>
                  <a:lnTo>
                    <a:pt x="1862" y="649"/>
                  </a:lnTo>
                  <a:lnTo>
                    <a:pt x="1862" y="565"/>
                  </a:lnTo>
                  <a:lnTo>
                    <a:pt x="1967" y="419"/>
                  </a:lnTo>
                  <a:lnTo>
                    <a:pt x="1988" y="251"/>
                  </a:lnTo>
                  <a:lnTo>
                    <a:pt x="1925" y="251"/>
                  </a:lnTo>
                  <a:lnTo>
                    <a:pt x="1862" y="272"/>
                  </a:lnTo>
                  <a:lnTo>
                    <a:pt x="1820" y="230"/>
                  </a:lnTo>
                  <a:lnTo>
                    <a:pt x="1653" y="230"/>
                  </a:lnTo>
                  <a:lnTo>
                    <a:pt x="1548" y="126"/>
                  </a:lnTo>
                  <a:lnTo>
                    <a:pt x="1465" y="147"/>
                  </a:lnTo>
                  <a:lnTo>
                    <a:pt x="1339" y="105"/>
                  </a:lnTo>
                  <a:lnTo>
                    <a:pt x="1214" y="126"/>
                  </a:lnTo>
                  <a:lnTo>
                    <a:pt x="1193" y="63"/>
                  </a:lnTo>
                  <a:lnTo>
                    <a:pt x="1088" y="126"/>
                  </a:lnTo>
                  <a:lnTo>
                    <a:pt x="942" y="63"/>
                  </a:lnTo>
                  <a:lnTo>
                    <a:pt x="900" y="126"/>
                  </a:lnTo>
                  <a:lnTo>
                    <a:pt x="837" y="21"/>
                  </a:lnTo>
                  <a:lnTo>
                    <a:pt x="732" y="0"/>
                  </a:lnTo>
                  <a:lnTo>
                    <a:pt x="690" y="42"/>
                  </a:lnTo>
                  <a:lnTo>
                    <a:pt x="607" y="0"/>
                  </a:lnTo>
                  <a:lnTo>
                    <a:pt x="565" y="63"/>
                  </a:lnTo>
                  <a:lnTo>
                    <a:pt x="481" y="42"/>
                  </a:lnTo>
                  <a:lnTo>
                    <a:pt x="377" y="63"/>
                  </a:lnTo>
                  <a:lnTo>
                    <a:pt x="377" y="147"/>
                  </a:lnTo>
                  <a:lnTo>
                    <a:pt x="293" y="167"/>
                  </a:lnTo>
                  <a:lnTo>
                    <a:pt x="251" y="105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54"/>
            <p:cNvSpPr/>
            <p:nvPr/>
          </p:nvSpPr>
          <p:spPr>
            <a:xfrm>
              <a:off x="3830555" y="2811734"/>
              <a:ext cx="20195" cy="12146"/>
            </a:xfrm>
            <a:custGeom>
              <a:avLst/>
              <a:gdLst/>
              <a:ahLst/>
              <a:cxnLst/>
              <a:rect l="l" t="t" r="r" b="b"/>
              <a:pathLst>
                <a:path w="1696" h="1068" extrusionOk="0">
                  <a:moveTo>
                    <a:pt x="1507" y="0"/>
                  </a:moveTo>
                  <a:lnTo>
                    <a:pt x="1381" y="63"/>
                  </a:lnTo>
                  <a:lnTo>
                    <a:pt x="1130" y="209"/>
                  </a:lnTo>
                  <a:lnTo>
                    <a:pt x="1067" y="188"/>
                  </a:lnTo>
                  <a:lnTo>
                    <a:pt x="984" y="209"/>
                  </a:lnTo>
                  <a:lnTo>
                    <a:pt x="858" y="272"/>
                  </a:lnTo>
                  <a:lnTo>
                    <a:pt x="733" y="272"/>
                  </a:lnTo>
                  <a:lnTo>
                    <a:pt x="607" y="314"/>
                  </a:lnTo>
                  <a:lnTo>
                    <a:pt x="523" y="230"/>
                  </a:lnTo>
                  <a:lnTo>
                    <a:pt x="251" y="230"/>
                  </a:lnTo>
                  <a:lnTo>
                    <a:pt x="147" y="209"/>
                  </a:lnTo>
                  <a:lnTo>
                    <a:pt x="21" y="419"/>
                  </a:lnTo>
                  <a:lnTo>
                    <a:pt x="84" y="502"/>
                  </a:lnTo>
                  <a:lnTo>
                    <a:pt x="0" y="628"/>
                  </a:lnTo>
                  <a:lnTo>
                    <a:pt x="21" y="816"/>
                  </a:lnTo>
                  <a:lnTo>
                    <a:pt x="42" y="816"/>
                  </a:lnTo>
                  <a:lnTo>
                    <a:pt x="147" y="858"/>
                  </a:lnTo>
                  <a:lnTo>
                    <a:pt x="147" y="942"/>
                  </a:lnTo>
                  <a:lnTo>
                    <a:pt x="42" y="963"/>
                  </a:lnTo>
                  <a:lnTo>
                    <a:pt x="42" y="1067"/>
                  </a:lnTo>
                  <a:lnTo>
                    <a:pt x="251" y="1067"/>
                  </a:lnTo>
                  <a:lnTo>
                    <a:pt x="398" y="963"/>
                  </a:lnTo>
                  <a:lnTo>
                    <a:pt x="523" y="921"/>
                  </a:lnTo>
                  <a:lnTo>
                    <a:pt x="733" y="1025"/>
                  </a:lnTo>
                  <a:lnTo>
                    <a:pt x="858" y="1025"/>
                  </a:lnTo>
                  <a:lnTo>
                    <a:pt x="879" y="816"/>
                  </a:lnTo>
                  <a:lnTo>
                    <a:pt x="1067" y="732"/>
                  </a:lnTo>
                  <a:lnTo>
                    <a:pt x="1088" y="586"/>
                  </a:lnTo>
                  <a:lnTo>
                    <a:pt x="1444" y="398"/>
                  </a:lnTo>
                  <a:lnTo>
                    <a:pt x="1695" y="398"/>
                  </a:lnTo>
                  <a:lnTo>
                    <a:pt x="1674" y="188"/>
                  </a:lnTo>
                  <a:lnTo>
                    <a:pt x="15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6" name="Google Shape;6866;p54"/>
            <p:cNvSpPr/>
            <p:nvPr/>
          </p:nvSpPr>
          <p:spPr>
            <a:xfrm>
              <a:off x="3804645" y="2793401"/>
              <a:ext cx="47594" cy="21903"/>
            </a:xfrm>
            <a:custGeom>
              <a:avLst/>
              <a:gdLst/>
              <a:ahLst/>
              <a:cxnLst/>
              <a:rect l="l" t="t" r="r" b="b"/>
              <a:pathLst>
                <a:path w="3997" h="1926" extrusionOk="0">
                  <a:moveTo>
                    <a:pt x="2846" y="1"/>
                  </a:moveTo>
                  <a:lnTo>
                    <a:pt x="2804" y="106"/>
                  </a:lnTo>
                  <a:lnTo>
                    <a:pt x="2741" y="147"/>
                  </a:lnTo>
                  <a:lnTo>
                    <a:pt x="2720" y="252"/>
                  </a:lnTo>
                  <a:lnTo>
                    <a:pt x="2574" y="252"/>
                  </a:lnTo>
                  <a:lnTo>
                    <a:pt x="2511" y="315"/>
                  </a:lnTo>
                  <a:lnTo>
                    <a:pt x="2218" y="147"/>
                  </a:lnTo>
                  <a:lnTo>
                    <a:pt x="2155" y="147"/>
                  </a:lnTo>
                  <a:lnTo>
                    <a:pt x="2114" y="252"/>
                  </a:lnTo>
                  <a:lnTo>
                    <a:pt x="2114" y="357"/>
                  </a:lnTo>
                  <a:lnTo>
                    <a:pt x="2051" y="357"/>
                  </a:lnTo>
                  <a:lnTo>
                    <a:pt x="1967" y="461"/>
                  </a:lnTo>
                  <a:lnTo>
                    <a:pt x="1842" y="545"/>
                  </a:lnTo>
                  <a:lnTo>
                    <a:pt x="1674" y="733"/>
                  </a:lnTo>
                  <a:lnTo>
                    <a:pt x="1674" y="796"/>
                  </a:lnTo>
                  <a:lnTo>
                    <a:pt x="1842" y="880"/>
                  </a:lnTo>
                  <a:lnTo>
                    <a:pt x="1863" y="984"/>
                  </a:lnTo>
                  <a:lnTo>
                    <a:pt x="1779" y="1047"/>
                  </a:lnTo>
                  <a:lnTo>
                    <a:pt x="1653" y="963"/>
                  </a:lnTo>
                  <a:lnTo>
                    <a:pt x="1528" y="984"/>
                  </a:lnTo>
                  <a:lnTo>
                    <a:pt x="1381" y="963"/>
                  </a:lnTo>
                  <a:lnTo>
                    <a:pt x="1319" y="963"/>
                  </a:lnTo>
                  <a:lnTo>
                    <a:pt x="1130" y="1089"/>
                  </a:lnTo>
                  <a:lnTo>
                    <a:pt x="1026" y="1110"/>
                  </a:lnTo>
                  <a:lnTo>
                    <a:pt x="942" y="1089"/>
                  </a:lnTo>
                  <a:lnTo>
                    <a:pt x="837" y="1110"/>
                  </a:lnTo>
                  <a:lnTo>
                    <a:pt x="754" y="1047"/>
                  </a:lnTo>
                  <a:lnTo>
                    <a:pt x="440" y="1047"/>
                  </a:lnTo>
                  <a:lnTo>
                    <a:pt x="440" y="1110"/>
                  </a:lnTo>
                  <a:lnTo>
                    <a:pt x="419" y="1173"/>
                  </a:lnTo>
                  <a:lnTo>
                    <a:pt x="272" y="1152"/>
                  </a:lnTo>
                  <a:lnTo>
                    <a:pt x="189" y="1047"/>
                  </a:lnTo>
                  <a:lnTo>
                    <a:pt x="84" y="1089"/>
                  </a:lnTo>
                  <a:lnTo>
                    <a:pt x="21" y="1110"/>
                  </a:lnTo>
                  <a:lnTo>
                    <a:pt x="0" y="1110"/>
                  </a:lnTo>
                  <a:lnTo>
                    <a:pt x="63" y="1173"/>
                  </a:lnTo>
                  <a:lnTo>
                    <a:pt x="63" y="1256"/>
                  </a:lnTo>
                  <a:lnTo>
                    <a:pt x="105" y="1298"/>
                  </a:lnTo>
                  <a:lnTo>
                    <a:pt x="105" y="1403"/>
                  </a:lnTo>
                  <a:lnTo>
                    <a:pt x="210" y="1403"/>
                  </a:lnTo>
                  <a:lnTo>
                    <a:pt x="293" y="1382"/>
                  </a:lnTo>
                  <a:lnTo>
                    <a:pt x="398" y="1507"/>
                  </a:lnTo>
                  <a:lnTo>
                    <a:pt x="502" y="1403"/>
                  </a:lnTo>
                  <a:lnTo>
                    <a:pt x="586" y="1403"/>
                  </a:lnTo>
                  <a:lnTo>
                    <a:pt x="628" y="1507"/>
                  </a:lnTo>
                  <a:lnTo>
                    <a:pt x="837" y="1591"/>
                  </a:lnTo>
                  <a:lnTo>
                    <a:pt x="1130" y="1403"/>
                  </a:lnTo>
                  <a:lnTo>
                    <a:pt x="1256" y="1424"/>
                  </a:lnTo>
                  <a:lnTo>
                    <a:pt x="1444" y="1424"/>
                  </a:lnTo>
                  <a:lnTo>
                    <a:pt x="1444" y="1528"/>
                  </a:lnTo>
                  <a:lnTo>
                    <a:pt x="1737" y="1717"/>
                  </a:lnTo>
                  <a:lnTo>
                    <a:pt x="2072" y="1779"/>
                  </a:lnTo>
                  <a:lnTo>
                    <a:pt x="2260" y="1738"/>
                  </a:lnTo>
                  <a:lnTo>
                    <a:pt x="2323" y="1821"/>
                  </a:lnTo>
                  <a:lnTo>
                    <a:pt x="2427" y="1842"/>
                  </a:lnTo>
                  <a:lnTo>
                    <a:pt x="2699" y="1842"/>
                  </a:lnTo>
                  <a:lnTo>
                    <a:pt x="2783" y="1926"/>
                  </a:lnTo>
                  <a:lnTo>
                    <a:pt x="2909" y="1884"/>
                  </a:lnTo>
                  <a:lnTo>
                    <a:pt x="3034" y="1884"/>
                  </a:lnTo>
                  <a:lnTo>
                    <a:pt x="3160" y="1821"/>
                  </a:lnTo>
                  <a:lnTo>
                    <a:pt x="3243" y="1800"/>
                  </a:lnTo>
                  <a:lnTo>
                    <a:pt x="3306" y="1821"/>
                  </a:lnTo>
                  <a:lnTo>
                    <a:pt x="3557" y="1675"/>
                  </a:lnTo>
                  <a:lnTo>
                    <a:pt x="3683" y="1612"/>
                  </a:lnTo>
                  <a:lnTo>
                    <a:pt x="3725" y="1612"/>
                  </a:lnTo>
                  <a:lnTo>
                    <a:pt x="3829" y="1507"/>
                  </a:lnTo>
                  <a:lnTo>
                    <a:pt x="3746" y="1403"/>
                  </a:lnTo>
                  <a:lnTo>
                    <a:pt x="3767" y="1298"/>
                  </a:lnTo>
                  <a:lnTo>
                    <a:pt x="3829" y="1152"/>
                  </a:lnTo>
                  <a:lnTo>
                    <a:pt x="3725" y="1047"/>
                  </a:lnTo>
                  <a:lnTo>
                    <a:pt x="3746" y="984"/>
                  </a:lnTo>
                  <a:lnTo>
                    <a:pt x="3976" y="984"/>
                  </a:lnTo>
                  <a:lnTo>
                    <a:pt x="3997" y="880"/>
                  </a:lnTo>
                  <a:lnTo>
                    <a:pt x="3976" y="754"/>
                  </a:lnTo>
                  <a:lnTo>
                    <a:pt x="3976" y="671"/>
                  </a:lnTo>
                  <a:lnTo>
                    <a:pt x="3955" y="440"/>
                  </a:lnTo>
                  <a:lnTo>
                    <a:pt x="3955" y="252"/>
                  </a:lnTo>
                  <a:lnTo>
                    <a:pt x="3725" y="210"/>
                  </a:lnTo>
                  <a:lnTo>
                    <a:pt x="3641" y="127"/>
                  </a:lnTo>
                  <a:lnTo>
                    <a:pt x="3474" y="147"/>
                  </a:lnTo>
                  <a:lnTo>
                    <a:pt x="3327" y="147"/>
                  </a:lnTo>
                  <a:lnTo>
                    <a:pt x="3160" y="43"/>
                  </a:lnTo>
                  <a:lnTo>
                    <a:pt x="2951" y="43"/>
                  </a:lnTo>
                  <a:lnTo>
                    <a:pt x="284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54"/>
            <p:cNvSpPr/>
            <p:nvPr/>
          </p:nvSpPr>
          <p:spPr>
            <a:xfrm>
              <a:off x="3831556" y="2741054"/>
              <a:ext cx="63038" cy="50699"/>
            </a:xfrm>
            <a:custGeom>
              <a:avLst/>
              <a:gdLst/>
              <a:ahLst/>
              <a:cxnLst/>
              <a:rect l="l" t="t" r="r" b="b"/>
              <a:pathLst>
                <a:path w="5294" h="4458" extrusionOk="0">
                  <a:moveTo>
                    <a:pt x="1883" y="1"/>
                  </a:moveTo>
                  <a:lnTo>
                    <a:pt x="1632" y="105"/>
                  </a:lnTo>
                  <a:lnTo>
                    <a:pt x="1486" y="105"/>
                  </a:lnTo>
                  <a:lnTo>
                    <a:pt x="1318" y="147"/>
                  </a:lnTo>
                  <a:lnTo>
                    <a:pt x="1214" y="315"/>
                  </a:lnTo>
                  <a:lnTo>
                    <a:pt x="1046" y="315"/>
                  </a:lnTo>
                  <a:lnTo>
                    <a:pt x="942" y="398"/>
                  </a:lnTo>
                  <a:lnTo>
                    <a:pt x="942" y="524"/>
                  </a:lnTo>
                  <a:lnTo>
                    <a:pt x="753" y="524"/>
                  </a:lnTo>
                  <a:lnTo>
                    <a:pt x="481" y="670"/>
                  </a:lnTo>
                  <a:lnTo>
                    <a:pt x="314" y="670"/>
                  </a:lnTo>
                  <a:lnTo>
                    <a:pt x="251" y="796"/>
                  </a:lnTo>
                  <a:lnTo>
                    <a:pt x="209" y="963"/>
                  </a:lnTo>
                  <a:lnTo>
                    <a:pt x="147" y="984"/>
                  </a:lnTo>
                  <a:lnTo>
                    <a:pt x="167" y="1047"/>
                  </a:lnTo>
                  <a:lnTo>
                    <a:pt x="126" y="1047"/>
                  </a:lnTo>
                  <a:lnTo>
                    <a:pt x="167" y="1298"/>
                  </a:lnTo>
                  <a:lnTo>
                    <a:pt x="147" y="1486"/>
                  </a:lnTo>
                  <a:lnTo>
                    <a:pt x="0" y="1570"/>
                  </a:lnTo>
                  <a:lnTo>
                    <a:pt x="0" y="1633"/>
                  </a:lnTo>
                  <a:lnTo>
                    <a:pt x="167" y="1842"/>
                  </a:lnTo>
                  <a:lnTo>
                    <a:pt x="147" y="1947"/>
                  </a:lnTo>
                  <a:lnTo>
                    <a:pt x="230" y="2051"/>
                  </a:lnTo>
                  <a:lnTo>
                    <a:pt x="230" y="2135"/>
                  </a:lnTo>
                  <a:lnTo>
                    <a:pt x="272" y="2261"/>
                  </a:lnTo>
                  <a:lnTo>
                    <a:pt x="230" y="2365"/>
                  </a:lnTo>
                  <a:lnTo>
                    <a:pt x="335" y="2616"/>
                  </a:lnTo>
                  <a:lnTo>
                    <a:pt x="419" y="2658"/>
                  </a:lnTo>
                  <a:lnTo>
                    <a:pt x="481" y="2742"/>
                  </a:lnTo>
                  <a:lnTo>
                    <a:pt x="481" y="3056"/>
                  </a:lnTo>
                  <a:lnTo>
                    <a:pt x="460" y="3097"/>
                  </a:lnTo>
                  <a:lnTo>
                    <a:pt x="523" y="3181"/>
                  </a:lnTo>
                  <a:lnTo>
                    <a:pt x="565" y="3139"/>
                  </a:lnTo>
                  <a:lnTo>
                    <a:pt x="649" y="3160"/>
                  </a:lnTo>
                  <a:lnTo>
                    <a:pt x="732" y="3097"/>
                  </a:lnTo>
                  <a:lnTo>
                    <a:pt x="963" y="3160"/>
                  </a:lnTo>
                  <a:lnTo>
                    <a:pt x="942" y="3202"/>
                  </a:lnTo>
                  <a:lnTo>
                    <a:pt x="1046" y="3307"/>
                  </a:lnTo>
                  <a:lnTo>
                    <a:pt x="1151" y="3307"/>
                  </a:lnTo>
                  <a:lnTo>
                    <a:pt x="1214" y="3390"/>
                  </a:lnTo>
                  <a:lnTo>
                    <a:pt x="1172" y="3495"/>
                  </a:lnTo>
                  <a:lnTo>
                    <a:pt x="1193" y="3579"/>
                  </a:lnTo>
                  <a:lnTo>
                    <a:pt x="1255" y="3600"/>
                  </a:lnTo>
                  <a:lnTo>
                    <a:pt x="1255" y="3704"/>
                  </a:lnTo>
                  <a:lnTo>
                    <a:pt x="1318" y="3725"/>
                  </a:lnTo>
                  <a:lnTo>
                    <a:pt x="1381" y="3683"/>
                  </a:lnTo>
                  <a:lnTo>
                    <a:pt x="1465" y="3683"/>
                  </a:lnTo>
                  <a:lnTo>
                    <a:pt x="1318" y="3516"/>
                  </a:lnTo>
                  <a:lnTo>
                    <a:pt x="1381" y="3474"/>
                  </a:lnTo>
                  <a:lnTo>
                    <a:pt x="1632" y="3621"/>
                  </a:lnTo>
                  <a:lnTo>
                    <a:pt x="1820" y="3600"/>
                  </a:lnTo>
                  <a:lnTo>
                    <a:pt x="1779" y="3704"/>
                  </a:lnTo>
                  <a:lnTo>
                    <a:pt x="1904" y="3809"/>
                  </a:lnTo>
                  <a:lnTo>
                    <a:pt x="2134" y="3767"/>
                  </a:lnTo>
                  <a:lnTo>
                    <a:pt x="2302" y="3809"/>
                  </a:lnTo>
                  <a:lnTo>
                    <a:pt x="2636" y="4081"/>
                  </a:lnTo>
                  <a:lnTo>
                    <a:pt x="2762" y="4248"/>
                  </a:lnTo>
                  <a:lnTo>
                    <a:pt x="2846" y="4248"/>
                  </a:lnTo>
                  <a:lnTo>
                    <a:pt x="2888" y="4206"/>
                  </a:lnTo>
                  <a:lnTo>
                    <a:pt x="3055" y="4206"/>
                  </a:lnTo>
                  <a:lnTo>
                    <a:pt x="3139" y="4290"/>
                  </a:lnTo>
                  <a:lnTo>
                    <a:pt x="3180" y="4437"/>
                  </a:lnTo>
                  <a:lnTo>
                    <a:pt x="3201" y="4458"/>
                  </a:lnTo>
                  <a:lnTo>
                    <a:pt x="3306" y="4437"/>
                  </a:lnTo>
                  <a:lnTo>
                    <a:pt x="3390" y="4332"/>
                  </a:lnTo>
                  <a:lnTo>
                    <a:pt x="3473" y="4311"/>
                  </a:lnTo>
                  <a:lnTo>
                    <a:pt x="3578" y="4332"/>
                  </a:lnTo>
                  <a:lnTo>
                    <a:pt x="3704" y="4332"/>
                  </a:lnTo>
                  <a:lnTo>
                    <a:pt x="3787" y="4395"/>
                  </a:lnTo>
                  <a:lnTo>
                    <a:pt x="3871" y="4311"/>
                  </a:lnTo>
                  <a:lnTo>
                    <a:pt x="3934" y="4290"/>
                  </a:lnTo>
                  <a:lnTo>
                    <a:pt x="4038" y="4332"/>
                  </a:lnTo>
                  <a:lnTo>
                    <a:pt x="4101" y="4311"/>
                  </a:lnTo>
                  <a:lnTo>
                    <a:pt x="4331" y="4311"/>
                  </a:lnTo>
                  <a:lnTo>
                    <a:pt x="4561" y="4437"/>
                  </a:lnTo>
                  <a:lnTo>
                    <a:pt x="4708" y="4458"/>
                  </a:lnTo>
                  <a:lnTo>
                    <a:pt x="4708" y="4290"/>
                  </a:lnTo>
                  <a:lnTo>
                    <a:pt x="4666" y="4123"/>
                  </a:lnTo>
                  <a:lnTo>
                    <a:pt x="5043" y="3725"/>
                  </a:lnTo>
                  <a:lnTo>
                    <a:pt x="5064" y="3558"/>
                  </a:lnTo>
                  <a:lnTo>
                    <a:pt x="5168" y="3474"/>
                  </a:lnTo>
                  <a:lnTo>
                    <a:pt x="5252" y="3474"/>
                  </a:lnTo>
                  <a:lnTo>
                    <a:pt x="5294" y="3286"/>
                  </a:lnTo>
                  <a:lnTo>
                    <a:pt x="5252" y="3202"/>
                  </a:lnTo>
                  <a:lnTo>
                    <a:pt x="5231" y="3139"/>
                  </a:lnTo>
                  <a:lnTo>
                    <a:pt x="5273" y="3056"/>
                  </a:lnTo>
                  <a:lnTo>
                    <a:pt x="5147" y="2972"/>
                  </a:lnTo>
                  <a:lnTo>
                    <a:pt x="5064" y="2825"/>
                  </a:lnTo>
                  <a:lnTo>
                    <a:pt x="5022" y="2742"/>
                  </a:lnTo>
                  <a:lnTo>
                    <a:pt x="4980" y="2470"/>
                  </a:lnTo>
                  <a:lnTo>
                    <a:pt x="5022" y="2365"/>
                  </a:lnTo>
                  <a:lnTo>
                    <a:pt x="5022" y="2323"/>
                  </a:lnTo>
                  <a:lnTo>
                    <a:pt x="4875" y="2135"/>
                  </a:lnTo>
                  <a:lnTo>
                    <a:pt x="4854" y="1947"/>
                  </a:lnTo>
                  <a:lnTo>
                    <a:pt x="4938" y="1821"/>
                  </a:lnTo>
                  <a:lnTo>
                    <a:pt x="5043" y="1779"/>
                  </a:lnTo>
                  <a:lnTo>
                    <a:pt x="5043" y="1403"/>
                  </a:lnTo>
                  <a:lnTo>
                    <a:pt x="4980" y="1361"/>
                  </a:lnTo>
                  <a:lnTo>
                    <a:pt x="4959" y="1214"/>
                  </a:lnTo>
                  <a:lnTo>
                    <a:pt x="4875" y="1089"/>
                  </a:lnTo>
                  <a:lnTo>
                    <a:pt x="4771" y="838"/>
                  </a:lnTo>
                  <a:lnTo>
                    <a:pt x="4750" y="775"/>
                  </a:lnTo>
                  <a:lnTo>
                    <a:pt x="4708" y="670"/>
                  </a:lnTo>
                  <a:lnTo>
                    <a:pt x="4708" y="545"/>
                  </a:lnTo>
                  <a:lnTo>
                    <a:pt x="4645" y="315"/>
                  </a:lnTo>
                  <a:lnTo>
                    <a:pt x="4561" y="315"/>
                  </a:lnTo>
                  <a:lnTo>
                    <a:pt x="4436" y="210"/>
                  </a:lnTo>
                  <a:lnTo>
                    <a:pt x="4310" y="231"/>
                  </a:lnTo>
                  <a:lnTo>
                    <a:pt x="3683" y="273"/>
                  </a:lnTo>
                  <a:lnTo>
                    <a:pt x="2950" y="231"/>
                  </a:lnTo>
                  <a:lnTo>
                    <a:pt x="2867" y="252"/>
                  </a:lnTo>
                  <a:lnTo>
                    <a:pt x="2678" y="440"/>
                  </a:lnTo>
                  <a:lnTo>
                    <a:pt x="2511" y="482"/>
                  </a:lnTo>
                  <a:lnTo>
                    <a:pt x="2469" y="440"/>
                  </a:lnTo>
                  <a:lnTo>
                    <a:pt x="2636" y="356"/>
                  </a:lnTo>
                  <a:lnTo>
                    <a:pt x="2783" y="210"/>
                  </a:lnTo>
                  <a:lnTo>
                    <a:pt x="2741" y="210"/>
                  </a:lnTo>
                  <a:lnTo>
                    <a:pt x="2616" y="315"/>
                  </a:lnTo>
                  <a:lnTo>
                    <a:pt x="2406" y="398"/>
                  </a:lnTo>
                  <a:lnTo>
                    <a:pt x="2134" y="356"/>
                  </a:lnTo>
                  <a:lnTo>
                    <a:pt x="2092" y="210"/>
                  </a:lnTo>
                  <a:lnTo>
                    <a:pt x="2134" y="126"/>
                  </a:lnTo>
                  <a:lnTo>
                    <a:pt x="2260" y="126"/>
                  </a:lnTo>
                  <a:lnTo>
                    <a:pt x="2323" y="168"/>
                  </a:lnTo>
                  <a:lnTo>
                    <a:pt x="2323" y="126"/>
                  </a:lnTo>
                  <a:lnTo>
                    <a:pt x="2155" y="43"/>
                  </a:lnTo>
                  <a:lnTo>
                    <a:pt x="188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54"/>
            <p:cNvSpPr/>
            <p:nvPr/>
          </p:nvSpPr>
          <p:spPr>
            <a:xfrm>
              <a:off x="3819089" y="2776036"/>
              <a:ext cx="50345" cy="20948"/>
            </a:xfrm>
            <a:custGeom>
              <a:avLst/>
              <a:gdLst/>
              <a:ahLst/>
              <a:cxnLst/>
              <a:rect l="l" t="t" r="r" b="b"/>
              <a:pathLst>
                <a:path w="4228" h="1842" extrusionOk="0">
                  <a:moveTo>
                    <a:pt x="1403" y="1"/>
                  </a:moveTo>
                  <a:lnTo>
                    <a:pt x="1319" y="63"/>
                  </a:lnTo>
                  <a:lnTo>
                    <a:pt x="1152" y="21"/>
                  </a:lnTo>
                  <a:lnTo>
                    <a:pt x="1152" y="126"/>
                  </a:lnTo>
                  <a:lnTo>
                    <a:pt x="1068" y="189"/>
                  </a:lnTo>
                  <a:lnTo>
                    <a:pt x="984" y="168"/>
                  </a:lnTo>
                  <a:lnTo>
                    <a:pt x="775" y="168"/>
                  </a:lnTo>
                  <a:lnTo>
                    <a:pt x="733" y="273"/>
                  </a:lnTo>
                  <a:lnTo>
                    <a:pt x="587" y="273"/>
                  </a:lnTo>
                  <a:lnTo>
                    <a:pt x="482" y="398"/>
                  </a:lnTo>
                  <a:lnTo>
                    <a:pt x="378" y="398"/>
                  </a:lnTo>
                  <a:lnTo>
                    <a:pt x="168" y="586"/>
                  </a:lnTo>
                  <a:lnTo>
                    <a:pt x="106" y="545"/>
                  </a:lnTo>
                  <a:lnTo>
                    <a:pt x="22" y="503"/>
                  </a:lnTo>
                  <a:lnTo>
                    <a:pt x="1" y="524"/>
                  </a:lnTo>
                  <a:lnTo>
                    <a:pt x="1" y="628"/>
                  </a:lnTo>
                  <a:lnTo>
                    <a:pt x="147" y="712"/>
                  </a:lnTo>
                  <a:lnTo>
                    <a:pt x="252" y="900"/>
                  </a:lnTo>
                  <a:lnTo>
                    <a:pt x="252" y="1047"/>
                  </a:lnTo>
                  <a:lnTo>
                    <a:pt x="273" y="1130"/>
                  </a:lnTo>
                  <a:lnTo>
                    <a:pt x="378" y="1172"/>
                  </a:lnTo>
                  <a:lnTo>
                    <a:pt x="587" y="1319"/>
                  </a:lnTo>
                  <a:lnTo>
                    <a:pt x="691" y="1382"/>
                  </a:lnTo>
                  <a:lnTo>
                    <a:pt x="942" y="1674"/>
                  </a:lnTo>
                  <a:lnTo>
                    <a:pt x="1005" y="1674"/>
                  </a:lnTo>
                  <a:lnTo>
                    <a:pt x="1298" y="1842"/>
                  </a:lnTo>
                  <a:lnTo>
                    <a:pt x="1361" y="1779"/>
                  </a:lnTo>
                  <a:lnTo>
                    <a:pt x="1507" y="1779"/>
                  </a:lnTo>
                  <a:lnTo>
                    <a:pt x="1528" y="1674"/>
                  </a:lnTo>
                  <a:lnTo>
                    <a:pt x="1591" y="1633"/>
                  </a:lnTo>
                  <a:lnTo>
                    <a:pt x="1633" y="1528"/>
                  </a:lnTo>
                  <a:lnTo>
                    <a:pt x="1738" y="1570"/>
                  </a:lnTo>
                  <a:lnTo>
                    <a:pt x="1947" y="1570"/>
                  </a:lnTo>
                  <a:lnTo>
                    <a:pt x="2114" y="1674"/>
                  </a:lnTo>
                  <a:lnTo>
                    <a:pt x="2261" y="1674"/>
                  </a:lnTo>
                  <a:lnTo>
                    <a:pt x="2428" y="1654"/>
                  </a:lnTo>
                  <a:lnTo>
                    <a:pt x="2512" y="1737"/>
                  </a:lnTo>
                  <a:lnTo>
                    <a:pt x="2742" y="1779"/>
                  </a:lnTo>
                  <a:lnTo>
                    <a:pt x="2763" y="1779"/>
                  </a:lnTo>
                  <a:lnTo>
                    <a:pt x="2888" y="1695"/>
                  </a:lnTo>
                  <a:lnTo>
                    <a:pt x="3035" y="1674"/>
                  </a:lnTo>
                  <a:lnTo>
                    <a:pt x="3077" y="1737"/>
                  </a:lnTo>
                  <a:lnTo>
                    <a:pt x="3307" y="1654"/>
                  </a:lnTo>
                  <a:lnTo>
                    <a:pt x="3516" y="1633"/>
                  </a:lnTo>
                  <a:lnTo>
                    <a:pt x="3683" y="1465"/>
                  </a:lnTo>
                  <a:lnTo>
                    <a:pt x="3830" y="1444"/>
                  </a:lnTo>
                  <a:lnTo>
                    <a:pt x="3976" y="1340"/>
                  </a:lnTo>
                  <a:lnTo>
                    <a:pt x="4227" y="1361"/>
                  </a:lnTo>
                  <a:lnTo>
                    <a:pt x="4186" y="1214"/>
                  </a:lnTo>
                  <a:lnTo>
                    <a:pt x="4102" y="1130"/>
                  </a:lnTo>
                  <a:lnTo>
                    <a:pt x="3935" y="1130"/>
                  </a:lnTo>
                  <a:lnTo>
                    <a:pt x="3893" y="1172"/>
                  </a:lnTo>
                  <a:lnTo>
                    <a:pt x="3809" y="1172"/>
                  </a:lnTo>
                  <a:lnTo>
                    <a:pt x="3683" y="1005"/>
                  </a:lnTo>
                  <a:lnTo>
                    <a:pt x="3349" y="733"/>
                  </a:lnTo>
                  <a:lnTo>
                    <a:pt x="3181" y="691"/>
                  </a:lnTo>
                  <a:lnTo>
                    <a:pt x="2951" y="733"/>
                  </a:lnTo>
                  <a:lnTo>
                    <a:pt x="2826" y="628"/>
                  </a:lnTo>
                  <a:lnTo>
                    <a:pt x="2867" y="524"/>
                  </a:lnTo>
                  <a:lnTo>
                    <a:pt x="2679" y="545"/>
                  </a:lnTo>
                  <a:lnTo>
                    <a:pt x="2428" y="398"/>
                  </a:lnTo>
                  <a:lnTo>
                    <a:pt x="2365" y="440"/>
                  </a:lnTo>
                  <a:lnTo>
                    <a:pt x="2512" y="607"/>
                  </a:lnTo>
                  <a:lnTo>
                    <a:pt x="2428" y="607"/>
                  </a:lnTo>
                  <a:lnTo>
                    <a:pt x="2365" y="649"/>
                  </a:lnTo>
                  <a:lnTo>
                    <a:pt x="2302" y="628"/>
                  </a:lnTo>
                  <a:lnTo>
                    <a:pt x="2302" y="524"/>
                  </a:lnTo>
                  <a:lnTo>
                    <a:pt x="2240" y="503"/>
                  </a:lnTo>
                  <a:lnTo>
                    <a:pt x="2219" y="419"/>
                  </a:lnTo>
                  <a:lnTo>
                    <a:pt x="2261" y="314"/>
                  </a:lnTo>
                  <a:lnTo>
                    <a:pt x="2198" y="231"/>
                  </a:lnTo>
                  <a:lnTo>
                    <a:pt x="2093" y="231"/>
                  </a:lnTo>
                  <a:lnTo>
                    <a:pt x="1989" y="126"/>
                  </a:lnTo>
                  <a:lnTo>
                    <a:pt x="2010" y="84"/>
                  </a:lnTo>
                  <a:lnTo>
                    <a:pt x="1779" y="21"/>
                  </a:lnTo>
                  <a:lnTo>
                    <a:pt x="1696" y="84"/>
                  </a:lnTo>
                  <a:lnTo>
                    <a:pt x="1612" y="63"/>
                  </a:lnTo>
                  <a:lnTo>
                    <a:pt x="1570" y="105"/>
                  </a:lnTo>
                  <a:lnTo>
                    <a:pt x="1507" y="21"/>
                  </a:lnTo>
                  <a:lnTo>
                    <a:pt x="1486" y="63"/>
                  </a:lnTo>
                  <a:lnTo>
                    <a:pt x="14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54"/>
            <p:cNvSpPr/>
            <p:nvPr/>
          </p:nvSpPr>
          <p:spPr>
            <a:xfrm>
              <a:off x="3779972" y="2741293"/>
              <a:ext cx="57323" cy="65449"/>
            </a:xfrm>
            <a:custGeom>
              <a:avLst/>
              <a:gdLst/>
              <a:ahLst/>
              <a:cxnLst/>
              <a:rect l="l" t="t" r="r" b="b"/>
              <a:pathLst>
                <a:path w="4814" h="5755" extrusionOk="0">
                  <a:moveTo>
                    <a:pt x="1340" y="1"/>
                  </a:moveTo>
                  <a:lnTo>
                    <a:pt x="1340" y="22"/>
                  </a:lnTo>
                  <a:lnTo>
                    <a:pt x="1340" y="126"/>
                  </a:lnTo>
                  <a:lnTo>
                    <a:pt x="1424" y="189"/>
                  </a:lnTo>
                  <a:lnTo>
                    <a:pt x="1466" y="189"/>
                  </a:lnTo>
                  <a:lnTo>
                    <a:pt x="1466" y="252"/>
                  </a:lnTo>
                  <a:lnTo>
                    <a:pt x="1612" y="377"/>
                  </a:lnTo>
                  <a:lnTo>
                    <a:pt x="1507" y="419"/>
                  </a:lnTo>
                  <a:lnTo>
                    <a:pt x="1403" y="419"/>
                  </a:lnTo>
                  <a:lnTo>
                    <a:pt x="1403" y="524"/>
                  </a:lnTo>
                  <a:lnTo>
                    <a:pt x="1507" y="461"/>
                  </a:lnTo>
                  <a:lnTo>
                    <a:pt x="1507" y="628"/>
                  </a:lnTo>
                  <a:lnTo>
                    <a:pt x="1612" y="670"/>
                  </a:lnTo>
                  <a:lnTo>
                    <a:pt x="1528" y="754"/>
                  </a:lnTo>
                  <a:lnTo>
                    <a:pt x="1528" y="838"/>
                  </a:lnTo>
                  <a:lnTo>
                    <a:pt x="1612" y="880"/>
                  </a:lnTo>
                  <a:lnTo>
                    <a:pt x="1738" y="880"/>
                  </a:lnTo>
                  <a:lnTo>
                    <a:pt x="1926" y="1068"/>
                  </a:lnTo>
                  <a:lnTo>
                    <a:pt x="2156" y="1172"/>
                  </a:lnTo>
                  <a:lnTo>
                    <a:pt x="1926" y="1131"/>
                  </a:lnTo>
                  <a:lnTo>
                    <a:pt x="1738" y="942"/>
                  </a:lnTo>
                  <a:lnTo>
                    <a:pt x="1612" y="963"/>
                  </a:lnTo>
                  <a:lnTo>
                    <a:pt x="1507" y="942"/>
                  </a:lnTo>
                  <a:lnTo>
                    <a:pt x="1424" y="942"/>
                  </a:lnTo>
                  <a:lnTo>
                    <a:pt x="1340" y="1068"/>
                  </a:lnTo>
                  <a:lnTo>
                    <a:pt x="1361" y="1152"/>
                  </a:lnTo>
                  <a:lnTo>
                    <a:pt x="1361" y="1340"/>
                  </a:lnTo>
                  <a:lnTo>
                    <a:pt x="1424" y="1444"/>
                  </a:lnTo>
                  <a:lnTo>
                    <a:pt x="1298" y="1277"/>
                  </a:lnTo>
                  <a:lnTo>
                    <a:pt x="1319" y="1152"/>
                  </a:lnTo>
                  <a:lnTo>
                    <a:pt x="1235" y="1068"/>
                  </a:lnTo>
                  <a:lnTo>
                    <a:pt x="1194" y="1089"/>
                  </a:lnTo>
                  <a:lnTo>
                    <a:pt x="1194" y="1172"/>
                  </a:lnTo>
                  <a:lnTo>
                    <a:pt x="1235" y="1277"/>
                  </a:lnTo>
                  <a:lnTo>
                    <a:pt x="1152" y="1361"/>
                  </a:lnTo>
                  <a:lnTo>
                    <a:pt x="1089" y="1235"/>
                  </a:lnTo>
                  <a:lnTo>
                    <a:pt x="1089" y="1089"/>
                  </a:lnTo>
                  <a:lnTo>
                    <a:pt x="942" y="1026"/>
                  </a:lnTo>
                  <a:lnTo>
                    <a:pt x="880" y="1047"/>
                  </a:lnTo>
                  <a:lnTo>
                    <a:pt x="608" y="1131"/>
                  </a:lnTo>
                  <a:lnTo>
                    <a:pt x="587" y="1235"/>
                  </a:lnTo>
                  <a:lnTo>
                    <a:pt x="629" y="1340"/>
                  </a:lnTo>
                  <a:lnTo>
                    <a:pt x="775" y="1361"/>
                  </a:lnTo>
                  <a:lnTo>
                    <a:pt x="796" y="1465"/>
                  </a:lnTo>
                  <a:lnTo>
                    <a:pt x="796" y="1486"/>
                  </a:lnTo>
                  <a:lnTo>
                    <a:pt x="733" y="1507"/>
                  </a:lnTo>
                  <a:lnTo>
                    <a:pt x="733" y="1591"/>
                  </a:lnTo>
                  <a:lnTo>
                    <a:pt x="691" y="1696"/>
                  </a:lnTo>
                  <a:lnTo>
                    <a:pt x="691" y="1800"/>
                  </a:lnTo>
                  <a:lnTo>
                    <a:pt x="608" y="1863"/>
                  </a:lnTo>
                  <a:lnTo>
                    <a:pt x="503" y="1800"/>
                  </a:lnTo>
                  <a:lnTo>
                    <a:pt x="461" y="1926"/>
                  </a:lnTo>
                  <a:lnTo>
                    <a:pt x="482" y="1988"/>
                  </a:lnTo>
                  <a:lnTo>
                    <a:pt x="608" y="1988"/>
                  </a:lnTo>
                  <a:lnTo>
                    <a:pt x="670" y="2030"/>
                  </a:lnTo>
                  <a:lnTo>
                    <a:pt x="629" y="2114"/>
                  </a:lnTo>
                  <a:lnTo>
                    <a:pt x="608" y="2240"/>
                  </a:lnTo>
                  <a:lnTo>
                    <a:pt x="524" y="2302"/>
                  </a:lnTo>
                  <a:lnTo>
                    <a:pt x="608" y="2407"/>
                  </a:lnTo>
                  <a:lnTo>
                    <a:pt x="524" y="2449"/>
                  </a:lnTo>
                  <a:lnTo>
                    <a:pt x="378" y="2407"/>
                  </a:lnTo>
                  <a:lnTo>
                    <a:pt x="210" y="2449"/>
                  </a:lnTo>
                  <a:lnTo>
                    <a:pt x="168" y="2553"/>
                  </a:lnTo>
                  <a:lnTo>
                    <a:pt x="85" y="2658"/>
                  </a:lnTo>
                  <a:lnTo>
                    <a:pt x="105" y="2825"/>
                  </a:lnTo>
                  <a:lnTo>
                    <a:pt x="85" y="3035"/>
                  </a:lnTo>
                  <a:lnTo>
                    <a:pt x="43" y="3139"/>
                  </a:lnTo>
                  <a:lnTo>
                    <a:pt x="43" y="3160"/>
                  </a:lnTo>
                  <a:lnTo>
                    <a:pt x="1" y="3244"/>
                  </a:lnTo>
                  <a:lnTo>
                    <a:pt x="85" y="3432"/>
                  </a:lnTo>
                  <a:lnTo>
                    <a:pt x="85" y="3474"/>
                  </a:lnTo>
                  <a:lnTo>
                    <a:pt x="168" y="3579"/>
                  </a:lnTo>
                  <a:lnTo>
                    <a:pt x="85" y="3746"/>
                  </a:lnTo>
                  <a:lnTo>
                    <a:pt x="147" y="3746"/>
                  </a:lnTo>
                  <a:lnTo>
                    <a:pt x="273" y="3913"/>
                  </a:lnTo>
                  <a:lnTo>
                    <a:pt x="294" y="4060"/>
                  </a:lnTo>
                  <a:lnTo>
                    <a:pt x="357" y="4102"/>
                  </a:lnTo>
                  <a:lnTo>
                    <a:pt x="357" y="4290"/>
                  </a:lnTo>
                  <a:lnTo>
                    <a:pt x="461" y="4374"/>
                  </a:lnTo>
                  <a:lnTo>
                    <a:pt x="461" y="4437"/>
                  </a:lnTo>
                  <a:lnTo>
                    <a:pt x="566" y="4520"/>
                  </a:lnTo>
                  <a:lnTo>
                    <a:pt x="629" y="4478"/>
                  </a:lnTo>
                  <a:lnTo>
                    <a:pt x="733" y="4478"/>
                  </a:lnTo>
                  <a:lnTo>
                    <a:pt x="817" y="4520"/>
                  </a:lnTo>
                  <a:lnTo>
                    <a:pt x="922" y="4478"/>
                  </a:lnTo>
                  <a:lnTo>
                    <a:pt x="1047" y="4541"/>
                  </a:lnTo>
                  <a:lnTo>
                    <a:pt x="1152" y="4541"/>
                  </a:lnTo>
                  <a:lnTo>
                    <a:pt x="1298" y="4625"/>
                  </a:lnTo>
                  <a:lnTo>
                    <a:pt x="1152" y="4750"/>
                  </a:lnTo>
                  <a:lnTo>
                    <a:pt x="1089" y="4918"/>
                  </a:lnTo>
                  <a:lnTo>
                    <a:pt x="1089" y="5022"/>
                  </a:lnTo>
                  <a:lnTo>
                    <a:pt x="1005" y="5106"/>
                  </a:lnTo>
                  <a:lnTo>
                    <a:pt x="942" y="5273"/>
                  </a:lnTo>
                  <a:lnTo>
                    <a:pt x="942" y="5441"/>
                  </a:lnTo>
                  <a:lnTo>
                    <a:pt x="1047" y="5525"/>
                  </a:lnTo>
                  <a:lnTo>
                    <a:pt x="1110" y="5629"/>
                  </a:lnTo>
                  <a:lnTo>
                    <a:pt x="1214" y="5650"/>
                  </a:lnTo>
                  <a:lnTo>
                    <a:pt x="1319" y="5587"/>
                  </a:lnTo>
                  <a:lnTo>
                    <a:pt x="1445" y="5650"/>
                  </a:lnTo>
                  <a:lnTo>
                    <a:pt x="1507" y="5566"/>
                  </a:lnTo>
                  <a:lnTo>
                    <a:pt x="1466" y="5525"/>
                  </a:lnTo>
                  <a:lnTo>
                    <a:pt x="1612" y="5462"/>
                  </a:lnTo>
                  <a:lnTo>
                    <a:pt x="1633" y="5566"/>
                  </a:lnTo>
                  <a:lnTo>
                    <a:pt x="1717" y="5587"/>
                  </a:lnTo>
                  <a:lnTo>
                    <a:pt x="1758" y="5545"/>
                  </a:lnTo>
                  <a:lnTo>
                    <a:pt x="1842" y="5545"/>
                  </a:lnTo>
                  <a:lnTo>
                    <a:pt x="1989" y="5671"/>
                  </a:lnTo>
                  <a:lnTo>
                    <a:pt x="2072" y="5692"/>
                  </a:lnTo>
                  <a:lnTo>
                    <a:pt x="2093" y="5692"/>
                  </a:lnTo>
                  <a:lnTo>
                    <a:pt x="2156" y="5671"/>
                  </a:lnTo>
                  <a:lnTo>
                    <a:pt x="2261" y="5629"/>
                  </a:lnTo>
                  <a:lnTo>
                    <a:pt x="2344" y="5734"/>
                  </a:lnTo>
                  <a:lnTo>
                    <a:pt x="2491" y="5755"/>
                  </a:lnTo>
                  <a:lnTo>
                    <a:pt x="2512" y="5692"/>
                  </a:lnTo>
                  <a:lnTo>
                    <a:pt x="2512" y="5629"/>
                  </a:lnTo>
                  <a:lnTo>
                    <a:pt x="2826" y="5629"/>
                  </a:lnTo>
                  <a:lnTo>
                    <a:pt x="2909" y="5692"/>
                  </a:lnTo>
                  <a:lnTo>
                    <a:pt x="3014" y="5671"/>
                  </a:lnTo>
                  <a:lnTo>
                    <a:pt x="3098" y="5692"/>
                  </a:lnTo>
                  <a:lnTo>
                    <a:pt x="3202" y="5671"/>
                  </a:lnTo>
                  <a:lnTo>
                    <a:pt x="3391" y="5545"/>
                  </a:lnTo>
                  <a:lnTo>
                    <a:pt x="3453" y="5545"/>
                  </a:lnTo>
                  <a:lnTo>
                    <a:pt x="3600" y="5566"/>
                  </a:lnTo>
                  <a:lnTo>
                    <a:pt x="3725" y="5545"/>
                  </a:lnTo>
                  <a:lnTo>
                    <a:pt x="3851" y="5629"/>
                  </a:lnTo>
                  <a:lnTo>
                    <a:pt x="3935" y="5566"/>
                  </a:lnTo>
                  <a:lnTo>
                    <a:pt x="3914" y="5462"/>
                  </a:lnTo>
                  <a:lnTo>
                    <a:pt x="3746" y="5378"/>
                  </a:lnTo>
                  <a:lnTo>
                    <a:pt x="3746" y="5315"/>
                  </a:lnTo>
                  <a:lnTo>
                    <a:pt x="3914" y="5127"/>
                  </a:lnTo>
                  <a:lnTo>
                    <a:pt x="4039" y="5043"/>
                  </a:lnTo>
                  <a:lnTo>
                    <a:pt x="4123" y="4939"/>
                  </a:lnTo>
                  <a:lnTo>
                    <a:pt x="4186" y="4939"/>
                  </a:lnTo>
                  <a:lnTo>
                    <a:pt x="4186" y="4834"/>
                  </a:lnTo>
                  <a:lnTo>
                    <a:pt x="4227" y="4729"/>
                  </a:lnTo>
                  <a:lnTo>
                    <a:pt x="3976" y="4437"/>
                  </a:lnTo>
                  <a:lnTo>
                    <a:pt x="3872" y="4374"/>
                  </a:lnTo>
                  <a:lnTo>
                    <a:pt x="3663" y="4227"/>
                  </a:lnTo>
                  <a:lnTo>
                    <a:pt x="3558" y="4185"/>
                  </a:lnTo>
                  <a:lnTo>
                    <a:pt x="3537" y="4102"/>
                  </a:lnTo>
                  <a:lnTo>
                    <a:pt x="3537" y="3955"/>
                  </a:lnTo>
                  <a:lnTo>
                    <a:pt x="3432" y="3767"/>
                  </a:lnTo>
                  <a:lnTo>
                    <a:pt x="3286" y="3683"/>
                  </a:lnTo>
                  <a:lnTo>
                    <a:pt x="3286" y="3579"/>
                  </a:lnTo>
                  <a:lnTo>
                    <a:pt x="3307" y="3558"/>
                  </a:lnTo>
                  <a:lnTo>
                    <a:pt x="3391" y="3600"/>
                  </a:lnTo>
                  <a:lnTo>
                    <a:pt x="3453" y="3641"/>
                  </a:lnTo>
                  <a:lnTo>
                    <a:pt x="3663" y="3453"/>
                  </a:lnTo>
                  <a:lnTo>
                    <a:pt x="3767" y="3453"/>
                  </a:lnTo>
                  <a:lnTo>
                    <a:pt x="3872" y="3328"/>
                  </a:lnTo>
                  <a:lnTo>
                    <a:pt x="4018" y="3328"/>
                  </a:lnTo>
                  <a:lnTo>
                    <a:pt x="4060" y="3223"/>
                  </a:lnTo>
                  <a:lnTo>
                    <a:pt x="4269" y="3223"/>
                  </a:lnTo>
                  <a:lnTo>
                    <a:pt x="4353" y="3244"/>
                  </a:lnTo>
                  <a:lnTo>
                    <a:pt x="4437" y="3181"/>
                  </a:lnTo>
                  <a:lnTo>
                    <a:pt x="4437" y="3076"/>
                  </a:lnTo>
                  <a:lnTo>
                    <a:pt x="4604" y="3118"/>
                  </a:lnTo>
                  <a:lnTo>
                    <a:pt x="4688" y="3056"/>
                  </a:lnTo>
                  <a:lnTo>
                    <a:pt x="4771" y="3118"/>
                  </a:lnTo>
                  <a:lnTo>
                    <a:pt x="4792" y="3076"/>
                  </a:lnTo>
                  <a:lnTo>
                    <a:pt x="4813" y="3035"/>
                  </a:lnTo>
                  <a:lnTo>
                    <a:pt x="4813" y="2721"/>
                  </a:lnTo>
                  <a:lnTo>
                    <a:pt x="4751" y="2637"/>
                  </a:lnTo>
                  <a:lnTo>
                    <a:pt x="4667" y="2595"/>
                  </a:lnTo>
                  <a:lnTo>
                    <a:pt x="4562" y="2344"/>
                  </a:lnTo>
                  <a:lnTo>
                    <a:pt x="4604" y="2240"/>
                  </a:lnTo>
                  <a:lnTo>
                    <a:pt x="4562" y="2114"/>
                  </a:lnTo>
                  <a:lnTo>
                    <a:pt x="4562" y="2030"/>
                  </a:lnTo>
                  <a:lnTo>
                    <a:pt x="4479" y="1926"/>
                  </a:lnTo>
                  <a:lnTo>
                    <a:pt x="4499" y="1821"/>
                  </a:lnTo>
                  <a:lnTo>
                    <a:pt x="4332" y="1612"/>
                  </a:lnTo>
                  <a:lnTo>
                    <a:pt x="4332" y="1549"/>
                  </a:lnTo>
                  <a:lnTo>
                    <a:pt x="4479" y="1465"/>
                  </a:lnTo>
                  <a:lnTo>
                    <a:pt x="4499" y="1277"/>
                  </a:lnTo>
                  <a:lnTo>
                    <a:pt x="4458" y="1026"/>
                  </a:lnTo>
                  <a:lnTo>
                    <a:pt x="4353" y="1026"/>
                  </a:lnTo>
                  <a:lnTo>
                    <a:pt x="4269" y="963"/>
                  </a:lnTo>
                  <a:lnTo>
                    <a:pt x="4165" y="963"/>
                  </a:lnTo>
                  <a:lnTo>
                    <a:pt x="4060" y="880"/>
                  </a:lnTo>
                  <a:lnTo>
                    <a:pt x="4081" y="775"/>
                  </a:lnTo>
                  <a:lnTo>
                    <a:pt x="4039" y="670"/>
                  </a:lnTo>
                  <a:lnTo>
                    <a:pt x="3914" y="712"/>
                  </a:lnTo>
                  <a:lnTo>
                    <a:pt x="3767" y="545"/>
                  </a:lnTo>
                  <a:lnTo>
                    <a:pt x="3663" y="545"/>
                  </a:lnTo>
                  <a:lnTo>
                    <a:pt x="3621" y="461"/>
                  </a:lnTo>
                  <a:lnTo>
                    <a:pt x="3558" y="503"/>
                  </a:lnTo>
                  <a:lnTo>
                    <a:pt x="3432" y="524"/>
                  </a:lnTo>
                  <a:lnTo>
                    <a:pt x="3328" y="608"/>
                  </a:lnTo>
                  <a:lnTo>
                    <a:pt x="3286" y="545"/>
                  </a:lnTo>
                  <a:lnTo>
                    <a:pt x="3349" y="503"/>
                  </a:lnTo>
                  <a:lnTo>
                    <a:pt x="3349" y="524"/>
                  </a:lnTo>
                  <a:lnTo>
                    <a:pt x="3411" y="461"/>
                  </a:lnTo>
                  <a:lnTo>
                    <a:pt x="3516" y="419"/>
                  </a:lnTo>
                  <a:lnTo>
                    <a:pt x="3391" y="419"/>
                  </a:lnTo>
                  <a:lnTo>
                    <a:pt x="3328" y="440"/>
                  </a:lnTo>
                  <a:lnTo>
                    <a:pt x="3307" y="503"/>
                  </a:lnTo>
                  <a:lnTo>
                    <a:pt x="3202" y="545"/>
                  </a:lnTo>
                  <a:lnTo>
                    <a:pt x="3202" y="608"/>
                  </a:lnTo>
                  <a:lnTo>
                    <a:pt x="2993" y="628"/>
                  </a:lnTo>
                  <a:lnTo>
                    <a:pt x="2909" y="733"/>
                  </a:lnTo>
                  <a:lnTo>
                    <a:pt x="2888" y="838"/>
                  </a:lnTo>
                  <a:lnTo>
                    <a:pt x="2763" y="838"/>
                  </a:lnTo>
                  <a:lnTo>
                    <a:pt x="2721" y="775"/>
                  </a:lnTo>
                  <a:lnTo>
                    <a:pt x="2616" y="754"/>
                  </a:lnTo>
                  <a:lnTo>
                    <a:pt x="2574" y="775"/>
                  </a:lnTo>
                  <a:lnTo>
                    <a:pt x="2407" y="733"/>
                  </a:lnTo>
                  <a:lnTo>
                    <a:pt x="2512" y="670"/>
                  </a:lnTo>
                  <a:lnTo>
                    <a:pt x="2595" y="670"/>
                  </a:lnTo>
                  <a:lnTo>
                    <a:pt x="2679" y="608"/>
                  </a:lnTo>
                  <a:lnTo>
                    <a:pt x="2679" y="503"/>
                  </a:lnTo>
                  <a:lnTo>
                    <a:pt x="2616" y="461"/>
                  </a:lnTo>
                  <a:lnTo>
                    <a:pt x="2512" y="545"/>
                  </a:lnTo>
                  <a:lnTo>
                    <a:pt x="2491" y="566"/>
                  </a:lnTo>
                  <a:lnTo>
                    <a:pt x="2365" y="461"/>
                  </a:lnTo>
                  <a:lnTo>
                    <a:pt x="2302" y="419"/>
                  </a:lnTo>
                  <a:lnTo>
                    <a:pt x="2261" y="440"/>
                  </a:lnTo>
                  <a:lnTo>
                    <a:pt x="2240" y="524"/>
                  </a:lnTo>
                  <a:lnTo>
                    <a:pt x="2135" y="566"/>
                  </a:lnTo>
                  <a:lnTo>
                    <a:pt x="2093" y="461"/>
                  </a:lnTo>
                  <a:lnTo>
                    <a:pt x="2030" y="440"/>
                  </a:lnTo>
                  <a:lnTo>
                    <a:pt x="1968" y="377"/>
                  </a:lnTo>
                  <a:lnTo>
                    <a:pt x="2051" y="335"/>
                  </a:lnTo>
                  <a:lnTo>
                    <a:pt x="2093" y="210"/>
                  </a:lnTo>
                  <a:lnTo>
                    <a:pt x="1989" y="189"/>
                  </a:lnTo>
                  <a:lnTo>
                    <a:pt x="1863" y="84"/>
                  </a:lnTo>
                  <a:lnTo>
                    <a:pt x="1758" y="84"/>
                  </a:lnTo>
                  <a:lnTo>
                    <a:pt x="1717" y="43"/>
                  </a:lnTo>
                  <a:lnTo>
                    <a:pt x="15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54"/>
            <p:cNvSpPr/>
            <p:nvPr/>
          </p:nvSpPr>
          <p:spPr>
            <a:xfrm>
              <a:off x="3764778" y="2755577"/>
              <a:ext cx="24672" cy="21426"/>
            </a:xfrm>
            <a:custGeom>
              <a:avLst/>
              <a:gdLst/>
              <a:ahLst/>
              <a:cxnLst/>
              <a:rect l="l" t="t" r="r" b="b"/>
              <a:pathLst>
                <a:path w="2072" h="1884" extrusionOk="0">
                  <a:moveTo>
                    <a:pt x="1695" y="0"/>
                  </a:moveTo>
                  <a:lnTo>
                    <a:pt x="1549" y="21"/>
                  </a:lnTo>
                  <a:lnTo>
                    <a:pt x="1444" y="126"/>
                  </a:lnTo>
                  <a:lnTo>
                    <a:pt x="1340" y="84"/>
                  </a:lnTo>
                  <a:lnTo>
                    <a:pt x="1277" y="126"/>
                  </a:lnTo>
                  <a:lnTo>
                    <a:pt x="1130" y="126"/>
                  </a:lnTo>
                  <a:lnTo>
                    <a:pt x="1005" y="251"/>
                  </a:lnTo>
                  <a:lnTo>
                    <a:pt x="796" y="398"/>
                  </a:lnTo>
                  <a:lnTo>
                    <a:pt x="754" y="335"/>
                  </a:lnTo>
                  <a:lnTo>
                    <a:pt x="628" y="398"/>
                  </a:lnTo>
                  <a:lnTo>
                    <a:pt x="628" y="544"/>
                  </a:lnTo>
                  <a:lnTo>
                    <a:pt x="524" y="628"/>
                  </a:lnTo>
                  <a:lnTo>
                    <a:pt x="545" y="753"/>
                  </a:lnTo>
                  <a:lnTo>
                    <a:pt x="524" y="879"/>
                  </a:lnTo>
                  <a:lnTo>
                    <a:pt x="482" y="984"/>
                  </a:lnTo>
                  <a:lnTo>
                    <a:pt x="440" y="1046"/>
                  </a:lnTo>
                  <a:lnTo>
                    <a:pt x="335" y="1130"/>
                  </a:lnTo>
                  <a:lnTo>
                    <a:pt x="335" y="1193"/>
                  </a:lnTo>
                  <a:lnTo>
                    <a:pt x="482" y="1339"/>
                  </a:lnTo>
                  <a:lnTo>
                    <a:pt x="607" y="1360"/>
                  </a:lnTo>
                  <a:lnTo>
                    <a:pt x="482" y="1360"/>
                  </a:lnTo>
                  <a:lnTo>
                    <a:pt x="419" y="1402"/>
                  </a:lnTo>
                  <a:lnTo>
                    <a:pt x="377" y="1444"/>
                  </a:lnTo>
                  <a:lnTo>
                    <a:pt x="419" y="1507"/>
                  </a:lnTo>
                  <a:lnTo>
                    <a:pt x="503" y="1507"/>
                  </a:lnTo>
                  <a:lnTo>
                    <a:pt x="503" y="1569"/>
                  </a:lnTo>
                  <a:lnTo>
                    <a:pt x="398" y="1569"/>
                  </a:lnTo>
                  <a:lnTo>
                    <a:pt x="293" y="1486"/>
                  </a:lnTo>
                  <a:lnTo>
                    <a:pt x="189" y="1444"/>
                  </a:lnTo>
                  <a:lnTo>
                    <a:pt x="105" y="1465"/>
                  </a:lnTo>
                  <a:lnTo>
                    <a:pt x="126" y="1507"/>
                  </a:lnTo>
                  <a:lnTo>
                    <a:pt x="210" y="1548"/>
                  </a:lnTo>
                  <a:lnTo>
                    <a:pt x="314" y="1611"/>
                  </a:lnTo>
                  <a:lnTo>
                    <a:pt x="335" y="1590"/>
                  </a:lnTo>
                  <a:lnTo>
                    <a:pt x="440" y="1674"/>
                  </a:lnTo>
                  <a:lnTo>
                    <a:pt x="335" y="1611"/>
                  </a:lnTo>
                  <a:lnTo>
                    <a:pt x="273" y="1653"/>
                  </a:lnTo>
                  <a:lnTo>
                    <a:pt x="105" y="1590"/>
                  </a:lnTo>
                  <a:lnTo>
                    <a:pt x="1" y="1590"/>
                  </a:lnTo>
                  <a:lnTo>
                    <a:pt x="84" y="1611"/>
                  </a:lnTo>
                  <a:lnTo>
                    <a:pt x="126" y="1695"/>
                  </a:lnTo>
                  <a:lnTo>
                    <a:pt x="210" y="1695"/>
                  </a:lnTo>
                  <a:lnTo>
                    <a:pt x="293" y="1758"/>
                  </a:lnTo>
                  <a:lnTo>
                    <a:pt x="335" y="1695"/>
                  </a:lnTo>
                  <a:lnTo>
                    <a:pt x="440" y="1674"/>
                  </a:lnTo>
                  <a:lnTo>
                    <a:pt x="482" y="1653"/>
                  </a:lnTo>
                  <a:lnTo>
                    <a:pt x="545" y="1653"/>
                  </a:lnTo>
                  <a:lnTo>
                    <a:pt x="586" y="1548"/>
                  </a:lnTo>
                  <a:lnTo>
                    <a:pt x="796" y="1548"/>
                  </a:lnTo>
                  <a:lnTo>
                    <a:pt x="837" y="1611"/>
                  </a:lnTo>
                  <a:lnTo>
                    <a:pt x="942" y="1611"/>
                  </a:lnTo>
                  <a:lnTo>
                    <a:pt x="1005" y="1695"/>
                  </a:lnTo>
                  <a:lnTo>
                    <a:pt x="1151" y="1695"/>
                  </a:lnTo>
                  <a:lnTo>
                    <a:pt x="1214" y="1779"/>
                  </a:lnTo>
                  <a:lnTo>
                    <a:pt x="1214" y="1862"/>
                  </a:lnTo>
                  <a:lnTo>
                    <a:pt x="1319" y="1883"/>
                  </a:lnTo>
                  <a:lnTo>
                    <a:pt x="1361" y="1779"/>
                  </a:lnTo>
                  <a:lnTo>
                    <a:pt x="1381" y="1569"/>
                  </a:lnTo>
                  <a:lnTo>
                    <a:pt x="1361" y="1402"/>
                  </a:lnTo>
                  <a:lnTo>
                    <a:pt x="1444" y="1297"/>
                  </a:lnTo>
                  <a:lnTo>
                    <a:pt x="1486" y="1193"/>
                  </a:lnTo>
                  <a:lnTo>
                    <a:pt x="1654" y="1151"/>
                  </a:lnTo>
                  <a:lnTo>
                    <a:pt x="1800" y="1193"/>
                  </a:lnTo>
                  <a:lnTo>
                    <a:pt x="1884" y="1151"/>
                  </a:lnTo>
                  <a:lnTo>
                    <a:pt x="1800" y="1046"/>
                  </a:lnTo>
                  <a:lnTo>
                    <a:pt x="1884" y="984"/>
                  </a:lnTo>
                  <a:lnTo>
                    <a:pt x="1905" y="858"/>
                  </a:lnTo>
                  <a:lnTo>
                    <a:pt x="1946" y="774"/>
                  </a:lnTo>
                  <a:lnTo>
                    <a:pt x="1884" y="732"/>
                  </a:lnTo>
                  <a:lnTo>
                    <a:pt x="1758" y="732"/>
                  </a:lnTo>
                  <a:lnTo>
                    <a:pt x="1737" y="670"/>
                  </a:lnTo>
                  <a:lnTo>
                    <a:pt x="1779" y="544"/>
                  </a:lnTo>
                  <a:lnTo>
                    <a:pt x="1884" y="607"/>
                  </a:lnTo>
                  <a:lnTo>
                    <a:pt x="1967" y="544"/>
                  </a:lnTo>
                  <a:lnTo>
                    <a:pt x="1967" y="440"/>
                  </a:lnTo>
                  <a:lnTo>
                    <a:pt x="2009" y="335"/>
                  </a:lnTo>
                  <a:lnTo>
                    <a:pt x="2009" y="251"/>
                  </a:lnTo>
                  <a:lnTo>
                    <a:pt x="2072" y="230"/>
                  </a:lnTo>
                  <a:lnTo>
                    <a:pt x="2072" y="209"/>
                  </a:lnTo>
                  <a:lnTo>
                    <a:pt x="1967" y="147"/>
                  </a:lnTo>
                  <a:lnTo>
                    <a:pt x="1863" y="84"/>
                  </a:lnTo>
                  <a:lnTo>
                    <a:pt x="16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54"/>
            <p:cNvSpPr/>
            <p:nvPr/>
          </p:nvSpPr>
          <p:spPr>
            <a:xfrm>
              <a:off x="3762540" y="2773181"/>
              <a:ext cx="19445" cy="15956"/>
            </a:xfrm>
            <a:custGeom>
              <a:avLst/>
              <a:gdLst/>
              <a:ahLst/>
              <a:cxnLst/>
              <a:rect l="l" t="t" r="r" b="b"/>
              <a:pathLst>
                <a:path w="1633" h="1403" extrusionOk="0">
                  <a:moveTo>
                    <a:pt x="774" y="0"/>
                  </a:moveTo>
                  <a:lnTo>
                    <a:pt x="733" y="105"/>
                  </a:lnTo>
                  <a:lnTo>
                    <a:pt x="670" y="105"/>
                  </a:lnTo>
                  <a:lnTo>
                    <a:pt x="628" y="126"/>
                  </a:lnTo>
                  <a:lnTo>
                    <a:pt x="523" y="147"/>
                  </a:lnTo>
                  <a:lnTo>
                    <a:pt x="481" y="210"/>
                  </a:lnTo>
                  <a:lnTo>
                    <a:pt x="398" y="147"/>
                  </a:lnTo>
                  <a:lnTo>
                    <a:pt x="314" y="147"/>
                  </a:lnTo>
                  <a:lnTo>
                    <a:pt x="272" y="63"/>
                  </a:lnTo>
                  <a:lnTo>
                    <a:pt x="189" y="42"/>
                  </a:lnTo>
                  <a:lnTo>
                    <a:pt x="84" y="126"/>
                  </a:lnTo>
                  <a:lnTo>
                    <a:pt x="0" y="272"/>
                  </a:lnTo>
                  <a:lnTo>
                    <a:pt x="63" y="335"/>
                  </a:lnTo>
                  <a:lnTo>
                    <a:pt x="84" y="524"/>
                  </a:lnTo>
                  <a:lnTo>
                    <a:pt x="209" y="565"/>
                  </a:lnTo>
                  <a:lnTo>
                    <a:pt x="251" y="670"/>
                  </a:lnTo>
                  <a:lnTo>
                    <a:pt x="398" y="796"/>
                  </a:lnTo>
                  <a:lnTo>
                    <a:pt x="481" y="796"/>
                  </a:lnTo>
                  <a:lnTo>
                    <a:pt x="565" y="858"/>
                  </a:lnTo>
                  <a:lnTo>
                    <a:pt x="628" y="879"/>
                  </a:lnTo>
                  <a:lnTo>
                    <a:pt x="628" y="1047"/>
                  </a:lnTo>
                  <a:lnTo>
                    <a:pt x="774" y="1109"/>
                  </a:lnTo>
                  <a:lnTo>
                    <a:pt x="816" y="1068"/>
                  </a:lnTo>
                  <a:lnTo>
                    <a:pt x="900" y="1068"/>
                  </a:lnTo>
                  <a:lnTo>
                    <a:pt x="942" y="1109"/>
                  </a:lnTo>
                  <a:lnTo>
                    <a:pt x="1025" y="1151"/>
                  </a:lnTo>
                  <a:lnTo>
                    <a:pt x="1151" y="1298"/>
                  </a:lnTo>
                  <a:lnTo>
                    <a:pt x="1256" y="1319"/>
                  </a:lnTo>
                  <a:lnTo>
                    <a:pt x="1360" y="1402"/>
                  </a:lnTo>
                  <a:lnTo>
                    <a:pt x="1423" y="1361"/>
                  </a:lnTo>
                  <a:lnTo>
                    <a:pt x="1507" y="1361"/>
                  </a:lnTo>
                  <a:lnTo>
                    <a:pt x="1507" y="1298"/>
                  </a:lnTo>
                  <a:lnTo>
                    <a:pt x="1444" y="1256"/>
                  </a:lnTo>
                  <a:lnTo>
                    <a:pt x="1444" y="1172"/>
                  </a:lnTo>
                  <a:lnTo>
                    <a:pt x="1423" y="1109"/>
                  </a:lnTo>
                  <a:lnTo>
                    <a:pt x="1465" y="1047"/>
                  </a:lnTo>
                  <a:lnTo>
                    <a:pt x="1528" y="942"/>
                  </a:lnTo>
                  <a:lnTo>
                    <a:pt x="1549" y="942"/>
                  </a:lnTo>
                  <a:lnTo>
                    <a:pt x="1632" y="775"/>
                  </a:lnTo>
                  <a:lnTo>
                    <a:pt x="1549" y="670"/>
                  </a:lnTo>
                  <a:lnTo>
                    <a:pt x="1549" y="628"/>
                  </a:lnTo>
                  <a:lnTo>
                    <a:pt x="1465" y="440"/>
                  </a:lnTo>
                  <a:lnTo>
                    <a:pt x="1507" y="356"/>
                  </a:lnTo>
                  <a:lnTo>
                    <a:pt x="1507" y="335"/>
                  </a:lnTo>
                  <a:lnTo>
                    <a:pt x="1402" y="314"/>
                  </a:lnTo>
                  <a:lnTo>
                    <a:pt x="1402" y="231"/>
                  </a:lnTo>
                  <a:lnTo>
                    <a:pt x="1339" y="147"/>
                  </a:lnTo>
                  <a:lnTo>
                    <a:pt x="1193" y="147"/>
                  </a:lnTo>
                  <a:lnTo>
                    <a:pt x="1130" y="63"/>
                  </a:lnTo>
                  <a:lnTo>
                    <a:pt x="1025" y="63"/>
                  </a:lnTo>
                  <a:lnTo>
                    <a:pt x="9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54"/>
            <p:cNvSpPr/>
            <p:nvPr/>
          </p:nvSpPr>
          <p:spPr>
            <a:xfrm>
              <a:off x="3779484" y="2783894"/>
              <a:ext cx="4739" cy="6425"/>
            </a:xfrm>
            <a:custGeom>
              <a:avLst/>
              <a:gdLst/>
              <a:ahLst/>
              <a:cxnLst/>
              <a:rect l="l" t="t" r="r" b="b"/>
              <a:pathLst>
                <a:path w="398" h="565" extrusionOk="0">
                  <a:moveTo>
                    <a:pt x="105" y="0"/>
                  </a:moveTo>
                  <a:lnTo>
                    <a:pt x="42" y="105"/>
                  </a:lnTo>
                  <a:lnTo>
                    <a:pt x="0" y="167"/>
                  </a:lnTo>
                  <a:lnTo>
                    <a:pt x="21" y="230"/>
                  </a:lnTo>
                  <a:lnTo>
                    <a:pt x="21" y="314"/>
                  </a:lnTo>
                  <a:lnTo>
                    <a:pt x="84" y="356"/>
                  </a:lnTo>
                  <a:lnTo>
                    <a:pt x="84" y="419"/>
                  </a:lnTo>
                  <a:lnTo>
                    <a:pt x="105" y="419"/>
                  </a:lnTo>
                  <a:lnTo>
                    <a:pt x="146" y="523"/>
                  </a:lnTo>
                  <a:lnTo>
                    <a:pt x="314" y="565"/>
                  </a:lnTo>
                  <a:lnTo>
                    <a:pt x="398" y="544"/>
                  </a:lnTo>
                  <a:lnTo>
                    <a:pt x="398" y="356"/>
                  </a:lnTo>
                  <a:lnTo>
                    <a:pt x="335" y="314"/>
                  </a:lnTo>
                  <a:lnTo>
                    <a:pt x="314" y="16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3" name="Google Shape;6873;p54"/>
            <p:cNvSpPr/>
            <p:nvPr/>
          </p:nvSpPr>
          <p:spPr>
            <a:xfrm>
              <a:off x="3681319" y="2737017"/>
              <a:ext cx="27661" cy="34982"/>
            </a:xfrm>
            <a:custGeom>
              <a:avLst/>
              <a:gdLst/>
              <a:ahLst/>
              <a:cxnLst/>
              <a:rect l="l" t="t" r="r" b="b"/>
              <a:pathLst>
                <a:path w="2323" h="3076" extrusionOk="0">
                  <a:moveTo>
                    <a:pt x="1737" y="0"/>
                  </a:moveTo>
                  <a:lnTo>
                    <a:pt x="1779" y="84"/>
                  </a:lnTo>
                  <a:lnTo>
                    <a:pt x="1653" y="84"/>
                  </a:lnTo>
                  <a:lnTo>
                    <a:pt x="1674" y="209"/>
                  </a:lnTo>
                  <a:lnTo>
                    <a:pt x="1590" y="314"/>
                  </a:lnTo>
                  <a:lnTo>
                    <a:pt x="1590" y="230"/>
                  </a:lnTo>
                  <a:lnTo>
                    <a:pt x="1653" y="188"/>
                  </a:lnTo>
                  <a:lnTo>
                    <a:pt x="1590" y="84"/>
                  </a:lnTo>
                  <a:lnTo>
                    <a:pt x="1528" y="105"/>
                  </a:lnTo>
                  <a:lnTo>
                    <a:pt x="1569" y="167"/>
                  </a:lnTo>
                  <a:lnTo>
                    <a:pt x="1465" y="188"/>
                  </a:lnTo>
                  <a:lnTo>
                    <a:pt x="1423" y="147"/>
                  </a:lnTo>
                  <a:lnTo>
                    <a:pt x="1256" y="167"/>
                  </a:lnTo>
                  <a:lnTo>
                    <a:pt x="1256" y="230"/>
                  </a:lnTo>
                  <a:lnTo>
                    <a:pt x="1214" y="230"/>
                  </a:lnTo>
                  <a:lnTo>
                    <a:pt x="1172" y="356"/>
                  </a:lnTo>
                  <a:lnTo>
                    <a:pt x="1256" y="377"/>
                  </a:lnTo>
                  <a:lnTo>
                    <a:pt x="1235" y="419"/>
                  </a:lnTo>
                  <a:lnTo>
                    <a:pt x="1151" y="419"/>
                  </a:lnTo>
                  <a:lnTo>
                    <a:pt x="1151" y="481"/>
                  </a:lnTo>
                  <a:lnTo>
                    <a:pt x="1046" y="502"/>
                  </a:lnTo>
                  <a:lnTo>
                    <a:pt x="1067" y="586"/>
                  </a:lnTo>
                  <a:lnTo>
                    <a:pt x="1214" y="586"/>
                  </a:lnTo>
                  <a:lnTo>
                    <a:pt x="1172" y="607"/>
                  </a:lnTo>
                  <a:lnTo>
                    <a:pt x="1276" y="586"/>
                  </a:lnTo>
                  <a:lnTo>
                    <a:pt x="1360" y="586"/>
                  </a:lnTo>
                  <a:lnTo>
                    <a:pt x="1235" y="711"/>
                  </a:lnTo>
                  <a:lnTo>
                    <a:pt x="1046" y="795"/>
                  </a:lnTo>
                  <a:lnTo>
                    <a:pt x="1130" y="837"/>
                  </a:lnTo>
                  <a:lnTo>
                    <a:pt x="942" y="879"/>
                  </a:lnTo>
                  <a:lnTo>
                    <a:pt x="858" y="837"/>
                  </a:lnTo>
                  <a:lnTo>
                    <a:pt x="795" y="921"/>
                  </a:lnTo>
                  <a:lnTo>
                    <a:pt x="753" y="816"/>
                  </a:lnTo>
                  <a:lnTo>
                    <a:pt x="502" y="753"/>
                  </a:lnTo>
                  <a:lnTo>
                    <a:pt x="502" y="816"/>
                  </a:lnTo>
                  <a:lnTo>
                    <a:pt x="335" y="753"/>
                  </a:lnTo>
                  <a:lnTo>
                    <a:pt x="314" y="942"/>
                  </a:lnTo>
                  <a:lnTo>
                    <a:pt x="398" y="879"/>
                  </a:lnTo>
                  <a:lnTo>
                    <a:pt x="419" y="942"/>
                  </a:lnTo>
                  <a:lnTo>
                    <a:pt x="440" y="984"/>
                  </a:lnTo>
                  <a:lnTo>
                    <a:pt x="481" y="1088"/>
                  </a:lnTo>
                  <a:lnTo>
                    <a:pt x="419" y="1088"/>
                  </a:lnTo>
                  <a:lnTo>
                    <a:pt x="398" y="1025"/>
                  </a:lnTo>
                  <a:lnTo>
                    <a:pt x="272" y="1025"/>
                  </a:lnTo>
                  <a:lnTo>
                    <a:pt x="419" y="1130"/>
                  </a:lnTo>
                  <a:lnTo>
                    <a:pt x="544" y="1109"/>
                  </a:lnTo>
                  <a:lnTo>
                    <a:pt x="586" y="1214"/>
                  </a:lnTo>
                  <a:lnTo>
                    <a:pt x="440" y="1235"/>
                  </a:lnTo>
                  <a:lnTo>
                    <a:pt x="419" y="1276"/>
                  </a:lnTo>
                  <a:lnTo>
                    <a:pt x="440" y="1339"/>
                  </a:lnTo>
                  <a:lnTo>
                    <a:pt x="293" y="1360"/>
                  </a:lnTo>
                  <a:lnTo>
                    <a:pt x="335" y="1444"/>
                  </a:lnTo>
                  <a:lnTo>
                    <a:pt x="272" y="1465"/>
                  </a:lnTo>
                  <a:lnTo>
                    <a:pt x="377" y="1528"/>
                  </a:lnTo>
                  <a:lnTo>
                    <a:pt x="419" y="1507"/>
                  </a:lnTo>
                  <a:lnTo>
                    <a:pt x="398" y="1548"/>
                  </a:lnTo>
                  <a:lnTo>
                    <a:pt x="523" y="1528"/>
                  </a:lnTo>
                  <a:lnTo>
                    <a:pt x="544" y="1674"/>
                  </a:lnTo>
                  <a:lnTo>
                    <a:pt x="858" y="1674"/>
                  </a:lnTo>
                  <a:lnTo>
                    <a:pt x="753" y="1758"/>
                  </a:lnTo>
                  <a:lnTo>
                    <a:pt x="691" y="1737"/>
                  </a:lnTo>
                  <a:lnTo>
                    <a:pt x="586" y="1925"/>
                  </a:lnTo>
                  <a:lnTo>
                    <a:pt x="628" y="1925"/>
                  </a:lnTo>
                  <a:lnTo>
                    <a:pt x="523" y="2051"/>
                  </a:lnTo>
                  <a:lnTo>
                    <a:pt x="335" y="2176"/>
                  </a:lnTo>
                  <a:lnTo>
                    <a:pt x="419" y="2176"/>
                  </a:lnTo>
                  <a:lnTo>
                    <a:pt x="523" y="2134"/>
                  </a:lnTo>
                  <a:lnTo>
                    <a:pt x="586" y="2155"/>
                  </a:lnTo>
                  <a:lnTo>
                    <a:pt x="732" y="2155"/>
                  </a:lnTo>
                  <a:lnTo>
                    <a:pt x="816" y="2072"/>
                  </a:lnTo>
                  <a:lnTo>
                    <a:pt x="816" y="2092"/>
                  </a:lnTo>
                  <a:lnTo>
                    <a:pt x="942" y="2134"/>
                  </a:lnTo>
                  <a:lnTo>
                    <a:pt x="691" y="2176"/>
                  </a:lnTo>
                  <a:lnTo>
                    <a:pt x="502" y="2197"/>
                  </a:lnTo>
                  <a:lnTo>
                    <a:pt x="440" y="2281"/>
                  </a:lnTo>
                  <a:lnTo>
                    <a:pt x="314" y="2302"/>
                  </a:lnTo>
                  <a:lnTo>
                    <a:pt x="377" y="2364"/>
                  </a:lnTo>
                  <a:lnTo>
                    <a:pt x="335" y="2406"/>
                  </a:lnTo>
                  <a:lnTo>
                    <a:pt x="398" y="2448"/>
                  </a:lnTo>
                  <a:lnTo>
                    <a:pt x="293" y="2469"/>
                  </a:lnTo>
                  <a:lnTo>
                    <a:pt x="209" y="2385"/>
                  </a:lnTo>
                  <a:lnTo>
                    <a:pt x="188" y="2448"/>
                  </a:lnTo>
                  <a:lnTo>
                    <a:pt x="168" y="2406"/>
                  </a:lnTo>
                  <a:lnTo>
                    <a:pt x="0" y="2490"/>
                  </a:lnTo>
                  <a:lnTo>
                    <a:pt x="21" y="2511"/>
                  </a:lnTo>
                  <a:lnTo>
                    <a:pt x="398" y="2511"/>
                  </a:lnTo>
                  <a:lnTo>
                    <a:pt x="272" y="2595"/>
                  </a:lnTo>
                  <a:lnTo>
                    <a:pt x="105" y="2657"/>
                  </a:lnTo>
                  <a:lnTo>
                    <a:pt x="63" y="2762"/>
                  </a:lnTo>
                  <a:lnTo>
                    <a:pt x="168" y="2762"/>
                  </a:lnTo>
                  <a:lnTo>
                    <a:pt x="188" y="2825"/>
                  </a:lnTo>
                  <a:lnTo>
                    <a:pt x="440" y="2762"/>
                  </a:lnTo>
                  <a:lnTo>
                    <a:pt x="440" y="2762"/>
                  </a:lnTo>
                  <a:lnTo>
                    <a:pt x="230" y="2888"/>
                  </a:lnTo>
                  <a:lnTo>
                    <a:pt x="168" y="2929"/>
                  </a:lnTo>
                  <a:lnTo>
                    <a:pt x="314" y="2929"/>
                  </a:lnTo>
                  <a:lnTo>
                    <a:pt x="502" y="2825"/>
                  </a:lnTo>
                  <a:lnTo>
                    <a:pt x="481" y="2908"/>
                  </a:lnTo>
                  <a:lnTo>
                    <a:pt x="314" y="2992"/>
                  </a:lnTo>
                  <a:lnTo>
                    <a:pt x="419" y="2992"/>
                  </a:lnTo>
                  <a:lnTo>
                    <a:pt x="398" y="3034"/>
                  </a:lnTo>
                  <a:lnTo>
                    <a:pt x="398" y="3034"/>
                  </a:lnTo>
                  <a:lnTo>
                    <a:pt x="523" y="3013"/>
                  </a:lnTo>
                  <a:lnTo>
                    <a:pt x="607" y="3076"/>
                  </a:lnTo>
                  <a:lnTo>
                    <a:pt x="795" y="3034"/>
                  </a:lnTo>
                  <a:lnTo>
                    <a:pt x="963" y="2992"/>
                  </a:lnTo>
                  <a:lnTo>
                    <a:pt x="1130" y="2888"/>
                  </a:lnTo>
                  <a:lnTo>
                    <a:pt x="1067" y="2783"/>
                  </a:lnTo>
                  <a:lnTo>
                    <a:pt x="1172" y="2783"/>
                  </a:lnTo>
                  <a:lnTo>
                    <a:pt x="1151" y="2867"/>
                  </a:lnTo>
                  <a:lnTo>
                    <a:pt x="1256" y="2867"/>
                  </a:lnTo>
                  <a:lnTo>
                    <a:pt x="1360" y="2720"/>
                  </a:lnTo>
                  <a:lnTo>
                    <a:pt x="1444" y="2762"/>
                  </a:lnTo>
                  <a:lnTo>
                    <a:pt x="1465" y="2657"/>
                  </a:lnTo>
                  <a:lnTo>
                    <a:pt x="1800" y="2595"/>
                  </a:lnTo>
                  <a:lnTo>
                    <a:pt x="1841" y="2511"/>
                  </a:lnTo>
                  <a:lnTo>
                    <a:pt x="1862" y="2616"/>
                  </a:lnTo>
                  <a:lnTo>
                    <a:pt x="1946" y="2553"/>
                  </a:lnTo>
                  <a:lnTo>
                    <a:pt x="2009" y="2574"/>
                  </a:lnTo>
                  <a:lnTo>
                    <a:pt x="2176" y="2574"/>
                  </a:lnTo>
                  <a:lnTo>
                    <a:pt x="2072" y="2406"/>
                  </a:lnTo>
                  <a:lnTo>
                    <a:pt x="2155" y="2385"/>
                  </a:lnTo>
                  <a:lnTo>
                    <a:pt x="2218" y="2281"/>
                  </a:lnTo>
                  <a:lnTo>
                    <a:pt x="2218" y="2176"/>
                  </a:lnTo>
                  <a:lnTo>
                    <a:pt x="2302" y="2072"/>
                  </a:lnTo>
                  <a:lnTo>
                    <a:pt x="2323" y="1967"/>
                  </a:lnTo>
                  <a:lnTo>
                    <a:pt x="2302" y="1716"/>
                  </a:lnTo>
                  <a:lnTo>
                    <a:pt x="2218" y="1674"/>
                  </a:lnTo>
                  <a:lnTo>
                    <a:pt x="2302" y="1632"/>
                  </a:lnTo>
                  <a:lnTo>
                    <a:pt x="2302" y="1507"/>
                  </a:lnTo>
                  <a:lnTo>
                    <a:pt x="2218" y="1402"/>
                  </a:lnTo>
                  <a:lnTo>
                    <a:pt x="2260" y="1256"/>
                  </a:lnTo>
                  <a:lnTo>
                    <a:pt x="2176" y="1214"/>
                  </a:lnTo>
                  <a:lnTo>
                    <a:pt x="2197" y="1130"/>
                  </a:lnTo>
                  <a:lnTo>
                    <a:pt x="2281" y="1151"/>
                  </a:lnTo>
                  <a:lnTo>
                    <a:pt x="2281" y="1151"/>
                  </a:lnTo>
                  <a:lnTo>
                    <a:pt x="2155" y="1088"/>
                  </a:lnTo>
                  <a:lnTo>
                    <a:pt x="2072" y="1046"/>
                  </a:lnTo>
                  <a:lnTo>
                    <a:pt x="1967" y="837"/>
                  </a:lnTo>
                  <a:lnTo>
                    <a:pt x="1800" y="732"/>
                  </a:lnTo>
                  <a:lnTo>
                    <a:pt x="1737" y="795"/>
                  </a:lnTo>
                  <a:lnTo>
                    <a:pt x="1695" y="942"/>
                  </a:lnTo>
                  <a:lnTo>
                    <a:pt x="1632" y="984"/>
                  </a:lnTo>
                  <a:lnTo>
                    <a:pt x="1360" y="732"/>
                  </a:lnTo>
                  <a:lnTo>
                    <a:pt x="1486" y="502"/>
                  </a:lnTo>
                  <a:lnTo>
                    <a:pt x="1632" y="481"/>
                  </a:lnTo>
                  <a:lnTo>
                    <a:pt x="1653" y="377"/>
                  </a:lnTo>
                  <a:lnTo>
                    <a:pt x="1737" y="356"/>
                  </a:lnTo>
                  <a:lnTo>
                    <a:pt x="1779" y="272"/>
                  </a:lnTo>
                  <a:lnTo>
                    <a:pt x="1737" y="293"/>
                  </a:lnTo>
                  <a:lnTo>
                    <a:pt x="1737" y="293"/>
                  </a:lnTo>
                  <a:lnTo>
                    <a:pt x="1841" y="188"/>
                  </a:lnTo>
                  <a:lnTo>
                    <a:pt x="1946" y="147"/>
                  </a:lnTo>
                  <a:lnTo>
                    <a:pt x="1841" y="84"/>
                  </a:lnTo>
                  <a:lnTo>
                    <a:pt x="17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74" name="Google Shape;6874;p54"/>
            <p:cNvGrpSpPr/>
            <p:nvPr/>
          </p:nvGrpSpPr>
          <p:grpSpPr>
            <a:xfrm>
              <a:off x="3697513" y="2707266"/>
              <a:ext cx="59549" cy="79733"/>
              <a:chOff x="3586375" y="2281300"/>
              <a:chExt cx="125025" cy="175275"/>
            </a:xfrm>
          </p:grpSpPr>
          <p:sp>
            <p:nvSpPr>
              <p:cNvPr id="6875" name="Google Shape;6875;p54"/>
              <p:cNvSpPr/>
              <p:nvPr/>
            </p:nvSpPr>
            <p:spPr>
              <a:xfrm>
                <a:off x="3609900" y="2281300"/>
                <a:ext cx="101500" cy="175275"/>
              </a:xfrm>
              <a:custGeom>
                <a:avLst/>
                <a:gdLst/>
                <a:ahLst/>
                <a:cxnLst/>
                <a:rect l="l" t="t" r="r" b="b"/>
                <a:pathLst>
                  <a:path w="4060" h="7011" extrusionOk="0">
                    <a:moveTo>
                      <a:pt x="1340" y="1"/>
                    </a:moveTo>
                    <a:lnTo>
                      <a:pt x="1277" y="63"/>
                    </a:lnTo>
                    <a:lnTo>
                      <a:pt x="1235" y="42"/>
                    </a:lnTo>
                    <a:lnTo>
                      <a:pt x="1110" y="84"/>
                    </a:lnTo>
                    <a:lnTo>
                      <a:pt x="1026" y="84"/>
                    </a:lnTo>
                    <a:lnTo>
                      <a:pt x="921" y="105"/>
                    </a:lnTo>
                    <a:lnTo>
                      <a:pt x="859" y="105"/>
                    </a:lnTo>
                    <a:lnTo>
                      <a:pt x="838" y="168"/>
                    </a:lnTo>
                    <a:lnTo>
                      <a:pt x="838" y="105"/>
                    </a:lnTo>
                    <a:lnTo>
                      <a:pt x="796" y="84"/>
                    </a:lnTo>
                    <a:lnTo>
                      <a:pt x="712" y="168"/>
                    </a:lnTo>
                    <a:lnTo>
                      <a:pt x="733" y="105"/>
                    </a:lnTo>
                    <a:lnTo>
                      <a:pt x="608" y="42"/>
                    </a:lnTo>
                    <a:lnTo>
                      <a:pt x="587" y="105"/>
                    </a:lnTo>
                    <a:lnTo>
                      <a:pt x="524" y="168"/>
                    </a:lnTo>
                    <a:lnTo>
                      <a:pt x="545" y="231"/>
                    </a:lnTo>
                    <a:lnTo>
                      <a:pt x="524" y="231"/>
                    </a:lnTo>
                    <a:lnTo>
                      <a:pt x="524" y="314"/>
                    </a:lnTo>
                    <a:lnTo>
                      <a:pt x="419" y="356"/>
                    </a:lnTo>
                    <a:lnTo>
                      <a:pt x="482" y="419"/>
                    </a:lnTo>
                    <a:lnTo>
                      <a:pt x="440" y="503"/>
                    </a:lnTo>
                    <a:lnTo>
                      <a:pt x="398" y="503"/>
                    </a:lnTo>
                    <a:lnTo>
                      <a:pt x="503" y="607"/>
                    </a:lnTo>
                    <a:lnTo>
                      <a:pt x="545" y="670"/>
                    </a:lnTo>
                    <a:lnTo>
                      <a:pt x="419" y="607"/>
                    </a:lnTo>
                    <a:lnTo>
                      <a:pt x="398" y="670"/>
                    </a:lnTo>
                    <a:lnTo>
                      <a:pt x="315" y="587"/>
                    </a:lnTo>
                    <a:lnTo>
                      <a:pt x="294" y="628"/>
                    </a:lnTo>
                    <a:lnTo>
                      <a:pt x="315" y="691"/>
                    </a:lnTo>
                    <a:lnTo>
                      <a:pt x="294" y="733"/>
                    </a:lnTo>
                    <a:lnTo>
                      <a:pt x="273" y="628"/>
                    </a:lnTo>
                    <a:lnTo>
                      <a:pt x="210" y="733"/>
                    </a:lnTo>
                    <a:lnTo>
                      <a:pt x="273" y="796"/>
                    </a:lnTo>
                    <a:lnTo>
                      <a:pt x="210" y="817"/>
                    </a:lnTo>
                    <a:lnTo>
                      <a:pt x="294" y="900"/>
                    </a:lnTo>
                    <a:lnTo>
                      <a:pt x="336" y="900"/>
                    </a:lnTo>
                    <a:lnTo>
                      <a:pt x="294" y="942"/>
                    </a:lnTo>
                    <a:lnTo>
                      <a:pt x="210" y="900"/>
                    </a:lnTo>
                    <a:lnTo>
                      <a:pt x="210" y="1026"/>
                    </a:lnTo>
                    <a:lnTo>
                      <a:pt x="210" y="1047"/>
                    </a:lnTo>
                    <a:lnTo>
                      <a:pt x="377" y="1026"/>
                    </a:lnTo>
                    <a:lnTo>
                      <a:pt x="273" y="1089"/>
                    </a:lnTo>
                    <a:lnTo>
                      <a:pt x="273" y="1110"/>
                    </a:lnTo>
                    <a:lnTo>
                      <a:pt x="294" y="1131"/>
                    </a:lnTo>
                    <a:lnTo>
                      <a:pt x="377" y="1110"/>
                    </a:lnTo>
                    <a:lnTo>
                      <a:pt x="336" y="1131"/>
                    </a:lnTo>
                    <a:lnTo>
                      <a:pt x="398" y="1151"/>
                    </a:lnTo>
                    <a:lnTo>
                      <a:pt x="398" y="1151"/>
                    </a:lnTo>
                    <a:lnTo>
                      <a:pt x="315" y="1131"/>
                    </a:lnTo>
                    <a:lnTo>
                      <a:pt x="294" y="1151"/>
                    </a:lnTo>
                    <a:lnTo>
                      <a:pt x="294" y="1214"/>
                    </a:lnTo>
                    <a:lnTo>
                      <a:pt x="315" y="1235"/>
                    </a:lnTo>
                    <a:lnTo>
                      <a:pt x="273" y="1256"/>
                    </a:lnTo>
                    <a:lnTo>
                      <a:pt x="231" y="1319"/>
                    </a:lnTo>
                    <a:lnTo>
                      <a:pt x="294" y="1319"/>
                    </a:lnTo>
                    <a:lnTo>
                      <a:pt x="294" y="1361"/>
                    </a:lnTo>
                    <a:lnTo>
                      <a:pt x="210" y="1340"/>
                    </a:lnTo>
                    <a:lnTo>
                      <a:pt x="189" y="1403"/>
                    </a:lnTo>
                    <a:lnTo>
                      <a:pt x="210" y="1444"/>
                    </a:lnTo>
                    <a:lnTo>
                      <a:pt x="189" y="1465"/>
                    </a:lnTo>
                    <a:lnTo>
                      <a:pt x="168" y="1528"/>
                    </a:lnTo>
                    <a:lnTo>
                      <a:pt x="63" y="1528"/>
                    </a:lnTo>
                    <a:lnTo>
                      <a:pt x="1" y="1549"/>
                    </a:lnTo>
                    <a:lnTo>
                      <a:pt x="63" y="1570"/>
                    </a:lnTo>
                    <a:lnTo>
                      <a:pt x="126" y="1570"/>
                    </a:lnTo>
                    <a:lnTo>
                      <a:pt x="189" y="1612"/>
                    </a:lnTo>
                    <a:lnTo>
                      <a:pt x="168" y="1633"/>
                    </a:lnTo>
                    <a:lnTo>
                      <a:pt x="105" y="1633"/>
                    </a:lnTo>
                    <a:lnTo>
                      <a:pt x="189" y="1716"/>
                    </a:lnTo>
                    <a:lnTo>
                      <a:pt x="210" y="1716"/>
                    </a:lnTo>
                    <a:lnTo>
                      <a:pt x="273" y="1737"/>
                    </a:lnTo>
                    <a:lnTo>
                      <a:pt x="503" y="1507"/>
                    </a:lnTo>
                    <a:lnTo>
                      <a:pt x="482" y="1570"/>
                    </a:lnTo>
                    <a:lnTo>
                      <a:pt x="503" y="1612"/>
                    </a:lnTo>
                    <a:lnTo>
                      <a:pt x="419" y="1633"/>
                    </a:lnTo>
                    <a:lnTo>
                      <a:pt x="377" y="1758"/>
                    </a:lnTo>
                    <a:lnTo>
                      <a:pt x="377" y="1779"/>
                    </a:lnTo>
                    <a:lnTo>
                      <a:pt x="315" y="1947"/>
                    </a:lnTo>
                    <a:lnTo>
                      <a:pt x="336" y="1947"/>
                    </a:lnTo>
                    <a:lnTo>
                      <a:pt x="294" y="2135"/>
                    </a:lnTo>
                    <a:lnTo>
                      <a:pt x="294" y="2239"/>
                    </a:lnTo>
                    <a:lnTo>
                      <a:pt x="231" y="2281"/>
                    </a:lnTo>
                    <a:lnTo>
                      <a:pt x="294" y="2323"/>
                    </a:lnTo>
                    <a:lnTo>
                      <a:pt x="315" y="2302"/>
                    </a:lnTo>
                    <a:lnTo>
                      <a:pt x="231" y="2449"/>
                    </a:lnTo>
                    <a:lnTo>
                      <a:pt x="231" y="2595"/>
                    </a:lnTo>
                    <a:lnTo>
                      <a:pt x="189" y="2658"/>
                    </a:lnTo>
                    <a:lnTo>
                      <a:pt x="189" y="2700"/>
                    </a:lnTo>
                    <a:lnTo>
                      <a:pt x="315" y="2700"/>
                    </a:lnTo>
                    <a:lnTo>
                      <a:pt x="294" y="2595"/>
                    </a:lnTo>
                    <a:lnTo>
                      <a:pt x="336" y="2491"/>
                    </a:lnTo>
                    <a:lnTo>
                      <a:pt x="336" y="2407"/>
                    </a:lnTo>
                    <a:lnTo>
                      <a:pt x="398" y="2323"/>
                    </a:lnTo>
                    <a:lnTo>
                      <a:pt x="336" y="2135"/>
                    </a:lnTo>
                    <a:lnTo>
                      <a:pt x="398" y="2135"/>
                    </a:lnTo>
                    <a:lnTo>
                      <a:pt x="545" y="1947"/>
                    </a:lnTo>
                    <a:lnTo>
                      <a:pt x="440" y="2135"/>
                    </a:lnTo>
                    <a:lnTo>
                      <a:pt x="419" y="2239"/>
                    </a:lnTo>
                    <a:lnTo>
                      <a:pt x="482" y="2260"/>
                    </a:lnTo>
                    <a:lnTo>
                      <a:pt x="482" y="2198"/>
                    </a:lnTo>
                    <a:lnTo>
                      <a:pt x="545" y="2135"/>
                    </a:lnTo>
                    <a:lnTo>
                      <a:pt x="587" y="2260"/>
                    </a:lnTo>
                    <a:lnTo>
                      <a:pt x="628" y="2135"/>
                    </a:lnTo>
                    <a:lnTo>
                      <a:pt x="628" y="2030"/>
                    </a:lnTo>
                    <a:lnTo>
                      <a:pt x="691" y="1988"/>
                    </a:lnTo>
                    <a:lnTo>
                      <a:pt x="649" y="2135"/>
                    </a:lnTo>
                    <a:lnTo>
                      <a:pt x="754" y="2198"/>
                    </a:lnTo>
                    <a:lnTo>
                      <a:pt x="649" y="2177"/>
                    </a:lnTo>
                    <a:lnTo>
                      <a:pt x="628" y="2323"/>
                    </a:lnTo>
                    <a:lnTo>
                      <a:pt x="649" y="2449"/>
                    </a:lnTo>
                    <a:lnTo>
                      <a:pt x="712" y="2470"/>
                    </a:lnTo>
                    <a:lnTo>
                      <a:pt x="754" y="2574"/>
                    </a:lnTo>
                    <a:lnTo>
                      <a:pt x="649" y="2658"/>
                    </a:lnTo>
                    <a:lnTo>
                      <a:pt x="587" y="2909"/>
                    </a:lnTo>
                    <a:lnTo>
                      <a:pt x="587" y="3014"/>
                    </a:lnTo>
                    <a:lnTo>
                      <a:pt x="503" y="2972"/>
                    </a:lnTo>
                    <a:lnTo>
                      <a:pt x="503" y="3097"/>
                    </a:lnTo>
                    <a:lnTo>
                      <a:pt x="628" y="3244"/>
                    </a:lnTo>
                    <a:lnTo>
                      <a:pt x="587" y="3097"/>
                    </a:lnTo>
                    <a:lnTo>
                      <a:pt x="649" y="3076"/>
                    </a:lnTo>
                    <a:lnTo>
                      <a:pt x="859" y="3223"/>
                    </a:lnTo>
                    <a:lnTo>
                      <a:pt x="859" y="3097"/>
                    </a:lnTo>
                    <a:lnTo>
                      <a:pt x="796" y="3035"/>
                    </a:lnTo>
                    <a:lnTo>
                      <a:pt x="838" y="3014"/>
                    </a:lnTo>
                    <a:lnTo>
                      <a:pt x="1005" y="3118"/>
                    </a:lnTo>
                    <a:lnTo>
                      <a:pt x="1131" y="3118"/>
                    </a:lnTo>
                    <a:lnTo>
                      <a:pt x="1131" y="3076"/>
                    </a:lnTo>
                    <a:lnTo>
                      <a:pt x="1235" y="3076"/>
                    </a:lnTo>
                    <a:lnTo>
                      <a:pt x="1256" y="2972"/>
                    </a:lnTo>
                    <a:lnTo>
                      <a:pt x="1549" y="2993"/>
                    </a:lnTo>
                    <a:lnTo>
                      <a:pt x="1361" y="3014"/>
                    </a:lnTo>
                    <a:lnTo>
                      <a:pt x="1235" y="3348"/>
                    </a:lnTo>
                    <a:lnTo>
                      <a:pt x="1382" y="3620"/>
                    </a:lnTo>
                    <a:lnTo>
                      <a:pt x="1444" y="3558"/>
                    </a:lnTo>
                    <a:lnTo>
                      <a:pt x="1444" y="3704"/>
                    </a:lnTo>
                    <a:lnTo>
                      <a:pt x="1549" y="3600"/>
                    </a:lnTo>
                    <a:lnTo>
                      <a:pt x="1654" y="3600"/>
                    </a:lnTo>
                    <a:lnTo>
                      <a:pt x="1633" y="3746"/>
                    </a:lnTo>
                    <a:lnTo>
                      <a:pt x="1654" y="3767"/>
                    </a:lnTo>
                    <a:lnTo>
                      <a:pt x="1549" y="3851"/>
                    </a:lnTo>
                    <a:lnTo>
                      <a:pt x="1570" y="4018"/>
                    </a:lnTo>
                    <a:lnTo>
                      <a:pt x="1528" y="4123"/>
                    </a:lnTo>
                    <a:lnTo>
                      <a:pt x="1570" y="4227"/>
                    </a:lnTo>
                    <a:lnTo>
                      <a:pt x="1654" y="4290"/>
                    </a:lnTo>
                    <a:lnTo>
                      <a:pt x="1737" y="4290"/>
                    </a:lnTo>
                    <a:lnTo>
                      <a:pt x="1675" y="4332"/>
                    </a:lnTo>
                    <a:lnTo>
                      <a:pt x="1591" y="4332"/>
                    </a:lnTo>
                    <a:lnTo>
                      <a:pt x="1549" y="4248"/>
                    </a:lnTo>
                    <a:lnTo>
                      <a:pt x="1465" y="4269"/>
                    </a:lnTo>
                    <a:lnTo>
                      <a:pt x="1528" y="4353"/>
                    </a:lnTo>
                    <a:lnTo>
                      <a:pt x="1591" y="4395"/>
                    </a:lnTo>
                    <a:lnTo>
                      <a:pt x="1486" y="4374"/>
                    </a:lnTo>
                    <a:lnTo>
                      <a:pt x="1424" y="4290"/>
                    </a:lnTo>
                    <a:lnTo>
                      <a:pt x="1235" y="4353"/>
                    </a:lnTo>
                    <a:lnTo>
                      <a:pt x="1152" y="4353"/>
                    </a:lnTo>
                    <a:lnTo>
                      <a:pt x="963" y="4436"/>
                    </a:lnTo>
                    <a:lnTo>
                      <a:pt x="859" y="4583"/>
                    </a:lnTo>
                    <a:lnTo>
                      <a:pt x="733" y="4667"/>
                    </a:lnTo>
                    <a:lnTo>
                      <a:pt x="691" y="4750"/>
                    </a:lnTo>
                    <a:lnTo>
                      <a:pt x="817" y="4750"/>
                    </a:lnTo>
                    <a:lnTo>
                      <a:pt x="817" y="4688"/>
                    </a:lnTo>
                    <a:lnTo>
                      <a:pt x="1026" y="4646"/>
                    </a:lnTo>
                    <a:lnTo>
                      <a:pt x="1005" y="4750"/>
                    </a:lnTo>
                    <a:lnTo>
                      <a:pt x="1068" y="4813"/>
                    </a:lnTo>
                    <a:lnTo>
                      <a:pt x="1005" y="4876"/>
                    </a:lnTo>
                    <a:lnTo>
                      <a:pt x="1026" y="4960"/>
                    </a:lnTo>
                    <a:lnTo>
                      <a:pt x="1068" y="4960"/>
                    </a:lnTo>
                    <a:lnTo>
                      <a:pt x="942" y="5190"/>
                    </a:lnTo>
                    <a:lnTo>
                      <a:pt x="859" y="5232"/>
                    </a:lnTo>
                    <a:lnTo>
                      <a:pt x="754" y="5294"/>
                    </a:lnTo>
                    <a:lnTo>
                      <a:pt x="733" y="5294"/>
                    </a:lnTo>
                    <a:lnTo>
                      <a:pt x="608" y="5378"/>
                    </a:lnTo>
                    <a:lnTo>
                      <a:pt x="524" y="5378"/>
                    </a:lnTo>
                    <a:lnTo>
                      <a:pt x="398" y="5483"/>
                    </a:lnTo>
                    <a:lnTo>
                      <a:pt x="503" y="5483"/>
                    </a:lnTo>
                    <a:lnTo>
                      <a:pt x="503" y="5545"/>
                    </a:lnTo>
                    <a:lnTo>
                      <a:pt x="419" y="5608"/>
                    </a:lnTo>
                    <a:lnTo>
                      <a:pt x="545" y="5629"/>
                    </a:lnTo>
                    <a:lnTo>
                      <a:pt x="524" y="5650"/>
                    </a:lnTo>
                    <a:lnTo>
                      <a:pt x="587" y="5692"/>
                    </a:lnTo>
                    <a:lnTo>
                      <a:pt x="649" y="5650"/>
                    </a:lnTo>
                    <a:lnTo>
                      <a:pt x="754" y="5608"/>
                    </a:lnTo>
                    <a:lnTo>
                      <a:pt x="900" y="5545"/>
                    </a:lnTo>
                    <a:lnTo>
                      <a:pt x="921" y="5629"/>
                    </a:lnTo>
                    <a:lnTo>
                      <a:pt x="1026" y="5650"/>
                    </a:lnTo>
                    <a:lnTo>
                      <a:pt x="942" y="5692"/>
                    </a:lnTo>
                    <a:lnTo>
                      <a:pt x="921" y="5734"/>
                    </a:lnTo>
                    <a:lnTo>
                      <a:pt x="1068" y="5734"/>
                    </a:lnTo>
                    <a:lnTo>
                      <a:pt x="1068" y="5713"/>
                    </a:lnTo>
                    <a:lnTo>
                      <a:pt x="1152" y="5692"/>
                    </a:lnTo>
                    <a:lnTo>
                      <a:pt x="1256" y="5796"/>
                    </a:lnTo>
                    <a:lnTo>
                      <a:pt x="1319" y="5859"/>
                    </a:lnTo>
                    <a:lnTo>
                      <a:pt x="1486" y="5859"/>
                    </a:lnTo>
                    <a:lnTo>
                      <a:pt x="1549" y="5796"/>
                    </a:lnTo>
                    <a:lnTo>
                      <a:pt x="1633" y="5755"/>
                    </a:lnTo>
                    <a:lnTo>
                      <a:pt x="1758" y="5713"/>
                    </a:lnTo>
                    <a:lnTo>
                      <a:pt x="1800" y="5650"/>
                    </a:lnTo>
                    <a:lnTo>
                      <a:pt x="1905" y="5608"/>
                    </a:lnTo>
                    <a:lnTo>
                      <a:pt x="1758" y="5755"/>
                    </a:lnTo>
                    <a:lnTo>
                      <a:pt x="1633" y="5901"/>
                    </a:lnTo>
                    <a:lnTo>
                      <a:pt x="1633" y="6048"/>
                    </a:lnTo>
                    <a:lnTo>
                      <a:pt x="1528" y="6048"/>
                    </a:lnTo>
                    <a:lnTo>
                      <a:pt x="1444" y="6068"/>
                    </a:lnTo>
                    <a:lnTo>
                      <a:pt x="1361" y="6027"/>
                    </a:lnTo>
                    <a:lnTo>
                      <a:pt x="1131" y="6006"/>
                    </a:lnTo>
                    <a:lnTo>
                      <a:pt x="963" y="6048"/>
                    </a:lnTo>
                    <a:lnTo>
                      <a:pt x="963" y="6131"/>
                    </a:lnTo>
                    <a:lnTo>
                      <a:pt x="900" y="6215"/>
                    </a:lnTo>
                    <a:lnTo>
                      <a:pt x="796" y="6215"/>
                    </a:lnTo>
                    <a:lnTo>
                      <a:pt x="796" y="6382"/>
                    </a:lnTo>
                    <a:lnTo>
                      <a:pt x="691" y="6487"/>
                    </a:lnTo>
                    <a:lnTo>
                      <a:pt x="649" y="6550"/>
                    </a:lnTo>
                    <a:lnTo>
                      <a:pt x="545" y="6550"/>
                    </a:lnTo>
                    <a:lnTo>
                      <a:pt x="524" y="6675"/>
                    </a:lnTo>
                    <a:lnTo>
                      <a:pt x="482" y="6675"/>
                    </a:lnTo>
                    <a:lnTo>
                      <a:pt x="440" y="6738"/>
                    </a:lnTo>
                    <a:lnTo>
                      <a:pt x="315" y="6843"/>
                    </a:lnTo>
                    <a:lnTo>
                      <a:pt x="231" y="6801"/>
                    </a:lnTo>
                    <a:lnTo>
                      <a:pt x="168" y="6864"/>
                    </a:lnTo>
                    <a:lnTo>
                      <a:pt x="168" y="6968"/>
                    </a:lnTo>
                    <a:lnTo>
                      <a:pt x="273" y="6968"/>
                    </a:lnTo>
                    <a:lnTo>
                      <a:pt x="273" y="6885"/>
                    </a:lnTo>
                    <a:lnTo>
                      <a:pt x="377" y="6905"/>
                    </a:lnTo>
                    <a:lnTo>
                      <a:pt x="419" y="7010"/>
                    </a:lnTo>
                    <a:lnTo>
                      <a:pt x="503" y="6968"/>
                    </a:lnTo>
                    <a:lnTo>
                      <a:pt x="482" y="6905"/>
                    </a:lnTo>
                    <a:lnTo>
                      <a:pt x="524" y="6843"/>
                    </a:lnTo>
                    <a:lnTo>
                      <a:pt x="545" y="6864"/>
                    </a:lnTo>
                    <a:lnTo>
                      <a:pt x="628" y="6801"/>
                    </a:lnTo>
                    <a:lnTo>
                      <a:pt x="649" y="6801"/>
                    </a:lnTo>
                    <a:lnTo>
                      <a:pt x="712" y="6696"/>
                    </a:lnTo>
                    <a:lnTo>
                      <a:pt x="817" y="6759"/>
                    </a:lnTo>
                    <a:lnTo>
                      <a:pt x="900" y="6696"/>
                    </a:lnTo>
                    <a:lnTo>
                      <a:pt x="963" y="6738"/>
                    </a:lnTo>
                    <a:lnTo>
                      <a:pt x="1005" y="6696"/>
                    </a:lnTo>
                    <a:lnTo>
                      <a:pt x="1047" y="6759"/>
                    </a:lnTo>
                    <a:lnTo>
                      <a:pt x="1110" y="6759"/>
                    </a:lnTo>
                    <a:lnTo>
                      <a:pt x="1172" y="6801"/>
                    </a:lnTo>
                    <a:lnTo>
                      <a:pt x="1277" y="6801"/>
                    </a:lnTo>
                    <a:lnTo>
                      <a:pt x="1256" y="6759"/>
                    </a:lnTo>
                    <a:lnTo>
                      <a:pt x="1340" y="6738"/>
                    </a:lnTo>
                    <a:lnTo>
                      <a:pt x="1361" y="6654"/>
                    </a:lnTo>
                    <a:lnTo>
                      <a:pt x="1340" y="6571"/>
                    </a:lnTo>
                    <a:lnTo>
                      <a:pt x="1382" y="6487"/>
                    </a:lnTo>
                    <a:lnTo>
                      <a:pt x="1444" y="6487"/>
                    </a:lnTo>
                    <a:lnTo>
                      <a:pt x="1465" y="6445"/>
                    </a:lnTo>
                    <a:lnTo>
                      <a:pt x="1675" y="6424"/>
                    </a:lnTo>
                    <a:lnTo>
                      <a:pt x="1779" y="6424"/>
                    </a:lnTo>
                    <a:lnTo>
                      <a:pt x="1905" y="6487"/>
                    </a:lnTo>
                    <a:lnTo>
                      <a:pt x="2093" y="6487"/>
                    </a:lnTo>
                    <a:lnTo>
                      <a:pt x="2177" y="6529"/>
                    </a:lnTo>
                    <a:lnTo>
                      <a:pt x="2198" y="6445"/>
                    </a:lnTo>
                    <a:lnTo>
                      <a:pt x="2323" y="6361"/>
                    </a:lnTo>
                    <a:lnTo>
                      <a:pt x="2407" y="6382"/>
                    </a:lnTo>
                    <a:lnTo>
                      <a:pt x="2512" y="6320"/>
                    </a:lnTo>
                    <a:lnTo>
                      <a:pt x="2616" y="6340"/>
                    </a:lnTo>
                    <a:lnTo>
                      <a:pt x="2637" y="6320"/>
                    </a:lnTo>
                    <a:lnTo>
                      <a:pt x="2721" y="6278"/>
                    </a:lnTo>
                    <a:lnTo>
                      <a:pt x="2721" y="6320"/>
                    </a:lnTo>
                    <a:lnTo>
                      <a:pt x="2804" y="6361"/>
                    </a:lnTo>
                    <a:lnTo>
                      <a:pt x="2888" y="6320"/>
                    </a:lnTo>
                    <a:lnTo>
                      <a:pt x="3056" y="6320"/>
                    </a:lnTo>
                    <a:lnTo>
                      <a:pt x="3202" y="6278"/>
                    </a:lnTo>
                    <a:lnTo>
                      <a:pt x="3307" y="6320"/>
                    </a:lnTo>
                    <a:lnTo>
                      <a:pt x="3349" y="6340"/>
                    </a:lnTo>
                    <a:lnTo>
                      <a:pt x="3453" y="6257"/>
                    </a:lnTo>
                    <a:lnTo>
                      <a:pt x="3537" y="6236"/>
                    </a:lnTo>
                    <a:lnTo>
                      <a:pt x="3621" y="6152"/>
                    </a:lnTo>
                    <a:lnTo>
                      <a:pt x="3683" y="6152"/>
                    </a:lnTo>
                    <a:lnTo>
                      <a:pt x="3746" y="6173"/>
                    </a:lnTo>
                    <a:lnTo>
                      <a:pt x="3725" y="6110"/>
                    </a:lnTo>
                    <a:lnTo>
                      <a:pt x="3851" y="6027"/>
                    </a:lnTo>
                    <a:lnTo>
                      <a:pt x="3955" y="6006"/>
                    </a:lnTo>
                    <a:lnTo>
                      <a:pt x="3955" y="5922"/>
                    </a:lnTo>
                    <a:lnTo>
                      <a:pt x="3934" y="5859"/>
                    </a:lnTo>
                    <a:lnTo>
                      <a:pt x="3955" y="5796"/>
                    </a:lnTo>
                    <a:lnTo>
                      <a:pt x="3788" y="5796"/>
                    </a:lnTo>
                    <a:lnTo>
                      <a:pt x="3683" y="5838"/>
                    </a:lnTo>
                    <a:lnTo>
                      <a:pt x="3641" y="5838"/>
                    </a:lnTo>
                    <a:lnTo>
                      <a:pt x="3537" y="5817"/>
                    </a:lnTo>
                    <a:lnTo>
                      <a:pt x="3474" y="5796"/>
                    </a:lnTo>
                    <a:lnTo>
                      <a:pt x="3537" y="5755"/>
                    </a:lnTo>
                    <a:lnTo>
                      <a:pt x="3558" y="5755"/>
                    </a:lnTo>
                    <a:lnTo>
                      <a:pt x="3558" y="5734"/>
                    </a:lnTo>
                    <a:lnTo>
                      <a:pt x="3474" y="5713"/>
                    </a:lnTo>
                    <a:lnTo>
                      <a:pt x="3411" y="5734"/>
                    </a:lnTo>
                    <a:lnTo>
                      <a:pt x="3516" y="5650"/>
                    </a:lnTo>
                    <a:lnTo>
                      <a:pt x="3579" y="5692"/>
                    </a:lnTo>
                    <a:lnTo>
                      <a:pt x="3662" y="5629"/>
                    </a:lnTo>
                    <a:lnTo>
                      <a:pt x="3641" y="5545"/>
                    </a:lnTo>
                    <a:lnTo>
                      <a:pt x="3558" y="5545"/>
                    </a:lnTo>
                    <a:lnTo>
                      <a:pt x="3621" y="5504"/>
                    </a:lnTo>
                    <a:lnTo>
                      <a:pt x="3662" y="5441"/>
                    </a:lnTo>
                    <a:lnTo>
                      <a:pt x="3725" y="5504"/>
                    </a:lnTo>
                    <a:lnTo>
                      <a:pt x="3788" y="5441"/>
                    </a:lnTo>
                    <a:lnTo>
                      <a:pt x="3851" y="5399"/>
                    </a:lnTo>
                    <a:lnTo>
                      <a:pt x="3788" y="5378"/>
                    </a:lnTo>
                    <a:lnTo>
                      <a:pt x="3830" y="5336"/>
                    </a:lnTo>
                    <a:lnTo>
                      <a:pt x="3725" y="5336"/>
                    </a:lnTo>
                    <a:lnTo>
                      <a:pt x="3767" y="5273"/>
                    </a:lnTo>
                    <a:lnTo>
                      <a:pt x="3830" y="5294"/>
                    </a:lnTo>
                    <a:lnTo>
                      <a:pt x="3851" y="5315"/>
                    </a:lnTo>
                    <a:lnTo>
                      <a:pt x="3893" y="5232"/>
                    </a:lnTo>
                    <a:lnTo>
                      <a:pt x="3976" y="5211"/>
                    </a:lnTo>
                    <a:lnTo>
                      <a:pt x="3976" y="5064"/>
                    </a:lnTo>
                    <a:lnTo>
                      <a:pt x="4060" y="4897"/>
                    </a:lnTo>
                    <a:lnTo>
                      <a:pt x="3997" y="4813"/>
                    </a:lnTo>
                    <a:lnTo>
                      <a:pt x="3976" y="4688"/>
                    </a:lnTo>
                    <a:lnTo>
                      <a:pt x="3767" y="4541"/>
                    </a:lnTo>
                    <a:lnTo>
                      <a:pt x="3349" y="4541"/>
                    </a:lnTo>
                    <a:lnTo>
                      <a:pt x="3328" y="4667"/>
                    </a:lnTo>
                    <a:lnTo>
                      <a:pt x="3307" y="4708"/>
                    </a:lnTo>
                    <a:lnTo>
                      <a:pt x="3202" y="4646"/>
                    </a:lnTo>
                    <a:lnTo>
                      <a:pt x="3097" y="4604"/>
                    </a:lnTo>
                    <a:lnTo>
                      <a:pt x="3265" y="4436"/>
                    </a:lnTo>
                    <a:lnTo>
                      <a:pt x="3265" y="4332"/>
                    </a:lnTo>
                    <a:lnTo>
                      <a:pt x="3139" y="4123"/>
                    </a:lnTo>
                    <a:lnTo>
                      <a:pt x="3097" y="4123"/>
                    </a:lnTo>
                    <a:lnTo>
                      <a:pt x="2951" y="4039"/>
                    </a:lnTo>
                    <a:lnTo>
                      <a:pt x="2909" y="3955"/>
                    </a:lnTo>
                    <a:lnTo>
                      <a:pt x="2846" y="3976"/>
                    </a:lnTo>
                    <a:lnTo>
                      <a:pt x="2825" y="3976"/>
                    </a:lnTo>
                    <a:lnTo>
                      <a:pt x="2742" y="3955"/>
                    </a:lnTo>
                    <a:lnTo>
                      <a:pt x="2825" y="3955"/>
                    </a:lnTo>
                    <a:lnTo>
                      <a:pt x="2930" y="3934"/>
                    </a:lnTo>
                    <a:lnTo>
                      <a:pt x="2993" y="3955"/>
                    </a:lnTo>
                    <a:lnTo>
                      <a:pt x="3014" y="4018"/>
                    </a:lnTo>
                    <a:lnTo>
                      <a:pt x="3139" y="4018"/>
                    </a:lnTo>
                    <a:lnTo>
                      <a:pt x="2993" y="3830"/>
                    </a:lnTo>
                    <a:lnTo>
                      <a:pt x="2909" y="3725"/>
                    </a:lnTo>
                    <a:lnTo>
                      <a:pt x="2951" y="3641"/>
                    </a:lnTo>
                    <a:lnTo>
                      <a:pt x="2993" y="3641"/>
                    </a:lnTo>
                    <a:lnTo>
                      <a:pt x="2909" y="3600"/>
                    </a:lnTo>
                    <a:lnTo>
                      <a:pt x="2888" y="3537"/>
                    </a:lnTo>
                    <a:lnTo>
                      <a:pt x="2846" y="3537"/>
                    </a:lnTo>
                    <a:lnTo>
                      <a:pt x="2784" y="3348"/>
                    </a:lnTo>
                    <a:lnTo>
                      <a:pt x="2616" y="3307"/>
                    </a:lnTo>
                    <a:lnTo>
                      <a:pt x="2428" y="3244"/>
                    </a:lnTo>
                    <a:lnTo>
                      <a:pt x="2428" y="3181"/>
                    </a:lnTo>
                    <a:lnTo>
                      <a:pt x="2386" y="3139"/>
                    </a:lnTo>
                    <a:lnTo>
                      <a:pt x="2323" y="2930"/>
                    </a:lnTo>
                    <a:lnTo>
                      <a:pt x="2260" y="2825"/>
                    </a:lnTo>
                    <a:lnTo>
                      <a:pt x="2198" y="2574"/>
                    </a:lnTo>
                    <a:lnTo>
                      <a:pt x="2156" y="2470"/>
                    </a:lnTo>
                    <a:lnTo>
                      <a:pt x="2093" y="2470"/>
                    </a:lnTo>
                    <a:lnTo>
                      <a:pt x="1947" y="2239"/>
                    </a:lnTo>
                    <a:lnTo>
                      <a:pt x="1842" y="2198"/>
                    </a:lnTo>
                    <a:lnTo>
                      <a:pt x="1758" y="2156"/>
                    </a:lnTo>
                    <a:lnTo>
                      <a:pt x="1654" y="2093"/>
                    </a:lnTo>
                    <a:lnTo>
                      <a:pt x="1591" y="2156"/>
                    </a:lnTo>
                    <a:lnTo>
                      <a:pt x="1486" y="2198"/>
                    </a:lnTo>
                    <a:lnTo>
                      <a:pt x="1361" y="2177"/>
                    </a:lnTo>
                    <a:lnTo>
                      <a:pt x="1277" y="2177"/>
                    </a:lnTo>
                    <a:lnTo>
                      <a:pt x="1172" y="2156"/>
                    </a:lnTo>
                    <a:lnTo>
                      <a:pt x="1152" y="2072"/>
                    </a:lnTo>
                    <a:lnTo>
                      <a:pt x="1152" y="2072"/>
                    </a:lnTo>
                    <a:lnTo>
                      <a:pt x="1214" y="2093"/>
                    </a:lnTo>
                    <a:lnTo>
                      <a:pt x="1340" y="2135"/>
                    </a:lnTo>
                    <a:lnTo>
                      <a:pt x="1465" y="2093"/>
                    </a:lnTo>
                    <a:lnTo>
                      <a:pt x="1486" y="1988"/>
                    </a:lnTo>
                    <a:lnTo>
                      <a:pt x="1591" y="1988"/>
                    </a:lnTo>
                    <a:lnTo>
                      <a:pt x="1696" y="1926"/>
                    </a:lnTo>
                    <a:lnTo>
                      <a:pt x="1591" y="1884"/>
                    </a:lnTo>
                    <a:lnTo>
                      <a:pt x="1591" y="1800"/>
                    </a:lnTo>
                    <a:lnTo>
                      <a:pt x="1549" y="1779"/>
                    </a:lnTo>
                    <a:lnTo>
                      <a:pt x="1424" y="1863"/>
                    </a:lnTo>
                    <a:lnTo>
                      <a:pt x="1382" y="1842"/>
                    </a:lnTo>
                    <a:lnTo>
                      <a:pt x="1486" y="1758"/>
                    </a:lnTo>
                    <a:lnTo>
                      <a:pt x="1633" y="1758"/>
                    </a:lnTo>
                    <a:lnTo>
                      <a:pt x="1696" y="1716"/>
                    </a:lnTo>
                    <a:lnTo>
                      <a:pt x="1696" y="1633"/>
                    </a:lnTo>
                    <a:lnTo>
                      <a:pt x="1758" y="1612"/>
                    </a:lnTo>
                    <a:lnTo>
                      <a:pt x="1842" y="1444"/>
                    </a:lnTo>
                    <a:lnTo>
                      <a:pt x="1884" y="1403"/>
                    </a:lnTo>
                    <a:lnTo>
                      <a:pt x="1884" y="1340"/>
                    </a:lnTo>
                    <a:lnTo>
                      <a:pt x="1947" y="1235"/>
                    </a:lnTo>
                    <a:lnTo>
                      <a:pt x="1905" y="1214"/>
                    </a:lnTo>
                    <a:lnTo>
                      <a:pt x="1968" y="1047"/>
                    </a:lnTo>
                    <a:lnTo>
                      <a:pt x="2072" y="984"/>
                    </a:lnTo>
                    <a:lnTo>
                      <a:pt x="2072" y="900"/>
                    </a:lnTo>
                    <a:lnTo>
                      <a:pt x="1905" y="754"/>
                    </a:lnTo>
                    <a:lnTo>
                      <a:pt x="1884" y="796"/>
                    </a:lnTo>
                    <a:lnTo>
                      <a:pt x="1675" y="796"/>
                    </a:lnTo>
                    <a:lnTo>
                      <a:pt x="1528" y="754"/>
                    </a:lnTo>
                    <a:lnTo>
                      <a:pt x="1486" y="817"/>
                    </a:lnTo>
                    <a:lnTo>
                      <a:pt x="1424" y="817"/>
                    </a:lnTo>
                    <a:lnTo>
                      <a:pt x="1340" y="754"/>
                    </a:lnTo>
                    <a:lnTo>
                      <a:pt x="1256" y="796"/>
                    </a:lnTo>
                    <a:lnTo>
                      <a:pt x="1256" y="817"/>
                    </a:lnTo>
                    <a:lnTo>
                      <a:pt x="1172" y="838"/>
                    </a:lnTo>
                    <a:lnTo>
                      <a:pt x="1068" y="900"/>
                    </a:lnTo>
                    <a:lnTo>
                      <a:pt x="1047" y="900"/>
                    </a:lnTo>
                    <a:lnTo>
                      <a:pt x="963" y="942"/>
                    </a:lnTo>
                    <a:lnTo>
                      <a:pt x="942" y="921"/>
                    </a:lnTo>
                    <a:lnTo>
                      <a:pt x="1047" y="817"/>
                    </a:lnTo>
                    <a:lnTo>
                      <a:pt x="1131" y="691"/>
                    </a:lnTo>
                    <a:lnTo>
                      <a:pt x="1131" y="691"/>
                    </a:lnTo>
                    <a:lnTo>
                      <a:pt x="1068" y="712"/>
                    </a:lnTo>
                    <a:lnTo>
                      <a:pt x="963" y="691"/>
                    </a:lnTo>
                    <a:lnTo>
                      <a:pt x="1026" y="670"/>
                    </a:lnTo>
                    <a:lnTo>
                      <a:pt x="1047" y="587"/>
                    </a:lnTo>
                    <a:lnTo>
                      <a:pt x="1277" y="419"/>
                    </a:lnTo>
                    <a:lnTo>
                      <a:pt x="1340" y="294"/>
                    </a:lnTo>
                    <a:lnTo>
                      <a:pt x="1424" y="273"/>
                    </a:lnTo>
                    <a:lnTo>
                      <a:pt x="1444" y="168"/>
                    </a:lnTo>
                    <a:lnTo>
                      <a:pt x="1424" y="147"/>
                    </a:lnTo>
                    <a:lnTo>
                      <a:pt x="1465" y="63"/>
                    </a:lnTo>
                    <a:lnTo>
                      <a:pt x="144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6" name="Google Shape;6876;p54"/>
              <p:cNvSpPr/>
              <p:nvPr/>
            </p:nvSpPr>
            <p:spPr>
              <a:xfrm>
                <a:off x="3586375" y="2350350"/>
                <a:ext cx="31925" cy="25125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005" extrusionOk="0">
                    <a:moveTo>
                      <a:pt x="732" y="1"/>
                    </a:moveTo>
                    <a:lnTo>
                      <a:pt x="628" y="63"/>
                    </a:lnTo>
                    <a:lnTo>
                      <a:pt x="544" y="63"/>
                    </a:lnTo>
                    <a:lnTo>
                      <a:pt x="523" y="126"/>
                    </a:lnTo>
                    <a:lnTo>
                      <a:pt x="419" y="126"/>
                    </a:lnTo>
                    <a:lnTo>
                      <a:pt x="377" y="210"/>
                    </a:lnTo>
                    <a:lnTo>
                      <a:pt x="293" y="231"/>
                    </a:lnTo>
                    <a:lnTo>
                      <a:pt x="272" y="335"/>
                    </a:lnTo>
                    <a:lnTo>
                      <a:pt x="126" y="356"/>
                    </a:lnTo>
                    <a:lnTo>
                      <a:pt x="0" y="586"/>
                    </a:lnTo>
                    <a:lnTo>
                      <a:pt x="272" y="838"/>
                    </a:lnTo>
                    <a:lnTo>
                      <a:pt x="335" y="796"/>
                    </a:lnTo>
                    <a:lnTo>
                      <a:pt x="377" y="649"/>
                    </a:lnTo>
                    <a:lnTo>
                      <a:pt x="440" y="586"/>
                    </a:lnTo>
                    <a:lnTo>
                      <a:pt x="607" y="691"/>
                    </a:lnTo>
                    <a:lnTo>
                      <a:pt x="712" y="900"/>
                    </a:lnTo>
                    <a:lnTo>
                      <a:pt x="795" y="942"/>
                    </a:lnTo>
                    <a:lnTo>
                      <a:pt x="921" y="1005"/>
                    </a:lnTo>
                    <a:lnTo>
                      <a:pt x="942" y="1005"/>
                    </a:lnTo>
                    <a:lnTo>
                      <a:pt x="942" y="942"/>
                    </a:lnTo>
                    <a:lnTo>
                      <a:pt x="1004" y="942"/>
                    </a:lnTo>
                    <a:lnTo>
                      <a:pt x="1067" y="858"/>
                    </a:lnTo>
                    <a:lnTo>
                      <a:pt x="1067" y="775"/>
                    </a:lnTo>
                    <a:lnTo>
                      <a:pt x="1214" y="796"/>
                    </a:lnTo>
                    <a:lnTo>
                      <a:pt x="1235" y="691"/>
                    </a:lnTo>
                    <a:lnTo>
                      <a:pt x="1151" y="691"/>
                    </a:lnTo>
                    <a:lnTo>
                      <a:pt x="1172" y="586"/>
                    </a:lnTo>
                    <a:lnTo>
                      <a:pt x="1151" y="545"/>
                    </a:lnTo>
                    <a:lnTo>
                      <a:pt x="1214" y="524"/>
                    </a:lnTo>
                    <a:lnTo>
                      <a:pt x="1277" y="733"/>
                    </a:lnTo>
                    <a:lnTo>
                      <a:pt x="1235" y="461"/>
                    </a:lnTo>
                    <a:lnTo>
                      <a:pt x="1109" y="461"/>
                    </a:lnTo>
                    <a:lnTo>
                      <a:pt x="1172" y="419"/>
                    </a:lnTo>
                    <a:lnTo>
                      <a:pt x="1004" y="147"/>
                    </a:lnTo>
                    <a:lnTo>
                      <a:pt x="1004" y="42"/>
                    </a:lnTo>
                    <a:lnTo>
                      <a:pt x="921" y="21"/>
                    </a:lnTo>
                    <a:lnTo>
                      <a:pt x="73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877" name="Google Shape;6877;p54"/>
            <p:cNvSpPr/>
            <p:nvPr/>
          </p:nvSpPr>
          <p:spPr>
            <a:xfrm>
              <a:off x="4037841" y="3224817"/>
              <a:ext cx="52333" cy="93527"/>
            </a:xfrm>
            <a:custGeom>
              <a:avLst/>
              <a:gdLst/>
              <a:ahLst/>
              <a:cxnLst/>
              <a:rect l="l" t="t" r="r" b="b"/>
              <a:pathLst>
                <a:path w="4395" h="8224" extrusionOk="0">
                  <a:moveTo>
                    <a:pt x="3914" y="1"/>
                  </a:moveTo>
                  <a:lnTo>
                    <a:pt x="3746" y="168"/>
                  </a:lnTo>
                  <a:lnTo>
                    <a:pt x="3809" y="252"/>
                  </a:lnTo>
                  <a:lnTo>
                    <a:pt x="3704" y="293"/>
                  </a:lnTo>
                  <a:lnTo>
                    <a:pt x="3600" y="252"/>
                  </a:lnTo>
                  <a:lnTo>
                    <a:pt x="3537" y="252"/>
                  </a:lnTo>
                  <a:lnTo>
                    <a:pt x="3621" y="377"/>
                  </a:lnTo>
                  <a:lnTo>
                    <a:pt x="3621" y="419"/>
                  </a:lnTo>
                  <a:lnTo>
                    <a:pt x="3704" y="503"/>
                  </a:lnTo>
                  <a:lnTo>
                    <a:pt x="3704" y="524"/>
                  </a:lnTo>
                  <a:lnTo>
                    <a:pt x="3600" y="670"/>
                  </a:lnTo>
                  <a:lnTo>
                    <a:pt x="3600" y="817"/>
                  </a:lnTo>
                  <a:lnTo>
                    <a:pt x="3516" y="921"/>
                  </a:lnTo>
                  <a:lnTo>
                    <a:pt x="3432" y="900"/>
                  </a:lnTo>
                  <a:lnTo>
                    <a:pt x="3328" y="1026"/>
                  </a:lnTo>
                  <a:lnTo>
                    <a:pt x="3328" y="1109"/>
                  </a:lnTo>
                  <a:lnTo>
                    <a:pt x="3244" y="1151"/>
                  </a:lnTo>
                  <a:lnTo>
                    <a:pt x="3181" y="1130"/>
                  </a:lnTo>
                  <a:lnTo>
                    <a:pt x="3181" y="1005"/>
                  </a:lnTo>
                  <a:lnTo>
                    <a:pt x="3118" y="984"/>
                  </a:lnTo>
                  <a:lnTo>
                    <a:pt x="3035" y="1047"/>
                  </a:lnTo>
                  <a:lnTo>
                    <a:pt x="3035" y="1193"/>
                  </a:lnTo>
                  <a:lnTo>
                    <a:pt x="3139" y="1298"/>
                  </a:lnTo>
                  <a:lnTo>
                    <a:pt x="3181" y="1340"/>
                  </a:lnTo>
                  <a:lnTo>
                    <a:pt x="3139" y="1402"/>
                  </a:lnTo>
                  <a:lnTo>
                    <a:pt x="3077" y="1361"/>
                  </a:lnTo>
                  <a:lnTo>
                    <a:pt x="2930" y="1402"/>
                  </a:lnTo>
                  <a:lnTo>
                    <a:pt x="2993" y="1507"/>
                  </a:lnTo>
                  <a:lnTo>
                    <a:pt x="3098" y="1549"/>
                  </a:lnTo>
                  <a:lnTo>
                    <a:pt x="3098" y="1612"/>
                  </a:lnTo>
                  <a:lnTo>
                    <a:pt x="3077" y="1674"/>
                  </a:lnTo>
                  <a:lnTo>
                    <a:pt x="2993" y="1612"/>
                  </a:lnTo>
                  <a:lnTo>
                    <a:pt x="2909" y="1633"/>
                  </a:lnTo>
                  <a:lnTo>
                    <a:pt x="2888" y="1716"/>
                  </a:lnTo>
                  <a:lnTo>
                    <a:pt x="2721" y="1842"/>
                  </a:lnTo>
                  <a:lnTo>
                    <a:pt x="2721" y="1716"/>
                  </a:lnTo>
                  <a:lnTo>
                    <a:pt x="2763" y="1674"/>
                  </a:lnTo>
                  <a:lnTo>
                    <a:pt x="2721" y="1612"/>
                  </a:lnTo>
                  <a:lnTo>
                    <a:pt x="2616" y="1716"/>
                  </a:lnTo>
                  <a:lnTo>
                    <a:pt x="2679" y="1758"/>
                  </a:lnTo>
                  <a:lnTo>
                    <a:pt x="2658" y="1821"/>
                  </a:lnTo>
                  <a:lnTo>
                    <a:pt x="2512" y="1884"/>
                  </a:lnTo>
                  <a:lnTo>
                    <a:pt x="2574" y="1988"/>
                  </a:lnTo>
                  <a:lnTo>
                    <a:pt x="2658" y="2030"/>
                  </a:lnTo>
                  <a:lnTo>
                    <a:pt x="2658" y="2072"/>
                  </a:lnTo>
                  <a:lnTo>
                    <a:pt x="2574" y="2093"/>
                  </a:lnTo>
                  <a:lnTo>
                    <a:pt x="2470" y="2156"/>
                  </a:lnTo>
                  <a:lnTo>
                    <a:pt x="2470" y="2072"/>
                  </a:lnTo>
                  <a:lnTo>
                    <a:pt x="2407" y="2072"/>
                  </a:lnTo>
                  <a:lnTo>
                    <a:pt x="2470" y="1967"/>
                  </a:lnTo>
                  <a:lnTo>
                    <a:pt x="2407" y="1946"/>
                  </a:lnTo>
                  <a:lnTo>
                    <a:pt x="2198" y="2135"/>
                  </a:lnTo>
                  <a:lnTo>
                    <a:pt x="2177" y="2281"/>
                  </a:lnTo>
                  <a:lnTo>
                    <a:pt x="2198" y="2365"/>
                  </a:lnTo>
                  <a:lnTo>
                    <a:pt x="2156" y="2407"/>
                  </a:lnTo>
                  <a:lnTo>
                    <a:pt x="2093" y="2386"/>
                  </a:lnTo>
                  <a:lnTo>
                    <a:pt x="2051" y="2365"/>
                  </a:lnTo>
                  <a:lnTo>
                    <a:pt x="2051" y="2197"/>
                  </a:lnTo>
                  <a:lnTo>
                    <a:pt x="1989" y="2197"/>
                  </a:lnTo>
                  <a:lnTo>
                    <a:pt x="1863" y="2344"/>
                  </a:lnTo>
                  <a:lnTo>
                    <a:pt x="1717" y="2239"/>
                  </a:lnTo>
                  <a:lnTo>
                    <a:pt x="1675" y="2281"/>
                  </a:lnTo>
                  <a:lnTo>
                    <a:pt x="1633" y="2281"/>
                  </a:lnTo>
                  <a:lnTo>
                    <a:pt x="1654" y="2449"/>
                  </a:lnTo>
                  <a:lnTo>
                    <a:pt x="1612" y="2449"/>
                  </a:lnTo>
                  <a:lnTo>
                    <a:pt x="1549" y="2469"/>
                  </a:lnTo>
                  <a:lnTo>
                    <a:pt x="1549" y="2365"/>
                  </a:lnTo>
                  <a:lnTo>
                    <a:pt x="1507" y="2344"/>
                  </a:lnTo>
                  <a:lnTo>
                    <a:pt x="1445" y="2449"/>
                  </a:lnTo>
                  <a:lnTo>
                    <a:pt x="1403" y="2344"/>
                  </a:lnTo>
                  <a:lnTo>
                    <a:pt x="1152" y="2553"/>
                  </a:lnTo>
                  <a:lnTo>
                    <a:pt x="1110" y="2553"/>
                  </a:lnTo>
                  <a:lnTo>
                    <a:pt x="1047" y="2511"/>
                  </a:lnTo>
                  <a:lnTo>
                    <a:pt x="921" y="2511"/>
                  </a:lnTo>
                  <a:lnTo>
                    <a:pt x="880" y="2595"/>
                  </a:lnTo>
                  <a:lnTo>
                    <a:pt x="901" y="2783"/>
                  </a:lnTo>
                  <a:lnTo>
                    <a:pt x="733" y="3034"/>
                  </a:lnTo>
                  <a:lnTo>
                    <a:pt x="733" y="3097"/>
                  </a:lnTo>
                  <a:lnTo>
                    <a:pt x="587" y="3244"/>
                  </a:lnTo>
                  <a:lnTo>
                    <a:pt x="587" y="3327"/>
                  </a:lnTo>
                  <a:lnTo>
                    <a:pt x="670" y="3411"/>
                  </a:lnTo>
                  <a:lnTo>
                    <a:pt x="587" y="3516"/>
                  </a:lnTo>
                  <a:lnTo>
                    <a:pt x="629" y="3704"/>
                  </a:lnTo>
                  <a:lnTo>
                    <a:pt x="629" y="3830"/>
                  </a:lnTo>
                  <a:lnTo>
                    <a:pt x="796" y="4143"/>
                  </a:lnTo>
                  <a:lnTo>
                    <a:pt x="796" y="4227"/>
                  </a:lnTo>
                  <a:lnTo>
                    <a:pt x="880" y="4332"/>
                  </a:lnTo>
                  <a:lnTo>
                    <a:pt x="880" y="4374"/>
                  </a:lnTo>
                  <a:lnTo>
                    <a:pt x="796" y="4457"/>
                  </a:lnTo>
                  <a:lnTo>
                    <a:pt x="817" y="4541"/>
                  </a:lnTo>
                  <a:lnTo>
                    <a:pt x="775" y="4792"/>
                  </a:lnTo>
                  <a:lnTo>
                    <a:pt x="670" y="4876"/>
                  </a:lnTo>
                  <a:lnTo>
                    <a:pt x="629" y="5022"/>
                  </a:lnTo>
                  <a:lnTo>
                    <a:pt x="566" y="5064"/>
                  </a:lnTo>
                  <a:lnTo>
                    <a:pt x="524" y="5127"/>
                  </a:lnTo>
                  <a:lnTo>
                    <a:pt x="419" y="5231"/>
                  </a:lnTo>
                  <a:lnTo>
                    <a:pt x="419" y="5441"/>
                  </a:lnTo>
                  <a:lnTo>
                    <a:pt x="357" y="5524"/>
                  </a:lnTo>
                  <a:lnTo>
                    <a:pt x="168" y="5545"/>
                  </a:lnTo>
                  <a:lnTo>
                    <a:pt x="147" y="5608"/>
                  </a:lnTo>
                  <a:lnTo>
                    <a:pt x="147" y="5796"/>
                  </a:lnTo>
                  <a:lnTo>
                    <a:pt x="43" y="5943"/>
                  </a:lnTo>
                  <a:lnTo>
                    <a:pt x="43" y="6068"/>
                  </a:lnTo>
                  <a:lnTo>
                    <a:pt x="1" y="6173"/>
                  </a:lnTo>
                  <a:lnTo>
                    <a:pt x="43" y="6236"/>
                  </a:lnTo>
                  <a:lnTo>
                    <a:pt x="43" y="6424"/>
                  </a:lnTo>
                  <a:lnTo>
                    <a:pt x="189" y="6591"/>
                  </a:lnTo>
                  <a:lnTo>
                    <a:pt x="168" y="6738"/>
                  </a:lnTo>
                  <a:lnTo>
                    <a:pt x="189" y="6843"/>
                  </a:lnTo>
                  <a:lnTo>
                    <a:pt x="273" y="6863"/>
                  </a:lnTo>
                  <a:lnTo>
                    <a:pt x="294" y="6863"/>
                  </a:lnTo>
                  <a:lnTo>
                    <a:pt x="273" y="6884"/>
                  </a:lnTo>
                  <a:lnTo>
                    <a:pt x="147" y="6905"/>
                  </a:lnTo>
                  <a:lnTo>
                    <a:pt x="147" y="7052"/>
                  </a:lnTo>
                  <a:lnTo>
                    <a:pt x="168" y="7219"/>
                  </a:lnTo>
                  <a:lnTo>
                    <a:pt x="147" y="7470"/>
                  </a:lnTo>
                  <a:lnTo>
                    <a:pt x="189" y="7512"/>
                  </a:lnTo>
                  <a:lnTo>
                    <a:pt x="189" y="7596"/>
                  </a:lnTo>
                  <a:lnTo>
                    <a:pt x="273" y="7638"/>
                  </a:lnTo>
                  <a:lnTo>
                    <a:pt x="357" y="7742"/>
                  </a:lnTo>
                  <a:lnTo>
                    <a:pt x="398" y="7784"/>
                  </a:lnTo>
                  <a:lnTo>
                    <a:pt x="461" y="7847"/>
                  </a:lnTo>
                  <a:lnTo>
                    <a:pt x="524" y="7951"/>
                  </a:lnTo>
                  <a:lnTo>
                    <a:pt x="608" y="7931"/>
                  </a:lnTo>
                  <a:lnTo>
                    <a:pt x="629" y="7951"/>
                  </a:lnTo>
                  <a:lnTo>
                    <a:pt x="733" y="7993"/>
                  </a:lnTo>
                  <a:lnTo>
                    <a:pt x="817" y="8119"/>
                  </a:lnTo>
                  <a:lnTo>
                    <a:pt x="901" y="8140"/>
                  </a:lnTo>
                  <a:lnTo>
                    <a:pt x="901" y="8161"/>
                  </a:lnTo>
                  <a:lnTo>
                    <a:pt x="921" y="8223"/>
                  </a:lnTo>
                  <a:lnTo>
                    <a:pt x="1005" y="8161"/>
                  </a:lnTo>
                  <a:lnTo>
                    <a:pt x="1131" y="8161"/>
                  </a:lnTo>
                  <a:lnTo>
                    <a:pt x="1256" y="8098"/>
                  </a:lnTo>
                  <a:lnTo>
                    <a:pt x="1361" y="7951"/>
                  </a:lnTo>
                  <a:lnTo>
                    <a:pt x="1737" y="7931"/>
                  </a:lnTo>
                  <a:lnTo>
                    <a:pt x="1842" y="7951"/>
                  </a:lnTo>
                  <a:lnTo>
                    <a:pt x="2030" y="7889"/>
                  </a:lnTo>
                  <a:lnTo>
                    <a:pt x="2093" y="7784"/>
                  </a:lnTo>
                  <a:lnTo>
                    <a:pt x="2177" y="7742"/>
                  </a:lnTo>
                  <a:lnTo>
                    <a:pt x="2240" y="7596"/>
                  </a:lnTo>
                  <a:lnTo>
                    <a:pt x="2344" y="7428"/>
                  </a:lnTo>
                  <a:lnTo>
                    <a:pt x="2344" y="7324"/>
                  </a:lnTo>
                  <a:lnTo>
                    <a:pt x="2449" y="7261"/>
                  </a:lnTo>
                  <a:lnTo>
                    <a:pt x="2449" y="7094"/>
                  </a:lnTo>
                  <a:lnTo>
                    <a:pt x="2407" y="7073"/>
                  </a:lnTo>
                  <a:lnTo>
                    <a:pt x="2491" y="6989"/>
                  </a:lnTo>
                  <a:lnTo>
                    <a:pt x="2554" y="6801"/>
                  </a:lnTo>
                  <a:lnTo>
                    <a:pt x="2512" y="6780"/>
                  </a:lnTo>
                  <a:lnTo>
                    <a:pt x="2574" y="6780"/>
                  </a:lnTo>
                  <a:lnTo>
                    <a:pt x="2679" y="6591"/>
                  </a:lnTo>
                  <a:lnTo>
                    <a:pt x="2763" y="6236"/>
                  </a:lnTo>
                  <a:lnTo>
                    <a:pt x="2805" y="6027"/>
                  </a:lnTo>
                  <a:lnTo>
                    <a:pt x="2909" y="5922"/>
                  </a:lnTo>
                  <a:lnTo>
                    <a:pt x="2972" y="5692"/>
                  </a:lnTo>
                  <a:lnTo>
                    <a:pt x="3118" y="5420"/>
                  </a:lnTo>
                  <a:lnTo>
                    <a:pt x="3286" y="4959"/>
                  </a:lnTo>
                  <a:lnTo>
                    <a:pt x="3390" y="4792"/>
                  </a:lnTo>
                  <a:lnTo>
                    <a:pt x="3390" y="4583"/>
                  </a:lnTo>
                  <a:lnTo>
                    <a:pt x="3495" y="4374"/>
                  </a:lnTo>
                  <a:lnTo>
                    <a:pt x="3516" y="4269"/>
                  </a:lnTo>
                  <a:lnTo>
                    <a:pt x="3642" y="4060"/>
                  </a:lnTo>
                  <a:lnTo>
                    <a:pt x="3704" y="3746"/>
                  </a:lnTo>
                  <a:lnTo>
                    <a:pt x="3746" y="3516"/>
                  </a:lnTo>
                  <a:lnTo>
                    <a:pt x="3809" y="3453"/>
                  </a:lnTo>
                  <a:lnTo>
                    <a:pt x="3830" y="3286"/>
                  </a:lnTo>
                  <a:lnTo>
                    <a:pt x="3809" y="3202"/>
                  </a:lnTo>
                  <a:lnTo>
                    <a:pt x="3830" y="3076"/>
                  </a:lnTo>
                  <a:lnTo>
                    <a:pt x="3934" y="2888"/>
                  </a:lnTo>
                  <a:lnTo>
                    <a:pt x="3934" y="2804"/>
                  </a:lnTo>
                  <a:lnTo>
                    <a:pt x="4018" y="2700"/>
                  </a:lnTo>
                  <a:lnTo>
                    <a:pt x="3976" y="2574"/>
                  </a:lnTo>
                  <a:lnTo>
                    <a:pt x="3934" y="2511"/>
                  </a:lnTo>
                  <a:lnTo>
                    <a:pt x="3976" y="2449"/>
                  </a:lnTo>
                  <a:lnTo>
                    <a:pt x="3976" y="2281"/>
                  </a:lnTo>
                  <a:lnTo>
                    <a:pt x="3934" y="2260"/>
                  </a:lnTo>
                  <a:lnTo>
                    <a:pt x="3934" y="2135"/>
                  </a:lnTo>
                  <a:lnTo>
                    <a:pt x="4018" y="2072"/>
                  </a:lnTo>
                  <a:lnTo>
                    <a:pt x="4060" y="2135"/>
                  </a:lnTo>
                  <a:lnTo>
                    <a:pt x="4081" y="2260"/>
                  </a:lnTo>
                  <a:lnTo>
                    <a:pt x="4186" y="2386"/>
                  </a:lnTo>
                  <a:lnTo>
                    <a:pt x="4269" y="2386"/>
                  </a:lnTo>
                  <a:lnTo>
                    <a:pt x="4290" y="2302"/>
                  </a:lnTo>
                  <a:lnTo>
                    <a:pt x="4332" y="2239"/>
                  </a:lnTo>
                  <a:lnTo>
                    <a:pt x="4353" y="2177"/>
                  </a:lnTo>
                  <a:lnTo>
                    <a:pt x="4353" y="2072"/>
                  </a:lnTo>
                  <a:lnTo>
                    <a:pt x="4395" y="2051"/>
                  </a:lnTo>
                  <a:lnTo>
                    <a:pt x="4374" y="1925"/>
                  </a:lnTo>
                  <a:lnTo>
                    <a:pt x="4269" y="1779"/>
                  </a:lnTo>
                  <a:lnTo>
                    <a:pt x="4248" y="1674"/>
                  </a:lnTo>
                  <a:lnTo>
                    <a:pt x="4269" y="1633"/>
                  </a:lnTo>
                  <a:lnTo>
                    <a:pt x="4269" y="1507"/>
                  </a:lnTo>
                  <a:lnTo>
                    <a:pt x="4248" y="1340"/>
                  </a:lnTo>
                  <a:lnTo>
                    <a:pt x="4269" y="1256"/>
                  </a:lnTo>
                  <a:lnTo>
                    <a:pt x="4269" y="984"/>
                  </a:lnTo>
                  <a:lnTo>
                    <a:pt x="4186" y="879"/>
                  </a:lnTo>
                  <a:lnTo>
                    <a:pt x="4186" y="607"/>
                  </a:lnTo>
                  <a:lnTo>
                    <a:pt x="4144" y="524"/>
                  </a:lnTo>
                  <a:lnTo>
                    <a:pt x="4081" y="524"/>
                  </a:lnTo>
                  <a:lnTo>
                    <a:pt x="3976" y="398"/>
                  </a:lnTo>
                  <a:lnTo>
                    <a:pt x="3976" y="293"/>
                  </a:lnTo>
                  <a:lnTo>
                    <a:pt x="3872" y="252"/>
                  </a:lnTo>
                  <a:lnTo>
                    <a:pt x="3934" y="147"/>
                  </a:lnTo>
                  <a:lnTo>
                    <a:pt x="39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78" name="Google Shape;6878;p54"/>
            <p:cNvGrpSpPr/>
            <p:nvPr/>
          </p:nvGrpSpPr>
          <p:grpSpPr>
            <a:xfrm>
              <a:off x="4513224" y="3221724"/>
              <a:ext cx="274563" cy="280321"/>
              <a:chOff x="5298975" y="3412225"/>
              <a:chExt cx="576450" cy="616225"/>
            </a:xfrm>
          </p:grpSpPr>
          <p:sp>
            <p:nvSpPr>
              <p:cNvPr id="6879" name="Google Shape;6879;p54"/>
              <p:cNvSpPr/>
              <p:nvPr/>
            </p:nvSpPr>
            <p:spPr>
              <a:xfrm>
                <a:off x="5298975" y="3412225"/>
                <a:ext cx="576450" cy="515275"/>
              </a:xfrm>
              <a:custGeom>
                <a:avLst/>
                <a:gdLst/>
                <a:ahLst/>
                <a:cxnLst/>
                <a:rect l="l" t="t" r="r" b="b"/>
                <a:pathLst>
                  <a:path w="23058" h="20611" extrusionOk="0">
                    <a:moveTo>
                      <a:pt x="18015" y="1"/>
                    </a:moveTo>
                    <a:lnTo>
                      <a:pt x="17890" y="42"/>
                    </a:lnTo>
                    <a:lnTo>
                      <a:pt x="17806" y="147"/>
                    </a:lnTo>
                    <a:lnTo>
                      <a:pt x="17806" y="335"/>
                    </a:lnTo>
                    <a:lnTo>
                      <a:pt x="17764" y="524"/>
                    </a:lnTo>
                    <a:lnTo>
                      <a:pt x="17764" y="565"/>
                    </a:lnTo>
                    <a:lnTo>
                      <a:pt x="17722" y="670"/>
                    </a:lnTo>
                    <a:lnTo>
                      <a:pt x="17660" y="670"/>
                    </a:lnTo>
                    <a:lnTo>
                      <a:pt x="17597" y="858"/>
                    </a:lnTo>
                    <a:lnTo>
                      <a:pt x="17492" y="1005"/>
                    </a:lnTo>
                    <a:lnTo>
                      <a:pt x="17576" y="1089"/>
                    </a:lnTo>
                    <a:lnTo>
                      <a:pt x="17681" y="1172"/>
                    </a:lnTo>
                    <a:lnTo>
                      <a:pt x="17618" y="1214"/>
                    </a:lnTo>
                    <a:lnTo>
                      <a:pt x="17555" y="1193"/>
                    </a:lnTo>
                    <a:lnTo>
                      <a:pt x="17492" y="1319"/>
                    </a:lnTo>
                    <a:lnTo>
                      <a:pt x="17450" y="1423"/>
                    </a:lnTo>
                    <a:lnTo>
                      <a:pt x="17513" y="1570"/>
                    </a:lnTo>
                    <a:lnTo>
                      <a:pt x="17513" y="1674"/>
                    </a:lnTo>
                    <a:lnTo>
                      <a:pt x="17450" y="1633"/>
                    </a:lnTo>
                    <a:lnTo>
                      <a:pt x="17367" y="1674"/>
                    </a:lnTo>
                    <a:lnTo>
                      <a:pt x="17304" y="1946"/>
                    </a:lnTo>
                    <a:lnTo>
                      <a:pt x="17367" y="2156"/>
                    </a:lnTo>
                    <a:lnTo>
                      <a:pt x="17346" y="2365"/>
                    </a:lnTo>
                    <a:lnTo>
                      <a:pt x="17388" y="2511"/>
                    </a:lnTo>
                    <a:lnTo>
                      <a:pt x="17388" y="2679"/>
                    </a:lnTo>
                    <a:lnTo>
                      <a:pt x="17262" y="2783"/>
                    </a:lnTo>
                    <a:lnTo>
                      <a:pt x="17262" y="2867"/>
                    </a:lnTo>
                    <a:lnTo>
                      <a:pt x="17157" y="3097"/>
                    </a:lnTo>
                    <a:lnTo>
                      <a:pt x="17137" y="3411"/>
                    </a:lnTo>
                    <a:lnTo>
                      <a:pt x="17032" y="3558"/>
                    </a:lnTo>
                    <a:lnTo>
                      <a:pt x="17074" y="3662"/>
                    </a:lnTo>
                    <a:lnTo>
                      <a:pt x="16990" y="3830"/>
                    </a:lnTo>
                    <a:lnTo>
                      <a:pt x="16885" y="3934"/>
                    </a:lnTo>
                    <a:lnTo>
                      <a:pt x="16885" y="4143"/>
                    </a:lnTo>
                    <a:lnTo>
                      <a:pt x="16718" y="4290"/>
                    </a:lnTo>
                    <a:lnTo>
                      <a:pt x="16341" y="4436"/>
                    </a:lnTo>
                    <a:lnTo>
                      <a:pt x="16195" y="4332"/>
                    </a:lnTo>
                    <a:lnTo>
                      <a:pt x="16028" y="4311"/>
                    </a:lnTo>
                    <a:lnTo>
                      <a:pt x="15944" y="4227"/>
                    </a:lnTo>
                    <a:lnTo>
                      <a:pt x="15818" y="4102"/>
                    </a:lnTo>
                    <a:lnTo>
                      <a:pt x="15818" y="4039"/>
                    </a:lnTo>
                    <a:lnTo>
                      <a:pt x="15776" y="3997"/>
                    </a:lnTo>
                    <a:lnTo>
                      <a:pt x="15735" y="3871"/>
                    </a:lnTo>
                    <a:lnTo>
                      <a:pt x="15609" y="3830"/>
                    </a:lnTo>
                    <a:lnTo>
                      <a:pt x="15484" y="3788"/>
                    </a:lnTo>
                    <a:lnTo>
                      <a:pt x="15316" y="3788"/>
                    </a:lnTo>
                    <a:lnTo>
                      <a:pt x="15149" y="3683"/>
                    </a:lnTo>
                    <a:lnTo>
                      <a:pt x="15107" y="3578"/>
                    </a:lnTo>
                    <a:lnTo>
                      <a:pt x="14981" y="3411"/>
                    </a:lnTo>
                    <a:lnTo>
                      <a:pt x="14835" y="3390"/>
                    </a:lnTo>
                    <a:lnTo>
                      <a:pt x="14688" y="3306"/>
                    </a:lnTo>
                    <a:lnTo>
                      <a:pt x="14688" y="3244"/>
                    </a:lnTo>
                    <a:lnTo>
                      <a:pt x="14626" y="3244"/>
                    </a:lnTo>
                    <a:lnTo>
                      <a:pt x="14563" y="3181"/>
                    </a:lnTo>
                    <a:lnTo>
                      <a:pt x="14437" y="3181"/>
                    </a:lnTo>
                    <a:lnTo>
                      <a:pt x="14333" y="3160"/>
                    </a:lnTo>
                    <a:lnTo>
                      <a:pt x="14354" y="3097"/>
                    </a:lnTo>
                    <a:lnTo>
                      <a:pt x="14207" y="2993"/>
                    </a:lnTo>
                    <a:lnTo>
                      <a:pt x="14165" y="2867"/>
                    </a:lnTo>
                    <a:lnTo>
                      <a:pt x="14040" y="2721"/>
                    </a:lnTo>
                    <a:lnTo>
                      <a:pt x="13935" y="2721"/>
                    </a:lnTo>
                    <a:lnTo>
                      <a:pt x="13810" y="2553"/>
                    </a:lnTo>
                    <a:lnTo>
                      <a:pt x="13810" y="2428"/>
                    </a:lnTo>
                    <a:lnTo>
                      <a:pt x="13914" y="2239"/>
                    </a:lnTo>
                    <a:lnTo>
                      <a:pt x="13935" y="2114"/>
                    </a:lnTo>
                    <a:lnTo>
                      <a:pt x="14061" y="2030"/>
                    </a:lnTo>
                    <a:lnTo>
                      <a:pt x="14103" y="1884"/>
                    </a:lnTo>
                    <a:lnTo>
                      <a:pt x="14144" y="1779"/>
                    </a:lnTo>
                    <a:lnTo>
                      <a:pt x="14040" y="1821"/>
                    </a:lnTo>
                    <a:lnTo>
                      <a:pt x="13956" y="1674"/>
                    </a:lnTo>
                    <a:lnTo>
                      <a:pt x="14061" y="1591"/>
                    </a:lnTo>
                    <a:lnTo>
                      <a:pt x="14040" y="1486"/>
                    </a:lnTo>
                    <a:lnTo>
                      <a:pt x="14124" y="1486"/>
                    </a:lnTo>
                    <a:lnTo>
                      <a:pt x="14165" y="1465"/>
                    </a:lnTo>
                    <a:lnTo>
                      <a:pt x="14228" y="1486"/>
                    </a:lnTo>
                    <a:lnTo>
                      <a:pt x="14333" y="1507"/>
                    </a:lnTo>
                    <a:lnTo>
                      <a:pt x="14458" y="1465"/>
                    </a:lnTo>
                    <a:lnTo>
                      <a:pt x="14521" y="1319"/>
                    </a:lnTo>
                    <a:lnTo>
                      <a:pt x="14416" y="1256"/>
                    </a:lnTo>
                    <a:lnTo>
                      <a:pt x="14479" y="1172"/>
                    </a:lnTo>
                    <a:lnTo>
                      <a:pt x="14563" y="1193"/>
                    </a:lnTo>
                    <a:lnTo>
                      <a:pt x="14626" y="1005"/>
                    </a:lnTo>
                    <a:lnTo>
                      <a:pt x="14688" y="963"/>
                    </a:lnTo>
                    <a:lnTo>
                      <a:pt x="14772" y="858"/>
                    </a:lnTo>
                    <a:lnTo>
                      <a:pt x="14772" y="796"/>
                    </a:lnTo>
                    <a:lnTo>
                      <a:pt x="14668" y="754"/>
                    </a:lnTo>
                    <a:lnTo>
                      <a:pt x="14584" y="837"/>
                    </a:lnTo>
                    <a:lnTo>
                      <a:pt x="14521" y="796"/>
                    </a:lnTo>
                    <a:lnTo>
                      <a:pt x="14521" y="586"/>
                    </a:lnTo>
                    <a:lnTo>
                      <a:pt x="14416" y="649"/>
                    </a:lnTo>
                    <a:lnTo>
                      <a:pt x="14270" y="796"/>
                    </a:lnTo>
                    <a:lnTo>
                      <a:pt x="14333" y="837"/>
                    </a:lnTo>
                    <a:lnTo>
                      <a:pt x="14333" y="900"/>
                    </a:lnTo>
                    <a:lnTo>
                      <a:pt x="14249" y="963"/>
                    </a:lnTo>
                    <a:lnTo>
                      <a:pt x="14144" y="900"/>
                    </a:lnTo>
                    <a:lnTo>
                      <a:pt x="14124" y="837"/>
                    </a:lnTo>
                    <a:lnTo>
                      <a:pt x="14103" y="775"/>
                    </a:lnTo>
                    <a:lnTo>
                      <a:pt x="14040" y="858"/>
                    </a:lnTo>
                    <a:lnTo>
                      <a:pt x="13956" y="879"/>
                    </a:lnTo>
                    <a:lnTo>
                      <a:pt x="13956" y="796"/>
                    </a:lnTo>
                    <a:lnTo>
                      <a:pt x="14040" y="733"/>
                    </a:lnTo>
                    <a:lnTo>
                      <a:pt x="14061" y="670"/>
                    </a:lnTo>
                    <a:lnTo>
                      <a:pt x="13998" y="691"/>
                    </a:lnTo>
                    <a:lnTo>
                      <a:pt x="13914" y="775"/>
                    </a:lnTo>
                    <a:lnTo>
                      <a:pt x="13789" y="837"/>
                    </a:lnTo>
                    <a:lnTo>
                      <a:pt x="13789" y="858"/>
                    </a:lnTo>
                    <a:lnTo>
                      <a:pt x="13705" y="879"/>
                    </a:lnTo>
                    <a:lnTo>
                      <a:pt x="13684" y="837"/>
                    </a:lnTo>
                    <a:lnTo>
                      <a:pt x="13538" y="837"/>
                    </a:lnTo>
                    <a:lnTo>
                      <a:pt x="13538" y="775"/>
                    </a:lnTo>
                    <a:lnTo>
                      <a:pt x="13475" y="649"/>
                    </a:lnTo>
                    <a:lnTo>
                      <a:pt x="13412" y="649"/>
                    </a:lnTo>
                    <a:lnTo>
                      <a:pt x="13287" y="691"/>
                    </a:lnTo>
                    <a:lnTo>
                      <a:pt x="13182" y="670"/>
                    </a:lnTo>
                    <a:lnTo>
                      <a:pt x="13119" y="691"/>
                    </a:lnTo>
                    <a:lnTo>
                      <a:pt x="13077" y="628"/>
                    </a:lnTo>
                    <a:lnTo>
                      <a:pt x="13015" y="628"/>
                    </a:lnTo>
                    <a:lnTo>
                      <a:pt x="12973" y="482"/>
                    </a:lnTo>
                    <a:lnTo>
                      <a:pt x="12847" y="545"/>
                    </a:lnTo>
                    <a:lnTo>
                      <a:pt x="12701" y="524"/>
                    </a:lnTo>
                    <a:lnTo>
                      <a:pt x="12575" y="461"/>
                    </a:lnTo>
                    <a:lnTo>
                      <a:pt x="12575" y="377"/>
                    </a:lnTo>
                    <a:lnTo>
                      <a:pt x="12491" y="273"/>
                    </a:lnTo>
                    <a:lnTo>
                      <a:pt x="12450" y="273"/>
                    </a:lnTo>
                    <a:lnTo>
                      <a:pt x="12450" y="335"/>
                    </a:lnTo>
                    <a:lnTo>
                      <a:pt x="12282" y="377"/>
                    </a:lnTo>
                    <a:lnTo>
                      <a:pt x="12240" y="273"/>
                    </a:lnTo>
                    <a:lnTo>
                      <a:pt x="12136" y="252"/>
                    </a:lnTo>
                    <a:lnTo>
                      <a:pt x="11968" y="168"/>
                    </a:lnTo>
                    <a:lnTo>
                      <a:pt x="11968" y="210"/>
                    </a:lnTo>
                    <a:lnTo>
                      <a:pt x="11906" y="147"/>
                    </a:lnTo>
                    <a:lnTo>
                      <a:pt x="11801" y="231"/>
                    </a:lnTo>
                    <a:lnTo>
                      <a:pt x="11906" y="314"/>
                    </a:lnTo>
                    <a:lnTo>
                      <a:pt x="11864" y="335"/>
                    </a:lnTo>
                    <a:lnTo>
                      <a:pt x="11968" y="356"/>
                    </a:lnTo>
                    <a:lnTo>
                      <a:pt x="12073" y="335"/>
                    </a:lnTo>
                    <a:lnTo>
                      <a:pt x="12240" y="461"/>
                    </a:lnTo>
                    <a:lnTo>
                      <a:pt x="12240" y="545"/>
                    </a:lnTo>
                    <a:lnTo>
                      <a:pt x="12261" y="733"/>
                    </a:lnTo>
                    <a:lnTo>
                      <a:pt x="12136" y="733"/>
                    </a:lnTo>
                    <a:lnTo>
                      <a:pt x="12115" y="858"/>
                    </a:lnTo>
                    <a:lnTo>
                      <a:pt x="12052" y="775"/>
                    </a:lnTo>
                    <a:lnTo>
                      <a:pt x="11968" y="754"/>
                    </a:lnTo>
                    <a:lnTo>
                      <a:pt x="11864" y="837"/>
                    </a:lnTo>
                    <a:lnTo>
                      <a:pt x="11550" y="837"/>
                    </a:lnTo>
                    <a:lnTo>
                      <a:pt x="11424" y="733"/>
                    </a:lnTo>
                    <a:lnTo>
                      <a:pt x="11403" y="775"/>
                    </a:lnTo>
                    <a:lnTo>
                      <a:pt x="11278" y="837"/>
                    </a:lnTo>
                    <a:lnTo>
                      <a:pt x="11299" y="942"/>
                    </a:lnTo>
                    <a:lnTo>
                      <a:pt x="11194" y="900"/>
                    </a:lnTo>
                    <a:lnTo>
                      <a:pt x="11215" y="1068"/>
                    </a:lnTo>
                    <a:lnTo>
                      <a:pt x="11173" y="1005"/>
                    </a:lnTo>
                    <a:lnTo>
                      <a:pt x="11027" y="963"/>
                    </a:lnTo>
                    <a:lnTo>
                      <a:pt x="10985" y="1047"/>
                    </a:lnTo>
                    <a:lnTo>
                      <a:pt x="11027" y="1109"/>
                    </a:lnTo>
                    <a:lnTo>
                      <a:pt x="11027" y="1172"/>
                    </a:lnTo>
                    <a:lnTo>
                      <a:pt x="10880" y="1109"/>
                    </a:lnTo>
                    <a:lnTo>
                      <a:pt x="10818" y="1193"/>
                    </a:lnTo>
                    <a:lnTo>
                      <a:pt x="10880" y="1256"/>
                    </a:lnTo>
                    <a:lnTo>
                      <a:pt x="10797" y="1298"/>
                    </a:lnTo>
                    <a:lnTo>
                      <a:pt x="10713" y="1361"/>
                    </a:lnTo>
                    <a:lnTo>
                      <a:pt x="10713" y="1402"/>
                    </a:lnTo>
                    <a:lnTo>
                      <a:pt x="10797" y="1507"/>
                    </a:lnTo>
                    <a:lnTo>
                      <a:pt x="10818" y="1570"/>
                    </a:lnTo>
                    <a:lnTo>
                      <a:pt x="10818" y="1570"/>
                    </a:lnTo>
                    <a:lnTo>
                      <a:pt x="10713" y="1507"/>
                    </a:lnTo>
                    <a:lnTo>
                      <a:pt x="10650" y="1591"/>
                    </a:lnTo>
                    <a:lnTo>
                      <a:pt x="10546" y="1591"/>
                    </a:lnTo>
                    <a:lnTo>
                      <a:pt x="10462" y="1737"/>
                    </a:lnTo>
                    <a:lnTo>
                      <a:pt x="10357" y="1925"/>
                    </a:lnTo>
                    <a:lnTo>
                      <a:pt x="10274" y="1946"/>
                    </a:lnTo>
                    <a:lnTo>
                      <a:pt x="10253" y="2114"/>
                    </a:lnTo>
                    <a:lnTo>
                      <a:pt x="10148" y="2156"/>
                    </a:lnTo>
                    <a:lnTo>
                      <a:pt x="10232" y="2239"/>
                    </a:lnTo>
                    <a:lnTo>
                      <a:pt x="10441" y="2260"/>
                    </a:lnTo>
                    <a:lnTo>
                      <a:pt x="10357" y="2302"/>
                    </a:lnTo>
                    <a:lnTo>
                      <a:pt x="10294" y="2365"/>
                    </a:lnTo>
                    <a:lnTo>
                      <a:pt x="10546" y="2449"/>
                    </a:lnTo>
                    <a:lnTo>
                      <a:pt x="10462" y="2511"/>
                    </a:lnTo>
                    <a:lnTo>
                      <a:pt x="10294" y="2469"/>
                    </a:lnTo>
                    <a:lnTo>
                      <a:pt x="10253" y="2407"/>
                    </a:lnTo>
                    <a:lnTo>
                      <a:pt x="10253" y="2407"/>
                    </a:lnTo>
                    <a:lnTo>
                      <a:pt x="10274" y="2469"/>
                    </a:lnTo>
                    <a:lnTo>
                      <a:pt x="10357" y="2553"/>
                    </a:lnTo>
                    <a:lnTo>
                      <a:pt x="10357" y="2679"/>
                    </a:lnTo>
                    <a:lnTo>
                      <a:pt x="10462" y="2825"/>
                    </a:lnTo>
                    <a:lnTo>
                      <a:pt x="10294" y="2679"/>
                    </a:lnTo>
                    <a:lnTo>
                      <a:pt x="10232" y="2532"/>
                    </a:lnTo>
                    <a:lnTo>
                      <a:pt x="10127" y="2511"/>
                    </a:lnTo>
                    <a:lnTo>
                      <a:pt x="10085" y="2574"/>
                    </a:lnTo>
                    <a:lnTo>
                      <a:pt x="10064" y="2658"/>
                    </a:lnTo>
                    <a:lnTo>
                      <a:pt x="10043" y="2574"/>
                    </a:lnTo>
                    <a:lnTo>
                      <a:pt x="9813" y="2428"/>
                    </a:lnTo>
                    <a:lnTo>
                      <a:pt x="9625" y="2449"/>
                    </a:lnTo>
                    <a:lnTo>
                      <a:pt x="9667" y="2511"/>
                    </a:lnTo>
                    <a:lnTo>
                      <a:pt x="9625" y="2574"/>
                    </a:lnTo>
                    <a:lnTo>
                      <a:pt x="9562" y="2532"/>
                    </a:lnTo>
                    <a:lnTo>
                      <a:pt x="9520" y="2532"/>
                    </a:lnTo>
                    <a:lnTo>
                      <a:pt x="9458" y="2574"/>
                    </a:lnTo>
                    <a:lnTo>
                      <a:pt x="9541" y="2721"/>
                    </a:lnTo>
                    <a:lnTo>
                      <a:pt x="9520" y="2762"/>
                    </a:lnTo>
                    <a:lnTo>
                      <a:pt x="9499" y="2721"/>
                    </a:lnTo>
                    <a:lnTo>
                      <a:pt x="9437" y="2741"/>
                    </a:lnTo>
                    <a:lnTo>
                      <a:pt x="9437" y="2783"/>
                    </a:lnTo>
                    <a:lnTo>
                      <a:pt x="9332" y="2846"/>
                    </a:lnTo>
                    <a:lnTo>
                      <a:pt x="9186" y="2888"/>
                    </a:lnTo>
                    <a:lnTo>
                      <a:pt x="9311" y="2825"/>
                    </a:lnTo>
                    <a:lnTo>
                      <a:pt x="9395" y="2721"/>
                    </a:lnTo>
                    <a:lnTo>
                      <a:pt x="9395" y="2532"/>
                    </a:lnTo>
                    <a:lnTo>
                      <a:pt x="9458" y="2428"/>
                    </a:lnTo>
                    <a:lnTo>
                      <a:pt x="9416" y="2344"/>
                    </a:lnTo>
                    <a:lnTo>
                      <a:pt x="9311" y="2323"/>
                    </a:lnTo>
                    <a:lnTo>
                      <a:pt x="9144" y="2030"/>
                    </a:lnTo>
                    <a:lnTo>
                      <a:pt x="9081" y="1905"/>
                    </a:lnTo>
                    <a:lnTo>
                      <a:pt x="8893" y="1842"/>
                    </a:lnTo>
                    <a:lnTo>
                      <a:pt x="8788" y="1800"/>
                    </a:lnTo>
                    <a:lnTo>
                      <a:pt x="8725" y="1821"/>
                    </a:lnTo>
                    <a:lnTo>
                      <a:pt x="8788" y="1884"/>
                    </a:lnTo>
                    <a:lnTo>
                      <a:pt x="8704" y="1905"/>
                    </a:lnTo>
                    <a:lnTo>
                      <a:pt x="8621" y="2030"/>
                    </a:lnTo>
                    <a:lnTo>
                      <a:pt x="8558" y="2009"/>
                    </a:lnTo>
                    <a:lnTo>
                      <a:pt x="8579" y="1946"/>
                    </a:lnTo>
                    <a:lnTo>
                      <a:pt x="8474" y="1988"/>
                    </a:lnTo>
                    <a:lnTo>
                      <a:pt x="8453" y="2051"/>
                    </a:lnTo>
                    <a:lnTo>
                      <a:pt x="8370" y="1884"/>
                    </a:lnTo>
                    <a:lnTo>
                      <a:pt x="8307" y="1884"/>
                    </a:lnTo>
                    <a:lnTo>
                      <a:pt x="8286" y="1946"/>
                    </a:lnTo>
                    <a:lnTo>
                      <a:pt x="8370" y="2009"/>
                    </a:lnTo>
                    <a:lnTo>
                      <a:pt x="8265" y="2093"/>
                    </a:lnTo>
                    <a:lnTo>
                      <a:pt x="8202" y="2218"/>
                    </a:lnTo>
                    <a:lnTo>
                      <a:pt x="8265" y="2260"/>
                    </a:lnTo>
                    <a:lnTo>
                      <a:pt x="8139" y="2344"/>
                    </a:lnTo>
                    <a:lnTo>
                      <a:pt x="8077" y="2260"/>
                    </a:lnTo>
                    <a:lnTo>
                      <a:pt x="8035" y="2260"/>
                    </a:lnTo>
                    <a:lnTo>
                      <a:pt x="7993" y="2197"/>
                    </a:lnTo>
                    <a:lnTo>
                      <a:pt x="8077" y="2114"/>
                    </a:lnTo>
                    <a:lnTo>
                      <a:pt x="7993" y="2114"/>
                    </a:lnTo>
                    <a:lnTo>
                      <a:pt x="7951" y="2239"/>
                    </a:lnTo>
                    <a:lnTo>
                      <a:pt x="7846" y="2260"/>
                    </a:lnTo>
                    <a:lnTo>
                      <a:pt x="7784" y="2323"/>
                    </a:lnTo>
                    <a:lnTo>
                      <a:pt x="7763" y="2449"/>
                    </a:lnTo>
                    <a:lnTo>
                      <a:pt x="7951" y="2511"/>
                    </a:lnTo>
                    <a:lnTo>
                      <a:pt x="7784" y="2637"/>
                    </a:lnTo>
                    <a:lnTo>
                      <a:pt x="7679" y="2574"/>
                    </a:lnTo>
                    <a:lnTo>
                      <a:pt x="7533" y="2658"/>
                    </a:lnTo>
                    <a:lnTo>
                      <a:pt x="7554" y="2741"/>
                    </a:lnTo>
                    <a:lnTo>
                      <a:pt x="7742" y="2762"/>
                    </a:lnTo>
                    <a:lnTo>
                      <a:pt x="7658" y="2846"/>
                    </a:lnTo>
                    <a:lnTo>
                      <a:pt x="7574" y="2867"/>
                    </a:lnTo>
                    <a:lnTo>
                      <a:pt x="7470" y="2741"/>
                    </a:lnTo>
                    <a:lnTo>
                      <a:pt x="7365" y="2846"/>
                    </a:lnTo>
                    <a:lnTo>
                      <a:pt x="7261" y="2867"/>
                    </a:lnTo>
                    <a:lnTo>
                      <a:pt x="7302" y="2951"/>
                    </a:lnTo>
                    <a:lnTo>
                      <a:pt x="7323" y="3034"/>
                    </a:lnTo>
                    <a:lnTo>
                      <a:pt x="7323" y="3097"/>
                    </a:lnTo>
                    <a:lnTo>
                      <a:pt x="7407" y="3076"/>
                    </a:lnTo>
                    <a:lnTo>
                      <a:pt x="7323" y="3181"/>
                    </a:lnTo>
                    <a:lnTo>
                      <a:pt x="7365" y="3286"/>
                    </a:lnTo>
                    <a:lnTo>
                      <a:pt x="7261" y="3306"/>
                    </a:lnTo>
                    <a:lnTo>
                      <a:pt x="7219" y="3390"/>
                    </a:lnTo>
                    <a:lnTo>
                      <a:pt x="7407" y="3453"/>
                    </a:lnTo>
                    <a:lnTo>
                      <a:pt x="7302" y="3495"/>
                    </a:lnTo>
                    <a:lnTo>
                      <a:pt x="7261" y="3558"/>
                    </a:lnTo>
                    <a:lnTo>
                      <a:pt x="7135" y="3516"/>
                    </a:lnTo>
                    <a:lnTo>
                      <a:pt x="7093" y="3453"/>
                    </a:lnTo>
                    <a:lnTo>
                      <a:pt x="7009" y="3390"/>
                    </a:lnTo>
                    <a:lnTo>
                      <a:pt x="6905" y="3474"/>
                    </a:lnTo>
                    <a:lnTo>
                      <a:pt x="6884" y="3369"/>
                    </a:lnTo>
                    <a:lnTo>
                      <a:pt x="6779" y="3306"/>
                    </a:lnTo>
                    <a:lnTo>
                      <a:pt x="6696" y="3369"/>
                    </a:lnTo>
                    <a:lnTo>
                      <a:pt x="6821" y="3474"/>
                    </a:lnTo>
                    <a:lnTo>
                      <a:pt x="6779" y="3495"/>
                    </a:lnTo>
                    <a:lnTo>
                      <a:pt x="6717" y="3599"/>
                    </a:lnTo>
                    <a:lnTo>
                      <a:pt x="6821" y="3704"/>
                    </a:lnTo>
                    <a:lnTo>
                      <a:pt x="6947" y="3704"/>
                    </a:lnTo>
                    <a:lnTo>
                      <a:pt x="6905" y="3809"/>
                    </a:lnTo>
                    <a:lnTo>
                      <a:pt x="6905" y="3913"/>
                    </a:lnTo>
                    <a:lnTo>
                      <a:pt x="6842" y="3871"/>
                    </a:lnTo>
                    <a:lnTo>
                      <a:pt x="6779" y="3871"/>
                    </a:lnTo>
                    <a:lnTo>
                      <a:pt x="6800" y="3997"/>
                    </a:lnTo>
                    <a:lnTo>
                      <a:pt x="6737" y="4122"/>
                    </a:lnTo>
                    <a:lnTo>
                      <a:pt x="6737" y="4248"/>
                    </a:lnTo>
                    <a:lnTo>
                      <a:pt x="6570" y="3871"/>
                    </a:lnTo>
                    <a:lnTo>
                      <a:pt x="6424" y="3620"/>
                    </a:lnTo>
                    <a:lnTo>
                      <a:pt x="6382" y="3558"/>
                    </a:lnTo>
                    <a:lnTo>
                      <a:pt x="6403" y="3390"/>
                    </a:lnTo>
                    <a:lnTo>
                      <a:pt x="6361" y="3474"/>
                    </a:lnTo>
                    <a:lnTo>
                      <a:pt x="6214" y="3558"/>
                    </a:lnTo>
                    <a:lnTo>
                      <a:pt x="6193" y="3704"/>
                    </a:lnTo>
                    <a:lnTo>
                      <a:pt x="6110" y="3725"/>
                    </a:lnTo>
                    <a:lnTo>
                      <a:pt x="6089" y="3809"/>
                    </a:lnTo>
                    <a:lnTo>
                      <a:pt x="5984" y="3788"/>
                    </a:lnTo>
                    <a:lnTo>
                      <a:pt x="5901" y="3892"/>
                    </a:lnTo>
                    <a:lnTo>
                      <a:pt x="5838" y="3976"/>
                    </a:lnTo>
                    <a:lnTo>
                      <a:pt x="5859" y="4102"/>
                    </a:lnTo>
                    <a:lnTo>
                      <a:pt x="5859" y="4415"/>
                    </a:lnTo>
                    <a:lnTo>
                      <a:pt x="5901" y="4436"/>
                    </a:lnTo>
                    <a:lnTo>
                      <a:pt x="5901" y="4541"/>
                    </a:lnTo>
                    <a:lnTo>
                      <a:pt x="5796" y="4604"/>
                    </a:lnTo>
                    <a:lnTo>
                      <a:pt x="5733" y="4708"/>
                    </a:lnTo>
                    <a:lnTo>
                      <a:pt x="5566" y="4750"/>
                    </a:lnTo>
                    <a:lnTo>
                      <a:pt x="5587" y="4834"/>
                    </a:lnTo>
                    <a:lnTo>
                      <a:pt x="5461" y="4918"/>
                    </a:lnTo>
                    <a:lnTo>
                      <a:pt x="5461" y="5064"/>
                    </a:lnTo>
                    <a:lnTo>
                      <a:pt x="5377" y="5127"/>
                    </a:lnTo>
                    <a:lnTo>
                      <a:pt x="5210" y="5378"/>
                    </a:lnTo>
                    <a:lnTo>
                      <a:pt x="4854" y="5587"/>
                    </a:lnTo>
                    <a:lnTo>
                      <a:pt x="4561" y="5608"/>
                    </a:lnTo>
                    <a:lnTo>
                      <a:pt x="4436" y="5650"/>
                    </a:lnTo>
                    <a:lnTo>
                      <a:pt x="4268" y="5671"/>
                    </a:lnTo>
                    <a:lnTo>
                      <a:pt x="4122" y="5692"/>
                    </a:lnTo>
                    <a:lnTo>
                      <a:pt x="3996" y="5671"/>
                    </a:lnTo>
                    <a:lnTo>
                      <a:pt x="3808" y="5754"/>
                    </a:lnTo>
                    <a:lnTo>
                      <a:pt x="3787" y="5859"/>
                    </a:lnTo>
                    <a:lnTo>
                      <a:pt x="3683" y="5901"/>
                    </a:lnTo>
                    <a:lnTo>
                      <a:pt x="3285" y="5880"/>
                    </a:lnTo>
                    <a:lnTo>
                      <a:pt x="3222" y="5922"/>
                    </a:lnTo>
                    <a:lnTo>
                      <a:pt x="3160" y="6027"/>
                    </a:lnTo>
                    <a:lnTo>
                      <a:pt x="2929" y="6131"/>
                    </a:lnTo>
                    <a:lnTo>
                      <a:pt x="2762" y="6131"/>
                    </a:lnTo>
                    <a:lnTo>
                      <a:pt x="2657" y="6089"/>
                    </a:lnTo>
                    <a:lnTo>
                      <a:pt x="2553" y="6110"/>
                    </a:lnTo>
                    <a:lnTo>
                      <a:pt x="2532" y="6027"/>
                    </a:lnTo>
                    <a:lnTo>
                      <a:pt x="2427" y="6089"/>
                    </a:lnTo>
                    <a:lnTo>
                      <a:pt x="2344" y="6215"/>
                    </a:lnTo>
                    <a:lnTo>
                      <a:pt x="2113" y="6278"/>
                    </a:lnTo>
                    <a:lnTo>
                      <a:pt x="2092" y="6319"/>
                    </a:lnTo>
                    <a:lnTo>
                      <a:pt x="2009" y="6319"/>
                    </a:lnTo>
                    <a:lnTo>
                      <a:pt x="1820" y="6487"/>
                    </a:lnTo>
                    <a:lnTo>
                      <a:pt x="1569" y="6612"/>
                    </a:lnTo>
                    <a:lnTo>
                      <a:pt x="1255" y="6717"/>
                    </a:lnTo>
                    <a:lnTo>
                      <a:pt x="1088" y="6905"/>
                    </a:lnTo>
                    <a:lnTo>
                      <a:pt x="1088" y="7115"/>
                    </a:lnTo>
                    <a:lnTo>
                      <a:pt x="963" y="7219"/>
                    </a:lnTo>
                    <a:lnTo>
                      <a:pt x="879" y="7156"/>
                    </a:lnTo>
                    <a:lnTo>
                      <a:pt x="900" y="7073"/>
                    </a:lnTo>
                    <a:lnTo>
                      <a:pt x="900" y="7010"/>
                    </a:lnTo>
                    <a:lnTo>
                      <a:pt x="963" y="6843"/>
                    </a:lnTo>
                    <a:lnTo>
                      <a:pt x="963" y="6738"/>
                    </a:lnTo>
                    <a:lnTo>
                      <a:pt x="774" y="6863"/>
                    </a:lnTo>
                    <a:lnTo>
                      <a:pt x="732" y="7052"/>
                    </a:lnTo>
                    <a:lnTo>
                      <a:pt x="607" y="7282"/>
                    </a:lnTo>
                    <a:lnTo>
                      <a:pt x="711" y="7470"/>
                    </a:lnTo>
                    <a:lnTo>
                      <a:pt x="628" y="7638"/>
                    </a:lnTo>
                    <a:lnTo>
                      <a:pt x="649" y="7889"/>
                    </a:lnTo>
                    <a:lnTo>
                      <a:pt x="419" y="8161"/>
                    </a:lnTo>
                    <a:lnTo>
                      <a:pt x="335" y="8537"/>
                    </a:lnTo>
                    <a:lnTo>
                      <a:pt x="377" y="8726"/>
                    </a:lnTo>
                    <a:lnTo>
                      <a:pt x="356" y="9019"/>
                    </a:lnTo>
                    <a:lnTo>
                      <a:pt x="565" y="9353"/>
                    </a:lnTo>
                    <a:lnTo>
                      <a:pt x="565" y="9479"/>
                    </a:lnTo>
                    <a:lnTo>
                      <a:pt x="649" y="9584"/>
                    </a:lnTo>
                    <a:lnTo>
                      <a:pt x="565" y="9751"/>
                    </a:lnTo>
                    <a:lnTo>
                      <a:pt x="628" y="9897"/>
                    </a:lnTo>
                    <a:lnTo>
                      <a:pt x="502" y="9960"/>
                    </a:lnTo>
                    <a:lnTo>
                      <a:pt x="439" y="9856"/>
                    </a:lnTo>
                    <a:lnTo>
                      <a:pt x="439" y="9667"/>
                    </a:lnTo>
                    <a:lnTo>
                      <a:pt x="356" y="9772"/>
                    </a:lnTo>
                    <a:lnTo>
                      <a:pt x="335" y="9730"/>
                    </a:lnTo>
                    <a:lnTo>
                      <a:pt x="335" y="9542"/>
                    </a:lnTo>
                    <a:lnTo>
                      <a:pt x="230" y="9312"/>
                    </a:lnTo>
                    <a:lnTo>
                      <a:pt x="147" y="9416"/>
                    </a:lnTo>
                    <a:lnTo>
                      <a:pt x="188" y="9667"/>
                    </a:lnTo>
                    <a:lnTo>
                      <a:pt x="335" y="9835"/>
                    </a:lnTo>
                    <a:lnTo>
                      <a:pt x="439" y="10023"/>
                    </a:lnTo>
                    <a:lnTo>
                      <a:pt x="293" y="10065"/>
                    </a:lnTo>
                    <a:lnTo>
                      <a:pt x="147" y="9897"/>
                    </a:lnTo>
                    <a:lnTo>
                      <a:pt x="126" y="9688"/>
                    </a:lnTo>
                    <a:lnTo>
                      <a:pt x="84" y="9772"/>
                    </a:lnTo>
                    <a:lnTo>
                      <a:pt x="0" y="9835"/>
                    </a:lnTo>
                    <a:lnTo>
                      <a:pt x="105" y="10002"/>
                    </a:lnTo>
                    <a:lnTo>
                      <a:pt x="314" y="10253"/>
                    </a:lnTo>
                    <a:lnTo>
                      <a:pt x="419" y="10588"/>
                    </a:lnTo>
                    <a:lnTo>
                      <a:pt x="377" y="11153"/>
                    </a:lnTo>
                    <a:lnTo>
                      <a:pt x="460" y="11257"/>
                    </a:lnTo>
                    <a:lnTo>
                      <a:pt x="544" y="11592"/>
                    </a:lnTo>
                    <a:lnTo>
                      <a:pt x="711" y="12032"/>
                    </a:lnTo>
                    <a:lnTo>
                      <a:pt x="649" y="12178"/>
                    </a:lnTo>
                    <a:lnTo>
                      <a:pt x="670" y="12827"/>
                    </a:lnTo>
                    <a:lnTo>
                      <a:pt x="649" y="12910"/>
                    </a:lnTo>
                    <a:lnTo>
                      <a:pt x="711" y="13099"/>
                    </a:lnTo>
                    <a:lnTo>
                      <a:pt x="711" y="13308"/>
                    </a:lnTo>
                    <a:lnTo>
                      <a:pt x="837" y="13559"/>
                    </a:lnTo>
                    <a:lnTo>
                      <a:pt x="837" y="13726"/>
                    </a:lnTo>
                    <a:lnTo>
                      <a:pt x="732" y="13810"/>
                    </a:lnTo>
                    <a:lnTo>
                      <a:pt x="774" y="13852"/>
                    </a:lnTo>
                    <a:lnTo>
                      <a:pt x="732" y="14019"/>
                    </a:lnTo>
                    <a:lnTo>
                      <a:pt x="711" y="14270"/>
                    </a:lnTo>
                    <a:lnTo>
                      <a:pt x="628" y="14354"/>
                    </a:lnTo>
                    <a:lnTo>
                      <a:pt x="649" y="14438"/>
                    </a:lnTo>
                    <a:lnTo>
                      <a:pt x="628" y="14584"/>
                    </a:lnTo>
                    <a:lnTo>
                      <a:pt x="523" y="14668"/>
                    </a:lnTo>
                    <a:lnTo>
                      <a:pt x="544" y="14793"/>
                    </a:lnTo>
                    <a:lnTo>
                      <a:pt x="335" y="14961"/>
                    </a:lnTo>
                    <a:lnTo>
                      <a:pt x="251" y="14877"/>
                    </a:lnTo>
                    <a:lnTo>
                      <a:pt x="126" y="15086"/>
                    </a:lnTo>
                    <a:lnTo>
                      <a:pt x="126" y="15442"/>
                    </a:lnTo>
                    <a:lnTo>
                      <a:pt x="209" y="15526"/>
                    </a:lnTo>
                    <a:lnTo>
                      <a:pt x="293" y="15526"/>
                    </a:lnTo>
                    <a:lnTo>
                      <a:pt x="544" y="15756"/>
                    </a:lnTo>
                    <a:lnTo>
                      <a:pt x="544" y="15861"/>
                    </a:lnTo>
                    <a:lnTo>
                      <a:pt x="565" y="15923"/>
                    </a:lnTo>
                    <a:lnTo>
                      <a:pt x="711" y="15944"/>
                    </a:lnTo>
                    <a:lnTo>
                      <a:pt x="753" y="16007"/>
                    </a:lnTo>
                    <a:lnTo>
                      <a:pt x="942" y="16028"/>
                    </a:lnTo>
                    <a:lnTo>
                      <a:pt x="983" y="16028"/>
                    </a:lnTo>
                    <a:lnTo>
                      <a:pt x="1025" y="16070"/>
                    </a:lnTo>
                    <a:lnTo>
                      <a:pt x="1151" y="16070"/>
                    </a:lnTo>
                    <a:lnTo>
                      <a:pt x="1297" y="16049"/>
                    </a:lnTo>
                    <a:lnTo>
                      <a:pt x="1339" y="16133"/>
                    </a:lnTo>
                    <a:lnTo>
                      <a:pt x="1402" y="16070"/>
                    </a:lnTo>
                    <a:lnTo>
                      <a:pt x="1423" y="16112"/>
                    </a:lnTo>
                    <a:lnTo>
                      <a:pt x="1611" y="16070"/>
                    </a:lnTo>
                    <a:lnTo>
                      <a:pt x="1758" y="16070"/>
                    </a:lnTo>
                    <a:lnTo>
                      <a:pt x="1779" y="16007"/>
                    </a:lnTo>
                    <a:lnTo>
                      <a:pt x="1862" y="15965"/>
                    </a:lnTo>
                    <a:lnTo>
                      <a:pt x="1946" y="15840"/>
                    </a:lnTo>
                    <a:lnTo>
                      <a:pt x="2113" y="15861"/>
                    </a:lnTo>
                    <a:lnTo>
                      <a:pt x="2113" y="15756"/>
                    </a:lnTo>
                    <a:lnTo>
                      <a:pt x="2218" y="15693"/>
                    </a:lnTo>
                    <a:lnTo>
                      <a:pt x="2323" y="15693"/>
                    </a:lnTo>
                    <a:lnTo>
                      <a:pt x="2406" y="15777"/>
                    </a:lnTo>
                    <a:lnTo>
                      <a:pt x="2511" y="15651"/>
                    </a:lnTo>
                    <a:lnTo>
                      <a:pt x="2532" y="15693"/>
                    </a:lnTo>
                    <a:lnTo>
                      <a:pt x="2616" y="15651"/>
                    </a:lnTo>
                    <a:lnTo>
                      <a:pt x="2636" y="15526"/>
                    </a:lnTo>
                    <a:lnTo>
                      <a:pt x="2950" y="15317"/>
                    </a:lnTo>
                    <a:lnTo>
                      <a:pt x="3076" y="15338"/>
                    </a:lnTo>
                    <a:lnTo>
                      <a:pt x="3160" y="15379"/>
                    </a:lnTo>
                    <a:lnTo>
                      <a:pt x="3264" y="15317"/>
                    </a:lnTo>
                    <a:lnTo>
                      <a:pt x="3557" y="15233"/>
                    </a:lnTo>
                    <a:lnTo>
                      <a:pt x="3599" y="15317"/>
                    </a:lnTo>
                    <a:lnTo>
                      <a:pt x="3787" y="15254"/>
                    </a:lnTo>
                    <a:lnTo>
                      <a:pt x="3850" y="15296"/>
                    </a:lnTo>
                    <a:lnTo>
                      <a:pt x="3955" y="15317"/>
                    </a:lnTo>
                    <a:lnTo>
                      <a:pt x="4038" y="15254"/>
                    </a:lnTo>
                    <a:lnTo>
                      <a:pt x="4101" y="15400"/>
                    </a:lnTo>
                    <a:lnTo>
                      <a:pt x="4185" y="15400"/>
                    </a:lnTo>
                    <a:lnTo>
                      <a:pt x="4268" y="15338"/>
                    </a:lnTo>
                    <a:lnTo>
                      <a:pt x="4310" y="15400"/>
                    </a:lnTo>
                    <a:lnTo>
                      <a:pt x="4415" y="15338"/>
                    </a:lnTo>
                    <a:lnTo>
                      <a:pt x="4624" y="15338"/>
                    </a:lnTo>
                    <a:lnTo>
                      <a:pt x="4624" y="15442"/>
                    </a:lnTo>
                    <a:lnTo>
                      <a:pt x="4645" y="15442"/>
                    </a:lnTo>
                    <a:lnTo>
                      <a:pt x="4792" y="15338"/>
                    </a:lnTo>
                    <a:lnTo>
                      <a:pt x="4917" y="15379"/>
                    </a:lnTo>
                    <a:lnTo>
                      <a:pt x="5064" y="15254"/>
                    </a:lnTo>
                    <a:lnTo>
                      <a:pt x="5126" y="15128"/>
                    </a:lnTo>
                    <a:lnTo>
                      <a:pt x="5168" y="15107"/>
                    </a:lnTo>
                    <a:lnTo>
                      <a:pt x="5315" y="14982"/>
                    </a:lnTo>
                    <a:lnTo>
                      <a:pt x="5377" y="14773"/>
                    </a:lnTo>
                    <a:lnTo>
                      <a:pt x="5524" y="14668"/>
                    </a:lnTo>
                    <a:lnTo>
                      <a:pt x="5670" y="14647"/>
                    </a:lnTo>
                    <a:lnTo>
                      <a:pt x="5754" y="14668"/>
                    </a:lnTo>
                    <a:lnTo>
                      <a:pt x="5984" y="14584"/>
                    </a:lnTo>
                    <a:lnTo>
                      <a:pt x="6277" y="14396"/>
                    </a:lnTo>
                    <a:lnTo>
                      <a:pt x="6486" y="14208"/>
                    </a:lnTo>
                    <a:lnTo>
                      <a:pt x="6570" y="14187"/>
                    </a:lnTo>
                    <a:lnTo>
                      <a:pt x="6737" y="14187"/>
                    </a:lnTo>
                    <a:lnTo>
                      <a:pt x="6905" y="14249"/>
                    </a:lnTo>
                    <a:lnTo>
                      <a:pt x="7051" y="14270"/>
                    </a:lnTo>
                    <a:lnTo>
                      <a:pt x="7198" y="14208"/>
                    </a:lnTo>
                    <a:lnTo>
                      <a:pt x="7407" y="14249"/>
                    </a:lnTo>
                    <a:lnTo>
                      <a:pt x="7742" y="14145"/>
                    </a:lnTo>
                    <a:lnTo>
                      <a:pt x="7930" y="14082"/>
                    </a:lnTo>
                    <a:lnTo>
                      <a:pt x="8056" y="13977"/>
                    </a:lnTo>
                    <a:lnTo>
                      <a:pt x="8139" y="13977"/>
                    </a:lnTo>
                    <a:lnTo>
                      <a:pt x="8307" y="13852"/>
                    </a:lnTo>
                    <a:lnTo>
                      <a:pt x="8558" y="13852"/>
                    </a:lnTo>
                    <a:lnTo>
                      <a:pt x="9186" y="13810"/>
                    </a:lnTo>
                    <a:lnTo>
                      <a:pt x="9395" y="13852"/>
                    </a:lnTo>
                    <a:lnTo>
                      <a:pt x="9520" y="13852"/>
                    </a:lnTo>
                    <a:lnTo>
                      <a:pt x="9709" y="13810"/>
                    </a:lnTo>
                    <a:lnTo>
                      <a:pt x="9834" y="13831"/>
                    </a:lnTo>
                    <a:lnTo>
                      <a:pt x="10022" y="13977"/>
                    </a:lnTo>
                    <a:lnTo>
                      <a:pt x="10148" y="14208"/>
                    </a:lnTo>
                    <a:lnTo>
                      <a:pt x="10253" y="14249"/>
                    </a:lnTo>
                    <a:lnTo>
                      <a:pt x="10336" y="14187"/>
                    </a:lnTo>
                    <a:lnTo>
                      <a:pt x="10378" y="14166"/>
                    </a:lnTo>
                    <a:lnTo>
                      <a:pt x="10441" y="14208"/>
                    </a:lnTo>
                    <a:lnTo>
                      <a:pt x="10504" y="14187"/>
                    </a:lnTo>
                    <a:lnTo>
                      <a:pt x="10650" y="14208"/>
                    </a:lnTo>
                    <a:lnTo>
                      <a:pt x="10755" y="14354"/>
                    </a:lnTo>
                    <a:lnTo>
                      <a:pt x="10880" y="14375"/>
                    </a:lnTo>
                    <a:lnTo>
                      <a:pt x="10964" y="14354"/>
                    </a:lnTo>
                    <a:lnTo>
                      <a:pt x="11194" y="14542"/>
                    </a:lnTo>
                    <a:lnTo>
                      <a:pt x="11194" y="14647"/>
                    </a:lnTo>
                    <a:lnTo>
                      <a:pt x="11278" y="14647"/>
                    </a:lnTo>
                    <a:lnTo>
                      <a:pt x="11341" y="14731"/>
                    </a:lnTo>
                    <a:lnTo>
                      <a:pt x="11320" y="14814"/>
                    </a:lnTo>
                    <a:lnTo>
                      <a:pt x="11215" y="14814"/>
                    </a:lnTo>
                    <a:lnTo>
                      <a:pt x="11194" y="14898"/>
                    </a:lnTo>
                    <a:lnTo>
                      <a:pt x="11299" y="15107"/>
                    </a:lnTo>
                    <a:lnTo>
                      <a:pt x="11403" y="15128"/>
                    </a:lnTo>
                    <a:lnTo>
                      <a:pt x="11508" y="15254"/>
                    </a:lnTo>
                    <a:lnTo>
                      <a:pt x="11550" y="15421"/>
                    </a:lnTo>
                    <a:lnTo>
                      <a:pt x="11529" y="15526"/>
                    </a:lnTo>
                    <a:lnTo>
                      <a:pt x="11655" y="15819"/>
                    </a:lnTo>
                    <a:lnTo>
                      <a:pt x="11613" y="15944"/>
                    </a:lnTo>
                    <a:lnTo>
                      <a:pt x="11655" y="16007"/>
                    </a:lnTo>
                    <a:lnTo>
                      <a:pt x="11634" y="16154"/>
                    </a:lnTo>
                    <a:lnTo>
                      <a:pt x="11613" y="16237"/>
                    </a:lnTo>
                    <a:lnTo>
                      <a:pt x="11529" y="16216"/>
                    </a:lnTo>
                    <a:lnTo>
                      <a:pt x="11508" y="16237"/>
                    </a:lnTo>
                    <a:lnTo>
                      <a:pt x="11592" y="16363"/>
                    </a:lnTo>
                    <a:lnTo>
                      <a:pt x="11655" y="16384"/>
                    </a:lnTo>
                    <a:lnTo>
                      <a:pt x="11717" y="16530"/>
                    </a:lnTo>
                    <a:lnTo>
                      <a:pt x="11822" y="16488"/>
                    </a:lnTo>
                    <a:lnTo>
                      <a:pt x="11927" y="16572"/>
                    </a:lnTo>
                    <a:lnTo>
                      <a:pt x="11927" y="16467"/>
                    </a:lnTo>
                    <a:lnTo>
                      <a:pt x="11864" y="16363"/>
                    </a:lnTo>
                    <a:lnTo>
                      <a:pt x="11927" y="16300"/>
                    </a:lnTo>
                    <a:lnTo>
                      <a:pt x="11968" y="16174"/>
                    </a:lnTo>
                    <a:lnTo>
                      <a:pt x="12073" y="16174"/>
                    </a:lnTo>
                    <a:lnTo>
                      <a:pt x="12136" y="16070"/>
                    </a:lnTo>
                    <a:lnTo>
                      <a:pt x="12240" y="16028"/>
                    </a:lnTo>
                    <a:lnTo>
                      <a:pt x="12261" y="15923"/>
                    </a:lnTo>
                    <a:lnTo>
                      <a:pt x="12366" y="15777"/>
                    </a:lnTo>
                    <a:lnTo>
                      <a:pt x="12596" y="15693"/>
                    </a:lnTo>
                    <a:lnTo>
                      <a:pt x="12638" y="15610"/>
                    </a:lnTo>
                    <a:lnTo>
                      <a:pt x="12680" y="15610"/>
                    </a:lnTo>
                    <a:lnTo>
                      <a:pt x="12868" y="15505"/>
                    </a:lnTo>
                    <a:lnTo>
                      <a:pt x="12910" y="15338"/>
                    </a:lnTo>
                    <a:lnTo>
                      <a:pt x="13077" y="15107"/>
                    </a:lnTo>
                    <a:lnTo>
                      <a:pt x="13224" y="15086"/>
                    </a:lnTo>
                    <a:lnTo>
                      <a:pt x="13307" y="14982"/>
                    </a:lnTo>
                    <a:lnTo>
                      <a:pt x="13266" y="14856"/>
                    </a:lnTo>
                    <a:lnTo>
                      <a:pt x="13287" y="14710"/>
                    </a:lnTo>
                    <a:lnTo>
                      <a:pt x="13370" y="14877"/>
                    </a:lnTo>
                    <a:lnTo>
                      <a:pt x="13370" y="15024"/>
                    </a:lnTo>
                    <a:lnTo>
                      <a:pt x="13370" y="15191"/>
                    </a:lnTo>
                    <a:lnTo>
                      <a:pt x="13287" y="15254"/>
                    </a:lnTo>
                    <a:lnTo>
                      <a:pt x="13266" y="15547"/>
                    </a:lnTo>
                    <a:lnTo>
                      <a:pt x="13015" y="15714"/>
                    </a:lnTo>
                    <a:lnTo>
                      <a:pt x="12973" y="15840"/>
                    </a:lnTo>
                    <a:lnTo>
                      <a:pt x="12910" y="15923"/>
                    </a:lnTo>
                    <a:lnTo>
                      <a:pt x="12910" y="16070"/>
                    </a:lnTo>
                    <a:lnTo>
                      <a:pt x="12784" y="16258"/>
                    </a:lnTo>
                    <a:lnTo>
                      <a:pt x="12805" y="16300"/>
                    </a:lnTo>
                    <a:lnTo>
                      <a:pt x="12743" y="16593"/>
                    </a:lnTo>
                    <a:lnTo>
                      <a:pt x="12450" y="16572"/>
                    </a:lnTo>
                    <a:lnTo>
                      <a:pt x="12387" y="16739"/>
                    </a:lnTo>
                    <a:lnTo>
                      <a:pt x="12324" y="16823"/>
                    </a:lnTo>
                    <a:lnTo>
                      <a:pt x="12324" y="16886"/>
                    </a:lnTo>
                    <a:lnTo>
                      <a:pt x="12491" y="16823"/>
                    </a:lnTo>
                    <a:lnTo>
                      <a:pt x="12659" y="16760"/>
                    </a:lnTo>
                    <a:lnTo>
                      <a:pt x="12868" y="16823"/>
                    </a:lnTo>
                    <a:lnTo>
                      <a:pt x="13056" y="16530"/>
                    </a:lnTo>
                    <a:lnTo>
                      <a:pt x="13098" y="16216"/>
                    </a:lnTo>
                    <a:lnTo>
                      <a:pt x="13266" y="16049"/>
                    </a:lnTo>
                    <a:lnTo>
                      <a:pt x="13307" y="16112"/>
                    </a:lnTo>
                    <a:lnTo>
                      <a:pt x="13307" y="16384"/>
                    </a:lnTo>
                    <a:lnTo>
                      <a:pt x="13370" y="16551"/>
                    </a:lnTo>
                    <a:lnTo>
                      <a:pt x="13307" y="16551"/>
                    </a:lnTo>
                    <a:lnTo>
                      <a:pt x="13328" y="16823"/>
                    </a:lnTo>
                    <a:lnTo>
                      <a:pt x="13203" y="17074"/>
                    </a:lnTo>
                    <a:lnTo>
                      <a:pt x="12994" y="17158"/>
                    </a:lnTo>
                    <a:lnTo>
                      <a:pt x="13015" y="17221"/>
                    </a:lnTo>
                    <a:lnTo>
                      <a:pt x="13161" y="17200"/>
                    </a:lnTo>
                    <a:lnTo>
                      <a:pt x="13307" y="17221"/>
                    </a:lnTo>
                    <a:lnTo>
                      <a:pt x="13391" y="17158"/>
                    </a:lnTo>
                    <a:lnTo>
                      <a:pt x="13496" y="17116"/>
                    </a:lnTo>
                    <a:lnTo>
                      <a:pt x="13600" y="17011"/>
                    </a:lnTo>
                    <a:lnTo>
                      <a:pt x="13705" y="17053"/>
                    </a:lnTo>
                    <a:lnTo>
                      <a:pt x="13789" y="17053"/>
                    </a:lnTo>
                    <a:lnTo>
                      <a:pt x="13705" y="17158"/>
                    </a:lnTo>
                    <a:lnTo>
                      <a:pt x="13642" y="17221"/>
                    </a:lnTo>
                    <a:lnTo>
                      <a:pt x="13538" y="17221"/>
                    </a:lnTo>
                    <a:lnTo>
                      <a:pt x="13517" y="17283"/>
                    </a:lnTo>
                    <a:lnTo>
                      <a:pt x="13621" y="17430"/>
                    </a:lnTo>
                    <a:lnTo>
                      <a:pt x="13684" y="17576"/>
                    </a:lnTo>
                    <a:lnTo>
                      <a:pt x="13747" y="17744"/>
                    </a:lnTo>
                    <a:lnTo>
                      <a:pt x="13747" y="17953"/>
                    </a:lnTo>
                    <a:lnTo>
                      <a:pt x="13726" y="18225"/>
                    </a:lnTo>
                    <a:lnTo>
                      <a:pt x="13600" y="18371"/>
                    </a:lnTo>
                    <a:lnTo>
                      <a:pt x="13621" y="18455"/>
                    </a:lnTo>
                    <a:lnTo>
                      <a:pt x="13600" y="18664"/>
                    </a:lnTo>
                    <a:lnTo>
                      <a:pt x="13705" y="18748"/>
                    </a:lnTo>
                    <a:lnTo>
                      <a:pt x="13789" y="18895"/>
                    </a:lnTo>
                    <a:lnTo>
                      <a:pt x="13810" y="19083"/>
                    </a:lnTo>
                    <a:lnTo>
                      <a:pt x="14019" y="19355"/>
                    </a:lnTo>
                    <a:lnTo>
                      <a:pt x="14165" y="19397"/>
                    </a:lnTo>
                    <a:lnTo>
                      <a:pt x="14270" y="19480"/>
                    </a:lnTo>
                    <a:lnTo>
                      <a:pt x="14333" y="19606"/>
                    </a:lnTo>
                    <a:lnTo>
                      <a:pt x="14437" y="19627"/>
                    </a:lnTo>
                    <a:lnTo>
                      <a:pt x="14458" y="19585"/>
                    </a:lnTo>
                    <a:lnTo>
                      <a:pt x="14542" y="19564"/>
                    </a:lnTo>
                    <a:lnTo>
                      <a:pt x="14688" y="19585"/>
                    </a:lnTo>
                    <a:lnTo>
                      <a:pt x="14835" y="19731"/>
                    </a:lnTo>
                    <a:lnTo>
                      <a:pt x="14960" y="19773"/>
                    </a:lnTo>
                    <a:lnTo>
                      <a:pt x="15086" y="19899"/>
                    </a:lnTo>
                    <a:lnTo>
                      <a:pt x="15107" y="20003"/>
                    </a:lnTo>
                    <a:lnTo>
                      <a:pt x="15212" y="20045"/>
                    </a:lnTo>
                    <a:lnTo>
                      <a:pt x="15358" y="20192"/>
                    </a:lnTo>
                    <a:lnTo>
                      <a:pt x="15421" y="20192"/>
                    </a:lnTo>
                    <a:lnTo>
                      <a:pt x="15463" y="20108"/>
                    </a:lnTo>
                    <a:lnTo>
                      <a:pt x="15693" y="20003"/>
                    </a:lnTo>
                    <a:lnTo>
                      <a:pt x="15776" y="19899"/>
                    </a:lnTo>
                    <a:lnTo>
                      <a:pt x="15902" y="19899"/>
                    </a:lnTo>
                    <a:lnTo>
                      <a:pt x="16048" y="19773"/>
                    </a:lnTo>
                    <a:lnTo>
                      <a:pt x="16153" y="19773"/>
                    </a:lnTo>
                    <a:lnTo>
                      <a:pt x="16195" y="19711"/>
                    </a:lnTo>
                    <a:lnTo>
                      <a:pt x="16153" y="19669"/>
                    </a:lnTo>
                    <a:lnTo>
                      <a:pt x="16048" y="19627"/>
                    </a:lnTo>
                    <a:lnTo>
                      <a:pt x="16090" y="19564"/>
                    </a:lnTo>
                    <a:lnTo>
                      <a:pt x="16320" y="19397"/>
                    </a:lnTo>
                    <a:lnTo>
                      <a:pt x="16509" y="19522"/>
                    </a:lnTo>
                    <a:lnTo>
                      <a:pt x="16509" y="19669"/>
                    </a:lnTo>
                    <a:lnTo>
                      <a:pt x="16258" y="19794"/>
                    </a:lnTo>
                    <a:lnTo>
                      <a:pt x="16320" y="19899"/>
                    </a:lnTo>
                    <a:lnTo>
                      <a:pt x="16404" y="19920"/>
                    </a:lnTo>
                    <a:lnTo>
                      <a:pt x="16467" y="19815"/>
                    </a:lnTo>
                    <a:lnTo>
                      <a:pt x="16572" y="19731"/>
                    </a:lnTo>
                    <a:lnTo>
                      <a:pt x="16676" y="19815"/>
                    </a:lnTo>
                    <a:lnTo>
                      <a:pt x="16676" y="19920"/>
                    </a:lnTo>
                    <a:lnTo>
                      <a:pt x="16613" y="19920"/>
                    </a:lnTo>
                    <a:lnTo>
                      <a:pt x="16509" y="20003"/>
                    </a:lnTo>
                    <a:lnTo>
                      <a:pt x="16655" y="20192"/>
                    </a:lnTo>
                    <a:lnTo>
                      <a:pt x="16676" y="20401"/>
                    </a:lnTo>
                    <a:lnTo>
                      <a:pt x="16760" y="20338"/>
                    </a:lnTo>
                    <a:lnTo>
                      <a:pt x="16844" y="20359"/>
                    </a:lnTo>
                    <a:lnTo>
                      <a:pt x="16844" y="20464"/>
                    </a:lnTo>
                    <a:lnTo>
                      <a:pt x="16927" y="20610"/>
                    </a:lnTo>
                    <a:lnTo>
                      <a:pt x="16990" y="20443"/>
                    </a:lnTo>
                    <a:lnTo>
                      <a:pt x="16990" y="20296"/>
                    </a:lnTo>
                    <a:lnTo>
                      <a:pt x="16885" y="20359"/>
                    </a:lnTo>
                    <a:lnTo>
                      <a:pt x="16885" y="20317"/>
                    </a:lnTo>
                    <a:lnTo>
                      <a:pt x="16948" y="20234"/>
                    </a:lnTo>
                    <a:lnTo>
                      <a:pt x="17241" y="20234"/>
                    </a:lnTo>
                    <a:lnTo>
                      <a:pt x="17262" y="20296"/>
                    </a:lnTo>
                    <a:lnTo>
                      <a:pt x="17304" y="20234"/>
                    </a:lnTo>
                    <a:lnTo>
                      <a:pt x="17450" y="20024"/>
                    </a:lnTo>
                    <a:lnTo>
                      <a:pt x="17764" y="19836"/>
                    </a:lnTo>
                    <a:lnTo>
                      <a:pt x="17911" y="19711"/>
                    </a:lnTo>
                    <a:lnTo>
                      <a:pt x="17827" y="19711"/>
                    </a:lnTo>
                    <a:lnTo>
                      <a:pt x="17764" y="19731"/>
                    </a:lnTo>
                    <a:lnTo>
                      <a:pt x="17785" y="19711"/>
                    </a:lnTo>
                    <a:lnTo>
                      <a:pt x="17681" y="19669"/>
                    </a:lnTo>
                    <a:lnTo>
                      <a:pt x="17932" y="19669"/>
                    </a:lnTo>
                    <a:lnTo>
                      <a:pt x="18183" y="19606"/>
                    </a:lnTo>
                    <a:lnTo>
                      <a:pt x="18622" y="19501"/>
                    </a:lnTo>
                    <a:lnTo>
                      <a:pt x="18957" y="19585"/>
                    </a:lnTo>
                    <a:lnTo>
                      <a:pt x="19124" y="19501"/>
                    </a:lnTo>
                    <a:lnTo>
                      <a:pt x="19124" y="19397"/>
                    </a:lnTo>
                    <a:lnTo>
                      <a:pt x="19229" y="19397"/>
                    </a:lnTo>
                    <a:lnTo>
                      <a:pt x="19333" y="19313"/>
                    </a:lnTo>
                    <a:lnTo>
                      <a:pt x="19438" y="19104"/>
                    </a:lnTo>
                    <a:lnTo>
                      <a:pt x="19375" y="18895"/>
                    </a:lnTo>
                    <a:lnTo>
                      <a:pt x="19375" y="18769"/>
                    </a:lnTo>
                    <a:lnTo>
                      <a:pt x="19585" y="18560"/>
                    </a:lnTo>
                    <a:lnTo>
                      <a:pt x="19585" y="18225"/>
                    </a:lnTo>
                    <a:lnTo>
                      <a:pt x="19668" y="18099"/>
                    </a:lnTo>
                    <a:lnTo>
                      <a:pt x="19710" y="17869"/>
                    </a:lnTo>
                    <a:lnTo>
                      <a:pt x="19815" y="17827"/>
                    </a:lnTo>
                    <a:lnTo>
                      <a:pt x="19815" y="17702"/>
                    </a:lnTo>
                    <a:lnTo>
                      <a:pt x="20170" y="17283"/>
                    </a:lnTo>
                    <a:lnTo>
                      <a:pt x="20275" y="17262"/>
                    </a:lnTo>
                    <a:lnTo>
                      <a:pt x="20317" y="17011"/>
                    </a:lnTo>
                    <a:lnTo>
                      <a:pt x="20442" y="16823"/>
                    </a:lnTo>
                    <a:lnTo>
                      <a:pt x="20547" y="16593"/>
                    </a:lnTo>
                    <a:lnTo>
                      <a:pt x="20694" y="16446"/>
                    </a:lnTo>
                    <a:lnTo>
                      <a:pt x="20652" y="16342"/>
                    </a:lnTo>
                    <a:lnTo>
                      <a:pt x="20756" y="16258"/>
                    </a:lnTo>
                    <a:lnTo>
                      <a:pt x="20861" y="16049"/>
                    </a:lnTo>
                    <a:lnTo>
                      <a:pt x="20798" y="15965"/>
                    </a:lnTo>
                    <a:lnTo>
                      <a:pt x="20966" y="15902"/>
                    </a:lnTo>
                    <a:lnTo>
                      <a:pt x="21070" y="15714"/>
                    </a:lnTo>
                    <a:lnTo>
                      <a:pt x="21154" y="15630"/>
                    </a:lnTo>
                    <a:lnTo>
                      <a:pt x="21258" y="15442"/>
                    </a:lnTo>
                    <a:lnTo>
                      <a:pt x="21426" y="15400"/>
                    </a:lnTo>
                    <a:lnTo>
                      <a:pt x="21530" y="15338"/>
                    </a:lnTo>
                    <a:lnTo>
                      <a:pt x="21342" y="15338"/>
                    </a:lnTo>
                    <a:lnTo>
                      <a:pt x="21384" y="15296"/>
                    </a:lnTo>
                    <a:lnTo>
                      <a:pt x="21593" y="15254"/>
                    </a:lnTo>
                    <a:lnTo>
                      <a:pt x="21782" y="15170"/>
                    </a:lnTo>
                    <a:lnTo>
                      <a:pt x="21802" y="15003"/>
                    </a:lnTo>
                    <a:lnTo>
                      <a:pt x="21782" y="14961"/>
                    </a:lnTo>
                    <a:lnTo>
                      <a:pt x="21802" y="14814"/>
                    </a:lnTo>
                    <a:lnTo>
                      <a:pt x="22012" y="14689"/>
                    </a:lnTo>
                    <a:lnTo>
                      <a:pt x="22012" y="14563"/>
                    </a:lnTo>
                    <a:lnTo>
                      <a:pt x="22158" y="14501"/>
                    </a:lnTo>
                    <a:lnTo>
                      <a:pt x="22284" y="14291"/>
                    </a:lnTo>
                    <a:lnTo>
                      <a:pt x="22263" y="14187"/>
                    </a:lnTo>
                    <a:lnTo>
                      <a:pt x="22305" y="14019"/>
                    </a:lnTo>
                    <a:lnTo>
                      <a:pt x="22284" y="13957"/>
                    </a:lnTo>
                    <a:lnTo>
                      <a:pt x="22284" y="13852"/>
                    </a:lnTo>
                    <a:lnTo>
                      <a:pt x="22430" y="13496"/>
                    </a:lnTo>
                    <a:lnTo>
                      <a:pt x="22493" y="13287"/>
                    </a:lnTo>
                    <a:lnTo>
                      <a:pt x="22702" y="12910"/>
                    </a:lnTo>
                    <a:lnTo>
                      <a:pt x="22702" y="12785"/>
                    </a:lnTo>
                    <a:lnTo>
                      <a:pt x="22807" y="12492"/>
                    </a:lnTo>
                    <a:lnTo>
                      <a:pt x="22953" y="12366"/>
                    </a:lnTo>
                    <a:lnTo>
                      <a:pt x="23016" y="12199"/>
                    </a:lnTo>
                    <a:lnTo>
                      <a:pt x="22953" y="12053"/>
                    </a:lnTo>
                    <a:lnTo>
                      <a:pt x="23058" y="11927"/>
                    </a:lnTo>
                    <a:lnTo>
                      <a:pt x="22995" y="11655"/>
                    </a:lnTo>
                    <a:lnTo>
                      <a:pt x="22995" y="11529"/>
                    </a:lnTo>
                    <a:lnTo>
                      <a:pt x="22911" y="11320"/>
                    </a:lnTo>
                    <a:lnTo>
                      <a:pt x="22891" y="11236"/>
                    </a:lnTo>
                    <a:lnTo>
                      <a:pt x="22849" y="11111"/>
                    </a:lnTo>
                    <a:lnTo>
                      <a:pt x="22911" y="11069"/>
                    </a:lnTo>
                    <a:lnTo>
                      <a:pt x="22911" y="10923"/>
                    </a:lnTo>
                    <a:lnTo>
                      <a:pt x="23016" y="10776"/>
                    </a:lnTo>
                    <a:lnTo>
                      <a:pt x="23016" y="10713"/>
                    </a:lnTo>
                    <a:lnTo>
                      <a:pt x="22995" y="10379"/>
                    </a:lnTo>
                    <a:lnTo>
                      <a:pt x="23058" y="10253"/>
                    </a:lnTo>
                    <a:lnTo>
                      <a:pt x="23016" y="10190"/>
                    </a:lnTo>
                    <a:lnTo>
                      <a:pt x="22995" y="10065"/>
                    </a:lnTo>
                    <a:lnTo>
                      <a:pt x="22995" y="9856"/>
                    </a:lnTo>
                    <a:lnTo>
                      <a:pt x="22932" y="9835"/>
                    </a:lnTo>
                    <a:lnTo>
                      <a:pt x="22995" y="9688"/>
                    </a:lnTo>
                    <a:lnTo>
                      <a:pt x="22891" y="9667"/>
                    </a:lnTo>
                    <a:lnTo>
                      <a:pt x="22828" y="9542"/>
                    </a:lnTo>
                    <a:lnTo>
                      <a:pt x="22828" y="9416"/>
                    </a:lnTo>
                    <a:lnTo>
                      <a:pt x="22702" y="9312"/>
                    </a:lnTo>
                    <a:lnTo>
                      <a:pt x="22619" y="9144"/>
                    </a:lnTo>
                    <a:lnTo>
                      <a:pt x="22598" y="8956"/>
                    </a:lnTo>
                    <a:lnTo>
                      <a:pt x="22514" y="8830"/>
                    </a:lnTo>
                    <a:lnTo>
                      <a:pt x="22430" y="8830"/>
                    </a:lnTo>
                    <a:lnTo>
                      <a:pt x="22367" y="8851"/>
                    </a:lnTo>
                    <a:lnTo>
                      <a:pt x="22284" y="8809"/>
                    </a:lnTo>
                    <a:lnTo>
                      <a:pt x="22263" y="8642"/>
                    </a:lnTo>
                    <a:lnTo>
                      <a:pt x="22200" y="8621"/>
                    </a:lnTo>
                    <a:lnTo>
                      <a:pt x="22179" y="8537"/>
                    </a:lnTo>
                    <a:lnTo>
                      <a:pt x="22054" y="8412"/>
                    </a:lnTo>
                    <a:lnTo>
                      <a:pt x="21970" y="8370"/>
                    </a:lnTo>
                    <a:lnTo>
                      <a:pt x="22012" y="8265"/>
                    </a:lnTo>
                    <a:lnTo>
                      <a:pt x="21949" y="8119"/>
                    </a:lnTo>
                    <a:lnTo>
                      <a:pt x="22054" y="7993"/>
                    </a:lnTo>
                    <a:lnTo>
                      <a:pt x="22074" y="7805"/>
                    </a:lnTo>
                    <a:lnTo>
                      <a:pt x="22012" y="7742"/>
                    </a:lnTo>
                    <a:lnTo>
                      <a:pt x="22054" y="7638"/>
                    </a:lnTo>
                    <a:lnTo>
                      <a:pt x="21970" y="7575"/>
                    </a:lnTo>
                    <a:lnTo>
                      <a:pt x="21949" y="7638"/>
                    </a:lnTo>
                    <a:lnTo>
                      <a:pt x="21991" y="7679"/>
                    </a:lnTo>
                    <a:lnTo>
                      <a:pt x="21949" y="7763"/>
                    </a:lnTo>
                    <a:lnTo>
                      <a:pt x="21677" y="7533"/>
                    </a:lnTo>
                    <a:lnTo>
                      <a:pt x="21635" y="7366"/>
                    </a:lnTo>
                    <a:lnTo>
                      <a:pt x="21572" y="7387"/>
                    </a:lnTo>
                    <a:lnTo>
                      <a:pt x="21572" y="7470"/>
                    </a:lnTo>
                    <a:lnTo>
                      <a:pt x="21551" y="7575"/>
                    </a:lnTo>
                    <a:lnTo>
                      <a:pt x="21593" y="7763"/>
                    </a:lnTo>
                    <a:lnTo>
                      <a:pt x="21468" y="7596"/>
                    </a:lnTo>
                    <a:lnTo>
                      <a:pt x="21426" y="7659"/>
                    </a:lnTo>
                    <a:lnTo>
                      <a:pt x="21426" y="7554"/>
                    </a:lnTo>
                    <a:lnTo>
                      <a:pt x="21363" y="7470"/>
                    </a:lnTo>
                    <a:lnTo>
                      <a:pt x="21342" y="7135"/>
                    </a:lnTo>
                    <a:lnTo>
                      <a:pt x="21384" y="7115"/>
                    </a:lnTo>
                    <a:lnTo>
                      <a:pt x="21384" y="7031"/>
                    </a:lnTo>
                    <a:lnTo>
                      <a:pt x="21279" y="6947"/>
                    </a:lnTo>
                    <a:lnTo>
                      <a:pt x="21321" y="6863"/>
                    </a:lnTo>
                    <a:lnTo>
                      <a:pt x="21238" y="6801"/>
                    </a:lnTo>
                    <a:lnTo>
                      <a:pt x="21258" y="6696"/>
                    </a:lnTo>
                    <a:lnTo>
                      <a:pt x="21070" y="6529"/>
                    </a:lnTo>
                    <a:lnTo>
                      <a:pt x="21028" y="6424"/>
                    </a:lnTo>
                    <a:lnTo>
                      <a:pt x="21028" y="6299"/>
                    </a:lnTo>
                    <a:lnTo>
                      <a:pt x="21133" y="6319"/>
                    </a:lnTo>
                    <a:lnTo>
                      <a:pt x="21133" y="6194"/>
                    </a:lnTo>
                    <a:lnTo>
                      <a:pt x="21028" y="6027"/>
                    </a:lnTo>
                    <a:lnTo>
                      <a:pt x="20966" y="6068"/>
                    </a:lnTo>
                    <a:lnTo>
                      <a:pt x="20861" y="6068"/>
                    </a:lnTo>
                    <a:lnTo>
                      <a:pt x="20756" y="5880"/>
                    </a:lnTo>
                    <a:lnTo>
                      <a:pt x="20694" y="5880"/>
                    </a:lnTo>
                    <a:lnTo>
                      <a:pt x="20589" y="5796"/>
                    </a:lnTo>
                    <a:lnTo>
                      <a:pt x="20505" y="5859"/>
                    </a:lnTo>
                    <a:lnTo>
                      <a:pt x="20484" y="5796"/>
                    </a:lnTo>
                    <a:lnTo>
                      <a:pt x="20338" y="5754"/>
                    </a:lnTo>
                    <a:lnTo>
                      <a:pt x="20275" y="5817"/>
                    </a:lnTo>
                    <a:lnTo>
                      <a:pt x="20317" y="5713"/>
                    </a:lnTo>
                    <a:lnTo>
                      <a:pt x="20442" y="5692"/>
                    </a:lnTo>
                    <a:lnTo>
                      <a:pt x="20442" y="5608"/>
                    </a:lnTo>
                    <a:lnTo>
                      <a:pt x="20422" y="5545"/>
                    </a:lnTo>
                    <a:lnTo>
                      <a:pt x="20296" y="5566"/>
                    </a:lnTo>
                    <a:lnTo>
                      <a:pt x="20191" y="5545"/>
                    </a:lnTo>
                    <a:lnTo>
                      <a:pt x="20170" y="5482"/>
                    </a:lnTo>
                    <a:lnTo>
                      <a:pt x="20087" y="5482"/>
                    </a:lnTo>
                    <a:lnTo>
                      <a:pt x="19857" y="5336"/>
                    </a:lnTo>
                    <a:lnTo>
                      <a:pt x="19752" y="5127"/>
                    </a:lnTo>
                    <a:lnTo>
                      <a:pt x="19710" y="4918"/>
                    </a:lnTo>
                    <a:lnTo>
                      <a:pt x="19668" y="4771"/>
                    </a:lnTo>
                    <a:lnTo>
                      <a:pt x="19668" y="4666"/>
                    </a:lnTo>
                    <a:lnTo>
                      <a:pt x="19710" y="4646"/>
                    </a:lnTo>
                    <a:lnTo>
                      <a:pt x="19773" y="4415"/>
                    </a:lnTo>
                    <a:lnTo>
                      <a:pt x="19689" y="4122"/>
                    </a:lnTo>
                    <a:lnTo>
                      <a:pt x="19647" y="3976"/>
                    </a:lnTo>
                    <a:lnTo>
                      <a:pt x="19689" y="3934"/>
                    </a:lnTo>
                    <a:lnTo>
                      <a:pt x="19606" y="3892"/>
                    </a:lnTo>
                    <a:lnTo>
                      <a:pt x="19543" y="3892"/>
                    </a:lnTo>
                    <a:lnTo>
                      <a:pt x="19438" y="3662"/>
                    </a:lnTo>
                    <a:lnTo>
                      <a:pt x="19438" y="3369"/>
                    </a:lnTo>
                    <a:lnTo>
                      <a:pt x="19459" y="3348"/>
                    </a:lnTo>
                    <a:lnTo>
                      <a:pt x="19459" y="3265"/>
                    </a:lnTo>
                    <a:lnTo>
                      <a:pt x="19396" y="3202"/>
                    </a:lnTo>
                    <a:lnTo>
                      <a:pt x="19375" y="2846"/>
                    </a:lnTo>
                    <a:lnTo>
                      <a:pt x="19438" y="2762"/>
                    </a:lnTo>
                    <a:lnTo>
                      <a:pt x="19375" y="2637"/>
                    </a:lnTo>
                    <a:lnTo>
                      <a:pt x="19438" y="2616"/>
                    </a:lnTo>
                    <a:lnTo>
                      <a:pt x="19438" y="2532"/>
                    </a:lnTo>
                    <a:lnTo>
                      <a:pt x="19250" y="2323"/>
                    </a:lnTo>
                    <a:lnTo>
                      <a:pt x="19124" y="2260"/>
                    </a:lnTo>
                    <a:lnTo>
                      <a:pt x="19145" y="2218"/>
                    </a:lnTo>
                    <a:lnTo>
                      <a:pt x="19020" y="2093"/>
                    </a:lnTo>
                    <a:lnTo>
                      <a:pt x="18915" y="2156"/>
                    </a:lnTo>
                    <a:lnTo>
                      <a:pt x="18852" y="2114"/>
                    </a:lnTo>
                    <a:lnTo>
                      <a:pt x="18769" y="2239"/>
                    </a:lnTo>
                    <a:lnTo>
                      <a:pt x="18706" y="2239"/>
                    </a:lnTo>
                    <a:lnTo>
                      <a:pt x="18559" y="2051"/>
                    </a:lnTo>
                    <a:lnTo>
                      <a:pt x="18601" y="1988"/>
                    </a:lnTo>
                    <a:lnTo>
                      <a:pt x="18517" y="1800"/>
                    </a:lnTo>
                    <a:lnTo>
                      <a:pt x="18538" y="1591"/>
                    </a:lnTo>
                    <a:lnTo>
                      <a:pt x="18517" y="1319"/>
                    </a:lnTo>
                    <a:lnTo>
                      <a:pt x="18497" y="1361"/>
                    </a:lnTo>
                    <a:lnTo>
                      <a:pt x="18434" y="1256"/>
                    </a:lnTo>
                    <a:lnTo>
                      <a:pt x="18497" y="1151"/>
                    </a:lnTo>
                    <a:lnTo>
                      <a:pt x="18413" y="1047"/>
                    </a:lnTo>
                    <a:lnTo>
                      <a:pt x="18392" y="942"/>
                    </a:lnTo>
                    <a:lnTo>
                      <a:pt x="18329" y="900"/>
                    </a:lnTo>
                    <a:lnTo>
                      <a:pt x="18329" y="754"/>
                    </a:lnTo>
                    <a:lnTo>
                      <a:pt x="18413" y="670"/>
                    </a:lnTo>
                    <a:lnTo>
                      <a:pt x="18329" y="649"/>
                    </a:lnTo>
                    <a:lnTo>
                      <a:pt x="18225" y="670"/>
                    </a:lnTo>
                    <a:lnTo>
                      <a:pt x="18141" y="586"/>
                    </a:lnTo>
                    <a:lnTo>
                      <a:pt x="18204" y="314"/>
                    </a:lnTo>
                    <a:lnTo>
                      <a:pt x="18183" y="252"/>
                    </a:lnTo>
                    <a:lnTo>
                      <a:pt x="18120" y="105"/>
                    </a:lnTo>
                    <a:lnTo>
                      <a:pt x="18015" y="63"/>
                    </a:lnTo>
                    <a:lnTo>
                      <a:pt x="1801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A6CBC2"/>
                  </a:solidFill>
                </a:endParaRPr>
              </a:p>
            </p:txBody>
          </p:sp>
          <p:sp>
            <p:nvSpPr>
              <p:cNvPr id="6880" name="Google Shape;6880;p54"/>
              <p:cNvSpPr/>
              <p:nvPr/>
            </p:nvSpPr>
            <p:spPr>
              <a:xfrm>
                <a:off x="5683950" y="3957275"/>
                <a:ext cx="54950" cy="71175"/>
              </a:xfrm>
              <a:custGeom>
                <a:avLst/>
                <a:gdLst/>
                <a:ahLst/>
                <a:cxnLst/>
                <a:rect l="l" t="t" r="r" b="b"/>
                <a:pathLst>
                  <a:path w="2198" h="2847" extrusionOk="0">
                    <a:moveTo>
                      <a:pt x="168" y="1"/>
                    </a:moveTo>
                    <a:lnTo>
                      <a:pt x="126" y="64"/>
                    </a:lnTo>
                    <a:lnTo>
                      <a:pt x="126" y="189"/>
                    </a:lnTo>
                    <a:lnTo>
                      <a:pt x="105" y="210"/>
                    </a:lnTo>
                    <a:lnTo>
                      <a:pt x="105" y="336"/>
                    </a:lnTo>
                    <a:lnTo>
                      <a:pt x="126" y="587"/>
                    </a:lnTo>
                    <a:lnTo>
                      <a:pt x="105" y="733"/>
                    </a:lnTo>
                    <a:lnTo>
                      <a:pt x="126" y="1005"/>
                    </a:lnTo>
                    <a:lnTo>
                      <a:pt x="168" y="1214"/>
                    </a:lnTo>
                    <a:lnTo>
                      <a:pt x="126" y="1361"/>
                    </a:lnTo>
                    <a:lnTo>
                      <a:pt x="189" y="1382"/>
                    </a:lnTo>
                    <a:lnTo>
                      <a:pt x="189" y="1466"/>
                    </a:lnTo>
                    <a:lnTo>
                      <a:pt x="294" y="1570"/>
                    </a:lnTo>
                    <a:lnTo>
                      <a:pt x="168" y="1570"/>
                    </a:lnTo>
                    <a:lnTo>
                      <a:pt x="64" y="1466"/>
                    </a:lnTo>
                    <a:lnTo>
                      <a:pt x="1" y="1570"/>
                    </a:lnTo>
                    <a:lnTo>
                      <a:pt x="1" y="1779"/>
                    </a:lnTo>
                    <a:lnTo>
                      <a:pt x="85" y="1842"/>
                    </a:lnTo>
                    <a:lnTo>
                      <a:pt x="64" y="1884"/>
                    </a:lnTo>
                    <a:lnTo>
                      <a:pt x="64" y="2198"/>
                    </a:lnTo>
                    <a:lnTo>
                      <a:pt x="105" y="2261"/>
                    </a:lnTo>
                    <a:lnTo>
                      <a:pt x="85" y="2303"/>
                    </a:lnTo>
                    <a:lnTo>
                      <a:pt x="105" y="2470"/>
                    </a:lnTo>
                    <a:lnTo>
                      <a:pt x="210" y="2491"/>
                    </a:lnTo>
                    <a:lnTo>
                      <a:pt x="168" y="2575"/>
                    </a:lnTo>
                    <a:lnTo>
                      <a:pt x="168" y="2700"/>
                    </a:lnTo>
                    <a:lnTo>
                      <a:pt x="210" y="2721"/>
                    </a:lnTo>
                    <a:lnTo>
                      <a:pt x="315" y="2700"/>
                    </a:lnTo>
                    <a:lnTo>
                      <a:pt x="398" y="2784"/>
                    </a:lnTo>
                    <a:lnTo>
                      <a:pt x="503" y="2637"/>
                    </a:lnTo>
                    <a:lnTo>
                      <a:pt x="503" y="2742"/>
                    </a:lnTo>
                    <a:lnTo>
                      <a:pt x="545" y="2847"/>
                    </a:lnTo>
                    <a:lnTo>
                      <a:pt x="649" y="2847"/>
                    </a:lnTo>
                    <a:lnTo>
                      <a:pt x="754" y="2700"/>
                    </a:lnTo>
                    <a:lnTo>
                      <a:pt x="796" y="2595"/>
                    </a:lnTo>
                    <a:lnTo>
                      <a:pt x="838" y="2407"/>
                    </a:lnTo>
                    <a:lnTo>
                      <a:pt x="921" y="2491"/>
                    </a:lnTo>
                    <a:lnTo>
                      <a:pt x="942" y="2428"/>
                    </a:lnTo>
                    <a:lnTo>
                      <a:pt x="1047" y="2365"/>
                    </a:lnTo>
                    <a:lnTo>
                      <a:pt x="1110" y="2219"/>
                    </a:lnTo>
                    <a:lnTo>
                      <a:pt x="1110" y="2365"/>
                    </a:lnTo>
                    <a:lnTo>
                      <a:pt x="1173" y="2386"/>
                    </a:lnTo>
                    <a:lnTo>
                      <a:pt x="1235" y="2282"/>
                    </a:lnTo>
                    <a:lnTo>
                      <a:pt x="1340" y="2261"/>
                    </a:lnTo>
                    <a:lnTo>
                      <a:pt x="1382" y="2303"/>
                    </a:lnTo>
                    <a:lnTo>
                      <a:pt x="1361" y="2407"/>
                    </a:lnTo>
                    <a:lnTo>
                      <a:pt x="1256" y="2365"/>
                    </a:lnTo>
                    <a:lnTo>
                      <a:pt x="1256" y="2512"/>
                    </a:lnTo>
                    <a:lnTo>
                      <a:pt x="1361" y="2470"/>
                    </a:lnTo>
                    <a:lnTo>
                      <a:pt x="1424" y="2491"/>
                    </a:lnTo>
                    <a:lnTo>
                      <a:pt x="1549" y="2303"/>
                    </a:lnTo>
                    <a:lnTo>
                      <a:pt x="1549" y="2219"/>
                    </a:lnTo>
                    <a:lnTo>
                      <a:pt x="1466" y="2177"/>
                    </a:lnTo>
                    <a:lnTo>
                      <a:pt x="1549" y="2072"/>
                    </a:lnTo>
                    <a:lnTo>
                      <a:pt x="1549" y="1947"/>
                    </a:lnTo>
                    <a:lnTo>
                      <a:pt x="1633" y="1947"/>
                    </a:lnTo>
                    <a:lnTo>
                      <a:pt x="1675" y="1884"/>
                    </a:lnTo>
                    <a:lnTo>
                      <a:pt x="1675" y="1633"/>
                    </a:lnTo>
                    <a:lnTo>
                      <a:pt x="1758" y="1570"/>
                    </a:lnTo>
                    <a:lnTo>
                      <a:pt x="1800" y="1466"/>
                    </a:lnTo>
                    <a:lnTo>
                      <a:pt x="1842" y="1633"/>
                    </a:lnTo>
                    <a:lnTo>
                      <a:pt x="1863" y="1696"/>
                    </a:lnTo>
                    <a:lnTo>
                      <a:pt x="1905" y="1570"/>
                    </a:lnTo>
                    <a:lnTo>
                      <a:pt x="1905" y="1466"/>
                    </a:lnTo>
                    <a:lnTo>
                      <a:pt x="1947" y="1424"/>
                    </a:lnTo>
                    <a:lnTo>
                      <a:pt x="1905" y="1256"/>
                    </a:lnTo>
                    <a:lnTo>
                      <a:pt x="1989" y="1131"/>
                    </a:lnTo>
                    <a:lnTo>
                      <a:pt x="1989" y="922"/>
                    </a:lnTo>
                    <a:lnTo>
                      <a:pt x="2093" y="796"/>
                    </a:lnTo>
                    <a:lnTo>
                      <a:pt x="2156" y="503"/>
                    </a:lnTo>
                    <a:lnTo>
                      <a:pt x="2198" y="398"/>
                    </a:lnTo>
                    <a:lnTo>
                      <a:pt x="2072" y="294"/>
                    </a:lnTo>
                    <a:lnTo>
                      <a:pt x="1947" y="294"/>
                    </a:lnTo>
                    <a:lnTo>
                      <a:pt x="1947" y="315"/>
                    </a:lnTo>
                    <a:lnTo>
                      <a:pt x="1884" y="419"/>
                    </a:lnTo>
                    <a:lnTo>
                      <a:pt x="1863" y="398"/>
                    </a:lnTo>
                    <a:lnTo>
                      <a:pt x="1800" y="398"/>
                    </a:lnTo>
                    <a:lnTo>
                      <a:pt x="1738" y="440"/>
                    </a:lnTo>
                    <a:lnTo>
                      <a:pt x="1675" y="503"/>
                    </a:lnTo>
                    <a:lnTo>
                      <a:pt x="1340" y="482"/>
                    </a:lnTo>
                    <a:lnTo>
                      <a:pt x="1256" y="524"/>
                    </a:lnTo>
                    <a:lnTo>
                      <a:pt x="1256" y="629"/>
                    </a:lnTo>
                    <a:lnTo>
                      <a:pt x="1173" y="545"/>
                    </a:lnTo>
                    <a:lnTo>
                      <a:pt x="1068" y="545"/>
                    </a:lnTo>
                    <a:lnTo>
                      <a:pt x="1005" y="608"/>
                    </a:lnTo>
                    <a:lnTo>
                      <a:pt x="901" y="524"/>
                    </a:lnTo>
                    <a:lnTo>
                      <a:pt x="733" y="398"/>
                    </a:lnTo>
                    <a:lnTo>
                      <a:pt x="524" y="294"/>
                    </a:lnTo>
                    <a:lnTo>
                      <a:pt x="524" y="106"/>
                    </a:lnTo>
                    <a:lnTo>
                      <a:pt x="482" y="168"/>
                    </a:lnTo>
                    <a:lnTo>
                      <a:pt x="440" y="210"/>
                    </a:lnTo>
                    <a:lnTo>
                      <a:pt x="377" y="126"/>
                    </a:lnTo>
                    <a:lnTo>
                      <a:pt x="273" y="85"/>
                    </a:lnTo>
                    <a:lnTo>
                      <a:pt x="16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81" name="Google Shape;6881;p54"/>
            <p:cNvGrpSpPr/>
            <p:nvPr/>
          </p:nvGrpSpPr>
          <p:grpSpPr>
            <a:xfrm>
              <a:off x="4824403" y="3421846"/>
              <a:ext cx="110132" cy="130647"/>
              <a:chOff x="5952300" y="3852150"/>
              <a:chExt cx="231225" cy="287200"/>
            </a:xfrm>
          </p:grpSpPr>
          <p:sp>
            <p:nvSpPr>
              <p:cNvPr id="6882" name="Google Shape;6882;p54"/>
              <p:cNvSpPr/>
              <p:nvPr/>
            </p:nvSpPr>
            <p:spPr>
              <a:xfrm>
                <a:off x="5952300" y="3996525"/>
                <a:ext cx="145450" cy="142825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5713" extrusionOk="0">
                    <a:moveTo>
                      <a:pt x="5064" y="0"/>
                    </a:moveTo>
                    <a:lnTo>
                      <a:pt x="4918" y="105"/>
                    </a:lnTo>
                    <a:lnTo>
                      <a:pt x="4834" y="126"/>
                    </a:lnTo>
                    <a:lnTo>
                      <a:pt x="4729" y="209"/>
                    </a:lnTo>
                    <a:lnTo>
                      <a:pt x="4729" y="377"/>
                    </a:lnTo>
                    <a:lnTo>
                      <a:pt x="4625" y="628"/>
                    </a:lnTo>
                    <a:lnTo>
                      <a:pt x="4520" y="753"/>
                    </a:lnTo>
                    <a:lnTo>
                      <a:pt x="4457" y="774"/>
                    </a:lnTo>
                    <a:lnTo>
                      <a:pt x="4332" y="942"/>
                    </a:lnTo>
                    <a:lnTo>
                      <a:pt x="4290" y="1025"/>
                    </a:lnTo>
                    <a:lnTo>
                      <a:pt x="4185" y="1067"/>
                    </a:lnTo>
                    <a:lnTo>
                      <a:pt x="4081" y="1046"/>
                    </a:lnTo>
                    <a:lnTo>
                      <a:pt x="3976" y="1130"/>
                    </a:lnTo>
                    <a:lnTo>
                      <a:pt x="3934" y="1235"/>
                    </a:lnTo>
                    <a:lnTo>
                      <a:pt x="3934" y="1339"/>
                    </a:lnTo>
                    <a:lnTo>
                      <a:pt x="3892" y="1360"/>
                    </a:lnTo>
                    <a:lnTo>
                      <a:pt x="3788" y="1465"/>
                    </a:lnTo>
                    <a:lnTo>
                      <a:pt x="3788" y="1590"/>
                    </a:lnTo>
                    <a:lnTo>
                      <a:pt x="3725" y="1674"/>
                    </a:lnTo>
                    <a:lnTo>
                      <a:pt x="3704" y="1758"/>
                    </a:lnTo>
                    <a:lnTo>
                      <a:pt x="3495" y="2009"/>
                    </a:lnTo>
                    <a:lnTo>
                      <a:pt x="3286" y="2176"/>
                    </a:lnTo>
                    <a:lnTo>
                      <a:pt x="3160" y="2197"/>
                    </a:lnTo>
                    <a:lnTo>
                      <a:pt x="2993" y="2281"/>
                    </a:lnTo>
                    <a:lnTo>
                      <a:pt x="2993" y="2344"/>
                    </a:lnTo>
                    <a:lnTo>
                      <a:pt x="2888" y="2344"/>
                    </a:lnTo>
                    <a:lnTo>
                      <a:pt x="2679" y="2469"/>
                    </a:lnTo>
                    <a:lnTo>
                      <a:pt x="2512" y="2616"/>
                    </a:lnTo>
                    <a:lnTo>
                      <a:pt x="2407" y="2637"/>
                    </a:lnTo>
                    <a:lnTo>
                      <a:pt x="2198" y="2783"/>
                    </a:lnTo>
                    <a:lnTo>
                      <a:pt x="2156" y="2846"/>
                    </a:lnTo>
                    <a:lnTo>
                      <a:pt x="2219" y="2929"/>
                    </a:lnTo>
                    <a:lnTo>
                      <a:pt x="2219" y="3055"/>
                    </a:lnTo>
                    <a:lnTo>
                      <a:pt x="2114" y="2950"/>
                    </a:lnTo>
                    <a:lnTo>
                      <a:pt x="2093" y="2929"/>
                    </a:lnTo>
                    <a:lnTo>
                      <a:pt x="1988" y="2950"/>
                    </a:lnTo>
                    <a:lnTo>
                      <a:pt x="1884" y="2992"/>
                    </a:lnTo>
                    <a:lnTo>
                      <a:pt x="1821" y="2950"/>
                    </a:lnTo>
                    <a:lnTo>
                      <a:pt x="1737" y="2950"/>
                    </a:lnTo>
                    <a:lnTo>
                      <a:pt x="1570" y="3118"/>
                    </a:lnTo>
                    <a:lnTo>
                      <a:pt x="1507" y="3201"/>
                    </a:lnTo>
                    <a:lnTo>
                      <a:pt x="1361" y="3327"/>
                    </a:lnTo>
                    <a:lnTo>
                      <a:pt x="1277" y="3348"/>
                    </a:lnTo>
                    <a:lnTo>
                      <a:pt x="1172" y="3453"/>
                    </a:lnTo>
                    <a:lnTo>
                      <a:pt x="1151" y="3620"/>
                    </a:lnTo>
                    <a:lnTo>
                      <a:pt x="1110" y="3536"/>
                    </a:lnTo>
                    <a:lnTo>
                      <a:pt x="1068" y="3473"/>
                    </a:lnTo>
                    <a:lnTo>
                      <a:pt x="1005" y="3557"/>
                    </a:lnTo>
                    <a:lnTo>
                      <a:pt x="942" y="3620"/>
                    </a:lnTo>
                    <a:lnTo>
                      <a:pt x="942" y="3746"/>
                    </a:lnTo>
                    <a:lnTo>
                      <a:pt x="879" y="3787"/>
                    </a:lnTo>
                    <a:lnTo>
                      <a:pt x="838" y="3766"/>
                    </a:lnTo>
                    <a:lnTo>
                      <a:pt x="670" y="3955"/>
                    </a:lnTo>
                    <a:lnTo>
                      <a:pt x="628" y="3955"/>
                    </a:lnTo>
                    <a:lnTo>
                      <a:pt x="566" y="4038"/>
                    </a:lnTo>
                    <a:lnTo>
                      <a:pt x="566" y="4206"/>
                    </a:lnTo>
                    <a:lnTo>
                      <a:pt x="524" y="4269"/>
                    </a:lnTo>
                    <a:lnTo>
                      <a:pt x="461" y="4164"/>
                    </a:lnTo>
                    <a:lnTo>
                      <a:pt x="419" y="4164"/>
                    </a:lnTo>
                    <a:lnTo>
                      <a:pt x="377" y="4206"/>
                    </a:lnTo>
                    <a:lnTo>
                      <a:pt x="335" y="4248"/>
                    </a:lnTo>
                    <a:lnTo>
                      <a:pt x="252" y="4415"/>
                    </a:lnTo>
                    <a:lnTo>
                      <a:pt x="252" y="4478"/>
                    </a:lnTo>
                    <a:lnTo>
                      <a:pt x="335" y="4582"/>
                    </a:lnTo>
                    <a:lnTo>
                      <a:pt x="377" y="4624"/>
                    </a:lnTo>
                    <a:lnTo>
                      <a:pt x="335" y="4666"/>
                    </a:lnTo>
                    <a:lnTo>
                      <a:pt x="252" y="4666"/>
                    </a:lnTo>
                    <a:lnTo>
                      <a:pt x="126" y="4687"/>
                    </a:lnTo>
                    <a:lnTo>
                      <a:pt x="1" y="4813"/>
                    </a:lnTo>
                    <a:lnTo>
                      <a:pt x="43" y="4834"/>
                    </a:lnTo>
                    <a:lnTo>
                      <a:pt x="126" y="4834"/>
                    </a:lnTo>
                    <a:lnTo>
                      <a:pt x="43" y="4896"/>
                    </a:lnTo>
                    <a:lnTo>
                      <a:pt x="43" y="5001"/>
                    </a:lnTo>
                    <a:lnTo>
                      <a:pt x="126" y="5085"/>
                    </a:lnTo>
                    <a:lnTo>
                      <a:pt x="168" y="5106"/>
                    </a:lnTo>
                    <a:lnTo>
                      <a:pt x="315" y="5106"/>
                    </a:lnTo>
                    <a:lnTo>
                      <a:pt x="335" y="5147"/>
                    </a:lnTo>
                    <a:lnTo>
                      <a:pt x="356" y="5147"/>
                    </a:lnTo>
                    <a:lnTo>
                      <a:pt x="377" y="5085"/>
                    </a:lnTo>
                    <a:lnTo>
                      <a:pt x="440" y="5085"/>
                    </a:lnTo>
                    <a:lnTo>
                      <a:pt x="524" y="5126"/>
                    </a:lnTo>
                    <a:lnTo>
                      <a:pt x="566" y="5210"/>
                    </a:lnTo>
                    <a:lnTo>
                      <a:pt x="545" y="5252"/>
                    </a:lnTo>
                    <a:lnTo>
                      <a:pt x="587" y="5315"/>
                    </a:lnTo>
                    <a:lnTo>
                      <a:pt x="670" y="5315"/>
                    </a:lnTo>
                    <a:lnTo>
                      <a:pt x="733" y="5336"/>
                    </a:lnTo>
                    <a:lnTo>
                      <a:pt x="754" y="5461"/>
                    </a:lnTo>
                    <a:lnTo>
                      <a:pt x="859" y="5545"/>
                    </a:lnTo>
                    <a:lnTo>
                      <a:pt x="942" y="5608"/>
                    </a:lnTo>
                    <a:lnTo>
                      <a:pt x="838" y="5670"/>
                    </a:lnTo>
                    <a:lnTo>
                      <a:pt x="879" y="5670"/>
                    </a:lnTo>
                    <a:lnTo>
                      <a:pt x="1005" y="5629"/>
                    </a:lnTo>
                    <a:lnTo>
                      <a:pt x="1005" y="5670"/>
                    </a:lnTo>
                    <a:lnTo>
                      <a:pt x="1110" y="5712"/>
                    </a:lnTo>
                    <a:lnTo>
                      <a:pt x="1256" y="5670"/>
                    </a:lnTo>
                    <a:lnTo>
                      <a:pt x="1465" y="5608"/>
                    </a:lnTo>
                    <a:lnTo>
                      <a:pt x="1612" y="5461"/>
                    </a:lnTo>
                    <a:lnTo>
                      <a:pt x="1737" y="5419"/>
                    </a:lnTo>
                    <a:lnTo>
                      <a:pt x="1737" y="5357"/>
                    </a:lnTo>
                    <a:lnTo>
                      <a:pt x="1716" y="5252"/>
                    </a:lnTo>
                    <a:lnTo>
                      <a:pt x="1800" y="5315"/>
                    </a:lnTo>
                    <a:lnTo>
                      <a:pt x="1779" y="5398"/>
                    </a:lnTo>
                    <a:lnTo>
                      <a:pt x="1905" y="5336"/>
                    </a:lnTo>
                    <a:lnTo>
                      <a:pt x="1926" y="5210"/>
                    </a:lnTo>
                    <a:lnTo>
                      <a:pt x="2009" y="5106"/>
                    </a:lnTo>
                    <a:lnTo>
                      <a:pt x="2198" y="5022"/>
                    </a:lnTo>
                    <a:lnTo>
                      <a:pt x="2323" y="5022"/>
                    </a:lnTo>
                    <a:lnTo>
                      <a:pt x="2365" y="5001"/>
                    </a:lnTo>
                    <a:lnTo>
                      <a:pt x="2365" y="4959"/>
                    </a:lnTo>
                    <a:lnTo>
                      <a:pt x="2260" y="4959"/>
                    </a:lnTo>
                    <a:lnTo>
                      <a:pt x="2323" y="4938"/>
                    </a:lnTo>
                    <a:lnTo>
                      <a:pt x="2344" y="4917"/>
                    </a:lnTo>
                    <a:lnTo>
                      <a:pt x="2323" y="4896"/>
                    </a:lnTo>
                    <a:lnTo>
                      <a:pt x="2449" y="4729"/>
                    </a:lnTo>
                    <a:lnTo>
                      <a:pt x="2532" y="4582"/>
                    </a:lnTo>
                    <a:lnTo>
                      <a:pt x="2574" y="4415"/>
                    </a:lnTo>
                    <a:lnTo>
                      <a:pt x="2658" y="4310"/>
                    </a:lnTo>
                    <a:lnTo>
                      <a:pt x="2930" y="4143"/>
                    </a:lnTo>
                    <a:lnTo>
                      <a:pt x="2972" y="4038"/>
                    </a:lnTo>
                    <a:lnTo>
                      <a:pt x="2993" y="3913"/>
                    </a:lnTo>
                    <a:lnTo>
                      <a:pt x="3097" y="3746"/>
                    </a:lnTo>
                    <a:lnTo>
                      <a:pt x="3160" y="3641"/>
                    </a:lnTo>
                    <a:lnTo>
                      <a:pt x="3181" y="3536"/>
                    </a:lnTo>
                    <a:lnTo>
                      <a:pt x="3265" y="3432"/>
                    </a:lnTo>
                    <a:lnTo>
                      <a:pt x="3369" y="3369"/>
                    </a:lnTo>
                    <a:lnTo>
                      <a:pt x="3390" y="3264"/>
                    </a:lnTo>
                    <a:lnTo>
                      <a:pt x="3474" y="3348"/>
                    </a:lnTo>
                    <a:lnTo>
                      <a:pt x="3516" y="3348"/>
                    </a:lnTo>
                    <a:lnTo>
                      <a:pt x="3558" y="3243"/>
                    </a:lnTo>
                    <a:lnTo>
                      <a:pt x="3662" y="3243"/>
                    </a:lnTo>
                    <a:lnTo>
                      <a:pt x="3725" y="3222"/>
                    </a:lnTo>
                    <a:lnTo>
                      <a:pt x="3788" y="3139"/>
                    </a:lnTo>
                    <a:lnTo>
                      <a:pt x="3788" y="3034"/>
                    </a:lnTo>
                    <a:lnTo>
                      <a:pt x="3704" y="2950"/>
                    </a:lnTo>
                    <a:lnTo>
                      <a:pt x="3704" y="2950"/>
                    </a:lnTo>
                    <a:lnTo>
                      <a:pt x="3809" y="3013"/>
                    </a:lnTo>
                    <a:lnTo>
                      <a:pt x="3830" y="3139"/>
                    </a:lnTo>
                    <a:lnTo>
                      <a:pt x="3892" y="3139"/>
                    </a:lnTo>
                    <a:lnTo>
                      <a:pt x="3976" y="3118"/>
                    </a:lnTo>
                    <a:lnTo>
                      <a:pt x="3976" y="3055"/>
                    </a:lnTo>
                    <a:lnTo>
                      <a:pt x="4039" y="3013"/>
                    </a:lnTo>
                    <a:lnTo>
                      <a:pt x="4123" y="3034"/>
                    </a:lnTo>
                    <a:lnTo>
                      <a:pt x="4123" y="3097"/>
                    </a:lnTo>
                    <a:lnTo>
                      <a:pt x="4018" y="3139"/>
                    </a:lnTo>
                    <a:lnTo>
                      <a:pt x="4123" y="3139"/>
                    </a:lnTo>
                    <a:lnTo>
                      <a:pt x="4227" y="3160"/>
                    </a:lnTo>
                    <a:lnTo>
                      <a:pt x="4248" y="3118"/>
                    </a:lnTo>
                    <a:lnTo>
                      <a:pt x="4248" y="3034"/>
                    </a:lnTo>
                    <a:lnTo>
                      <a:pt x="4290" y="2992"/>
                    </a:lnTo>
                    <a:lnTo>
                      <a:pt x="4311" y="3013"/>
                    </a:lnTo>
                    <a:lnTo>
                      <a:pt x="4311" y="3139"/>
                    </a:lnTo>
                    <a:lnTo>
                      <a:pt x="4332" y="3160"/>
                    </a:lnTo>
                    <a:lnTo>
                      <a:pt x="4395" y="3118"/>
                    </a:lnTo>
                    <a:lnTo>
                      <a:pt x="4416" y="2950"/>
                    </a:lnTo>
                    <a:lnTo>
                      <a:pt x="4353" y="2867"/>
                    </a:lnTo>
                    <a:lnTo>
                      <a:pt x="4290" y="2867"/>
                    </a:lnTo>
                    <a:lnTo>
                      <a:pt x="4311" y="2825"/>
                    </a:lnTo>
                    <a:lnTo>
                      <a:pt x="4311" y="2699"/>
                    </a:lnTo>
                    <a:lnTo>
                      <a:pt x="4332" y="2511"/>
                    </a:lnTo>
                    <a:lnTo>
                      <a:pt x="4416" y="2490"/>
                    </a:lnTo>
                    <a:lnTo>
                      <a:pt x="4562" y="2427"/>
                    </a:lnTo>
                    <a:lnTo>
                      <a:pt x="4750" y="2323"/>
                    </a:lnTo>
                    <a:lnTo>
                      <a:pt x="4771" y="2260"/>
                    </a:lnTo>
                    <a:lnTo>
                      <a:pt x="4918" y="2093"/>
                    </a:lnTo>
                    <a:lnTo>
                      <a:pt x="4918" y="1988"/>
                    </a:lnTo>
                    <a:lnTo>
                      <a:pt x="5043" y="1862"/>
                    </a:lnTo>
                    <a:lnTo>
                      <a:pt x="5127" y="1883"/>
                    </a:lnTo>
                    <a:lnTo>
                      <a:pt x="5127" y="1821"/>
                    </a:lnTo>
                    <a:lnTo>
                      <a:pt x="5336" y="1632"/>
                    </a:lnTo>
                    <a:lnTo>
                      <a:pt x="5336" y="1549"/>
                    </a:lnTo>
                    <a:lnTo>
                      <a:pt x="5650" y="1277"/>
                    </a:lnTo>
                    <a:lnTo>
                      <a:pt x="5755" y="1235"/>
                    </a:lnTo>
                    <a:lnTo>
                      <a:pt x="5692" y="1214"/>
                    </a:lnTo>
                    <a:lnTo>
                      <a:pt x="5671" y="1109"/>
                    </a:lnTo>
                    <a:lnTo>
                      <a:pt x="5608" y="1005"/>
                    </a:lnTo>
                    <a:lnTo>
                      <a:pt x="5650" y="900"/>
                    </a:lnTo>
                    <a:lnTo>
                      <a:pt x="5671" y="774"/>
                    </a:lnTo>
                    <a:lnTo>
                      <a:pt x="5692" y="816"/>
                    </a:lnTo>
                    <a:lnTo>
                      <a:pt x="5797" y="649"/>
                    </a:lnTo>
                    <a:lnTo>
                      <a:pt x="5713" y="691"/>
                    </a:lnTo>
                    <a:lnTo>
                      <a:pt x="5650" y="691"/>
                    </a:lnTo>
                    <a:lnTo>
                      <a:pt x="5755" y="628"/>
                    </a:lnTo>
                    <a:lnTo>
                      <a:pt x="5817" y="502"/>
                    </a:lnTo>
                    <a:lnTo>
                      <a:pt x="5797" y="502"/>
                    </a:lnTo>
                    <a:lnTo>
                      <a:pt x="5797" y="419"/>
                    </a:lnTo>
                    <a:lnTo>
                      <a:pt x="5713" y="419"/>
                    </a:lnTo>
                    <a:lnTo>
                      <a:pt x="5650" y="544"/>
                    </a:lnTo>
                    <a:lnTo>
                      <a:pt x="5671" y="586"/>
                    </a:lnTo>
                    <a:lnTo>
                      <a:pt x="5713" y="607"/>
                    </a:lnTo>
                    <a:lnTo>
                      <a:pt x="5608" y="649"/>
                    </a:lnTo>
                    <a:lnTo>
                      <a:pt x="5566" y="607"/>
                    </a:lnTo>
                    <a:lnTo>
                      <a:pt x="5566" y="544"/>
                    </a:lnTo>
                    <a:lnTo>
                      <a:pt x="5504" y="544"/>
                    </a:lnTo>
                    <a:lnTo>
                      <a:pt x="5441" y="523"/>
                    </a:lnTo>
                    <a:lnTo>
                      <a:pt x="5378" y="586"/>
                    </a:lnTo>
                    <a:lnTo>
                      <a:pt x="5294" y="691"/>
                    </a:lnTo>
                    <a:lnTo>
                      <a:pt x="5232" y="628"/>
                    </a:lnTo>
                    <a:lnTo>
                      <a:pt x="5169" y="481"/>
                    </a:lnTo>
                    <a:lnTo>
                      <a:pt x="5232" y="440"/>
                    </a:lnTo>
                    <a:lnTo>
                      <a:pt x="5273" y="377"/>
                    </a:lnTo>
                    <a:lnTo>
                      <a:pt x="5273" y="314"/>
                    </a:lnTo>
                    <a:lnTo>
                      <a:pt x="5252" y="293"/>
                    </a:lnTo>
                    <a:lnTo>
                      <a:pt x="5273" y="251"/>
                    </a:lnTo>
                    <a:lnTo>
                      <a:pt x="5232" y="209"/>
                    </a:lnTo>
                    <a:lnTo>
                      <a:pt x="5169" y="251"/>
                    </a:lnTo>
                    <a:lnTo>
                      <a:pt x="5127" y="230"/>
                    </a:lnTo>
                    <a:lnTo>
                      <a:pt x="5064" y="188"/>
                    </a:lnTo>
                    <a:lnTo>
                      <a:pt x="5085" y="105"/>
                    </a:lnTo>
                    <a:lnTo>
                      <a:pt x="516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3" name="Google Shape;6883;p54"/>
              <p:cNvSpPr/>
              <p:nvPr/>
            </p:nvSpPr>
            <p:spPr>
              <a:xfrm>
                <a:off x="6101375" y="3852150"/>
                <a:ext cx="82150" cy="171075"/>
              </a:xfrm>
              <a:custGeom>
                <a:avLst/>
                <a:gdLst/>
                <a:ahLst/>
                <a:cxnLst/>
                <a:rect l="l" t="t" r="r" b="b"/>
                <a:pathLst>
                  <a:path w="3286" h="6843" extrusionOk="0">
                    <a:moveTo>
                      <a:pt x="880" y="0"/>
                    </a:moveTo>
                    <a:lnTo>
                      <a:pt x="796" y="21"/>
                    </a:lnTo>
                    <a:lnTo>
                      <a:pt x="650" y="21"/>
                    </a:lnTo>
                    <a:lnTo>
                      <a:pt x="650" y="42"/>
                    </a:lnTo>
                    <a:lnTo>
                      <a:pt x="733" y="126"/>
                    </a:lnTo>
                    <a:lnTo>
                      <a:pt x="859" y="440"/>
                    </a:lnTo>
                    <a:lnTo>
                      <a:pt x="859" y="544"/>
                    </a:lnTo>
                    <a:lnTo>
                      <a:pt x="859" y="733"/>
                    </a:lnTo>
                    <a:lnTo>
                      <a:pt x="796" y="774"/>
                    </a:lnTo>
                    <a:lnTo>
                      <a:pt x="754" y="774"/>
                    </a:lnTo>
                    <a:lnTo>
                      <a:pt x="754" y="795"/>
                    </a:lnTo>
                    <a:lnTo>
                      <a:pt x="796" y="1046"/>
                    </a:lnTo>
                    <a:lnTo>
                      <a:pt x="838" y="1067"/>
                    </a:lnTo>
                    <a:lnTo>
                      <a:pt x="942" y="1026"/>
                    </a:lnTo>
                    <a:lnTo>
                      <a:pt x="1047" y="1026"/>
                    </a:lnTo>
                    <a:lnTo>
                      <a:pt x="963" y="1046"/>
                    </a:lnTo>
                    <a:lnTo>
                      <a:pt x="880" y="1151"/>
                    </a:lnTo>
                    <a:lnTo>
                      <a:pt x="901" y="1277"/>
                    </a:lnTo>
                    <a:lnTo>
                      <a:pt x="984" y="1444"/>
                    </a:lnTo>
                    <a:lnTo>
                      <a:pt x="1005" y="1716"/>
                    </a:lnTo>
                    <a:lnTo>
                      <a:pt x="1005" y="1904"/>
                    </a:lnTo>
                    <a:lnTo>
                      <a:pt x="1005" y="2030"/>
                    </a:lnTo>
                    <a:lnTo>
                      <a:pt x="1068" y="2009"/>
                    </a:lnTo>
                    <a:lnTo>
                      <a:pt x="1089" y="1904"/>
                    </a:lnTo>
                    <a:lnTo>
                      <a:pt x="1068" y="1821"/>
                    </a:lnTo>
                    <a:lnTo>
                      <a:pt x="1089" y="1800"/>
                    </a:lnTo>
                    <a:lnTo>
                      <a:pt x="1152" y="1842"/>
                    </a:lnTo>
                    <a:lnTo>
                      <a:pt x="1152" y="1967"/>
                    </a:lnTo>
                    <a:lnTo>
                      <a:pt x="1194" y="1967"/>
                    </a:lnTo>
                    <a:lnTo>
                      <a:pt x="1214" y="1904"/>
                    </a:lnTo>
                    <a:lnTo>
                      <a:pt x="1194" y="1842"/>
                    </a:lnTo>
                    <a:lnTo>
                      <a:pt x="1214" y="1842"/>
                    </a:lnTo>
                    <a:lnTo>
                      <a:pt x="1256" y="1925"/>
                    </a:lnTo>
                    <a:lnTo>
                      <a:pt x="1173" y="2030"/>
                    </a:lnTo>
                    <a:lnTo>
                      <a:pt x="1152" y="2134"/>
                    </a:lnTo>
                    <a:lnTo>
                      <a:pt x="1152" y="2197"/>
                    </a:lnTo>
                    <a:lnTo>
                      <a:pt x="1110" y="2218"/>
                    </a:lnTo>
                    <a:lnTo>
                      <a:pt x="1068" y="2134"/>
                    </a:lnTo>
                    <a:lnTo>
                      <a:pt x="1005" y="2134"/>
                    </a:lnTo>
                    <a:lnTo>
                      <a:pt x="1047" y="2323"/>
                    </a:lnTo>
                    <a:lnTo>
                      <a:pt x="1110" y="2532"/>
                    </a:lnTo>
                    <a:lnTo>
                      <a:pt x="1173" y="2553"/>
                    </a:lnTo>
                    <a:lnTo>
                      <a:pt x="1194" y="2532"/>
                    </a:lnTo>
                    <a:lnTo>
                      <a:pt x="1256" y="2616"/>
                    </a:lnTo>
                    <a:lnTo>
                      <a:pt x="1256" y="2658"/>
                    </a:lnTo>
                    <a:lnTo>
                      <a:pt x="1298" y="2699"/>
                    </a:lnTo>
                    <a:lnTo>
                      <a:pt x="1194" y="2762"/>
                    </a:lnTo>
                    <a:lnTo>
                      <a:pt x="1194" y="2825"/>
                    </a:lnTo>
                    <a:lnTo>
                      <a:pt x="1214" y="2867"/>
                    </a:lnTo>
                    <a:lnTo>
                      <a:pt x="1194" y="2950"/>
                    </a:lnTo>
                    <a:lnTo>
                      <a:pt x="1110" y="3139"/>
                    </a:lnTo>
                    <a:lnTo>
                      <a:pt x="1152" y="3243"/>
                    </a:lnTo>
                    <a:lnTo>
                      <a:pt x="1089" y="3264"/>
                    </a:lnTo>
                    <a:lnTo>
                      <a:pt x="1173" y="3348"/>
                    </a:lnTo>
                    <a:lnTo>
                      <a:pt x="1152" y="3369"/>
                    </a:lnTo>
                    <a:lnTo>
                      <a:pt x="1068" y="3369"/>
                    </a:lnTo>
                    <a:lnTo>
                      <a:pt x="1005" y="3474"/>
                    </a:lnTo>
                    <a:lnTo>
                      <a:pt x="1005" y="3536"/>
                    </a:lnTo>
                    <a:lnTo>
                      <a:pt x="1068" y="3599"/>
                    </a:lnTo>
                    <a:lnTo>
                      <a:pt x="1005" y="3641"/>
                    </a:lnTo>
                    <a:lnTo>
                      <a:pt x="942" y="3641"/>
                    </a:lnTo>
                    <a:lnTo>
                      <a:pt x="880" y="3767"/>
                    </a:lnTo>
                    <a:lnTo>
                      <a:pt x="796" y="4164"/>
                    </a:lnTo>
                    <a:lnTo>
                      <a:pt x="796" y="4269"/>
                    </a:lnTo>
                    <a:lnTo>
                      <a:pt x="733" y="4331"/>
                    </a:lnTo>
                    <a:lnTo>
                      <a:pt x="629" y="4331"/>
                    </a:lnTo>
                    <a:lnTo>
                      <a:pt x="545" y="4290"/>
                    </a:lnTo>
                    <a:lnTo>
                      <a:pt x="419" y="4311"/>
                    </a:lnTo>
                    <a:lnTo>
                      <a:pt x="210" y="4415"/>
                    </a:lnTo>
                    <a:lnTo>
                      <a:pt x="106" y="4520"/>
                    </a:lnTo>
                    <a:lnTo>
                      <a:pt x="64" y="4645"/>
                    </a:lnTo>
                    <a:lnTo>
                      <a:pt x="106" y="4834"/>
                    </a:lnTo>
                    <a:lnTo>
                      <a:pt x="210" y="4917"/>
                    </a:lnTo>
                    <a:lnTo>
                      <a:pt x="357" y="5022"/>
                    </a:lnTo>
                    <a:lnTo>
                      <a:pt x="440" y="5168"/>
                    </a:lnTo>
                    <a:lnTo>
                      <a:pt x="587" y="5231"/>
                    </a:lnTo>
                    <a:lnTo>
                      <a:pt x="650" y="5273"/>
                    </a:lnTo>
                    <a:lnTo>
                      <a:pt x="670" y="5545"/>
                    </a:lnTo>
                    <a:lnTo>
                      <a:pt x="691" y="5566"/>
                    </a:lnTo>
                    <a:lnTo>
                      <a:pt x="670" y="5587"/>
                    </a:lnTo>
                    <a:lnTo>
                      <a:pt x="670" y="5733"/>
                    </a:lnTo>
                    <a:lnTo>
                      <a:pt x="629" y="5838"/>
                    </a:lnTo>
                    <a:lnTo>
                      <a:pt x="378" y="6110"/>
                    </a:lnTo>
                    <a:lnTo>
                      <a:pt x="231" y="6277"/>
                    </a:lnTo>
                    <a:lnTo>
                      <a:pt x="43" y="6424"/>
                    </a:lnTo>
                    <a:lnTo>
                      <a:pt x="1" y="6508"/>
                    </a:lnTo>
                    <a:lnTo>
                      <a:pt x="22" y="6549"/>
                    </a:lnTo>
                    <a:lnTo>
                      <a:pt x="126" y="6591"/>
                    </a:lnTo>
                    <a:lnTo>
                      <a:pt x="147" y="6528"/>
                    </a:lnTo>
                    <a:lnTo>
                      <a:pt x="210" y="6528"/>
                    </a:lnTo>
                    <a:lnTo>
                      <a:pt x="210" y="6612"/>
                    </a:lnTo>
                    <a:lnTo>
                      <a:pt x="210" y="6675"/>
                    </a:lnTo>
                    <a:lnTo>
                      <a:pt x="231" y="6696"/>
                    </a:lnTo>
                    <a:lnTo>
                      <a:pt x="273" y="6675"/>
                    </a:lnTo>
                    <a:lnTo>
                      <a:pt x="315" y="6717"/>
                    </a:lnTo>
                    <a:lnTo>
                      <a:pt x="315" y="6800"/>
                    </a:lnTo>
                    <a:lnTo>
                      <a:pt x="336" y="6842"/>
                    </a:lnTo>
                    <a:lnTo>
                      <a:pt x="419" y="6821"/>
                    </a:lnTo>
                    <a:lnTo>
                      <a:pt x="629" y="6675"/>
                    </a:lnTo>
                    <a:lnTo>
                      <a:pt x="796" y="6528"/>
                    </a:lnTo>
                    <a:lnTo>
                      <a:pt x="984" y="6361"/>
                    </a:lnTo>
                    <a:lnTo>
                      <a:pt x="1152" y="6173"/>
                    </a:lnTo>
                    <a:lnTo>
                      <a:pt x="1319" y="5901"/>
                    </a:lnTo>
                    <a:lnTo>
                      <a:pt x="1424" y="5859"/>
                    </a:lnTo>
                    <a:lnTo>
                      <a:pt x="1507" y="5859"/>
                    </a:lnTo>
                    <a:lnTo>
                      <a:pt x="1570" y="5775"/>
                    </a:lnTo>
                    <a:lnTo>
                      <a:pt x="1570" y="5691"/>
                    </a:lnTo>
                    <a:lnTo>
                      <a:pt x="1612" y="5650"/>
                    </a:lnTo>
                    <a:lnTo>
                      <a:pt x="1717" y="5587"/>
                    </a:lnTo>
                    <a:lnTo>
                      <a:pt x="1800" y="5357"/>
                    </a:lnTo>
                    <a:lnTo>
                      <a:pt x="1905" y="5210"/>
                    </a:lnTo>
                    <a:lnTo>
                      <a:pt x="1905" y="5147"/>
                    </a:lnTo>
                    <a:lnTo>
                      <a:pt x="1989" y="5106"/>
                    </a:lnTo>
                    <a:lnTo>
                      <a:pt x="1884" y="4980"/>
                    </a:lnTo>
                    <a:lnTo>
                      <a:pt x="1717" y="4980"/>
                    </a:lnTo>
                    <a:lnTo>
                      <a:pt x="1800" y="4938"/>
                    </a:lnTo>
                    <a:lnTo>
                      <a:pt x="1884" y="4917"/>
                    </a:lnTo>
                    <a:lnTo>
                      <a:pt x="2114" y="4624"/>
                    </a:lnTo>
                    <a:lnTo>
                      <a:pt x="2240" y="4603"/>
                    </a:lnTo>
                    <a:lnTo>
                      <a:pt x="2428" y="4624"/>
                    </a:lnTo>
                    <a:lnTo>
                      <a:pt x="2512" y="4624"/>
                    </a:lnTo>
                    <a:lnTo>
                      <a:pt x="2512" y="4708"/>
                    </a:lnTo>
                    <a:lnTo>
                      <a:pt x="2512" y="4792"/>
                    </a:lnTo>
                    <a:lnTo>
                      <a:pt x="2616" y="4708"/>
                    </a:lnTo>
                    <a:lnTo>
                      <a:pt x="2679" y="4645"/>
                    </a:lnTo>
                    <a:lnTo>
                      <a:pt x="2533" y="4603"/>
                    </a:lnTo>
                    <a:lnTo>
                      <a:pt x="2554" y="4499"/>
                    </a:lnTo>
                    <a:lnTo>
                      <a:pt x="2637" y="4311"/>
                    </a:lnTo>
                    <a:lnTo>
                      <a:pt x="2679" y="4227"/>
                    </a:lnTo>
                    <a:lnTo>
                      <a:pt x="2784" y="4227"/>
                    </a:lnTo>
                    <a:lnTo>
                      <a:pt x="2826" y="4290"/>
                    </a:lnTo>
                    <a:lnTo>
                      <a:pt x="2867" y="4227"/>
                    </a:lnTo>
                    <a:lnTo>
                      <a:pt x="2930" y="4122"/>
                    </a:lnTo>
                    <a:lnTo>
                      <a:pt x="3077" y="3892"/>
                    </a:lnTo>
                    <a:lnTo>
                      <a:pt x="3077" y="3808"/>
                    </a:lnTo>
                    <a:lnTo>
                      <a:pt x="3077" y="3746"/>
                    </a:lnTo>
                    <a:lnTo>
                      <a:pt x="3098" y="3599"/>
                    </a:lnTo>
                    <a:lnTo>
                      <a:pt x="3202" y="3495"/>
                    </a:lnTo>
                    <a:lnTo>
                      <a:pt x="3286" y="3453"/>
                    </a:lnTo>
                    <a:lnTo>
                      <a:pt x="3286" y="3411"/>
                    </a:lnTo>
                    <a:lnTo>
                      <a:pt x="3160" y="3369"/>
                    </a:lnTo>
                    <a:lnTo>
                      <a:pt x="3098" y="3285"/>
                    </a:lnTo>
                    <a:lnTo>
                      <a:pt x="3139" y="3285"/>
                    </a:lnTo>
                    <a:lnTo>
                      <a:pt x="3160" y="3243"/>
                    </a:lnTo>
                    <a:lnTo>
                      <a:pt x="3035" y="3222"/>
                    </a:lnTo>
                    <a:lnTo>
                      <a:pt x="2888" y="3327"/>
                    </a:lnTo>
                    <a:lnTo>
                      <a:pt x="2679" y="3536"/>
                    </a:lnTo>
                    <a:lnTo>
                      <a:pt x="2554" y="3536"/>
                    </a:lnTo>
                    <a:lnTo>
                      <a:pt x="2470" y="3578"/>
                    </a:lnTo>
                    <a:lnTo>
                      <a:pt x="2365" y="3536"/>
                    </a:lnTo>
                    <a:lnTo>
                      <a:pt x="2135" y="3285"/>
                    </a:lnTo>
                    <a:lnTo>
                      <a:pt x="2051" y="3285"/>
                    </a:lnTo>
                    <a:lnTo>
                      <a:pt x="1989" y="3181"/>
                    </a:lnTo>
                    <a:lnTo>
                      <a:pt x="1947" y="3118"/>
                    </a:lnTo>
                    <a:lnTo>
                      <a:pt x="2010" y="3034"/>
                    </a:lnTo>
                    <a:lnTo>
                      <a:pt x="2030" y="2888"/>
                    </a:lnTo>
                    <a:lnTo>
                      <a:pt x="1926" y="2720"/>
                    </a:lnTo>
                    <a:lnTo>
                      <a:pt x="1926" y="2637"/>
                    </a:lnTo>
                    <a:lnTo>
                      <a:pt x="1905" y="2595"/>
                    </a:lnTo>
                    <a:lnTo>
                      <a:pt x="1905" y="2448"/>
                    </a:lnTo>
                    <a:lnTo>
                      <a:pt x="1947" y="2365"/>
                    </a:lnTo>
                    <a:lnTo>
                      <a:pt x="1884" y="2365"/>
                    </a:lnTo>
                    <a:lnTo>
                      <a:pt x="1884" y="2239"/>
                    </a:lnTo>
                    <a:lnTo>
                      <a:pt x="1842" y="2176"/>
                    </a:lnTo>
                    <a:lnTo>
                      <a:pt x="1800" y="2197"/>
                    </a:lnTo>
                    <a:lnTo>
                      <a:pt x="1717" y="2134"/>
                    </a:lnTo>
                    <a:lnTo>
                      <a:pt x="1675" y="2197"/>
                    </a:lnTo>
                    <a:lnTo>
                      <a:pt x="1779" y="2281"/>
                    </a:lnTo>
                    <a:lnTo>
                      <a:pt x="1738" y="2365"/>
                    </a:lnTo>
                    <a:lnTo>
                      <a:pt x="1779" y="2427"/>
                    </a:lnTo>
                    <a:lnTo>
                      <a:pt x="1696" y="2511"/>
                    </a:lnTo>
                    <a:lnTo>
                      <a:pt x="1696" y="2595"/>
                    </a:lnTo>
                    <a:lnTo>
                      <a:pt x="1779" y="2699"/>
                    </a:lnTo>
                    <a:lnTo>
                      <a:pt x="1779" y="2741"/>
                    </a:lnTo>
                    <a:lnTo>
                      <a:pt x="1675" y="2762"/>
                    </a:lnTo>
                    <a:lnTo>
                      <a:pt x="1612" y="2720"/>
                    </a:lnTo>
                    <a:lnTo>
                      <a:pt x="1591" y="2616"/>
                    </a:lnTo>
                    <a:lnTo>
                      <a:pt x="1486" y="2595"/>
                    </a:lnTo>
                    <a:lnTo>
                      <a:pt x="1486" y="2532"/>
                    </a:lnTo>
                    <a:lnTo>
                      <a:pt x="1382" y="2511"/>
                    </a:lnTo>
                    <a:lnTo>
                      <a:pt x="1319" y="2511"/>
                    </a:lnTo>
                    <a:lnTo>
                      <a:pt x="1298" y="2448"/>
                    </a:lnTo>
                    <a:lnTo>
                      <a:pt x="1403" y="2406"/>
                    </a:lnTo>
                    <a:lnTo>
                      <a:pt x="1424" y="2323"/>
                    </a:lnTo>
                    <a:lnTo>
                      <a:pt x="1319" y="2239"/>
                    </a:lnTo>
                    <a:lnTo>
                      <a:pt x="1403" y="2114"/>
                    </a:lnTo>
                    <a:lnTo>
                      <a:pt x="1486" y="2093"/>
                    </a:lnTo>
                    <a:lnTo>
                      <a:pt x="1507" y="1988"/>
                    </a:lnTo>
                    <a:lnTo>
                      <a:pt x="1486" y="1904"/>
                    </a:lnTo>
                    <a:lnTo>
                      <a:pt x="1507" y="1821"/>
                    </a:lnTo>
                    <a:lnTo>
                      <a:pt x="1466" y="1758"/>
                    </a:lnTo>
                    <a:lnTo>
                      <a:pt x="1486" y="1611"/>
                    </a:lnTo>
                    <a:lnTo>
                      <a:pt x="1361" y="1507"/>
                    </a:lnTo>
                    <a:lnTo>
                      <a:pt x="1361" y="1465"/>
                    </a:lnTo>
                    <a:lnTo>
                      <a:pt x="1424" y="1507"/>
                    </a:lnTo>
                    <a:lnTo>
                      <a:pt x="1528" y="1486"/>
                    </a:lnTo>
                    <a:lnTo>
                      <a:pt x="1570" y="1360"/>
                    </a:lnTo>
                    <a:lnTo>
                      <a:pt x="1591" y="1318"/>
                    </a:lnTo>
                    <a:lnTo>
                      <a:pt x="1591" y="1151"/>
                    </a:lnTo>
                    <a:lnTo>
                      <a:pt x="1570" y="1026"/>
                    </a:lnTo>
                    <a:lnTo>
                      <a:pt x="1570" y="921"/>
                    </a:lnTo>
                    <a:lnTo>
                      <a:pt x="1507" y="942"/>
                    </a:lnTo>
                    <a:lnTo>
                      <a:pt x="1382" y="984"/>
                    </a:lnTo>
                    <a:lnTo>
                      <a:pt x="1277" y="879"/>
                    </a:lnTo>
                    <a:lnTo>
                      <a:pt x="1361" y="837"/>
                    </a:lnTo>
                    <a:lnTo>
                      <a:pt x="1277" y="774"/>
                    </a:lnTo>
                    <a:lnTo>
                      <a:pt x="1214" y="754"/>
                    </a:lnTo>
                    <a:lnTo>
                      <a:pt x="1277" y="712"/>
                    </a:lnTo>
                    <a:lnTo>
                      <a:pt x="1361" y="649"/>
                    </a:lnTo>
                    <a:lnTo>
                      <a:pt x="1361" y="607"/>
                    </a:lnTo>
                    <a:lnTo>
                      <a:pt x="1256" y="565"/>
                    </a:lnTo>
                    <a:lnTo>
                      <a:pt x="1173" y="502"/>
                    </a:lnTo>
                    <a:lnTo>
                      <a:pt x="1089" y="544"/>
                    </a:lnTo>
                    <a:lnTo>
                      <a:pt x="1089" y="440"/>
                    </a:lnTo>
                    <a:lnTo>
                      <a:pt x="1110" y="440"/>
                    </a:lnTo>
                    <a:lnTo>
                      <a:pt x="1173" y="356"/>
                    </a:lnTo>
                    <a:lnTo>
                      <a:pt x="1110" y="356"/>
                    </a:lnTo>
                    <a:lnTo>
                      <a:pt x="1047" y="398"/>
                    </a:lnTo>
                    <a:lnTo>
                      <a:pt x="1047" y="461"/>
                    </a:lnTo>
                    <a:lnTo>
                      <a:pt x="1005" y="544"/>
                    </a:lnTo>
                    <a:lnTo>
                      <a:pt x="942" y="523"/>
                    </a:lnTo>
                    <a:lnTo>
                      <a:pt x="963" y="419"/>
                    </a:lnTo>
                    <a:lnTo>
                      <a:pt x="901" y="335"/>
                    </a:lnTo>
                    <a:lnTo>
                      <a:pt x="880" y="209"/>
                    </a:lnTo>
                    <a:lnTo>
                      <a:pt x="880" y="105"/>
                    </a:lnTo>
                    <a:lnTo>
                      <a:pt x="880" y="42"/>
                    </a:lnTo>
                    <a:lnTo>
                      <a:pt x="942" y="42"/>
                    </a:lnTo>
                    <a:lnTo>
                      <a:pt x="8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884" name="Google Shape;6884;p54"/>
            <p:cNvSpPr/>
            <p:nvPr/>
          </p:nvSpPr>
          <p:spPr>
            <a:xfrm>
              <a:off x="3608564" y="2619698"/>
              <a:ext cx="60550" cy="35232"/>
            </a:xfrm>
            <a:custGeom>
              <a:avLst/>
              <a:gdLst/>
              <a:ahLst/>
              <a:cxnLst/>
              <a:rect l="l" t="t" r="r" b="b"/>
              <a:pathLst>
                <a:path w="5085" h="3098" extrusionOk="0">
                  <a:moveTo>
                    <a:pt x="900" y="1"/>
                  </a:moveTo>
                  <a:lnTo>
                    <a:pt x="733" y="22"/>
                  </a:lnTo>
                  <a:lnTo>
                    <a:pt x="733" y="64"/>
                  </a:lnTo>
                  <a:lnTo>
                    <a:pt x="775" y="126"/>
                  </a:lnTo>
                  <a:lnTo>
                    <a:pt x="837" y="126"/>
                  </a:lnTo>
                  <a:lnTo>
                    <a:pt x="858" y="64"/>
                  </a:lnTo>
                  <a:lnTo>
                    <a:pt x="942" y="64"/>
                  </a:lnTo>
                  <a:lnTo>
                    <a:pt x="984" y="126"/>
                  </a:lnTo>
                  <a:lnTo>
                    <a:pt x="1088" y="147"/>
                  </a:lnTo>
                  <a:lnTo>
                    <a:pt x="1047" y="210"/>
                  </a:lnTo>
                  <a:lnTo>
                    <a:pt x="942" y="168"/>
                  </a:lnTo>
                  <a:lnTo>
                    <a:pt x="837" y="168"/>
                  </a:lnTo>
                  <a:lnTo>
                    <a:pt x="858" y="231"/>
                  </a:lnTo>
                  <a:lnTo>
                    <a:pt x="1005" y="315"/>
                  </a:lnTo>
                  <a:lnTo>
                    <a:pt x="1109" y="440"/>
                  </a:lnTo>
                  <a:lnTo>
                    <a:pt x="1088" y="524"/>
                  </a:lnTo>
                  <a:lnTo>
                    <a:pt x="1047" y="545"/>
                  </a:lnTo>
                  <a:lnTo>
                    <a:pt x="1047" y="461"/>
                  </a:lnTo>
                  <a:lnTo>
                    <a:pt x="900" y="377"/>
                  </a:lnTo>
                  <a:lnTo>
                    <a:pt x="837" y="461"/>
                  </a:lnTo>
                  <a:lnTo>
                    <a:pt x="775" y="440"/>
                  </a:lnTo>
                  <a:lnTo>
                    <a:pt x="796" y="356"/>
                  </a:lnTo>
                  <a:lnTo>
                    <a:pt x="691" y="252"/>
                  </a:lnTo>
                  <a:lnTo>
                    <a:pt x="586" y="210"/>
                  </a:lnTo>
                  <a:lnTo>
                    <a:pt x="524" y="252"/>
                  </a:lnTo>
                  <a:lnTo>
                    <a:pt x="586" y="356"/>
                  </a:lnTo>
                  <a:lnTo>
                    <a:pt x="565" y="419"/>
                  </a:lnTo>
                  <a:lnTo>
                    <a:pt x="524" y="315"/>
                  </a:lnTo>
                  <a:lnTo>
                    <a:pt x="419" y="273"/>
                  </a:lnTo>
                  <a:lnTo>
                    <a:pt x="377" y="356"/>
                  </a:lnTo>
                  <a:lnTo>
                    <a:pt x="461" y="440"/>
                  </a:lnTo>
                  <a:lnTo>
                    <a:pt x="524" y="482"/>
                  </a:lnTo>
                  <a:lnTo>
                    <a:pt x="565" y="545"/>
                  </a:lnTo>
                  <a:lnTo>
                    <a:pt x="461" y="482"/>
                  </a:lnTo>
                  <a:lnTo>
                    <a:pt x="356" y="545"/>
                  </a:lnTo>
                  <a:lnTo>
                    <a:pt x="419" y="608"/>
                  </a:lnTo>
                  <a:lnTo>
                    <a:pt x="565" y="670"/>
                  </a:lnTo>
                  <a:lnTo>
                    <a:pt x="482" y="670"/>
                  </a:lnTo>
                  <a:lnTo>
                    <a:pt x="461" y="733"/>
                  </a:lnTo>
                  <a:lnTo>
                    <a:pt x="482" y="775"/>
                  </a:lnTo>
                  <a:lnTo>
                    <a:pt x="461" y="775"/>
                  </a:lnTo>
                  <a:lnTo>
                    <a:pt x="272" y="649"/>
                  </a:lnTo>
                  <a:lnTo>
                    <a:pt x="231" y="608"/>
                  </a:lnTo>
                  <a:lnTo>
                    <a:pt x="168" y="670"/>
                  </a:lnTo>
                  <a:lnTo>
                    <a:pt x="252" y="796"/>
                  </a:lnTo>
                  <a:lnTo>
                    <a:pt x="314" y="880"/>
                  </a:lnTo>
                  <a:lnTo>
                    <a:pt x="252" y="900"/>
                  </a:lnTo>
                  <a:lnTo>
                    <a:pt x="147" y="775"/>
                  </a:lnTo>
                  <a:lnTo>
                    <a:pt x="63" y="754"/>
                  </a:lnTo>
                  <a:lnTo>
                    <a:pt x="0" y="859"/>
                  </a:lnTo>
                  <a:lnTo>
                    <a:pt x="126" y="900"/>
                  </a:lnTo>
                  <a:lnTo>
                    <a:pt x="231" y="1005"/>
                  </a:lnTo>
                  <a:lnTo>
                    <a:pt x="356" y="1047"/>
                  </a:lnTo>
                  <a:lnTo>
                    <a:pt x="440" y="942"/>
                  </a:lnTo>
                  <a:lnTo>
                    <a:pt x="565" y="900"/>
                  </a:lnTo>
                  <a:lnTo>
                    <a:pt x="628" y="796"/>
                  </a:lnTo>
                  <a:lnTo>
                    <a:pt x="649" y="859"/>
                  </a:lnTo>
                  <a:lnTo>
                    <a:pt x="649" y="900"/>
                  </a:lnTo>
                  <a:lnTo>
                    <a:pt x="691" y="900"/>
                  </a:lnTo>
                  <a:lnTo>
                    <a:pt x="775" y="880"/>
                  </a:lnTo>
                  <a:lnTo>
                    <a:pt x="796" y="984"/>
                  </a:lnTo>
                  <a:lnTo>
                    <a:pt x="858" y="984"/>
                  </a:lnTo>
                  <a:lnTo>
                    <a:pt x="942" y="900"/>
                  </a:lnTo>
                  <a:lnTo>
                    <a:pt x="963" y="859"/>
                  </a:lnTo>
                  <a:lnTo>
                    <a:pt x="984" y="963"/>
                  </a:lnTo>
                  <a:lnTo>
                    <a:pt x="1005" y="963"/>
                  </a:lnTo>
                  <a:lnTo>
                    <a:pt x="1151" y="859"/>
                  </a:lnTo>
                  <a:lnTo>
                    <a:pt x="1109" y="900"/>
                  </a:lnTo>
                  <a:lnTo>
                    <a:pt x="1088" y="1005"/>
                  </a:lnTo>
                  <a:lnTo>
                    <a:pt x="1151" y="1047"/>
                  </a:lnTo>
                  <a:lnTo>
                    <a:pt x="1214" y="984"/>
                  </a:lnTo>
                  <a:lnTo>
                    <a:pt x="1360" y="1068"/>
                  </a:lnTo>
                  <a:lnTo>
                    <a:pt x="1277" y="1089"/>
                  </a:lnTo>
                  <a:lnTo>
                    <a:pt x="1193" y="1089"/>
                  </a:lnTo>
                  <a:lnTo>
                    <a:pt x="1109" y="1131"/>
                  </a:lnTo>
                  <a:lnTo>
                    <a:pt x="1047" y="1131"/>
                  </a:lnTo>
                  <a:lnTo>
                    <a:pt x="879" y="1214"/>
                  </a:lnTo>
                  <a:lnTo>
                    <a:pt x="879" y="1256"/>
                  </a:lnTo>
                  <a:lnTo>
                    <a:pt x="1068" y="1298"/>
                  </a:lnTo>
                  <a:lnTo>
                    <a:pt x="1172" y="1298"/>
                  </a:lnTo>
                  <a:lnTo>
                    <a:pt x="1214" y="1214"/>
                  </a:lnTo>
                  <a:lnTo>
                    <a:pt x="1277" y="1193"/>
                  </a:lnTo>
                  <a:lnTo>
                    <a:pt x="1277" y="1298"/>
                  </a:lnTo>
                  <a:lnTo>
                    <a:pt x="1193" y="1382"/>
                  </a:lnTo>
                  <a:lnTo>
                    <a:pt x="1005" y="1403"/>
                  </a:lnTo>
                  <a:lnTo>
                    <a:pt x="942" y="1382"/>
                  </a:lnTo>
                  <a:lnTo>
                    <a:pt x="858" y="1486"/>
                  </a:lnTo>
                  <a:lnTo>
                    <a:pt x="796" y="1403"/>
                  </a:lnTo>
                  <a:lnTo>
                    <a:pt x="775" y="1382"/>
                  </a:lnTo>
                  <a:lnTo>
                    <a:pt x="775" y="1319"/>
                  </a:lnTo>
                  <a:lnTo>
                    <a:pt x="691" y="1319"/>
                  </a:lnTo>
                  <a:lnTo>
                    <a:pt x="691" y="1361"/>
                  </a:lnTo>
                  <a:lnTo>
                    <a:pt x="691" y="1382"/>
                  </a:lnTo>
                  <a:lnTo>
                    <a:pt x="628" y="1465"/>
                  </a:lnTo>
                  <a:lnTo>
                    <a:pt x="544" y="1403"/>
                  </a:lnTo>
                  <a:lnTo>
                    <a:pt x="461" y="1424"/>
                  </a:lnTo>
                  <a:lnTo>
                    <a:pt x="356" y="1486"/>
                  </a:lnTo>
                  <a:lnTo>
                    <a:pt x="252" y="1424"/>
                  </a:lnTo>
                  <a:lnTo>
                    <a:pt x="168" y="1465"/>
                  </a:lnTo>
                  <a:lnTo>
                    <a:pt x="126" y="1465"/>
                  </a:lnTo>
                  <a:lnTo>
                    <a:pt x="168" y="1591"/>
                  </a:lnTo>
                  <a:lnTo>
                    <a:pt x="231" y="1654"/>
                  </a:lnTo>
                  <a:lnTo>
                    <a:pt x="377" y="1696"/>
                  </a:lnTo>
                  <a:lnTo>
                    <a:pt x="377" y="1633"/>
                  </a:lnTo>
                  <a:lnTo>
                    <a:pt x="565" y="1696"/>
                  </a:lnTo>
                  <a:lnTo>
                    <a:pt x="900" y="1696"/>
                  </a:lnTo>
                  <a:lnTo>
                    <a:pt x="900" y="1737"/>
                  </a:lnTo>
                  <a:lnTo>
                    <a:pt x="837" y="1800"/>
                  </a:lnTo>
                  <a:lnTo>
                    <a:pt x="837" y="1842"/>
                  </a:lnTo>
                  <a:lnTo>
                    <a:pt x="942" y="1926"/>
                  </a:lnTo>
                  <a:lnTo>
                    <a:pt x="963" y="2009"/>
                  </a:lnTo>
                  <a:lnTo>
                    <a:pt x="1005" y="2009"/>
                  </a:lnTo>
                  <a:lnTo>
                    <a:pt x="1172" y="1905"/>
                  </a:lnTo>
                  <a:lnTo>
                    <a:pt x="1151" y="1988"/>
                  </a:lnTo>
                  <a:lnTo>
                    <a:pt x="1047" y="2030"/>
                  </a:lnTo>
                  <a:lnTo>
                    <a:pt x="984" y="2135"/>
                  </a:lnTo>
                  <a:lnTo>
                    <a:pt x="1068" y="2177"/>
                  </a:lnTo>
                  <a:lnTo>
                    <a:pt x="1214" y="2051"/>
                  </a:lnTo>
                  <a:lnTo>
                    <a:pt x="1360" y="2114"/>
                  </a:lnTo>
                  <a:lnTo>
                    <a:pt x="1381" y="2156"/>
                  </a:lnTo>
                  <a:lnTo>
                    <a:pt x="1298" y="2114"/>
                  </a:lnTo>
                  <a:lnTo>
                    <a:pt x="1193" y="2156"/>
                  </a:lnTo>
                  <a:lnTo>
                    <a:pt x="1109" y="2240"/>
                  </a:lnTo>
                  <a:lnTo>
                    <a:pt x="984" y="2240"/>
                  </a:lnTo>
                  <a:lnTo>
                    <a:pt x="984" y="2323"/>
                  </a:lnTo>
                  <a:lnTo>
                    <a:pt x="942" y="2365"/>
                  </a:lnTo>
                  <a:lnTo>
                    <a:pt x="879" y="2365"/>
                  </a:lnTo>
                  <a:lnTo>
                    <a:pt x="796" y="2407"/>
                  </a:lnTo>
                  <a:lnTo>
                    <a:pt x="775" y="2344"/>
                  </a:lnTo>
                  <a:lnTo>
                    <a:pt x="670" y="2261"/>
                  </a:lnTo>
                  <a:lnTo>
                    <a:pt x="670" y="2323"/>
                  </a:lnTo>
                  <a:lnTo>
                    <a:pt x="628" y="2323"/>
                  </a:lnTo>
                  <a:lnTo>
                    <a:pt x="649" y="2449"/>
                  </a:lnTo>
                  <a:lnTo>
                    <a:pt x="691" y="2470"/>
                  </a:lnTo>
                  <a:lnTo>
                    <a:pt x="670" y="2512"/>
                  </a:lnTo>
                  <a:lnTo>
                    <a:pt x="649" y="2700"/>
                  </a:lnTo>
                  <a:lnTo>
                    <a:pt x="775" y="2679"/>
                  </a:lnTo>
                  <a:lnTo>
                    <a:pt x="837" y="2658"/>
                  </a:lnTo>
                  <a:lnTo>
                    <a:pt x="900" y="2700"/>
                  </a:lnTo>
                  <a:lnTo>
                    <a:pt x="1088" y="2742"/>
                  </a:lnTo>
                  <a:lnTo>
                    <a:pt x="1214" y="2637"/>
                  </a:lnTo>
                  <a:lnTo>
                    <a:pt x="1360" y="2679"/>
                  </a:lnTo>
                  <a:lnTo>
                    <a:pt x="1423" y="2637"/>
                  </a:lnTo>
                  <a:lnTo>
                    <a:pt x="1465" y="2679"/>
                  </a:lnTo>
                  <a:lnTo>
                    <a:pt x="1528" y="2700"/>
                  </a:lnTo>
                  <a:lnTo>
                    <a:pt x="1632" y="2679"/>
                  </a:lnTo>
                  <a:lnTo>
                    <a:pt x="1632" y="2784"/>
                  </a:lnTo>
                  <a:lnTo>
                    <a:pt x="1779" y="2930"/>
                  </a:lnTo>
                  <a:lnTo>
                    <a:pt x="1842" y="2972"/>
                  </a:lnTo>
                  <a:lnTo>
                    <a:pt x="1946" y="2888"/>
                  </a:lnTo>
                  <a:lnTo>
                    <a:pt x="2051" y="2888"/>
                  </a:lnTo>
                  <a:lnTo>
                    <a:pt x="2239" y="3077"/>
                  </a:lnTo>
                  <a:lnTo>
                    <a:pt x="2469" y="3077"/>
                  </a:lnTo>
                  <a:lnTo>
                    <a:pt x="2574" y="3097"/>
                  </a:lnTo>
                  <a:lnTo>
                    <a:pt x="2741" y="3056"/>
                  </a:lnTo>
                  <a:lnTo>
                    <a:pt x="2721" y="2951"/>
                  </a:lnTo>
                  <a:lnTo>
                    <a:pt x="2741" y="2867"/>
                  </a:lnTo>
                  <a:lnTo>
                    <a:pt x="2762" y="2951"/>
                  </a:lnTo>
                  <a:lnTo>
                    <a:pt x="2888" y="2972"/>
                  </a:lnTo>
                  <a:lnTo>
                    <a:pt x="3034" y="2867"/>
                  </a:lnTo>
                  <a:lnTo>
                    <a:pt x="3034" y="2700"/>
                  </a:lnTo>
                  <a:lnTo>
                    <a:pt x="3181" y="2700"/>
                  </a:lnTo>
                  <a:lnTo>
                    <a:pt x="3139" y="2763"/>
                  </a:lnTo>
                  <a:lnTo>
                    <a:pt x="3181" y="2846"/>
                  </a:lnTo>
                  <a:lnTo>
                    <a:pt x="3202" y="2763"/>
                  </a:lnTo>
                  <a:lnTo>
                    <a:pt x="3306" y="2763"/>
                  </a:lnTo>
                  <a:lnTo>
                    <a:pt x="3411" y="2637"/>
                  </a:lnTo>
                  <a:lnTo>
                    <a:pt x="3474" y="2658"/>
                  </a:lnTo>
                  <a:lnTo>
                    <a:pt x="3495" y="2637"/>
                  </a:lnTo>
                  <a:lnTo>
                    <a:pt x="3599" y="2658"/>
                  </a:lnTo>
                  <a:lnTo>
                    <a:pt x="3599" y="2679"/>
                  </a:lnTo>
                  <a:lnTo>
                    <a:pt x="3662" y="2658"/>
                  </a:lnTo>
                  <a:lnTo>
                    <a:pt x="3892" y="2449"/>
                  </a:lnTo>
                  <a:lnTo>
                    <a:pt x="3976" y="2323"/>
                  </a:lnTo>
                  <a:lnTo>
                    <a:pt x="4248" y="2261"/>
                  </a:lnTo>
                  <a:lnTo>
                    <a:pt x="4332" y="2177"/>
                  </a:lnTo>
                  <a:lnTo>
                    <a:pt x="4290" y="2135"/>
                  </a:lnTo>
                  <a:lnTo>
                    <a:pt x="4311" y="2051"/>
                  </a:lnTo>
                  <a:lnTo>
                    <a:pt x="4353" y="2051"/>
                  </a:lnTo>
                  <a:lnTo>
                    <a:pt x="4394" y="2156"/>
                  </a:lnTo>
                  <a:lnTo>
                    <a:pt x="4541" y="2177"/>
                  </a:lnTo>
                  <a:lnTo>
                    <a:pt x="4625" y="2114"/>
                  </a:lnTo>
                  <a:lnTo>
                    <a:pt x="4625" y="2030"/>
                  </a:lnTo>
                  <a:lnTo>
                    <a:pt x="4604" y="2009"/>
                  </a:lnTo>
                  <a:lnTo>
                    <a:pt x="4604" y="1926"/>
                  </a:lnTo>
                  <a:lnTo>
                    <a:pt x="4666" y="1905"/>
                  </a:lnTo>
                  <a:lnTo>
                    <a:pt x="4625" y="1779"/>
                  </a:lnTo>
                  <a:lnTo>
                    <a:pt x="4666" y="1716"/>
                  </a:lnTo>
                  <a:lnTo>
                    <a:pt x="4771" y="1779"/>
                  </a:lnTo>
                  <a:lnTo>
                    <a:pt x="4771" y="1884"/>
                  </a:lnTo>
                  <a:lnTo>
                    <a:pt x="4876" y="1842"/>
                  </a:lnTo>
                  <a:lnTo>
                    <a:pt x="4938" y="1716"/>
                  </a:lnTo>
                  <a:lnTo>
                    <a:pt x="4917" y="1612"/>
                  </a:lnTo>
                  <a:lnTo>
                    <a:pt x="4813" y="1507"/>
                  </a:lnTo>
                  <a:lnTo>
                    <a:pt x="4813" y="1403"/>
                  </a:lnTo>
                  <a:lnTo>
                    <a:pt x="4855" y="1361"/>
                  </a:lnTo>
                  <a:lnTo>
                    <a:pt x="4855" y="1256"/>
                  </a:lnTo>
                  <a:lnTo>
                    <a:pt x="4959" y="1193"/>
                  </a:lnTo>
                  <a:lnTo>
                    <a:pt x="5043" y="1193"/>
                  </a:lnTo>
                  <a:lnTo>
                    <a:pt x="5085" y="1110"/>
                  </a:lnTo>
                  <a:lnTo>
                    <a:pt x="5022" y="1005"/>
                  </a:lnTo>
                  <a:lnTo>
                    <a:pt x="4771" y="984"/>
                  </a:lnTo>
                  <a:lnTo>
                    <a:pt x="4708" y="1068"/>
                  </a:lnTo>
                  <a:lnTo>
                    <a:pt x="4750" y="963"/>
                  </a:lnTo>
                  <a:lnTo>
                    <a:pt x="4750" y="859"/>
                  </a:lnTo>
                  <a:lnTo>
                    <a:pt x="4625" y="859"/>
                  </a:lnTo>
                  <a:lnTo>
                    <a:pt x="4604" y="880"/>
                  </a:lnTo>
                  <a:lnTo>
                    <a:pt x="4541" y="775"/>
                  </a:lnTo>
                  <a:lnTo>
                    <a:pt x="4625" y="670"/>
                  </a:lnTo>
                  <a:lnTo>
                    <a:pt x="4708" y="649"/>
                  </a:lnTo>
                  <a:lnTo>
                    <a:pt x="4708" y="482"/>
                  </a:lnTo>
                  <a:lnTo>
                    <a:pt x="4645" y="461"/>
                  </a:lnTo>
                  <a:lnTo>
                    <a:pt x="4562" y="545"/>
                  </a:lnTo>
                  <a:lnTo>
                    <a:pt x="4457" y="482"/>
                  </a:lnTo>
                  <a:lnTo>
                    <a:pt x="4415" y="377"/>
                  </a:lnTo>
                  <a:lnTo>
                    <a:pt x="4520" y="336"/>
                  </a:lnTo>
                  <a:lnTo>
                    <a:pt x="4541" y="252"/>
                  </a:lnTo>
                  <a:lnTo>
                    <a:pt x="4604" y="210"/>
                  </a:lnTo>
                  <a:lnTo>
                    <a:pt x="4708" y="168"/>
                  </a:lnTo>
                  <a:lnTo>
                    <a:pt x="4562" y="126"/>
                  </a:lnTo>
                  <a:lnTo>
                    <a:pt x="4499" y="147"/>
                  </a:lnTo>
                  <a:lnTo>
                    <a:pt x="4311" y="336"/>
                  </a:lnTo>
                  <a:lnTo>
                    <a:pt x="4290" y="419"/>
                  </a:lnTo>
                  <a:lnTo>
                    <a:pt x="4206" y="440"/>
                  </a:lnTo>
                  <a:lnTo>
                    <a:pt x="4122" y="315"/>
                  </a:lnTo>
                  <a:lnTo>
                    <a:pt x="4185" y="252"/>
                  </a:lnTo>
                  <a:lnTo>
                    <a:pt x="4122" y="210"/>
                  </a:lnTo>
                  <a:lnTo>
                    <a:pt x="4101" y="84"/>
                  </a:lnTo>
                  <a:lnTo>
                    <a:pt x="3997" y="64"/>
                  </a:lnTo>
                  <a:lnTo>
                    <a:pt x="3913" y="126"/>
                  </a:lnTo>
                  <a:lnTo>
                    <a:pt x="3829" y="84"/>
                  </a:lnTo>
                  <a:lnTo>
                    <a:pt x="3788" y="168"/>
                  </a:lnTo>
                  <a:lnTo>
                    <a:pt x="3829" y="315"/>
                  </a:lnTo>
                  <a:lnTo>
                    <a:pt x="3788" y="377"/>
                  </a:lnTo>
                  <a:lnTo>
                    <a:pt x="3683" y="377"/>
                  </a:lnTo>
                  <a:lnTo>
                    <a:pt x="3578" y="440"/>
                  </a:lnTo>
                  <a:lnTo>
                    <a:pt x="3557" y="336"/>
                  </a:lnTo>
                  <a:lnTo>
                    <a:pt x="3495" y="315"/>
                  </a:lnTo>
                  <a:lnTo>
                    <a:pt x="3453" y="377"/>
                  </a:lnTo>
                  <a:lnTo>
                    <a:pt x="3369" y="545"/>
                  </a:lnTo>
                  <a:lnTo>
                    <a:pt x="3265" y="545"/>
                  </a:lnTo>
                  <a:lnTo>
                    <a:pt x="3160" y="356"/>
                  </a:lnTo>
                  <a:lnTo>
                    <a:pt x="3076" y="356"/>
                  </a:lnTo>
                  <a:lnTo>
                    <a:pt x="3034" y="336"/>
                  </a:lnTo>
                  <a:lnTo>
                    <a:pt x="2951" y="356"/>
                  </a:lnTo>
                  <a:lnTo>
                    <a:pt x="2888" y="545"/>
                  </a:lnTo>
                  <a:lnTo>
                    <a:pt x="2993" y="754"/>
                  </a:lnTo>
                  <a:lnTo>
                    <a:pt x="2888" y="1047"/>
                  </a:lnTo>
                  <a:lnTo>
                    <a:pt x="2930" y="775"/>
                  </a:lnTo>
                  <a:lnTo>
                    <a:pt x="2825" y="608"/>
                  </a:lnTo>
                  <a:lnTo>
                    <a:pt x="2825" y="524"/>
                  </a:lnTo>
                  <a:lnTo>
                    <a:pt x="2762" y="482"/>
                  </a:lnTo>
                  <a:lnTo>
                    <a:pt x="2783" y="356"/>
                  </a:lnTo>
                  <a:lnTo>
                    <a:pt x="2658" y="273"/>
                  </a:lnTo>
                  <a:lnTo>
                    <a:pt x="2448" y="440"/>
                  </a:lnTo>
                  <a:lnTo>
                    <a:pt x="2428" y="566"/>
                  </a:lnTo>
                  <a:lnTo>
                    <a:pt x="2448" y="649"/>
                  </a:lnTo>
                  <a:lnTo>
                    <a:pt x="2344" y="796"/>
                  </a:lnTo>
                  <a:lnTo>
                    <a:pt x="2260" y="796"/>
                  </a:lnTo>
                  <a:lnTo>
                    <a:pt x="2260" y="649"/>
                  </a:lnTo>
                  <a:lnTo>
                    <a:pt x="2156" y="587"/>
                  </a:lnTo>
                  <a:lnTo>
                    <a:pt x="2156" y="356"/>
                  </a:lnTo>
                  <a:lnTo>
                    <a:pt x="2093" y="315"/>
                  </a:lnTo>
                  <a:lnTo>
                    <a:pt x="1925" y="440"/>
                  </a:lnTo>
                  <a:lnTo>
                    <a:pt x="1946" y="691"/>
                  </a:lnTo>
                  <a:lnTo>
                    <a:pt x="2009" y="775"/>
                  </a:lnTo>
                  <a:lnTo>
                    <a:pt x="2009" y="963"/>
                  </a:lnTo>
                  <a:lnTo>
                    <a:pt x="1925" y="1047"/>
                  </a:lnTo>
                  <a:lnTo>
                    <a:pt x="1842" y="1047"/>
                  </a:lnTo>
                  <a:lnTo>
                    <a:pt x="1821" y="900"/>
                  </a:lnTo>
                  <a:lnTo>
                    <a:pt x="1716" y="963"/>
                  </a:lnTo>
                  <a:lnTo>
                    <a:pt x="1674" y="1110"/>
                  </a:lnTo>
                  <a:lnTo>
                    <a:pt x="1612" y="1131"/>
                  </a:lnTo>
                  <a:lnTo>
                    <a:pt x="1591" y="1319"/>
                  </a:lnTo>
                  <a:lnTo>
                    <a:pt x="1507" y="1131"/>
                  </a:lnTo>
                  <a:lnTo>
                    <a:pt x="1423" y="1131"/>
                  </a:lnTo>
                  <a:lnTo>
                    <a:pt x="1465" y="1068"/>
                  </a:lnTo>
                  <a:lnTo>
                    <a:pt x="1528" y="963"/>
                  </a:lnTo>
                  <a:lnTo>
                    <a:pt x="1528" y="859"/>
                  </a:lnTo>
                  <a:lnTo>
                    <a:pt x="1402" y="859"/>
                  </a:lnTo>
                  <a:lnTo>
                    <a:pt x="1465" y="775"/>
                  </a:lnTo>
                  <a:lnTo>
                    <a:pt x="1402" y="649"/>
                  </a:lnTo>
                  <a:lnTo>
                    <a:pt x="1486" y="691"/>
                  </a:lnTo>
                  <a:lnTo>
                    <a:pt x="1570" y="608"/>
                  </a:lnTo>
                  <a:lnTo>
                    <a:pt x="1528" y="545"/>
                  </a:lnTo>
                  <a:lnTo>
                    <a:pt x="1423" y="482"/>
                  </a:lnTo>
                  <a:lnTo>
                    <a:pt x="1528" y="440"/>
                  </a:lnTo>
                  <a:lnTo>
                    <a:pt x="1465" y="336"/>
                  </a:lnTo>
                  <a:lnTo>
                    <a:pt x="1381" y="377"/>
                  </a:lnTo>
                  <a:lnTo>
                    <a:pt x="1319" y="315"/>
                  </a:lnTo>
                  <a:lnTo>
                    <a:pt x="1193" y="231"/>
                  </a:lnTo>
                  <a:lnTo>
                    <a:pt x="1193" y="126"/>
                  </a:lnTo>
                  <a:lnTo>
                    <a:pt x="1109" y="22"/>
                  </a:lnTo>
                  <a:lnTo>
                    <a:pt x="1005" y="4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54"/>
            <p:cNvSpPr/>
            <p:nvPr/>
          </p:nvSpPr>
          <p:spPr>
            <a:xfrm>
              <a:off x="4188328" y="2704412"/>
              <a:ext cx="421823" cy="300791"/>
            </a:xfrm>
            <a:custGeom>
              <a:avLst/>
              <a:gdLst/>
              <a:ahLst/>
              <a:cxnLst/>
              <a:rect l="l" t="t" r="r" b="b"/>
              <a:pathLst>
                <a:path w="35425" h="26449" extrusionOk="0">
                  <a:moveTo>
                    <a:pt x="27390" y="1"/>
                  </a:moveTo>
                  <a:lnTo>
                    <a:pt x="27369" y="21"/>
                  </a:lnTo>
                  <a:lnTo>
                    <a:pt x="27180" y="42"/>
                  </a:lnTo>
                  <a:lnTo>
                    <a:pt x="27139" y="126"/>
                  </a:lnTo>
                  <a:lnTo>
                    <a:pt x="27097" y="126"/>
                  </a:lnTo>
                  <a:lnTo>
                    <a:pt x="27055" y="189"/>
                  </a:lnTo>
                  <a:lnTo>
                    <a:pt x="26867" y="189"/>
                  </a:lnTo>
                  <a:lnTo>
                    <a:pt x="26741" y="147"/>
                  </a:lnTo>
                  <a:lnTo>
                    <a:pt x="26678" y="231"/>
                  </a:lnTo>
                  <a:lnTo>
                    <a:pt x="26574" y="231"/>
                  </a:lnTo>
                  <a:lnTo>
                    <a:pt x="26532" y="335"/>
                  </a:lnTo>
                  <a:lnTo>
                    <a:pt x="26448" y="356"/>
                  </a:lnTo>
                  <a:lnTo>
                    <a:pt x="26344" y="356"/>
                  </a:lnTo>
                  <a:lnTo>
                    <a:pt x="26260" y="398"/>
                  </a:lnTo>
                  <a:lnTo>
                    <a:pt x="26176" y="419"/>
                  </a:lnTo>
                  <a:lnTo>
                    <a:pt x="26051" y="419"/>
                  </a:lnTo>
                  <a:lnTo>
                    <a:pt x="25967" y="461"/>
                  </a:lnTo>
                  <a:lnTo>
                    <a:pt x="25967" y="545"/>
                  </a:lnTo>
                  <a:lnTo>
                    <a:pt x="25904" y="649"/>
                  </a:lnTo>
                  <a:lnTo>
                    <a:pt x="25862" y="754"/>
                  </a:lnTo>
                  <a:lnTo>
                    <a:pt x="25820" y="817"/>
                  </a:lnTo>
                  <a:lnTo>
                    <a:pt x="25820" y="858"/>
                  </a:lnTo>
                  <a:lnTo>
                    <a:pt x="25800" y="921"/>
                  </a:lnTo>
                  <a:lnTo>
                    <a:pt x="25800" y="1068"/>
                  </a:lnTo>
                  <a:lnTo>
                    <a:pt x="25820" y="1089"/>
                  </a:lnTo>
                  <a:lnTo>
                    <a:pt x="25862" y="1130"/>
                  </a:lnTo>
                  <a:lnTo>
                    <a:pt x="26009" y="1047"/>
                  </a:lnTo>
                  <a:lnTo>
                    <a:pt x="26072" y="984"/>
                  </a:lnTo>
                  <a:lnTo>
                    <a:pt x="26155" y="1005"/>
                  </a:lnTo>
                  <a:lnTo>
                    <a:pt x="26239" y="1151"/>
                  </a:lnTo>
                  <a:lnTo>
                    <a:pt x="26281" y="1256"/>
                  </a:lnTo>
                  <a:lnTo>
                    <a:pt x="26364" y="1340"/>
                  </a:lnTo>
                  <a:lnTo>
                    <a:pt x="26364" y="1402"/>
                  </a:lnTo>
                  <a:lnTo>
                    <a:pt x="26385" y="1486"/>
                  </a:lnTo>
                  <a:lnTo>
                    <a:pt x="26385" y="1612"/>
                  </a:lnTo>
                  <a:lnTo>
                    <a:pt x="26323" y="1674"/>
                  </a:lnTo>
                  <a:lnTo>
                    <a:pt x="26239" y="1779"/>
                  </a:lnTo>
                  <a:lnTo>
                    <a:pt x="26218" y="1926"/>
                  </a:lnTo>
                  <a:lnTo>
                    <a:pt x="26134" y="1988"/>
                  </a:lnTo>
                  <a:lnTo>
                    <a:pt x="26072" y="2093"/>
                  </a:lnTo>
                  <a:lnTo>
                    <a:pt x="26051" y="2198"/>
                  </a:lnTo>
                  <a:lnTo>
                    <a:pt x="26134" y="2281"/>
                  </a:lnTo>
                  <a:lnTo>
                    <a:pt x="26092" y="2344"/>
                  </a:lnTo>
                  <a:lnTo>
                    <a:pt x="26134" y="2490"/>
                  </a:lnTo>
                  <a:lnTo>
                    <a:pt x="26176" y="2532"/>
                  </a:lnTo>
                  <a:lnTo>
                    <a:pt x="26176" y="2658"/>
                  </a:lnTo>
                  <a:lnTo>
                    <a:pt x="26092" y="2700"/>
                  </a:lnTo>
                  <a:lnTo>
                    <a:pt x="26072" y="2742"/>
                  </a:lnTo>
                  <a:lnTo>
                    <a:pt x="26134" y="2846"/>
                  </a:lnTo>
                  <a:lnTo>
                    <a:pt x="26134" y="3034"/>
                  </a:lnTo>
                  <a:lnTo>
                    <a:pt x="26092" y="3076"/>
                  </a:lnTo>
                  <a:lnTo>
                    <a:pt x="26092" y="3244"/>
                  </a:lnTo>
                  <a:lnTo>
                    <a:pt x="26155" y="3244"/>
                  </a:lnTo>
                  <a:lnTo>
                    <a:pt x="26218" y="3265"/>
                  </a:lnTo>
                  <a:lnTo>
                    <a:pt x="26260" y="3244"/>
                  </a:lnTo>
                  <a:lnTo>
                    <a:pt x="26281" y="3265"/>
                  </a:lnTo>
                  <a:lnTo>
                    <a:pt x="26323" y="3390"/>
                  </a:lnTo>
                  <a:lnTo>
                    <a:pt x="26281" y="3495"/>
                  </a:lnTo>
                  <a:lnTo>
                    <a:pt x="26218" y="3578"/>
                  </a:lnTo>
                  <a:lnTo>
                    <a:pt x="26009" y="3620"/>
                  </a:lnTo>
                  <a:lnTo>
                    <a:pt x="25862" y="3704"/>
                  </a:lnTo>
                  <a:lnTo>
                    <a:pt x="25569" y="3976"/>
                  </a:lnTo>
                  <a:lnTo>
                    <a:pt x="25527" y="3997"/>
                  </a:lnTo>
                  <a:lnTo>
                    <a:pt x="25444" y="3913"/>
                  </a:lnTo>
                  <a:lnTo>
                    <a:pt x="25276" y="3892"/>
                  </a:lnTo>
                  <a:lnTo>
                    <a:pt x="25172" y="3913"/>
                  </a:lnTo>
                  <a:lnTo>
                    <a:pt x="25130" y="3871"/>
                  </a:lnTo>
                  <a:lnTo>
                    <a:pt x="25004" y="3871"/>
                  </a:lnTo>
                  <a:lnTo>
                    <a:pt x="25004" y="3892"/>
                  </a:lnTo>
                  <a:lnTo>
                    <a:pt x="24879" y="4792"/>
                  </a:lnTo>
                  <a:lnTo>
                    <a:pt x="24900" y="4959"/>
                  </a:lnTo>
                  <a:lnTo>
                    <a:pt x="24858" y="5148"/>
                  </a:lnTo>
                  <a:lnTo>
                    <a:pt x="24879" y="5252"/>
                  </a:lnTo>
                  <a:lnTo>
                    <a:pt x="24795" y="5524"/>
                  </a:lnTo>
                  <a:lnTo>
                    <a:pt x="24900" y="5692"/>
                  </a:lnTo>
                  <a:lnTo>
                    <a:pt x="25172" y="5838"/>
                  </a:lnTo>
                  <a:lnTo>
                    <a:pt x="25339" y="5671"/>
                  </a:lnTo>
                  <a:lnTo>
                    <a:pt x="25569" y="5671"/>
                  </a:lnTo>
                  <a:lnTo>
                    <a:pt x="25841" y="5734"/>
                  </a:lnTo>
                  <a:lnTo>
                    <a:pt x="25946" y="5838"/>
                  </a:lnTo>
                  <a:lnTo>
                    <a:pt x="26072" y="5629"/>
                  </a:lnTo>
                  <a:lnTo>
                    <a:pt x="26072" y="5483"/>
                  </a:lnTo>
                  <a:lnTo>
                    <a:pt x="26072" y="5378"/>
                  </a:lnTo>
                  <a:lnTo>
                    <a:pt x="26239" y="5336"/>
                  </a:lnTo>
                  <a:lnTo>
                    <a:pt x="26281" y="5273"/>
                  </a:lnTo>
                  <a:lnTo>
                    <a:pt x="26553" y="5357"/>
                  </a:lnTo>
                  <a:lnTo>
                    <a:pt x="26699" y="5545"/>
                  </a:lnTo>
                  <a:lnTo>
                    <a:pt x="26908" y="5734"/>
                  </a:lnTo>
                  <a:lnTo>
                    <a:pt x="27076" y="5943"/>
                  </a:lnTo>
                  <a:lnTo>
                    <a:pt x="27285" y="6089"/>
                  </a:lnTo>
                  <a:lnTo>
                    <a:pt x="27306" y="6194"/>
                  </a:lnTo>
                  <a:lnTo>
                    <a:pt x="27327" y="6278"/>
                  </a:lnTo>
                  <a:lnTo>
                    <a:pt x="27327" y="6382"/>
                  </a:lnTo>
                  <a:lnTo>
                    <a:pt x="27285" y="6424"/>
                  </a:lnTo>
                  <a:lnTo>
                    <a:pt x="27285" y="6508"/>
                  </a:lnTo>
                  <a:lnTo>
                    <a:pt x="27264" y="6591"/>
                  </a:lnTo>
                  <a:lnTo>
                    <a:pt x="27139" y="6571"/>
                  </a:lnTo>
                  <a:lnTo>
                    <a:pt x="27097" y="6508"/>
                  </a:lnTo>
                  <a:lnTo>
                    <a:pt x="26992" y="6529"/>
                  </a:lnTo>
                  <a:lnTo>
                    <a:pt x="26908" y="6591"/>
                  </a:lnTo>
                  <a:lnTo>
                    <a:pt x="26762" y="6508"/>
                  </a:lnTo>
                  <a:lnTo>
                    <a:pt x="26657" y="6529"/>
                  </a:lnTo>
                  <a:lnTo>
                    <a:pt x="26553" y="6675"/>
                  </a:lnTo>
                  <a:lnTo>
                    <a:pt x="26385" y="6801"/>
                  </a:lnTo>
                  <a:lnTo>
                    <a:pt x="26323" y="6843"/>
                  </a:lnTo>
                  <a:lnTo>
                    <a:pt x="26218" y="6780"/>
                  </a:lnTo>
                  <a:lnTo>
                    <a:pt x="26155" y="6801"/>
                  </a:lnTo>
                  <a:lnTo>
                    <a:pt x="26155" y="6905"/>
                  </a:lnTo>
                  <a:lnTo>
                    <a:pt x="26092" y="6947"/>
                  </a:lnTo>
                  <a:lnTo>
                    <a:pt x="26030" y="6989"/>
                  </a:lnTo>
                  <a:lnTo>
                    <a:pt x="25967" y="6947"/>
                  </a:lnTo>
                  <a:lnTo>
                    <a:pt x="25925" y="7031"/>
                  </a:lnTo>
                  <a:lnTo>
                    <a:pt x="25820" y="7198"/>
                  </a:lnTo>
                  <a:lnTo>
                    <a:pt x="25800" y="7366"/>
                  </a:lnTo>
                  <a:lnTo>
                    <a:pt x="25800" y="7470"/>
                  </a:lnTo>
                  <a:lnTo>
                    <a:pt x="25737" y="7554"/>
                  </a:lnTo>
                  <a:lnTo>
                    <a:pt x="25611" y="7575"/>
                  </a:lnTo>
                  <a:lnTo>
                    <a:pt x="25381" y="7763"/>
                  </a:lnTo>
                  <a:lnTo>
                    <a:pt x="25214" y="7763"/>
                  </a:lnTo>
                  <a:lnTo>
                    <a:pt x="25088" y="7742"/>
                  </a:lnTo>
                  <a:lnTo>
                    <a:pt x="25004" y="7784"/>
                  </a:lnTo>
                  <a:lnTo>
                    <a:pt x="24900" y="7993"/>
                  </a:lnTo>
                  <a:lnTo>
                    <a:pt x="24795" y="8077"/>
                  </a:lnTo>
                  <a:lnTo>
                    <a:pt x="24670" y="8182"/>
                  </a:lnTo>
                  <a:lnTo>
                    <a:pt x="24586" y="8265"/>
                  </a:lnTo>
                  <a:lnTo>
                    <a:pt x="24565" y="8370"/>
                  </a:lnTo>
                  <a:lnTo>
                    <a:pt x="24502" y="8370"/>
                  </a:lnTo>
                  <a:lnTo>
                    <a:pt x="24377" y="8307"/>
                  </a:lnTo>
                  <a:lnTo>
                    <a:pt x="24251" y="8286"/>
                  </a:lnTo>
                  <a:lnTo>
                    <a:pt x="24063" y="8203"/>
                  </a:lnTo>
                  <a:lnTo>
                    <a:pt x="23937" y="8140"/>
                  </a:lnTo>
                  <a:lnTo>
                    <a:pt x="23770" y="8098"/>
                  </a:lnTo>
                  <a:lnTo>
                    <a:pt x="23561" y="8161"/>
                  </a:lnTo>
                  <a:lnTo>
                    <a:pt x="23435" y="8265"/>
                  </a:lnTo>
                  <a:lnTo>
                    <a:pt x="23331" y="8391"/>
                  </a:lnTo>
                  <a:lnTo>
                    <a:pt x="23331" y="8621"/>
                  </a:lnTo>
                  <a:lnTo>
                    <a:pt x="23351" y="8768"/>
                  </a:lnTo>
                  <a:lnTo>
                    <a:pt x="23331" y="8830"/>
                  </a:lnTo>
                  <a:lnTo>
                    <a:pt x="23603" y="9019"/>
                  </a:lnTo>
                  <a:lnTo>
                    <a:pt x="23833" y="9144"/>
                  </a:lnTo>
                  <a:lnTo>
                    <a:pt x="23833" y="9228"/>
                  </a:lnTo>
                  <a:lnTo>
                    <a:pt x="23770" y="9332"/>
                  </a:lnTo>
                  <a:lnTo>
                    <a:pt x="23707" y="9437"/>
                  </a:lnTo>
                  <a:lnTo>
                    <a:pt x="23435" y="9730"/>
                  </a:lnTo>
                  <a:lnTo>
                    <a:pt x="23310" y="9960"/>
                  </a:lnTo>
                  <a:lnTo>
                    <a:pt x="23226" y="10169"/>
                  </a:lnTo>
                  <a:lnTo>
                    <a:pt x="23121" y="10169"/>
                  </a:lnTo>
                  <a:lnTo>
                    <a:pt x="22933" y="10232"/>
                  </a:lnTo>
                  <a:lnTo>
                    <a:pt x="22807" y="10232"/>
                  </a:lnTo>
                  <a:lnTo>
                    <a:pt x="22661" y="10337"/>
                  </a:lnTo>
                  <a:lnTo>
                    <a:pt x="22494" y="10462"/>
                  </a:lnTo>
                  <a:lnTo>
                    <a:pt x="22347" y="10462"/>
                  </a:lnTo>
                  <a:lnTo>
                    <a:pt x="22096" y="10483"/>
                  </a:lnTo>
                  <a:lnTo>
                    <a:pt x="21908" y="10546"/>
                  </a:lnTo>
                  <a:lnTo>
                    <a:pt x="21740" y="10588"/>
                  </a:lnTo>
                  <a:lnTo>
                    <a:pt x="21322" y="10755"/>
                  </a:lnTo>
                  <a:lnTo>
                    <a:pt x="21008" y="10860"/>
                  </a:lnTo>
                  <a:lnTo>
                    <a:pt x="20841" y="11027"/>
                  </a:lnTo>
                  <a:lnTo>
                    <a:pt x="20590" y="11216"/>
                  </a:lnTo>
                  <a:lnTo>
                    <a:pt x="20485" y="11320"/>
                  </a:lnTo>
                  <a:lnTo>
                    <a:pt x="20338" y="11320"/>
                  </a:lnTo>
                  <a:lnTo>
                    <a:pt x="20192" y="11278"/>
                  </a:lnTo>
                  <a:lnTo>
                    <a:pt x="20192" y="11216"/>
                  </a:lnTo>
                  <a:lnTo>
                    <a:pt x="20171" y="11111"/>
                  </a:lnTo>
                  <a:lnTo>
                    <a:pt x="19899" y="11195"/>
                  </a:lnTo>
                  <a:lnTo>
                    <a:pt x="19732" y="11216"/>
                  </a:lnTo>
                  <a:lnTo>
                    <a:pt x="19522" y="11111"/>
                  </a:lnTo>
                  <a:lnTo>
                    <a:pt x="19355" y="11090"/>
                  </a:lnTo>
                  <a:lnTo>
                    <a:pt x="18999" y="10965"/>
                  </a:lnTo>
                  <a:lnTo>
                    <a:pt x="18623" y="10797"/>
                  </a:lnTo>
                  <a:lnTo>
                    <a:pt x="18413" y="10609"/>
                  </a:lnTo>
                  <a:lnTo>
                    <a:pt x="18288" y="10588"/>
                  </a:lnTo>
                  <a:lnTo>
                    <a:pt x="17869" y="10567"/>
                  </a:lnTo>
                  <a:lnTo>
                    <a:pt x="17493" y="10567"/>
                  </a:lnTo>
                  <a:lnTo>
                    <a:pt x="17430" y="10546"/>
                  </a:lnTo>
                  <a:lnTo>
                    <a:pt x="17367" y="10588"/>
                  </a:lnTo>
                  <a:lnTo>
                    <a:pt x="17325" y="10651"/>
                  </a:lnTo>
                  <a:lnTo>
                    <a:pt x="17137" y="10713"/>
                  </a:lnTo>
                  <a:lnTo>
                    <a:pt x="16865" y="10755"/>
                  </a:lnTo>
                  <a:lnTo>
                    <a:pt x="16384" y="10693"/>
                  </a:lnTo>
                  <a:lnTo>
                    <a:pt x="16028" y="10713"/>
                  </a:lnTo>
                  <a:lnTo>
                    <a:pt x="15777" y="10693"/>
                  </a:lnTo>
                  <a:lnTo>
                    <a:pt x="15547" y="10713"/>
                  </a:lnTo>
                  <a:lnTo>
                    <a:pt x="15442" y="10755"/>
                  </a:lnTo>
                  <a:lnTo>
                    <a:pt x="15338" y="10713"/>
                  </a:lnTo>
                  <a:lnTo>
                    <a:pt x="15191" y="10462"/>
                  </a:lnTo>
                  <a:lnTo>
                    <a:pt x="15149" y="10337"/>
                  </a:lnTo>
                  <a:lnTo>
                    <a:pt x="15024" y="10169"/>
                  </a:lnTo>
                  <a:lnTo>
                    <a:pt x="14919" y="10044"/>
                  </a:lnTo>
                  <a:lnTo>
                    <a:pt x="14856" y="9877"/>
                  </a:lnTo>
                  <a:lnTo>
                    <a:pt x="14856" y="9814"/>
                  </a:lnTo>
                  <a:lnTo>
                    <a:pt x="14752" y="9709"/>
                  </a:lnTo>
                  <a:lnTo>
                    <a:pt x="14668" y="9667"/>
                  </a:lnTo>
                  <a:lnTo>
                    <a:pt x="14626" y="9667"/>
                  </a:lnTo>
                  <a:lnTo>
                    <a:pt x="14584" y="9604"/>
                  </a:lnTo>
                  <a:lnTo>
                    <a:pt x="14564" y="9500"/>
                  </a:lnTo>
                  <a:lnTo>
                    <a:pt x="14333" y="9500"/>
                  </a:lnTo>
                  <a:lnTo>
                    <a:pt x="14187" y="9416"/>
                  </a:lnTo>
                  <a:lnTo>
                    <a:pt x="13978" y="9249"/>
                  </a:lnTo>
                  <a:lnTo>
                    <a:pt x="13873" y="9249"/>
                  </a:lnTo>
                  <a:lnTo>
                    <a:pt x="13768" y="9228"/>
                  </a:lnTo>
                  <a:lnTo>
                    <a:pt x="13706" y="9186"/>
                  </a:lnTo>
                  <a:lnTo>
                    <a:pt x="13517" y="9040"/>
                  </a:lnTo>
                  <a:lnTo>
                    <a:pt x="13141" y="8977"/>
                  </a:lnTo>
                  <a:lnTo>
                    <a:pt x="13099" y="8977"/>
                  </a:lnTo>
                  <a:lnTo>
                    <a:pt x="13057" y="9019"/>
                  </a:lnTo>
                  <a:lnTo>
                    <a:pt x="12890" y="9019"/>
                  </a:lnTo>
                  <a:lnTo>
                    <a:pt x="12639" y="9040"/>
                  </a:lnTo>
                  <a:lnTo>
                    <a:pt x="12053" y="8914"/>
                  </a:lnTo>
                  <a:lnTo>
                    <a:pt x="11948" y="8830"/>
                  </a:lnTo>
                  <a:lnTo>
                    <a:pt x="11823" y="8663"/>
                  </a:lnTo>
                  <a:lnTo>
                    <a:pt x="11802" y="8558"/>
                  </a:lnTo>
                  <a:lnTo>
                    <a:pt x="11802" y="8475"/>
                  </a:lnTo>
                  <a:lnTo>
                    <a:pt x="11823" y="8412"/>
                  </a:lnTo>
                  <a:lnTo>
                    <a:pt x="11906" y="8349"/>
                  </a:lnTo>
                  <a:lnTo>
                    <a:pt x="11948" y="8244"/>
                  </a:lnTo>
                  <a:lnTo>
                    <a:pt x="11885" y="8161"/>
                  </a:lnTo>
                  <a:lnTo>
                    <a:pt x="11843" y="8035"/>
                  </a:lnTo>
                  <a:lnTo>
                    <a:pt x="11885" y="7952"/>
                  </a:lnTo>
                  <a:lnTo>
                    <a:pt x="11885" y="7826"/>
                  </a:lnTo>
                  <a:lnTo>
                    <a:pt x="11823" y="7763"/>
                  </a:lnTo>
                  <a:lnTo>
                    <a:pt x="11739" y="7638"/>
                  </a:lnTo>
                  <a:lnTo>
                    <a:pt x="11676" y="7575"/>
                  </a:lnTo>
                  <a:lnTo>
                    <a:pt x="11592" y="7533"/>
                  </a:lnTo>
                  <a:lnTo>
                    <a:pt x="11530" y="7428"/>
                  </a:lnTo>
                  <a:lnTo>
                    <a:pt x="11488" y="7345"/>
                  </a:lnTo>
                  <a:lnTo>
                    <a:pt x="11446" y="7240"/>
                  </a:lnTo>
                  <a:lnTo>
                    <a:pt x="11425" y="7136"/>
                  </a:lnTo>
                  <a:lnTo>
                    <a:pt x="11383" y="7052"/>
                  </a:lnTo>
                  <a:lnTo>
                    <a:pt x="11279" y="6989"/>
                  </a:lnTo>
                  <a:lnTo>
                    <a:pt x="11195" y="6947"/>
                  </a:lnTo>
                  <a:lnTo>
                    <a:pt x="11153" y="6884"/>
                  </a:lnTo>
                  <a:lnTo>
                    <a:pt x="11069" y="6843"/>
                  </a:lnTo>
                  <a:lnTo>
                    <a:pt x="10965" y="6843"/>
                  </a:lnTo>
                  <a:lnTo>
                    <a:pt x="10902" y="6905"/>
                  </a:lnTo>
                  <a:lnTo>
                    <a:pt x="10860" y="6926"/>
                  </a:lnTo>
                  <a:lnTo>
                    <a:pt x="10776" y="6905"/>
                  </a:lnTo>
                  <a:lnTo>
                    <a:pt x="10693" y="6801"/>
                  </a:lnTo>
                  <a:lnTo>
                    <a:pt x="10672" y="6738"/>
                  </a:lnTo>
                  <a:lnTo>
                    <a:pt x="10567" y="6738"/>
                  </a:lnTo>
                  <a:lnTo>
                    <a:pt x="10442" y="6801"/>
                  </a:lnTo>
                  <a:lnTo>
                    <a:pt x="10400" y="6843"/>
                  </a:lnTo>
                  <a:lnTo>
                    <a:pt x="10379" y="6926"/>
                  </a:lnTo>
                  <a:lnTo>
                    <a:pt x="10337" y="6926"/>
                  </a:lnTo>
                  <a:lnTo>
                    <a:pt x="10211" y="6843"/>
                  </a:lnTo>
                  <a:lnTo>
                    <a:pt x="10170" y="6780"/>
                  </a:lnTo>
                  <a:lnTo>
                    <a:pt x="10170" y="6717"/>
                  </a:lnTo>
                  <a:lnTo>
                    <a:pt x="10107" y="6633"/>
                  </a:lnTo>
                  <a:lnTo>
                    <a:pt x="10002" y="6571"/>
                  </a:lnTo>
                  <a:lnTo>
                    <a:pt x="9877" y="6466"/>
                  </a:lnTo>
                  <a:lnTo>
                    <a:pt x="9835" y="6424"/>
                  </a:lnTo>
                  <a:lnTo>
                    <a:pt x="9751" y="6382"/>
                  </a:lnTo>
                  <a:lnTo>
                    <a:pt x="9730" y="6299"/>
                  </a:lnTo>
                  <a:lnTo>
                    <a:pt x="9730" y="6215"/>
                  </a:lnTo>
                  <a:lnTo>
                    <a:pt x="9709" y="6173"/>
                  </a:lnTo>
                  <a:lnTo>
                    <a:pt x="9688" y="6173"/>
                  </a:lnTo>
                  <a:lnTo>
                    <a:pt x="9688" y="6215"/>
                  </a:lnTo>
                  <a:lnTo>
                    <a:pt x="9646" y="6215"/>
                  </a:lnTo>
                  <a:lnTo>
                    <a:pt x="9605" y="6152"/>
                  </a:lnTo>
                  <a:lnTo>
                    <a:pt x="9584" y="6110"/>
                  </a:lnTo>
                  <a:lnTo>
                    <a:pt x="9584" y="5985"/>
                  </a:lnTo>
                  <a:lnTo>
                    <a:pt x="9542" y="5943"/>
                  </a:lnTo>
                  <a:lnTo>
                    <a:pt x="9521" y="5943"/>
                  </a:lnTo>
                  <a:lnTo>
                    <a:pt x="9395" y="5880"/>
                  </a:lnTo>
                  <a:lnTo>
                    <a:pt x="9312" y="5880"/>
                  </a:lnTo>
                  <a:lnTo>
                    <a:pt x="9333" y="5901"/>
                  </a:lnTo>
                  <a:lnTo>
                    <a:pt x="9228" y="6006"/>
                  </a:lnTo>
                  <a:lnTo>
                    <a:pt x="9123" y="6068"/>
                  </a:lnTo>
                  <a:lnTo>
                    <a:pt x="8998" y="6215"/>
                  </a:lnTo>
                  <a:lnTo>
                    <a:pt x="8977" y="6319"/>
                  </a:lnTo>
                  <a:lnTo>
                    <a:pt x="9019" y="6382"/>
                  </a:lnTo>
                  <a:lnTo>
                    <a:pt x="8956" y="6508"/>
                  </a:lnTo>
                  <a:lnTo>
                    <a:pt x="8768" y="6571"/>
                  </a:lnTo>
                  <a:lnTo>
                    <a:pt x="8684" y="6633"/>
                  </a:lnTo>
                  <a:lnTo>
                    <a:pt x="8663" y="6780"/>
                  </a:lnTo>
                  <a:lnTo>
                    <a:pt x="8663" y="7010"/>
                  </a:lnTo>
                  <a:lnTo>
                    <a:pt x="8768" y="7240"/>
                  </a:lnTo>
                  <a:lnTo>
                    <a:pt x="8872" y="7408"/>
                  </a:lnTo>
                  <a:lnTo>
                    <a:pt x="8872" y="7470"/>
                  </a:lnTo>
                  <a:lnTo>
                    <a:pt x="8705" y="7638"/>
                  </a:lnTo>
                  <a:lnTo>
                    <a:pt x="8579" y="7680"/>
                  </a:lnTo>
                  <a:lnTo>
                    <a:pt x="8496" y="7784"/>
                  </a:lnTo>
                  <a:lnTo>
                    <a:pt x="8433" y="7826"/>
                  </a:lnTo>
                  <a:lnTo>
                    <a:pt x="8349" y="7826"/>
                  </a:lnTo>
                  <a:lnTo>
                    <a:pt x="8307" y="7742"/>
                  </a:lnTo>
                  <a:lnTo>
                    <a:pt x="8245" y="7742"/>
                  </a:lnTo>
                  <a:lnTo>
                    <a:pt x="8014" y="7784"/>
                  </a:lnTo>
                  <a:lnTo>
                    <a:pt x="7847" y="7763"/>
                  </a:lnTo>
                  <a:lnTo>
                    <a:pt x="7638" y="7680"/>
                  </a:lnTo>
                  <a:lnTo>
                    <a:pt x="7429" y="7680"/>
                  </a:lnTo>
                  <a:lnTo>
                    <a:pt x="7387" y="7952"/>
                  </a:lnTo>
                  <a:lnTo>
                    <a:pt x="7324" y="8098"/>
                  </a:lnTo>
                  <a:lnTo>
                    <a:pt x="7324" y="8244"/>
                  </a:lnTo>
                  <a:lnTo>
                    <a:pt x="7261" y="8579"/>
                  </a:lnTo>
                  <a:lnTo>
                    <a:pt x="7261" y="8830"/>
                  </a:lnTo>
                  <a:lnTo>
                    <a:pt x="7240" y="8914"/>
                  </a:lnTo>
                  <a:lnTo>
                    <a:pt x="7303" y="8977"/>
                  </a:lnTo>
                  <a:lnTo>
                    <a:pt x="7429" y="9019"/>
                  </a:lnTo>
                  <a:lnTo>
                    <a:pt x="7387" y="9144"/>
                  </a:lnTo>
                  <a:lnTo>
                    <a:pt x="7387" y="9228"/>
                  </a:lnTo>
                  <a:lnTo>
                    <a:pt x="7303" y="9228"/>
                  </a:lnTo>
                  <a:lnTo>
                    <a:pt x="7219" y="9291"/>
                  </a:lnTo>
                  <a:lnTo>
                    <a:pt x="7136" y="9291"/>
                  </a:lnTo>
                  <a:lnTo>
                    <a:pt x="7073" y="9228"/>
                  </a:lnTo>
                  <a:lnTo>
                    <a:pt x="6989" y="9249"/>
                  </a:lnTo>
                  <a:lnTo>
                    <a:pt x="6864" y="9291"/>
                  </a:lnTo>
                  <a:lnTo>
                    <a:pt x="6592" y="9332"/>
                  </a:lnTo>
                  <a:lnTo>
                    <a:pt x="6445" y="9416"/>
                  </a:lnTo>
                  <a:lnTo>
                    <a:pt x="6341" y="9416"/>
                  </a:lnTo>
                  <a:lnTo>
                    <a:pt x="6278" y="9353"/>
                  </a:lnTo>
                  <a:lnTo>
                    <a:pt x="6173" y="9416"/>
                  </a:lnTo>
                  <a:lnTo>
                    <a:pt x="6069" y="9521"/>
                  </a:lnTo>
                  <a:lnTo>
                    <a:pt x="6069" y="9604"/>
                  </a:lnTo>
                  <a:lnTo>
                    <a:pt x="6173" y="9667"/>
                  </a:lnTo>
                  <a:lnTo>
                    <a:pt x="6341" y="9646"/>
                  </a:lnTo>
                  <a:lnTo>
                    <a:pt x="6466" y="9667"/>
                  </a:lnTo>
                  <a:lnTo>
                    <a:pt x="6466" y="9730"/>
                  </a:lnTo>
                  <a:lnTo>
                    <a:pt x="6382" y="9814"/>
                  </a:lnTo>
                  <a:lnTo>
                    <a:pt x="6445" y="9981"/>
                  </a:lnTo>
                  <a:lnTo>
                    <a:pt x="6445" y="10065"/>
                  </a:lnTo>
                  <a:lnTo>
                    <a:pt x="6487" y="10149"/>
                  </a:lnTo>
                  <a:lnTo>
                    <a:pt x="6508" y="10253"/>
                  </a:lnTo>
                  <a:lnTo>
                    <a:pt x="6613" y="10441"/>
                  </a:lnTo>
                  <a:lnTo>
                    <a:pt x="6654" y="10546"/>
                  </a:lnTo>
                  <a:lnTo>
                    <a:pt x="6780" y="10609"/>
                  </a:lnTo>
                  <a:lnTo>
                    <a:pt x="6822" y="10860"/>
                  </a:lnTo>
                  <a:lnTo>
                    <a:pt x="6738" y="10923"/>
                  </a:lnTo>
                  <a:lnTo>
                    <a:pt x="6696" y="11027"/>
                  </a:lnTo>
                  <a:lnTo>
                    <a:pt x="6801" y="11132"/>
                  </a:lnTo>
                  <a:lnTo>
                    <a:pt x="6738" y="11174"/>
                  </a:lnTo>
                  <a:lnTo>
                    <a:pt x="6738" y="11216"/>
                  </a:lnTo>
                  <a:lnTo>
                    <a:pt x="6613" y="11299"/>
                  </a:lnTo>
                  <a:lnTo>
                    <a:pt x="6654" y="11446"/>
                  </a:lnTo>
                  <a:lnTo>
                    <a:pt x="6508" y="11509"/>
                  </a:lnTo>
                  <a:lnTo>
                    <a:pt x="6278" y="11446"/>
                  </a:lnTo>
                  <a:lnTo>
                    <a:pt x="6027" y="11174"/>
                  </a:lnTo>
                  <a:lnTo>
                    <a:pt x="5922" y="11195"/>
                  </a:lnTo>
                  <a:lnTo>
                    <a:pt x="5671" y="11090"/>
                  </a:lnTo>
                  <a:lnTo>
                    <a:pt x="5336" y="11090"/>
                  </a:lnTo>
                  <a:lnTo>
                    <a:pt x="5148" y="11132"/>
                  </a:lnTo>
                  <a:lnTo>
                    <a:pt x="4876" y="11069"/>
                  </a:lnTo>
                  <a:lnTo>
                    <a:pt x="4583" y="11132"/>
                  </a:lnTo>
                  <a:lnTo>
                    <a:pt x="4457" y="11132"/>
                  </a:lnTo>
                  <a:lnTo>
                    <a:pt x="4311" y="11111"/>
                  </a:lnTo>
                  <a:lnTo>
                    <a:pt x="4206" y="11195"/>
                  </a:lnTo>
                  <a:lnTo>
                    <a:pt x="4102" y="11237"/>
                  </a:lnTo>
                  <a:lnTo>
                    <a:pt x="3767" y="11195"/>
                  </a:lnTo>
                  <a:lnTo>
                    <a:pt x="3558" y="11132"/>
                  </a:lnTo>
                  <a:lnTo>
                    <a:pt x="3432" y="11069"/>
                  </a:lnTo>
                  <a:lnTo>
                    <a:pt x="3244" y="11069"/>
                  </a:lnTo>
                  <a:lnTo>
                    <a:pt x="3202" y="11111"/>
                  </a:lnTo>
                  <a:lnTo>
                    <a:pt x="3035" y="11090"/>
                  </a:lnTo>
                  <a:lnTo>
                    <a:pt x="2930" y="11069"/>
                  </a:lnTo>
                  <a:lnTo>
                    <a:pt x="2888" y="11111"/>
                  </a:lnTo>
                  <a:lnTo>
                    <a:pt x="2888" y="11237"/>
                  </a:lnTo>
                  <a:lnTo>
                    <a:pt x="2909" y="11383"/>
                  </a:lnTo>
                  <a:lnTo>
                    <a:pt x="2930" y="11509"/>
                  </a:lnTo>
                  <a:lnTo>
                    <a:pt x="2742" y="11550"/>
                  </a:lnTo>
                  <a:lnTo>
                    <a:pt x="2386" y="11550"/>
                  </a:lnTo>
                  <a:lnTo>
                    <a:pt x="1968" y="11509"/>
                  </a:lnTo>
                  <a:lnTo>
                    <a:pt x="1863" y="11446"/>
                  </a:lnTo>
                  <a:lnTo>
                    <a:pt x="1675" y="11425"/>
                  </a:lnTo>
                  <a:lnTo>
                    <a:pt x="1570" y="11550"/>
                  </a:lnTo>
                  <a:lnTo>
                    <a:pt x="1591" y="11613"/>
                  </a:lnTo>
                  <a:lnTo>
                    <a:pt x="1465" y="11697"/>
                  </a:lnTo>
                  <a:lnTo>
                    <a:pt x="1465" y="11739"/>
                  </a:lnTo>
                  <a:lnTo>
                    <a:pt x="1507" y="11739"/>
                  </a:lnTo>
                  <a:lnTo>
                    <a:pt x="1507" y="11864"/>
                  </a:lnTo>
                  <a:lnTo>
                    <a:pt x="1340" y="12157"/>
                  </a:lnTo>
                  <a:lnTo>
                    <a:pt x="1256" y="12283"/>
                  </a:lnTo>
                  <a:lnTo>
                    <a:pt x="1361" y="12366"/>
                  </a:lnTo>
                  <a:lnTo>
                    <a:pt x="1633" y="12450"/>
                  </a:lnTo>
                  <a:lnTo>
                    <a:pt x="1737" y="12555"/>
                  </a:lnTo>
                  <a:lnTo>
                    <a:pt x="1842" y="12576"/>
                  </a:lnTo>
                  <a:lnTo>
                    <a:pt x="1947" y="12471"/>
                  </a:lnTo>
                  <a:lnTo>
                    <a:pt x="1947" y="12325"/>
                  </a:lnTo>
                  <a:lnTo>
                    <a:pt x="2009" y="12325"/>
                  </a:lnTo>
                  <a:lnTo>
                    <a:pt x="2302" y="12555"/>
                  </a:lnTo>
                  <a:lnTo>
                    <a:pt x="2323" y="12659"/>
                  </a:lnTo>
                  <a:lnTo>
                    <a:pt x="2177" y="12848"/>
                  </a:lnTo>
                  <a:lnTo>
                    <a:pt x="1968" y="12848"/>
                  </a:lnTo>
                  <a:lnTo>
                    <a:pt x="1675" y="12890"/>
                  </a:lnTo>
                  <a:lnTo>
                    <a:pt x="1654" y="12785"/>
                  </a:lnTo>
                  <a:lnTo>
                    <a:pt x="1507" y="12659"/>
                  </a:lnTo>
                  <a:lnTo>
                    <a:pt x="1340" y="12869"/>
                  </a:lnTo>
                  <a:lnTo>
                    <a:pt x="1235" y="12848"/>
                  </a:lnTo>
                  <a:lnTo>
                    <a:pt x="1068" y="12973"/>
                  </a:lnTo>
                  <a:lnTo>
                    <a:pt x="921" y="13015"/>
                  </a:lnTo>
                  <a:lnTo>
                    <a:pt x="921" y="13162"/>
                  </a:lnTo>
                  <a:lnTo>
                    <a:pt x="1110" y="13224"/>
                  </a:lnTo>
                  <a:lnTo>
                    <a:pt x="1068" y="13371"/>
                  </a:lnTo>
                  <a:lnTo>
                    <a:pt x="900" y="13434"/>
                  </a:lnTo>
                  <a:lnTo>
                    <a:pt x="628" y="13496"/>
                  </a:lnTo>
                  <a:lnTo>
                    <a:pt x="691" y="13538"/>
                  </a:lnTo>
                  <a:lnTo>
                    <a:pt x="733" y="13622"/>
                  </a:lnTo>
                  <a:lnTo>
                    <a:pt x="503" y="13706"/>
                  </a:lnTo>
                  <a:lnTo>
                    <a:pt x="503" y="13831"/>
                  </a:lnTo>
                  <a:lnTo>
                    <a:pt x="398" y="13852"/>
                  </a:lnTo>
                  <a:lnTo>
                    <a:pt x="126" y="13831"/>
                  </a:lnTo>
                  <a:lnTo>
                    <a:pt x="1" y="13936"/>
                  </a:lnTo>
                  <a:lnTo>
                    <a:pt x="1" y="14103"/>
                  </a:lnTo>
                  <a:lnTo>
                    <a:pt x="168" y="14333"/>
                  </a:lnTo>
                  <a:lnTo>
                    <a:pt x="273" y="14270"/>
                  </a:lnTo>
                  <a:lnTo>
                    <a:pt x="419" y="14250"/>
                  </a:lnTo>
                  <a:lnTo>
                    <a:pt x="440" y="14375"/>
                  </a:lnTo>
                  <a:lnTo>
                    <a:pt x="398" y="14522"/>
                  </a:lnTo>
                  <a:lnTo>
                    <a:pt x="461" y="14668"/>
                  </a:lnTo>
                  <a:lnTo>
                    <a:pt x="587" y="14731"/>
                  </a:lnTo>
                  <a:lnTo>
                    <a:pt x="607" y="14877"/>
                  </a:lnTo>
                  <a:lnTo>
                    <a:pt x="545" y="14940"/>
                  </a:lnTo>
                  <a:lnTo>
                    <a:pt x="419" y="15212"/>
                  </a:lnTo>
                  <a:lnTo>
                    <a:pt x="377" y="15589"/>
                  </a:lnTo>
                  <a:lnTo>
                    <a:pt x="335" y="15526"/>
                  </a:lnTo>
                  <a:lnTo>
                    <a:pt x="440" y="15693"/>
                  </a:lnTo>
                  <a:lnTo>
                    <a:pt x="545" y="15714"/>
                  </a:lnTo>
                  <a:lnTo>
                    <a:pt x="733" y="15693"/>
                  </a:lnTo>
                  <a:lnTo>
                    <a:pt x="859" y="15610"/>
                  </a:lnTo>
                  <a:lnTo>
                    <a:pt x="921" y="15526"/>
                  </a:lnTo>
                  <a:lnTo>
                    <a:pt x="984" y="15505"/>
                  </a:lnTo>
                  <a:lnTo>
                    <a:pt x="1047" y="15463"/>
                  </a:lnTo>
                  <a:lnTo>
                    <a:pt x="1110" y="15484"/>
                  </a:lnTo>
                  <a:lnTo>
                    <a:pt x="1172" y="15568"/>
                  </a:lnTo>
                  <a:lnTo>
                    <a:pt x="1361" y="15589"/>
                  </a:lnTo>
                  <a:lnTo>
                    <a:pt x="1361" y="15505"/>
                  </a:lnTo>
                  <a:lnTo>
                    <a:pt x="1319" y="15463"/>
                  </a:lnTo>
                  <a:lnTo>
                    <a:pt x="1319" y="15358"/>
                  </a:lnTo>
                  <a:lnTo>
                    <a:pt x="1444" y="15317"/>
                  </a:lnTo>
                  <a:lnTo>
                    <a:pt x="1486" y="15275"/>
                  </a:lnTo>
                  <a:lnTo>
                    <a:pt x="1549" y="15275"/>
                  </a:lnTo>
                  <a:lnTo>
                    <a:pt x="1570" y="15317"/>
                  </a:lnTo>
                  <a:lnTo>
                    <a:pt x="1695" y="15317"/>
                  </a:lnTo>
                  <a:lnTo>
                    <a:pt x="1779" y="15191"/>
                  </a:lnTo>
                  <a:lnTo>
                    <a:pt x="1758" y="15045"/>
                  </a:lnTo>
                  <a:lnTo>
                    <a:pt x="1779" y="14961"/>
                  </a:lnTo>
                  <a:lnTo>
                    <a:pt x="1863" y="14898"/>
                  </a:lnTo>
                  <a:lnTo>
                    <a:pt x="1884" y="14731"/>
                  </a:lnTo>
                  <a:lnTo>
                    <a:pt x="1947" y="14626"/>
                  </a:lnTo>
                  <a:lnTo>
                    <a:pt x="2072" y="14626"/>
                  </a:lnTo>
                  <a:lnTo>
                    <a:pt x="2177" y="14689"/>
                  </a:lnTo>
                  <a:lnTo>
                    <a:pt x="2281" y="14752"/>
                  </a:lnTo>
                  <a:lnTo>
                    <a:pt x="2281" y="14835"/>
                  </a:lnTo>
                  <a:lnTo>
                    <a:pt x="2260" y="14982"/>
                  </a:lnTo>
                  <a:lnTo>
                    <a:pt x="2281" y="15086"/>
                  </a:lnTo>
                  <a:lnTo>
                    <a:pt x="2386" y="15086"/>
                  </a:lnTo>
                  <a:lnTo>
                    <a:pt x="2428" y="15191"/>
                  </a:lnTo>
                  <a:lnTo>
                    <a:pt x="2407" y="15317"/>
                  </a:lnTo>
                  <a:lnTo>
                    <a:pt x="2428" y="15463"/>
                  </a:lnTo>
                  <a:lnTo>
                    <a:pt x="2428" y="15672"/>
                  </a:lnTo>
                  <a:lnTo>
                    <a:pt x="2532" y="15798"/>
                  </a:lnTo>
                  <a:lnTo>
                    <a:pt x="2532" y="15882"/>
                  </a:lnTo>
                  <a:lnTo>
                    <a:pt x="2637" y="15903"/>
                  </a:lnTo>
                  <a:lnTo>
                    <a:pt x="2784" y="15903"/>
                  </a:lnTo>
                  <a:lnTo>
                    <a:pt x="2888" y="15819"/>
                  </a:lnTo>
                  <a:lnTo>
                    <a:pt x="2909" y="15777"/>
                  </a:lnTo>
                  <a:lnTo>
                    <a:pt x="3076" y="15693"/>
                  </a:lnTo>
                  <a:lnTo>
                    <a:pt x="3202" y="15610"/>
                  </a:lnTo>
                  <a:lnTo>
                    <a:pt x="3223" y="15484"/>
                  </a:lnTo>
                  <a:lnTo>
                    <a:pt x="3307" y="15421"/>
                  </a:lnTo>
                  <a:lnTo>
                    <a:pt x="3558" y="15275"/>
                  </a:lnTo>
                  <a:lnTo>
                    <a:pt x="3725" y="15212"/>
                  </a:lnTo>
                  <a:lnTo>
                    <a:pt x="3746" y="15358"/>
                  </a:lnTo>
                  <a:lnTo>
                    <a:pt x="3976" y="15317"/>
                  </a:lnTo>
                  <a:lnTo>
                    <a:pt x="4039" y="15212"/>
                  </a:lnTo>
                  <a:lnTo>
                    <a:pt x="4290" y="15212"/>
                  </a:lnTo>
                  <a:lnTo>
                    <a:pt x="4311" y="15317"/>
                  </a:lnTo>
                  <a:lnTo>
                    <a:pt x="4123" y="15484"/>
                  </a:lnTo>
                  <a:lnTo>
                    <a:pt x="4248" y="15505"/>
                  </a:lnTo>
                  <a:lnTo>
                    <a:pt x="4290" y="15463"/>
                  </a:lnTo>
                  <a:lnTo>
                    <a:pt x="4374" y="15463"/>
                  </a:lnTo>
                  <a:lnTo>
                    <a:pt x="4478" y="15526"/>
                  </a:lnTo>
                  <a:lnTo>
                    <a:pt x="4520" y="15505"/>
                  </a:lnTo>
                  <a:lnTo>
                    <a:pt x="4625" y="15505"/>
                  </a:lnTo>
                  <a:lnTo>
                    <a:pt x="4688" y="15463"/>
                  </a:lnTo>
                  <a:lnTo>
                    <a:pt x="4729" y="15400"/>
                  </a:lnTo>
                  <a:lnTo>
                    <a:pt x="4813" y="15400"/>
                  </a:lnTo>
                  <a:lnTo>
                    <a:pt x="4897" y="15484"/>
                  </a:lnTo>
                  <a:lnTo>
                    <a:pt x="4981" y="15672"/>
                  </a:lnTo>
                  <a:lnTo>
                    <a:pt x="5232" y="16049"/>
                  </a:lnTo>
                  <a:lnTo>
                    <a:pt x="5357" y="16133"/>
                  </a:lnTo>
                  <a:lnTo>
                    <a:pt x="5399" y="16300"/>
                  </a:lnTo>
                  <a:lnTo>
                    <a:pt x="5462" y="16363"/>
                  </a:lnTo>
                  <a:lnTo>
                    <a:pt x="5545" y="16447"/>
                  </a:lnTo>
                  <a:lnTo>
                    <a:pt x="5776" y="16467"/>
                  </a:lnTo>
                  <a:lnTo>
                    <a:pt x="5985" y="16467"/>
                  </a:lnTo>
                  <a:lnTo>
                    <a:pt x="6089" y="16509"/>
                  </a:lnTo>
                  <a:lnTo>
                    <a:pt x="6131" y="16635"/>
                  </a:lnTo>
                  <a:lnTo>
                    <a:pt x="6361" y="16719"/>
                  </a:lnTo>
                  <a:lnTo>
                    <a:pt x="6550" y="16823"/>
                  </a:lnTo>
                  <a:lnTo>
                    <a:pt x="6654" y="17095"/>
                  </a:lnTo>
                  <a:lnTo>
                    <a:pt x="6801" y="17263"/>
                  </a:lnTo>
                  <a:lnTo>
                    <a:pt x="6989" y="17367"/>
                  </a:lnTo>
                  <a:lnTo>
                    <a:pt x="7073" y="17514"/>
                  </a:lnTo>
                  <a:lnTo>
                    <a:pt x="7073" y="17786"/>
                  </a:lnTo>
                  <a:lnTo>
                    <a:pt x="7177" y="18037"/>
                  </a:lnTo>
                  <a:lnTo>
                    <a:pt x="7324" y="18079"/>
                  </a:lnTo>
                  <a:lnTo>
                    <a:pt x="7387" y="18330"/>
                  </a:lnTo>
                  <a:lnTo>
                    <a:pt x="7429" y="18539"/>
                  </a:lnTo>
                  <a:lnTo>
                    <a:pt x="7345" y="18664"/>
                  </a:lnTo>
                  <a:lnTo>
                    <a:pt x="7324" y="18602"/>
                  </a:lnTo>
                  <a:lnTo>
                    <a:pt x="7219" y="18539"/>
                  </a:lnTo>
                  <a:lnTo>
                    <a:pt x="7073" y="18727"/>
                  </a:lnTo>
                  <a:lnTo>
                    <a:pt x="7094" y="18811"/>
                  </a:lnTo>
                  <a:lnTo>
                    <a:pt x="7115" y="18874"/>
                  </a:lnTo>
                  <a:lnTo>
                    <a:pt x="7261" y="18957"/>
                  </a:lnTo>
                  <a:lnTo>
                    <a:pt x="7240" y="19188"/>
                  </a:lnTo>
                  <a:lnTo>
                    <a:pt x="7303" y="19292"/>
                  </a:lnTo>
                  <a:lnTo>
                    <a:pt x="7261" y="19376"/>
                  </a:lnTo>
                  <a:lnTo>
                    <a:pt x="7324" y="19397"/>
                  </a:lnTo>
                  <a:lnTo>
                    <a:pt x="7408" y="19501"/>
                  </a:lnTo>
                  <a:lnTo>
                    <a:pt x="7408" y="19606"/>
                  </a:lnTo>
                  <a:lnTo>
                    <a:pt x="7449" y="19606"/>
                  </a:lnTo>
                  <a:lnTo>
                    <a:pt x="7491" y="19752"/>
                  </a:lnTo>
                  <a:lnTo>
                    <a:pt x="7617" y="19794"/>
                  </a:lnTo>
                  <a:lnTo>
                    <a:pt x="7701" y="19690"/>
                  </a:lnTo>
                  <a:lnTo>
                    <a:pt x="7826" y="19690"/>
                  </a:lnTo>
                  <a:lnTo>
                    <a:pt x="7868" y="19773"/>
                  </a:lnTo>
                  <a:lnTo>
                    <a:pt x="8014" y="19794"/>
                  </a:lnTo>
                  <a:lnTo>
                    <a:pt x="8119" y="19899"/>
                  </a:lnTo>
                  <a:lnTo>
                    <a:pt x="8182" y="19920"/>
                  </a:lnTo>
                  <a:lnTo>
                    <a:pt x="8266" y="20087"/>
                  </a:lnTo>
                  <a:lnTo>
                    <a:pt x="8370" y="20087"/>
                  </a:lnTo>
                  <a:lnTo>
                    <a:pt x="8391" y="20192"/>
                  </a:lnTo>
                  <a:lnTo>
                    <a:pt x="8433" y="20171"/>
                  </a:lnTo>
                  <a:lnTo>
                    <a:pt x="8454" y="20129"/>
                  </a:lnTo>
                  <a:lnTo>
                    <a:pt x="8600" y="20213"/>
                  </a:lnTo>
                  <a:lnTo>
                    <a:pt x="8663" y="20296"/>
                  </a:lnTo>
                  <a:lnTo>
                    <a:pt x="8768" y="20296"/>
                  </a:lnTo>
                  <a:lnTo>
                    <a:pt x="8830" y="20317"/>
                  </a:lnTo>
                  <a:lnTo>
                    <a:pt x="8893" y="20213"/>
                  </a:lnTo>
                  <a:lnTo>
                    <a:pt x="9061" y="20192"/>
                  </a:lnTo>
                  <a:lnTo>
                    <a:pt x="9270" y="20276"/>
                  </a:lnTo>
                  <a:lnTo>
                    <a:pt x="9312" y="20338"/>
                  </a:lnTo>
                  <a:lnTo>
                    <a:pt x="9437" y="20338"/>
                  </a:lnTo>
                  <a:lnTo>
                    <a:pt x="9542" y="20401"/>
                  </a:lnTo>
                  <a:lnTo>
                    <a:pt x="9709" y="20589"/>
                  </a:lnTo>
                  <a:lnTo>
                    <a:pt x="9835" y="20589"/>
                  </a:lnTo>
                  <a:lnTo>
                    <a:pt x="9960" y="20652"/>
                  </a:lnTo>
                  <a:lnTo>
                    <a:pt x="10023" y="20715"/>
                  </a:lnTo>
                  <a:lnTo>
                    <a:pt x="10128" y="20840"/>
                  </a:lnTo>
                  <a:lnTo>
                    <a:pt x="10170" y="20966"/>
                  </a:lnTo>
                  <a:lnTo>
                    <a:pt x="10232" y="20945"/>
                  </a:lnTo>
                  <a:lnTo>
                    <a:pt x="10232" y="20757"/>
                  </a:lnTo>
                  <a:lnTo>
                    <a:pt x="10316" y="20715"/>
                  </a:lnTo>
                  <a:lnTo>
                    <a:pt x="10337" y="20757"/>
                  </a:lnTo>
                  <a:lnTo>
                    <a:pt x="10462" y="20757"/>
                  </a:lnTo>
                  <a:lnTo>
                    <a:pt x="10588" y="20840"/>
                  </a:lnTo>
                  <a:lnTo>
                    <a:pt x="10588" y="21008"/>
                  </a:lnTo>
                  <a:lnTo>
                    <a:pt x="10755" y="21133"/>
                  </a:lnTo>
                  <a:lnTo>
                    <a:pt x="10923" y="21071"/>
                  </a:lnTo>
                  <a:lnTo>
                    <a:pt x="11069" y="21071"/>
                  </a:lnTo>
                  <a:lnTo>
                    <a:pt x="11048" y="21322"/>
                  </a:lnTo>
                  <a:lnTo>
                    <a:pt x="11090" y="21468"/>
                  </a:lnTo>
                  <a:lnTo>
                    <a:pt x="11195" y="21447"/>
                  </a:lnTo>
                  <a:lnTo>
                    <a:pt x="11362" y="21531"/>
                  </a:lnTo>
                  <a:lnTo>
                    <a:pt x="11425" y="21447"/>
                  </a:lnTo>
                  <a:lnTo>
                    <a:pt x="11571" y="21426"/>
                  </a:lnTo>
                  <a:lnTo>
                    <a:pt x="11676" y="21322"/>
                  </a:lnTo>
                  <a:lnTo>
                    <a:pt x="11885" y="21322"/>
                  </a:lnTo>
                  <a:lnTo>
                    <a:pt x="12011" y="21384"/>
                  </a:lnTo>
                  <a:lnTo>
                    <a:pt x="12053" y="21531"/>
                  </a:lnTo>
                  <a:lnTo>
                    <a:pt x="12220" y="21594"/>
                  </a:lnTo>
                  <a:lnTo>
                    <a:pt x="12346" y="21761"/>
                  </a:lnTo>
                  <a:lnTo>
                    <a:pt x="12429" y="21782"/>
                  </a:lnTo>
                  <a:lnTo>
                    <a:pt x="12576" y="21740"/>
                  </a:lnTo>
                  <a:lnTo>
                    <a:pt x="12639" y="21761"/>
                  </a:lnTo>
                  <a:lnTo>
                    <a:pt x="12785" y="21698"/>
                  </a:lnTo>
                  <a:lnTo>
                    <a:pt x="12931" y="21698"/>
                  </a:lnTo>
                  <a:lnTo>
                    <a:pt x="13015" y="21594"/>
                  </a:lnTo>
                  <a:lnTo>
                    <a:pt x="13162" y="21594"/>
                  </a:lnTo>
                  <a:lnTo>
                    <a:pt x="13203" y="21698"/>
                  </a:lnTo>
                  <a:lnTo>
                    <a:pt x="13245" y="21866"/>
                  </a:lnTo>
                  <a:lnTo>
                    <a:pt x="13350" y="21949"/>
                  </a:lnTo>
                  <a:lnTo>
                    <a:pt x="13475" y="21887"/>
                  </a:lnTo>
                  <a:lnTo>
                    <a:pt x="13601" y="21636"/>
                  </a:lnTo>
                  <a:lnTo>
                    <a:pt x="13873" y="21468"/>
                  </a:lnTo>
                  <a:lnTo>
                    <a:pt x="14040" y="21447"/>
                  </a:lnTo>
                  <a:lnTo>
                    <a:pt x="14124" y="21552"/>
                  </a:lnTo>
                  <a:lnTo>
                    <a:pt x="14396" y="21573"/>
                  </a:lnTo>
                  <a:lnTo>
                    <a:pt x="14501" y="21636"/>
                  </a:lnTo>
                  <a:lnTo>
                    <a:pt x="14647" y="21552"/>
                  </a:lnTo>
                  <a:lnTo>
                    <a:pt x="14815" y="21573"/>
                  </a:lnTo>
                  <a:lnTo>
                    <a:pt x="14877" y="21677"/>
                  </a:lnTo>
                  <a:lnTo>
                    <a:pt x="14982" y="21677"/>
                  </a:lnTo>
                  <a:lnTo>
                    <a:pt x="15191" y="21636"/>
                  </a:lnTo>
                  <a:lnTo>
                    <a:pt x="15296" y="21636"/>
                  </a:lnTo>
                  <a:lnTo>
                    <a:pt x="15359" y="21468"/>
                  </a:lnTo>
                  <a:lnTo>
                    <a:pt x="15442" y="21426"/>
                  </a:lnTo>
                  <a:lnTo>
                    <a:pt x="15547" y="21447"/>
                  </a:lnTo>
                  <a:lnTo>
                    <a:pt x="15547" y="21364"/>
                  </a:lnTo>
                  <a:lnTo>
                    <a:pt x="15631" y="21343"/>
                  </a:lnTo>
                  <a:lnTo>
                    <a:pt x="15693" y="21217"/>
                  </a:lnTo>
                  <a:lnTo>
                    <a:pt x="15798" y="21112"/>
                  </a:lnTo>
                  <a:lnTo>
                    <a:pt x="15903" y="21071"/>
                  </a:lnTo>
                  <a:lnTo>
                    <a:pt x="16133" y="21029"/>
                  </a:lnTo>
                  <a:lnTo>
                    <a:pt x="16237" y="20861"/>
                  </a:lnTo>
                  <a:lnTo>
                    <a:pt x="16237" y="20736"/>
                  </a:lnTo>
                  <a:lnTo>
                    <a:pt x="16321" y="20736"/>
                  </a:lnTo>
                  <a:lnTo>
                    <a:pt x="16447" y="20631"/>
                  </a:lnTo>
                  <a:lnTo>
                    <a:pt x="16551" y="20799"/>
                  </a:lnTo>
                  <a:lnTo>
                    <a:pt x="16719" y="20736"/>
                  </a:lnTo>
                  <a:lnTo>
                    <a:pt x="16928" y="20820"/>
                  </a:lnTo>
                  <a:lnTo>
                    <a:pt x="17012" y="20757"/>
                  </a:lnTo>
                  <a:lnTo>
                    <a:pt x="16970" y="20652"/>
                  </a:lnTo>
                  <a:lnTo>
                    <a:pt x="17242" y="20506"/>
                  </a:lnTo>
                  <a:lnTo>
                    <a:pt x="17325" y="20527"/>
                  </a:lnTo>
                  <a:lnTo>
                    <a:pt x="17367" y="20610"/>
                  </a:lnTo>
                  <a:lnTo>
                    <a:pt x="17451" y="20610"/>
                  </a:lnTo>
                  <a:lnTo>
                    <a:pt x="17472" y="20652"/>
                  </a:lnTo>
                  <a:lnTo>
                    <a:pt x="17388" y="20820"/>
                  </a:lnTo>
                  <a:lnTo>
                    <a:pt x="17451" y="20903"/>
                  </a:lnTo>
                  <a:lnTo>
                    <a:pt x="17535" y="20903"/>
                  </a:lnTo>
                  <a:lnTo>
                    <a:pt x="17597" y="20861"/>
                  </a:lnTo>
                  <a:lnTo>
                    <a:pt x="17639" y="20945"/>
                  </a:lnTo>
                  <a:lnTo>
                    <a:pt x="17702" y="21050"/>
                  </a:lnTo>
                  <a:lnTo>
                    <a:pt x="17702" y="21133"/>
                  </a:lnTo>
                  <a:lnTo>
                    <a:pt x="17597" y="21238"/>
                  </a:lnTo>
                  <a:lnTo>
                    <a:pt x="17639" y="21343"/>
                  </a:lnTo>
                  <a:lnTo>
                    <a:pt x="17765" y="21364"/>
                  </a:lnTo>
                  <a:lnTo>
                    <a:pt x="17849" y="21322"/>
                  </a:lnTo>
                  <a:lnTo>
                    <a:pt x="17953" y="21364"/>
                  </a:lnTo>
                  <a:lnTo>
                    <a:pt x="18016" y="21468"/>
                  </a:lnTo>
                  <a:lnTo>
                    <a:pt x="18121" y="21426"/>
                  </a:lnTo>
                  <a:lnTo>
                    <a:pt x="18246" y="21468"/>
                  </a:lnTo>
                  <a:lnTo>
                    <a:pt x="18330" y="21426"/>
                  </a:lnTo>
                  <a:lnTo>
                    <a:pt x="18497" y="21426"/>
                  </a:lnTo>
                  <a:lnTo>
                    <a:pt x="18539" y="21573"/>
                  </a:lnTo>
                  <a:lnTo>
                    <a:pt x="18685" y="21677"/>
                  </a:lnTo>
                  <a:lnTo>
                    <a:pt x="18706" y="21845"/>
                  </a:lnTo>
                  <a:lnTo>
                    <a:pt x="18811" y="21845"/>
                  </a:lnTo>
                  <a:lnTo>
                    <a:pt x="18916" y="21970"/>
                  </a:lnTo>
                  <a:lnTo>
                    <a:pt x="18916" y="22117"/>
                  </a:lnTo>
                  <a:lnTo>
                    <a:pt x="18999" y="22326"/>
                  </a:lnTo>
                  <a:lnTo>
                    <a:pt x="19020" y="22493"/>
                  </a:lnTo>
                  <a:lnTo>
                    <a:pt x="18999" y="22745"/>
                  </a:lnTo>
                  <a:lnTo>
                    <a:pt x="18999" y="22849"/>
                  </a:lnTo>
                  <a:lnTo>
                    <a:pt x="18957" y="22933"/>
                  </a:lnTo>
                  <a:lnTo>
                    <a:pt x="18853" y="22996"/>
                  </a:lnTo>
                  <a:lnTo>
                    <a:pt x="18832" y="23100"/>
                  </a:lnTo>
                  <a:lnTo>
                    <a:pt x="18769" y="23121"/>
                  </a:lnTo>
                  <a:lnTo>
                    <a:pt x="18748" y="23205"/>
                  </a:lnTo>
                  <a:lnTo>
                    <a:pt x="18811" y="23309"/>
                  </a:lnTo>
                  <a:lnTo>
                    <a:pt x="18748" y="23351"/>
                  </a:lnTo>
                  <a:lnTo>
                    <a:pt x="18685" y="23330"/>
                  </a:lnTo>
                  <a:lnTo>
                    <a:pt x="18602" y="23435"/>
                  </a:lnTo>
                  <a:lnTo>
                    <a:pt x="18539" y="23519"/>
                  </a:lnTo>
                  <a:lnTo>
                    <a:pt x="18602" y="23581"/>
                  </a:lnTo>
                  <a:lnTo>
                    <a:pt x="18539" y="23665"/>
                  </a:lnTo>
                  <a:lnTo>
                    <a:pt x="18539" y="23770"/>
                  </a:lnTo>
                  <a:lnTo>
                    <a:pt x="18644" y="23833"/>
                  </a:lnTo>
                  <a:lnTo>
                    <a:pt x="18706" y="23895"/>
                  </a:lnTo>
                  <a:lnTo>
                    <a:pt x="18769" y="23958"/>
                  </a:lnTo>
                  <a:lnTo>
                    <a:pt x="18748" y="24105"/>
                  </a:lnTo>
                  <a:lnTo>
                    <a:pt x="18811" y="24251"/>
                  </a:lnTo>
                  <a:lnTo>
                    <a:pt x="18937" y="24146"/>
                  </a:lnTo>
                  <a:lnTo>
                    <a:pt x="19209" y="24084"/>
                  </a:lnTo>
                  <a:lnTo>
                    <a:pt x="19229" y="24167"/>
                  </a:lnTo>
                  <a:lnTo>
                    <a:pt x="19209" y="24251"/>
                  </a:lnTo>
                  <a:lnTo>
                    <a:pt x="19271" y="24293"/>
                  </a:lnTo>
                  <a:lnTo>
                    <a:pt x="19418" y="24272"/>
                  </a:lnTo>
                  <a:lnTo>
                    <a:pt x="19439" y="24377"/>
                  </a:lnTo>
                  <a:lnTo>
                    <a:pt x="19418" y="24481"/>
                  </a:lnTo>
                  <a:lnTo>
                    <a:pt x="19481" y="24565"/>
                  </a:lnTo>
                  <a:lnTo>
                    <a:pt x="19627" y="24586"/>
                  </a:lnTo>
                  <a:lnTo>
                    <a:pt x="19585" y="24628"/>
                  </a:lnTo>
                  <a:lnTo>
                    <a:pt x="19648" y="24711"/>
                  </a:lnTo>
                  <a:lnTo>
                    <a:pt x="19669" y="24670"/>
                  </a:lnTo>
                  <a:lnTo>
                    <a:pt x="19815" y="24670"/>
                  </a:lnTo>
                  <a:lnTo>
                    <a:pt x="19941" y="24732"/>
                  </a:lnTo>
                  <a:lnTo>
                    <a:pt x="19941" y="24816"/>
                  </a:lnTo>
                  <a:lnTo>
                    <a:pt x="19878" y="24921"/>
                  </a:lnTo>
                  <a:lnTo>
                    <a:pt x="19899" y="25004"/>
                  </a:lnTo>
                  <a:lnTo>
                    <a:pt x="19753" y="25193"/>
                  </a:lnTo>
                  <a:lnTo>
                    <a:pt x="19648" y="25297"/>
                  </a:lnTo>
                  <a:lnTo>
                    <a:pt x="19669" y="25360"/>
                  </a:lnTo>
                  <a:lnTo>
                    <a:pt x="19753" y="25339"/>
                  </a:lnTo>
                  <a:lnTo>
                    <a:pt x="19941" y="25339"/>
                  </a:lnTo>
                  <a:lnTo>
                    <a:pt x="19983" y="25402"/>
                  </a:lnTo>
                  <a:lnTo>
                    <a:pt x="20066" y="25318"/>
                  </a:lnTo>
                  <a:lnTo>
                    <a:pt x="20150" y="25423"/>
                  </a:lnTo>
                  <a:lnTo>
                    <a:pt x="20108" y="25548"/>
                  </a:lnTo>
                  <a:lnTo>
                    <a:pt x="20150" y="25674"/>
                  </a:lnTo>
                  <a:lnTo>
                    <a:pt x="20276" y="25737"/>
                  </a:lnTo>
                  <a:lnTo>
                    <a:pt x="20338" y="25653"/>
                  </a:lnTo>
                  <a:lnTo>
                    <a:pt x="20485" y="25653"/>
                  </a:lnTo>
                  <a:lnTo>
                    <a:pt x="20736" y="25548"/>
                  </a:lnTo>
                  <a:lnTo>
                    <a:pt x="20841" y="25569"/>
                  </a:lnTo>
                  <a:lnTo>
                    <a:pt x="20841" y="25716"/>
                  </a:lnTo>
                  <a:lnTo>
                    <a:pt x="20799" y="25737"/>
                  </a:lnTo>
                  <a:lnTo>
                    <a:pt x="20862" y="25778"/>
                  </a:lnTo>
                  <a:lnTo>
                    <a:pt x="20924" y="25883"/>
                  </a:lnTo>
                  <a:lnTo>
                    <a:pt x="21050" y="25841"/>
                  </a:lnTo>
                  <a:lnTo>
                    <a:pt x="21154" y="25862"/>
                  </a:lnTo>
                  <a:lnTo>
                    <a:pt x="21134" y="25716"/>
                  </a:lnTo>
                  <a:lnTo>
                    <a:pt x="21134" y="25569"/>
                  </a:lnTo>
                  <a:lnTo>
                    <a:pt x="21092" y="25465"/>
                  </a:lnTo>
                  <a:lnTo>
                    <a:pt x="21092" y="25255"/>
                  </a:lnTo>
                  <a:lnTo>
                    <a:pt x="21154" y="25214"/>
                  </a:lnTo>
                  <a:lnTo>
                    <a:pt x="21154" y="25130"/>
                  </a:lnTo>
                  <a:lnTo>
                    <a:pt x="21364" y="25130"/>
                  </a:lnTo>
                  <a:lnTo>
                    <a:pt x="21426" y="25109"/>
                  </a:lnTo>
                  <a:lnTo>
                    <a:pt x="21468" y="25088"/>
                  </a:lnTo>
                  <a:lnTo>
                    <a:pt x="21510" y="25025"/>
                  </a:lnTo>
                  <a:lnTo>
                    <a:pt x="21552" y="24983"/>
                  </a:lnTo>
                  <a:lnTo>
                    <a:pt x="21678" y="24921"/>
                  </a:lnTo>
                  <a:lnTo>
                    <a:pt x="21761" y="24942"/>
                  </a:lnTo>
                  <a:lnTo>
                    <a:pt x="21740" y="25025"/>
                  </a:lnTo>
                  <a:lnTo>
                    <a:pt x="21782" y="25046"/>
                  </a:lnTo>
                  <a:lnTo>
                    <a:pt x="21866" y="25046"/>
                  </a:lnTo>
                  <a:lnTo>
                    <a:pt x="21887" y="24942"/>
                  </a:lnTo>
                  <a:lnTo>
                    <a:pt x="21970" y="24900"/>
                  </a:lnTo>
                  <a:lnTo>
                    <a:pt x="22096" y="25004"/>
                  </a:lnTo>
                  <a:lnTo>
                    <a:pt x="22159" y="24921"/>
                  </a:lnTo>
                  <a:lnTo>
                    <a:pt x="22242" y="24921"/>
                  </a:lnTo>
                  <a:lnTo>
                    <a:pt x="22263" y="25004"/>
                  </a:lnTo>
                  <a:lnTo>
                    <a:pt x="22389" y="24942"/>
                  </a:lnTo>
                  <a:lnTo>
                    <a:pt x="22389" y="24879"/>
                  </a:lnTo>
                  <a:lnTo>
                    <a:pt x="22556" y="24816"/>
                  </a:lnTo>
                  <a:lnTo>
                    <a:pt x="22661" y="24900"/>
                  </a:lnTo>
                  <a:lnTo>
                    <a:pt x="22870" y="24816"/>
                  </a:lnTo>
                  <a:lnTo>
                    <a:pt x="22828" y="24628"/>
                  </a:lnTo>
                  <a:lnTo>
                    <a:pt x="22954" y="24586"/>
                  </a:lnTo>
                  <a:lnTo>
                    <a:pt x="23100" y="24586"/>
                  </a:lnTo>
                  <a:lnTo>
                    <a:pt x="23184" y="24502"/>
                  </a:lnTo>
                  <a:lnTo>
                    <a:pt x="23310" y="24586"/>
                  </a:lnTo>
                  <a:lnTo>
                    <a:pt x="23310" y="24670"/>
                  </a:lnTo>
                  <a:lnTo>
                    <a:pt x="23435" y="24690"/>
                  </a:lnTo>
                  <a:lnTo>
                    <a:pt x="23477" y="24774"/>
                  </a:lnTo>
                  <a:lnTo>
                    <a:pt x="23749" y="24774"/>
                  </a:lnTo>
                  <a:lnTo>
                    <a:pt x="23812" y="24816"/>
                  </a:lnTo>
                  <a:lnTo>
                    <a:pt x="23958" y="24774"/>
                  </a:lnTo>
                  <a:lnTo>
                    <a:pt x="24042" y="24837"/>
                  </a:lnTo>
                  <a:lnTo>
                    <a:pt x="24042" y="24942"/>
                  </a:lnTo>
                  <a:lnTo>
                    <a:pt x="23937" y="24983"/>
                  </a:lnTo>
                  <a:lnTo>
                    <a:pt x="23875" y="25193"/>
                  </a:lnTo>
                  <a:lnTo>
                    <a:pt x="23958" y="25214"/>
                  </a:lnTo>
                  <a:lnTo>
                    <a:pt x="23979" y="25318"/>
                  </a:lnTo>
                  <a:lnTo>
                    <a:pt x="24230" y="25402"/>
                  </a:lnTo>
                  <a:lnTo>
                    <a:pt x="24251" y="25506"/>
                  </a:lnTo>
                  <a:lnTo>
                    <a:pt x="24377" y="25527"/>
                  </a:lnTo>
                  <a:lnTo>
                    <a:pt x="24481" y="25611"/>
                  </a:lnTo>
                  <a:lnTo>
                    <a:pt x="24586" y="25548"/>
                  </a:lnTo>
                  <a:lnTo>
                    <a:pt x="24649" y="25611"/>
                  </a:lnTo>
                  <a:lnTo>
                    <a:pt x="24711" y="25569"/>
                  </a:lnTo>
                  <a:lnTo>
                    <a:pt x="24816" y="25632"/>
                  </a:lnTo>
                  <a:lnTo>
                    <a:pt x="24858" y="25632"/>
                  </a:lnTo>
                  <a:lnTo>
                    <a:pt x="24900" y="25611"/>
                  </a:lnTo>
                  <a:lnTo>
                    <a:pt x="24963" y="25653"/>
                  </a:lnTo>
                  <a:lnTo>
                    <a:pt x="25046" y="25611"/>
                  </a:lnTo>
                  <a:lnTo>
                    <a:pt x="25046" y="25548"/>
                  </a:lnTo>
                  <a:lnTo>
                    <a:pt x="25088" y="25423"/>
                  </a:lnTo>
                  <a:lnTo>
                    <a:pt x="25130" y="25527"/>
                  </a:lnTo>
                  <a:lnTo>
                    <a:pt x="25235" y="25653"/>
                  </a:lnTo>
                  <a:lnTo>
                    <a:pt x="25297" y="25632"/>
                  </a:lnTo>
                  <a:lnTo>
                    <a:pt x="25444" y="25737"/>
                  </a:lnTo>
                  <a:lnTo>
                    <a:pt x="25569" y="25737"/>
                  </a:lnTo>
                  <a:lnTo>
                    <a:pt x="25632" y="25632"/>
                  </a:lnTo>
                  <a:lnTo>
                    <a:pt x="25716" y="25716"/>
                  </a:lnTo>
                  <a:lnTo>
                    <a:pt x="25820" y="25674"/>
                  </a:lnTo>
                  <a:lnTo>
                    <a:pt x="25862" y="25716"/>
                  </a:lnTo>
                  <a:lnTo>
                    <a:pt x="25862" y="25737"/>
                  </a:lnTo>
                  <a:lnTo>
                    <a:pt x="25800" y="25758"/>
                  </a:lnTo>
                  <a:lnTo>
                    <a:pt x="25758" y="25862"/>
                  </a:lnTo>
                  <a:lnTo>
                    <a:pt x="25695" y="25967"/>
                  </a:lnTo>
                  <a:lnTo>
                    <a:pt x="25695" y="26030"/>
                  </a:lnTo>
                  <a:lnTo>
                    <a:pt x="25820" y="26197"/>
                  </a:lnTo>
                  <a:lnTo>
                    <a:pt x="25904" y="26260"/>
                  </a:lnTo>
                  <a:lnTo>
                    <a:pt x="25904" y="26302"/>
                  </a:lnTo>
                  <a:lnTo>
                    <a:pt x="25925" y="26448"/>
                  </a:lnTo>
                  <a:lnTo>
                    <a:pt x="25946" y="26406"/>
                  </a:lnTo>
                  <a:lnTo>
                    <a:pt x="26009" y="26343"/>
                  </a:lnTo>
                  <a:lnTo>
                    <a:pt x="26092" y="26364"/>
                  </a:lnTo>
                  <a:lnTo>
                    <a:pt x="26134" y="26385"/>
                  </a:lnTo>
                  <a:lnTo>
                    <a:pt x="26176" y="26385"/>
                  </a:lnTo>
                  <a:lnTo>
                    <a:pt x="26281" y="26281"/>
                  </a:lnTo>
                  <a:lnTo>
                    <a:pt x="26260" y="26239"/>
                  </a:lnTo>
                  <a:lnTo>
                    <a:pt x="26218" y="26197"/>
                  </a:lnTo>
                  <a:lnTo>
                    <a:pt x="26218" y="26176"/>
                  </a:lnTo>
                  <a:lnTo>
                    <a:pt x="26155" y="26071"/>
                  </a:lnTo>
                  <a:lnTo>
                    <a:pt x="26072" y="26071"/>
                  </a:lnTo>
                  <a:lnTo>
                    <a:pt x="26030" y="25967"/>
                  </a:lnTo>
                  <a:lnTo>
                    <a:pt x="26051" y="25925"/>
                  </a:lnTo>
                  <a:lnTo>
                    <a:pt x="26155" y="25841"/>
                  </a:lnTo>
                  <a:lnTo>
                    <a:pt x="26155" y="25758"/>
                  </a:lnTo>
                  <a:lnTo>
                    <a:pt x="26155" y="25716"/>
                  </a:lnTo>
                  <a:lnTo>
                    <a:pt x="26176" y="25716"/>
                  </a:lnTo>
                  <a:lnTo>
                    <a:pt x="26218" y="25653"/>
                  </a:lnTo>
                  <a:lnTo>
                    <a:pt x="26239" y="25716"/>
                  </a:lnTo>
                  <a:lnTo>
                    <a:pt x="26260" y="25737"/>
                  </a:lnTo>
                  <a:lnTo>
                    <a:pt x="26281" y="25737"/>
                  </a:lnTo>
                  <a:lnTo>
                    <a:pt x="26260" y="25758"/>
                  </a:lnTo>
                  <a:lnTo>
                    <a:pt x="26260" y="25778"/>
                  </a:lnTo>
                  <a:lnTo>
                    <a:pt x="26323" y="25778"/>
                  </a:lnTo>
                  <a:lnTo>
                    <a:pt x="26281" y="25820"/>
                  </a:lnTo>
                  <a:lnTo>
                    <a:pt x="26344" y="25841"/>
                  </a:lnTo>
                  <a:lnTo>
                    <a:pt x="26385" y="25758"/>
                  </a:lnTo>
                  <a:lnTo>
                    <a:pt x="26490" y="25737"/>
                  </a:lnTo>
                  <a:lnTo>
                    <a:pt x="26553" y="25653"/>
                  </a:lnTo>
                  <a:lnTo>
                    <a:pt x="26616" y="25716"/>
                  </a:lnTo>
                  <a:lnTo>
                    <a:pt x="26741" y="25653"/>
                  </a:lnTo>
                  <a:lnTo>
                    <a:pt x="26867" y="25611"/>
                  </a:lnTo>
                  <a:lnTo>
                    <a:pt x="26804" y="25527"/>
                  </a:lnTo>
                  <a:lnTo>
                    <a:pt x="26908" y="25527"/>
                  </a:lnTo>
                  <a:lnTo>
                    <a:pt x="27013" y="25465"/>
                  </a:lnTo>
                  <a:lnTo>
                    <a:pt x="27139" y="25527"/>
                  </a:lnTo>
                  <a:lnTo>
                    <a:pt x="27201" y="25506"/>
                  </a:lnTo>
                  <a:lnTo>
                    <a:pt x="27327" y="25444"/>
                  </a:lnTo>
                  <a:lnTo>
                    <a:pt x="27432" y="25339"/>
                  </a:lnTo>
                  <a:lnTo>
                    <a:pt x="27515" y="25234"/>
                  </a:lnTo>
                  <a:lnTo>
                    <a:pt x="27536" y="25193"/>
                  </a:lnTo>
                  <a:lnTo>
                    <a:pt x="27578" y="25214"/>
                  </a:lnTo>
                  <a:lnTo>
                    <a:pt x="27620" y="25255"/>
                  </a:lnTo>
                  <a:lnTo>
                    <a:pt x="27662" y="25214"/>
                  </a:lnTo>
                  <a:lnTo>
                    <a:pt x="27724" y="25130"/>
                  </a:lnTo>
                  <a:lnTo>
                    <a:pt x="27808" y="25088"/>
                  </a:lnTo>
                  <a:lnTo>
                    <a:pt x="27787" y="24942"/>
                  </a:lnTo>
                  <a:lnTo>
                    <a:pt x="27745" y="24837"/>
                  </a:lnTo>
                  <a:lnTo>
                    <a:pt x="27787" y="24774"/>
                  </a:lnTo>
                  <a:lnTo>
                    <a:pt x="27745" y="24690"/>
                  </a:lnTo>
                  <a:lnTo>
                    <a:pt x="27808" y="24732"/>
                  </a:lnTo>
                  <a:lnTo>
                    <a:pt x="27934" y="24816"/>
                  </a:lnTo>
                  <a:lnTo>
                    <a:pt x="27955" y="24900"/>
                  </a:lnTo>
                  <a:lnTo>
                    <a:pt x="28059" y="25004"/>
                  </a:lnTo>
                  <a:lnTo>
                    <a:pt x="28143" y="24983"/>
                  </a:lnTo>
                  <a:lnTo>
                    <a:pt x="28143" y="24983"/>
                  </a:lnTo>
                  <a:lnTo>
                    <a:pt x="28101" y="25046"/>
                  </a:lnTo>
                  <a:lnTo>
                    <a:pt x="28017" y="25109"/>
                  </a:lnTo>
                  <a:lnTo>
                    <a:pt x="28038" y="25151"/>
                  </a:lnTo>
                  <a:lnTo>
                    <a:pt x="28248" y="25046"/>
                  </a:lnTo>
                  <a:lnTo>
                    <a:pt x="28248" y="24921"/>
                  </a:lnTo>
                  <a:lnTo>
                    <a:pt x="28352" y="24900"/>
                  </a:lnTo>
                  <a:lnTo>
                    <a:pt x="28415" y="24837"/>
                  </a:lnTo>
                  <a:lnTo>
                    <a:pt x="28520" y="24900"/>
                  </a:lnTo>
                  <a:lnTo>
                    <a:pt x="28582" y="24879"/>
                  </a:lnTo>
                  <a:lnTo>
                    <a:pt x="28624" y="24795"/>
                  </a:lnTo>
                  <a:lnTo>
                    <a:pt x="28687" y="24795"/>
                  </a:lnTo>
                  <a:lnTo>
                    <a:pt x="28708" y="24711"/>
                  </a:lnTo>
                  <a:lnTo>
                    <a:pt x="28771" y="24795"/>
                  </a:lnTo>
                  <a:lnTo>
                    <a:pt x="28854" y="24900"/>
                  </a:lnTo>
                  <a:lnTo>
                    <a:pt x="28896" y="24837"/>
                  </a:lnTo>
                  <a:lnTo>
                    <a:pt x="28938" y="24732"/>
                  </a:lnTo>
                  <a:lnTo>
                    <a:pt x="28980" y="24732"/>
                  </a:lnTo>
                  <a:lnTo>
                    <a:pt x="29001" y="24774"/>
                  </a:lnTo>
                  <a:lnTo>
                    <a:pt x="29085" y="24774"/>
                  </a:lnTo>
                  <a:lnTo>
                    <a:pt x="29105" y="24711"/>
                  </a:lnTo>
                  <a:lnTo>
                    <a:pt x="29231" y="24711"/>
                  </a:lnTo>
                  <a:lnTo>
                    <a:pt x="29294" y="24628"/>
                  </a:lnTo>
                  <a:lnTo>
                    <a:pt x="29357" y="24586"/>
                  </a:lnTo>
                  <a:lnTo>
                    <a:pt x="29377" y="24670"/>
                  </a:lnTo>
                  <a:lnTo>
                    <a:pt x="29398" y="24607"/>
                  </a:lnTo>
                  <a:lnTo>
                    <a:pt x="29482" y="24607"/>
                  </a:lnTo>
                  <a:lnTo>
                    <a:pt x="29566" y="24586"/>
                  </a:lnTo>
                  <a:lnTo>
                    <a:pt x="29524" y="24502"/>
                  </a:lnTo>
                  <a:lnTo>
                    <a:pt x="29587" y="24418"/>
                  </a:lnTo>
                  <a:lnTo>
                    <a:pt x="29608" y="24293"/>
                  </a:lnTo>
                  <a:lnTo>
                    <a:pt x="29566" y="24188"/>
                  </a:lnTo>
                  <a:lnTo>
                    <a:pt x="29566" y="24188"/>
                  </a:lnTo>
                  <a:lnTo>
                    <a:pt x="29608" y="24209"/>
                  </a:lnTo>
                  <a:lnTo>
                    <a:pt x="29670" y="24146"/>
                  </a:lnTo>
                  <a:lnTo>
                    <a:pt x="29796" y="24105"/>
                  </a:lnTo>
                  <a:lnTo>
                    <a:pt x="29817" y="24167"/>
                  </a:lnTo>
                  <a:lnTo>
                    <a:pt x="29921" y="24167"/>
                  </a:lnTo>
                  <a:lnTo>
                    <a:pt x="29942" y="24042"/>
                  </a:lnTo>
                  <a:lnTo>
                    <a:pt x="30005" y="24042"/>
                  </a:lnTo>
                  <a:lnTo>
                    <a:pt x="30026" y="23958"/>
                  </a:lnTo>
                  <a:lnTo>
                    <a:pt x="30089" y="23958"/>
                  </a:lnTo>
                  <a:lnTo>
                    <a:pt x="30089" y="23979"/>
                  </a:lnTo>
                  <a:lnTo>
                    <a:pt x="30110" y="23979"/>
                  </a:lnTo>
                  <a:lnTo>
                    <a:pt x="30193" y="23874"/>
                  </a:lnTo>
                  <a:lnTo>
                    <a:pt x="30256" y="23958"/>
                  </a:lnTo>
                  <a:lnTo>
                    <a:pt x="30256" y="23833"/>
                  </a:lnTo>
                  <a:lnTo>
                    <a:pt x="30340" y="23833"/>
                  </a:lnTo>
                  <a:lnTo>
                    <a:pt x="30361" y="23728"/>
                  </a:lnTo>
                  <a:lnTo>
                    <a:pt x="30277" y="23686"/>
                  </a:lnTo>
                  <a:lnTo>
                    <a:pt x="30193" y="23749"/>
                  </a:lnTo>
                  <a:lnTo>
                    <a:pt x="30047" y="23623"/>
                  </a:lnTo>
                  <a:lnTo>
                    <a:pt x="30235" y="23623"/>
                  </a:lnTo>
                  <a:lnTo>
                    <a:pt x="30340" y="23477"/>
                  </a:lnTo>
                  <a:lnTo>
                    <a:pt x="30361" y="23540"/>
                  </a:lnTo>
                  <a:lnTo>
                    <a:pt x="30445" y="23477"/>
                  </a:lnTo>
                  <a:lnTo>
                    <a:pt x="30612" y="23581"/>
                  </a:lnTo>
                  <a:lnTo>
                    <a:pt x="30633" y="23456"/>
                  </a:lnTo>
                  <a:lnTo>
                    <a:pt x="30549" y="23435"/>
                  </a:lnTo>
                  <a:lnTo>
                    <a:pt x="30507" y="23372"/>
                  </a:lnTo>
                  <a:lnTo>
                    <a:pt x="30528" y="23309"/>
                  </a:lnTo>
                  <a:lnTo>
                    <a:pt x="30633" y="23372"/>
                  </a:lnTo>
                  <a:lnTo>
                    <a:pt x="30717" y="23309"/>
                  </a:lnTo>
                  <a:lnTo>
                    <a:pt x="30675" y="23268"/>
                  </a:lnTo>
                  <a:lnTo>
                    <a:pt x="30612" y="23268"/>
                  </a:lnTo>
                  <a:lnTo>
                    <a:pt x="30612" y="23163"/>
                  </a:lnTo>
                  <a:lnTo>
                    <a:pt x="30528" y="23121"/>
                  </a:lnTo>
                  <a:lnTo>
                    <a:pt x="30612" y="23100"/>
                  </a:lnTo>
                  <a:lnTo>
                    <a:pt x="30654" y="23142"/>
                  </a:lnTo>
                  <a:lnTo>
                    <a:pt x="30717" y="23142"/>
                  </a:lnTo>
                  <a:lnTo>
                    <a:pt x="30758" y="23205"/>
                  </a:lnTo>
                  <a:lnTo>
                    <a:pt x="30758" y="23121"/>
                  </a:lnTo>
                  <a:lnTo>
                    <a:pt x="30654" y="23037"/>
                  </a:lnTo>
                  <a:lnTo>
                    <a:pt x="30654" y="22933"/>
                  </a:lnTo>
                  <a:lnTo>
                    <a:pt x="30737" y="22933"/>
                  </a:lnTo>
                  <a:lnTo>
                    <a:pt x="30758" y="22891"/>
                  </a:lnTo>
                  <a:lnTo>
                    <a:pt x="30863" y="22954"/>
                  </a:lnTo>
                  <a:lnTo>
                    <a:pt x="30863" y="23037"/>
                  </a:lnTo>
                  <a:lnTo>
                    <a:pt x="30926" y="23037"/>
                  </a:lnTo>
                  <a:lnTo>
                    <a:pt x="30968" y="23121"/>
                  </a:lnTo>
                  <a:lnTo>
                    <a:pt x="30989" y="22996"/>
                  </a:lnTo>
                  <a:lnTo>
                    <a:pt x="30947" y="22912"/>
                  </a:lnTo>
                  <a:lnTo>
                    <a:pt x="30884" y="22912"/>
                  </a:lnTo>
                  <a:lnTo>
                    <a:pt x="30863" y="22828"/>
                  </a:lnTo>
                  <a:lnTo>
                    <a:pt x="30947" y="22828"/>
                  </a:lnTo>
                  <a:lnTo>
                    <a:pt x="30947" y="22745"/>
                  </a:lnTo>
                  <a:lnTo>
                    <a:pt x="30863" y="22724"/>
                  </a:lnTo>
                  <a:lnTo>
                    <a:pt x="30989" y="22598"/>
                  </a:lnTo>
                  <a:lnTo>
                    <a:pt x="30926" y="22535"/>
                  </a:lnTo>
                  <a:lnTo>
                    <a:pt x="30842" y="22535"/>
                  </a:lnTo>
                  <a:lnTo>
                    <a:pt x="30779" y="22598"/>
                  </a:lnTo>
                  <a:lnTo>
                    <a:pt x="30800" y="22493"/>
                  </a:lnTo>
                  <a:lnTo>
                    <a:pt x="30947" y="22410"/>
                  </a:lnTo>
                  <a:lnTo>
                    <a:pt x="31135" y="22326"/>
                  </a:lnTo>
                  <a:lnTo>
                    <a:pt x="31072" y="22263"/>
                  </a:lnTo>
                  <a:lnTo>
                    <a:pt x="30989" y="22326"/>
                  </a:lnTo>
                  <a:lnTo>
                    <a:pt x="30863" y="22201"/>
                  </a:lnTo>
                  <a:lnTo>
                    <a:pt x="30968" y="22201"/>
                  </a:lnTo>
                  <a:lnTo>
                    <a:pt x="30884" y="22096"/>
                  </a:lnTo>
                  <a:lnTo>
                    <a:pt x="30800" y="22096"/>
                  </a:lnTo>
                  <a:lnTo>
                    <a:pt x="30863" y="22054"/>
                  </a:lnTo>
                  <a:lnTo>
                    <a:pt x="30800" y="21991"/>
                  </a:lnTo>
                  <a:lnTo>
                    <a:pt x="30884" y="21991"/>
                  </a:lnTo>
                  <a:lnTo>
                    <a:pt x="30926" y="21908"/>
                  </a:lnTo>
                  <a:lnTo>
                    <a:pt x="31030" y="21908"/>
                  </a:lnTo>
                  <a:lnTo>
                    <a:pt x="30989" y="22012"/>
                  </a:lnTo>
                  <a:lnTo>
                    <a:pt x="31072" y="22012"/>
                  </a:lnTo>
                  <a:lnTo>
                    <a:pt x="31240" y="21866"/>
                  </a:lnTo>
                  <a:lnTo>
                    <a:pt x="31240" y="21782"/>
                  </a:lnTo>
                  <a:lnTo>
                    <a:pt x="31365" y="21803"/>
                  </a:lnTo>
                  <a:lnTo>
                    <a:pt x="31281" y="21698"/>
                  </a:lnTo>
                  <a:lnTo>
                    <a:pt x="31198" y="21698"/>
                  </a:lnTo>
                  <a:lnTo>
                    <a:pt x="31240" y="21594"/>
                  </a:lnTo>
                  <a:lnTo>
                    <a:pt x="31302" y="21677"/>
                  </a:lnTo>
                  <a:lnTo>
                    <a:pt x="31386" y="21636"/>
                  </a:lnTo>
                  <a:lnTo>
                    <a:pt x="31386" y="21531"/>
                  </a:lnTo>
                  <a:lnTo>
                    <a:pt x="31449" y="21489"/>
                  </a:lnTo>
                  <a:lnTo>
                    <a:pt x="31386" y="21426"/>
                  </a:lnTo>
                  <a:lnTo>
                    <a:pt x="31386" y="21343"/>
                  </a:lnTo>
                  <a:lnTo>
                    <a:pt x="31470" y="21322"/>
                  </a:lnTo>
                  <a:lnTo>
                    <a:pt x="31407" y="21238"/>
                  </a:lnTo>
                  <a:lnTo>
                    <a:pt x="31407" y="21175"/>
                  </a:lnTo>
                  <a:lnTo>
                    <a:pt x="31302" y="21112"/>
                  </a:lnTo>
                  <a:lnTo>
                    <a:pt x="31470" y="21154"/>
                  </a:lnTo>
                  <a:lnTo>
                    <a:pt x="31512" y="21112"/>
                  </a:lnTo>
                  <a:lnTo>
                    <a:pt x="31616" y="20903"/>
                  </a:lnTo>
                  <a:lnTo>
                    <a:pt x="31700" y="20903"/>
                  </a:lnTo>
                  <a:lnTo>
                    <a:pt x="31721" y="20966"/>
                  </a:lnTo>
                  <a:lnTo>
                    <a:pt x="31763" y="21029"/>
                  </a:lnTo>
                  <a:lnTo>
                    <a:pt x="31784" y="20924"/>
                  </a:lnTo>
                  <a:lnTo>
                    <a:pt x="31846" y="20861"/>
                  </a:lnTo>
                  <a:lnTo>
                    <a:pt x="31805" y="20736"/>
                  </a:lnTo>
                  <a:lnTo>
                    <a:pt x="31679" y="20736"/>
                  </a:lnTo>
                  <a:lnTo>
                    <a:pt x="31616" y="20694"/>
                  </a:lnTo>
                  <a:lnTo>
                    <a:pt x="31679" y="20652"/>
                  </a:lnTo>
                  <a:lnTo>
                    <a:pt x="31763" y="20652"/>
                  </a:lnTo>
                  <a:lnTo>
                    <a:pt x="31826" y="20610"/>
                  </a:lnTo>
                  <a:lnTo>
                    <a:pt x="31784" y="20548"/>
                  </a:lnTo>
                  <a:lnTo>
                    <a:pt x="31700" y="20506"/>
                  </a:lnTo>
                  <a:lnTo>
                    <a:pt x="31784" y="20443"/>
                  </a:lnTo>
                  <a:lnTo>
                    <a:pt x="31826" y="20443"/>
                  </a:lnTo>
                  <a:lnTo>
                    <a:pt x="31826" y="20401"/>
                  </a:lnTo>
                  <a:lnTo>
                    <a:pt x="31784" y="20338"/>
                  </a:lnTo>
                  <a:lnTo>
                    <a:pt x="31574" y="20338"/>
                  </a:lnTo>
                  <a:lnTo>
                    <a:pt x="31595" y="20296"/>
                  </a:lnTo>
                  <a:lnTo>
                    <a:pt x="31721" y="20192"/>
                  </a:lnTo>
                  <a:lnTo>
                    <a:pt x="31826" y="20213"/>
                  </a:lnTo>
                  <a:lnTo>
                    <a:pt x="31846" y="20192"/>
                  </a:lnTo>
                  <a:lnTo>
                    <a:pt x="31888" y="20129"/>
                  </a:lnTo>
                  <a:lnTo>
                    <a:pt x="31930" y="20192"/>
                  </a:lnTo>
                  <a:lnTo>
                    <a:pt x="31972" y="20213"/>
                  </a:lnTo>
                  <a:lnTo>
                    <a:pt x="32014" y="20171"/>
                  </a:lnTo>
                  <a:lnTo>
                    <a:pt x="31993" y="20087"/>
                  </a:lnTo>
                  <a:lnTo>
                    <a:pt x="31972" y="19920"/>
                  </a:lnTo>
                  <a:lnTo>
                    <a:pt x="31909" y="19878"/>
                  </a:lnTo>
                  <a:lnTo>
                    <a:pt x="31826" y="19962"/>
                  </a:lnTo>
                  <a:lnTo>
                    <a:pt x="31846" y="19983"/>
                  </a:lnTo>
                  <a:lnTo>
                    <a:pt x="31846" y="20024"/>
                  </a:lnTo>
                  <a:lnTo>
                    <a:pt x="31763" y="20004"/>
                  </a:lnTo>
                  <a:lnTo>
                    <a:pt x="31595" y="20129"/>
                  </a:lnTo>
                  <a:lnTo>
                    <a:pt x="31512" y="20108"/>
                  </a:lnTo>
                  <a:lnTo>
                    <a:pt x="31512" y="20004"/>
                  </a:lnTo>
                  <a:lnTo>
                    <a:pt x="31679" y="19983"/>
                  </a:lnTo>
                  <a:lnTo>
                    <a:pt x="31930" y="19752"/>
                  </a:lnTo>
                  <a:lnTo>
                    <a:pt x="31909" y="19711"/>
                  </a:lnTo>
                  <a:lnTo>
                    <a:pt x="31805" y="19711"/>
                  </a:lnTo>
                  <a:lnTo>
                    <a:pt x="31763" y="19648"/>
                  </a:lnTo>
                  <a:lnTo>
                    <a:pt x="31721" y="19690"/>
                  </a:lnTo>
                  <a:lnTo>
                    <a:pt x="31553" y="19460"/>
                  </a:lnTo>
                  <a:lnTo>
                    <a:pt x="31386" y="19439"/>
                  </a:lnTo>
                  <a:lnTo>
                    <a:pt x="31240" y="19585"/>
                  </a:lnTo>
                  <a:lnTo>
                    <a:pt x="31135" y="19564"/>
                  </a:lnTo>
                  <a:lnTo>
                    <a:pt x="31030" y="19397"/>
                  </a:lnTo>
                  <a:lnTo>
                    <a:pt x="30884" y="19439"/>
                  </a:lnTo>
                  <a:lnTo>
                    <a:pt x="30779" y="19501"/>
                  </a:lnTo>
                  <a:lnTo>
                    <a:pt x="30737" y="19606"/>
                  </a:lnTo>
                  <a:lnTo>
                    <a:pt x="30758" y="19480"/>
                  </a:lnTo>
                  <a:lnTo>
                    <a:pt x="30884" y="19376"/>
                  </a:lnTo>
                  <a:lnTo>
                    <a:pt x="30968" y="19376"/>
                  </a:lnTo>
                  <a:lnTo>
                    <a:pt x="31051" y="19334"/>
                  </a:lnTo>
                  <a:lnTo>
                    <a:pt x="31177" y="19376"/>
                  </a:lnTo>
                  <a:lnTo>
                    <a:pt x="31281" y="19355"/>
                  </a:lnTo>
                  <a:lnTo>
                    <a:pt x="31281" y="19250"/>
                  </a:lnTo>
                  <a:lnTo>
                    <a:pt x="31323" y="19188"/>
                  </a:lnTo>
                  <a:lnTo>
                    <a:pt x="31407" y="19188"/>
                  </a:lnTo>
                  <a:lnTo>
                    <a:pt x="31553" y="19041"/>
                  </a:lnTo>
                  <a:lnTo>
                    <a:pt x="31700" y="19020"/>
                  </a:lnTo>
                  <a:lnTo>
                    <a:pt x="31700" y="18936"/>
                  </a:lnTo>
                  <a:lnTo>
                    <a:pt x="31574" y="18727"/>
                  </a:lnTo>
                  <a:lnTo>
                    <a:pt x="31281" y="18539"/>
                  </a:lnTo>
                  <a:lnTo>
                    <a:pt x="31072" y="18413"/>
                  </a:lnTo>
                  <a:lnTo>
                    <a:pt x="30842" y="18204"/>
                  </a:lnTo>
                  <a:lnTo>
                    <a:pt x="30737" y="18204"/>
                  </a:lnTo>
                  <a:lnTo>
                    <a:pt x="30549" y="18330"/>
                  </a:lnTo>
                  <a:lnTo>
                    <a:pt x="30445" y="18309"/>
                  </a:lnTo>
                  <a:lnTo>
                    <a:pt x="30319" y="18183"/>
                  </a:lnTo>
                  <a:lnTo>
                    <a:pt x="30319" y="18099"/>
                  </a:lnTo>
                  <a:lnTo>
                    <a:pt x="30235" y="18079"/>
                  </a:lnTo>
                  <a:lnTo>
                    <a:pt x="30110" y="18120"/>
                  </a:lnTo>
                  <a:lnTo>
                    <a:pt x="29984" y="18120"/>
                  </a:lnTo>
                  <a:lnTo>
                    <a:pt x="29838" y="18141"/>
                  </a:lnTo>
                  <a:lnTo>
                    <a:pt x="29691" y="18351"/>
                  </a:lnTo>
                  <a:lnTo>
                    <a:pt x="29817" y="18099"/>
                  </a:lnTo>
                  <a:lnTo>
                    <a:pt x="29921" y="18037"/>
                  </a:lnTo>
                  <a:lnTo>
                    <a:pt x="29984" y="18079"/>
                  </a:lnTo>
                  <a:lnTo>
                    <a:pt x="30047" y="18079"/>
                  </a:lnTo>
                  <a:lnTo>
                    <a:pt x="30089" y="18016"/>
                  </a:lnTo>
                  <a:lnTo>
                    <a:pt x="30193" y="18079"/>
                  </a:lnTo>
                  <a:lnTo>
                    <a:pt x="30340" y="17995"/>
                  </a:lnTo>
                  <a:lnTo>
                    <a:pt x="30403" y="18183"/>
                  </a:lnTo>
                  <a:lnTo>
                    <a:pt x="30465" y="18225"/>
                  </a:lnTo>
                  <a:lnTo>
                    <a:pt x="30570" y="18225"/>
                  </a:lnTo>
                  <a:lnTo>
                    <a:pt x="30654" y="18120"/>
                  </a:lnTo>
                  <a:lnTo>
                    <a:pt x="30842" y="18141"/>
                  </a:lnTo>
                  <a:lnTo>
                    <a:pt x="30968" y="18246"/>
                  </a:lnTo>
                  <a:lnTo>
                    <a:pt x="31051" y="18246"/>
                  </a:lnTo>
                  <a:lnTo>
                    <a:pt x="31177" y="18351"/>
                  </a:lnTo>
                  <a:lnTo>
                    <a:pt x="31323" y="18288"/>
                  </a:lnTo>
                  <a:lnTo>
                    <a:pt x="31574" y="18351"/>
                  </a:lnTo>
                  <a:lnTo>
                    <a:pt x="31658" y="18330"/>
                  </a:lnTo>
                  <a:lnTo>
                    <a:pt x="31553" y="18141"/>
                  </a:lnTo>
                  <a:lnTo>
                    <a:pt x="31491" y="18120"/>
                  </a:lnTo>
                  <a:lnTo>
                    <a:pt x="31323" y="17974"/>
                  </a:lnTo>
                  <a:lnTo>
                    <a:pt x="31323" y="17911"/>
                  </a:lnTo>
                  <a:lnTo>
                    <a:pt x="31281" y="17869"/>
                  </a:lnTo>
                  <a:lnTo>
                    <a:pt x="31177" y="17890"/>
                  </a:lnTo>
                  <a:lnTo>
                    <a:pt x="31051" y="17827"/>
                  </a:lnTo>
                  <a:lnTo>
                    <a:pt x="30884" y="17597"/>
                  </a:lnTo>
                  <a:lnTo>
                    <a:pt x="30884" y="17451"/>
                  </a:lnTo>
                  <a:lnTo>
                    <a:pt x="30675" y="17283"/>
                  </a:lnTo>
                  <a:lnTo>
                    <a:pt x="30675" y="17095"/>
                  </a:lnTo>
                  <a:lnTo>
                    <a:pt x="30549" y="17074"/>
                  </a:lnTo>
                  <a:lnTo>
                    <a:pt x="30612" y="16949"/>
                  </a:lnTo>
                  <a:lnTo>
                    <a:pt x="30570" y="16928"/>
                  </a:lnTo>
                  <a:lnTo>
                    <a:pt x="30403" y="16572"/>
                  </a:lnTo>
                  <a:lnTo>
                    <a:pt x="30089" y="16405"/>
                  </a:lnTo>
                  <a:lnTo>
                    <a:pt x="30005" y="16447"/>
                  </a:lnTo>
                  <a:lnTo>
                    <a:pt x="30005" y="16363"/>
                  </a:lnTo>
                  <a:lnTo>
                    <a:pt x="29712" y="16237"/>
                  </a:lnTo>
                  <a:lnTo>
                    <a:pt x="29670" y="16237"/>
                  </a:lnTo>
                  <a:lnTo>
                    <a:pt x="29670" y="15944"/>
                  </a:lnTo>
                  <a:lnTo>
                    <a:pt x="29712" y="15735"/>
                  </a:lnTo>
                  <a:lnTo>
                    <a:pt x="29670" y="15610"/>
                  </a:lnTo>
                  <a:lnTo>
                    <a:pt x="29691" y="15463"/>
                  </a:lnTo>
                  <a:lnTo>
                    <a:pt x="29712" y="15484"/>
                  </a:lnTo>
                  <a:lnTo>
                    <a:pt x="29817" y="15463"/>
                  </a:lnTo>
                  <a:lnTo>
                    <a:pt x="29921" y="15296"/>
                  </a:lnTo>
                  <a:lnTo>
                    <a:pt x="29984" y="15317"/>
                  </a:lnTo>
                  <a:lnTo>
                    <a:pt x="30089" y="15191"/>
                  </a:lnTo>
                  <a:lnTo>
                    <a:pt x="29984" y="15149"/>
                  </a:lnTo>
                  <a:lnTo>
                    <a:pt x="29921" y="15066"/>
                  </a:lnTo>
                  <a:lnTo>
                    <a:pt x="30005" y="14961"/>
                  </a:lnTo>
                  <a:lnTo>
                    <a:pt x="30193" y="14982"/>
                  </a:lnTo>
                  <a:lnTo>
                    <a:pt x="30193" y="14856"/>
                  </a:lnTo>
                  <a:lnTo>
                    <a:pt x="30319" y="14835"/>
                  </a:lnTo>
                  <a:lnTo>
                    <a:pt x="30319" y="14731"/>
                  </a:lnTo>
                  <a:lnTo>
                    <a:pt x="30193" y="14647"/>
                  </a:lnTo>
                  <a:lnTo>
                    <a:pt x="30319" y="14647"/>
                  </a:lnTo>
                  <a:lnTo>
                    <a:pt x="30424" y="14689"/>
                  </a:lnTo>
                  <a:lnTo>
                    <a:pt x="30445" y="14647"/>
                  </a:lnTo>
                  <a:lnTo>
                    <a:pt x="30549" y="14647"/>
                  </a:lnTo>
                  <a:lnTo>
                    <a:pt x="30654" y="14563"/>
                  </a:lnTo>
                  <a:lnTo>
                    <a:pt x="30717" y="14563"/>
                  </a:lnTo>
                  <a:lnTo>
                    <a:pt x="30842" y="14375"/>
                  </a:lnTo>
                  <a:lnTo>
                    <a:pt x="30884" y="14459"/>
                  </a:lnTo>
                  <a:lnTo>
                    <a:pt x="30947" y="14417"/>
                  </a:lnTo>
                  <a:lnTo>
                    <a:pt x="30947" y="14459"/>
                  </a:lnTo>
                  <a:lnTo>
                    <a:pt x="31093" y="14563"/>
                  </a:lnTo>
                  <a:lnTo>
                    <a:pt x="31240" y="14438"/>
                  </a:lnTo>
                  <a:lnTo>
                    <a:pt x="31240" y="14375"/>
                  </a:lnTo>
                  <a:lnTo>
                    <a:pt x="31156" y="14354"/>
                  </a:lnTo>
                  <a:lnTo>
                    <a:pt x="31135" y="14250"/>
                  </a:lnTo>
                  <a:lnTo>
                    <a:pt x="31198" y="14208"/>
                  </a:lnTo>
                  <a:lnTo>
                    <a:pt x="31261" y="14208"/>
                  </a:lnTo>
                  <a:lnTo>
                    <a:pt x="31177" y="14061"/>
                  </a:lnTo>
                  <a:lnTo>
                    <a:pt x="31177" y="13998"/>
                  </a:lnTo>
                  <a:lnTo>
                    <a:pt x="31302" y="13957"/>
                  </a:lnTo>
                  <a:lnTo>
                    <a:pt x="31240" y="13936"/>
                  </a:lnTo>
                  <a:lnTo>
                    <a:pt x="31093" y="13957"/>
                  </a:lnTo>
                  <a:lnTo>
                    <a:pt x="30947" y="13957"/>
                  </a:lnTo>
                  <a:lnTo>
                    <a:pt x="30947" y="13915"/>
                  </a:lnTo>
                  <a:lnTo>
                    <a:pt x="30800" y="13915"/>
                  </a:lnTo>
                  <a:lnTo>
                    <a:pt x="30758" y="13957"/>
                  </a:lnTo>
                  <a:lnTo>
                    <a:pt x="30403" y="13998"/>
                  </a:lnTo>
                  <a:lnTo>
                    <a:pt x="30319" y="13915"/>
                  </a:lnTo>
                  <a:lnTo>
                    <a:pt x="30256" y="13894"/>
                  </a:lnTo>
                  <a:lnTo>
                    <a:pt x="30193" y="13789"/>
                  </a:lnTo>
                  <a:lnTo>
                    <a:pt x="30131" y="13747"/>
                  </a:lnTo>
                  <a:lnTo>
                    <a:pt x="30089" y="13706"/>
                  </a:lnTo>
                  <a:lnTo>
                    <a:pt x="29817" y="13831"/>
                  </a:lnTo>
                  <a:lnTo>
                    <a:pt x="29691" y="13831"/>
                  </a:lnTo>
                  <a:lnTo>
                    <a:pt x="29733" y="13894"/>
                  </a:lnTo>
                  <a:lnTo>
                    <a:pt x="29733" y="13998"/>
                  </a:lnTo>
                  <a:lnTo>
                    <a:pt x="29670" y="14040"/>
                  </a:lnTo>
                  <a:lnTo>
                    <a:pt x="29503" y="14103"/>
                  </a:lnTo>
                  <a:lnTo>
                    <a:pt x="29524" y="14124"/>
                  </a:lnTo>
                  <a:lnTo>
                    <a:pt x="29587" y="14208"/>
                  </a:lnTo>
                  <a:lnTo>
                    <a:pt x="29524" y="14312"/>
                  </a:lnTo>
                  <a:lnTo>
                    <a:pt x="29482" y="14354"/>
                  </a:lnTo>
                  <a:lnTo>
                    <a:pt x="29357" y="14312"/>
                  </a:lnTo>
                  <a:lnTo>
                    <a:pt x="29231" y="14375"/>
                  </a:lnTo>
                  <a:lnTo>
                    <a:pt x="29085" y="14354"/>
                  </a:lnTo>
                  <a:lnTo>
                    <a:pt x="28938" y="14061"/>
                  </a:lnTo>
                  <a:lnTo>
                    <a:pt x="28938" y="13915"/>
                  </a:lnTo>
                  <a:lnTo>
                    <a:pt x="28896" y="13810"/>
                  </a:lnTo>
                  <a:lnTo>
                    <a:pt x="28750" y="13810"/>
                  </a:lnTo>
                  <a:lnTo>
                    <a:pt x="28687" y="13831"/>
                  </a:lnTo>
                  <a:lnTo>
                    <a:pt x="28687" y="13789"/>
                  </a:lnTo>
                  <a:lnTo>
                    <a:pt x="28624" y="13789"/>
                  </a:lnTo>
                  <a:lnTo>
                    <a:pt x="28561" y="13852"/>
                  </a:lnTo>
                  <a:lnTo>
                    <a:pt x="28540" y="13789"/>
                  </a:lnTo>
                  <a:lnTo>
                    <a:pt x="28540" y="13831"/>
                  </a:lnTo>
                  <a:lnTo>
                    <a:pt x="28436" y="13706"/>
                  </a:lnTo>
                  <a:lnTo>
                    <a:pt x="28436" y="13622"/>
                  </a:lnTo>
                  <a:lnTo>
                    <a:pt x="28227" y="13496"/>
                  </a:lnTo>
                  <a:lnTo>
                    <a:pt x="28122" y="13413"/>
                  </a:lnTo>
                  <a:lnTo>
                    <a:pt x="28101" y="13287"/>
                  </a:lnTo>
                  <a:lnTo>
                    <a:pt x="28038" y="13162"/>
                  </a:lnTo>
                  <a:lnTo>
                    <a:pt x="28101" y="13099"/>
                  </a:lnTo>
                  <a:lnTo>
                    <a:pt x="28101" y="13057"/>
                  </a:lnTo>
                  <a:lnTo>
                    <a:pt x="28101" y="12994"/>
                  </a:lnTo>
                  <a:lnTo>
                    <a:pt x="28122" y="12869"/>
                  </a:lnTo>
                  <a:lnTo>
                    <a:pt x="28164" y="12806"/>
                  </a:lnTo>
                  <a:lnTo>
                    <a:pt x="28185" y="12764"/>
                  </a:lnTo>
                  <a:lnTo>
                    <a:pt x="28415" y="12848"/>
                  </a:lnTo>
                  <a:lnTo>
                    <a:pt x="28750" y="12848"/>
                  </a:lnTo>
                  <a:lnTo>
                    <a:pt x="28792" y="12701"/>
                  </a:lnTo>
                  <a:lnTo>
                    <a:pt x="28771" y="12659"/>
                  </a:lnTo>
                  <a:lnTo>
                    <a:pt x="28854" y="12659"/>
                  </a:lnTo>
                  <a:lnTo>
                    <a:pt x="28833" y="12492"/>
                  </a:lnTo>
                  <a:lnTo>
                    <a:pt x="28792" y="12471"/>
                  </a:lnTo>
                  <a:lnTo>
                    <a:pt x="28854" y="12429"/>
                  </a:lnTo>
                  <a:lnTo>
                    <a:pt x="28896" y="12136"/>
                  </a:lnTo>
                  <a:lnTo>
                    <a:pt x="29105" y="12011"/>
                  </a:lnTo>
                  <a:lnTo>
                    <a:pt x="29210" y="12011"/>
                  </a:lnTo>
                  <a:lnTo>
                    <a:pt x="29315" y="11843"/>
                  </a:lnTo>
                  <a:lnTo>
                    <a:pt x="29377" y="11843"/>
                  </a:lnTo>
                  <a:lnTo>
                    <a:pt x="29398" y="11613"/>
                  </a:lnTo>
                  <a:lnTo>
                    <a:pt x="29503" y="11488"/>
                  </a:lnTo>
                  <a:lnTo>
                    <a:pt x="29524" y="11341"/>
                  </a:lnTo>
                  <a:lnTo>
                    <a:pt x="29587" y="11320"/>
                  </a:lnTo>
                  <a:lnTo>
                    <a:pt x="29670" y="11195"/>
                  </a:lnTo>
                  <a:lnTo>
                    <a:pt x="29796" y="11195"/>
                  </a:lnTo>
                  <a:lnTo>
                    <a:pt x="29838" y="11216"/>
                  </a:lnTo>
                  <a:lnTo>
                    <a:pt x="29942" y="11216"/>
                  </a:lnTo>
                  <a:lnTo>
                    <a:pt x="29984" y="11111"/>
                  </a:lnTo>
                  <a:lnTo>
                    <a:pt x="30152" y="11320"/>
                  </a:lnTo>
                  <a:lnTo>
                    <a:pt x="30424" y="11488"/>
                  </a:lnTo>
                  <a:lnTo>
                    <a:pt x="30424" y="11592"/>
                  </a:lnTo>
                  <a:lnTo>
                    <a:pt x="30361" y="11613"/>
                  </a:lnTo>
                  <a:lnTo>
                    <a:pt x="30340" y="11697"/>
                  </a:lnTo>
                  <a:lnTo>
                    <a:pt x="30214" y="11843"/>
                  </a:lnTo>
                  <a:lnTo>
                    <a:pt x="30193" y="12011"/>
                  </a:lnTo>
                  <a:lnTo>
                    <a:pt x="30089" y="12011"/>
                  </a:lnTo>
                  <a:lnTo>
                    <a:pt x="30110" y="12032"/>
                  </a:lnTo>
                  <a:lnTo>
                    <a:pt x="30089" y="12178"/>
                  </a:lnTo>
                  <a:lnTo>
                    <a:pt x="30214" y="12325"/>
                  </a:lnTo>
                  <a:lnTo>
                    <a:pt x="30193" y="12387"/>
                  </a:lnTo>
                  <a:lnTo>
                    <a:pt x="30131" y="12429"/>
                  </a:lnTo>
                  <a:lnTo>
                    <a:pt x="30131" y="12471"/>
                  </a:lnTo>
                  <a:lnTo>
                    <a:pt x="30193" y="12555"/>
                  </a:lnTo>
                  <a:lnTo>
                    <a:pt x="30319" y="12492"/>
                  </a:lnTo>
                  <a:lnTo>
                    <a:pt x="30445" y="12387"/>
                  </a:lnTo>
                  <a:lnTo>
                    <a:pt x="30403" y="12492"/>
                  </a:lnTo>
                  <a:lnTo>
                    <a:pt x="30277" y="12576"/>
                  </a:lnTo>
                  <a:lnTo>
                    <a:pt x="30319" y="12638"/>
                  </a:lnTo>
                  <a:lnTo>
                    <a:pt x="30361" y="12659"/>
                  </a:lnTo>
                  <a:lnTo>
                    <a:pt x="30361" y="12701"/>
                  </a:lnTo>
                  <a:lnTo>
                    <a:pt x="30319" y="12743"/>
                  </a:lnTo>
                  <a:lnTo>
                    <a:pt x="30193" y="12743"/>
                  </a:lnTo>
                  <a:lnTo>
                    <a:pt x="30131" y="12806"/>
                  </a:lnTo>
                  <a:lnTo>
                    <a:pt x="30026" y="12806"/>
                  </a:lnTo>
                  <a:lnTo>
                    <a:pt x="29984" y="12890"/>
                  </a:lnTo>
                  <a:lnTo>
                    <a:pt x="30089" y="12973"/>
                  </a:lnTo>
                  <a:lnTo>
                    <a:pt x="30089" y="13057"/>
                  </a:lnTo>
                  <a:lnTo>
                    <a:pt x="30152" y="13057"/>
                  </a:lnTo>
                  <a:lnTo>
                    <a:pt x="30235" y="12952"/>
                  </a:lnTo>
                  <a:lnTo>
                    <a:pt x="30277" y="12952"/>
                  </a:lnTo>
                  <a:lnTo>
                    <a:pt x="30403" y="12806"/>
                  </a:lnTo>
                  <a:lnTo>
                    <a:pt x="30549" y="12743"/>
                  </a:lnTo>
                  <a:lnTo>
                    <a:pt x="30570" y="12701"/>
                  </a:lnTo>
                  <a:lnTo>
                    <a:pt x="30528" y="12576"/>
                  </a:lnTo>
                  <a:lnTo>
                    <a:pt x="30654" y="12471"/>
                  </a:lnTo>
                  <a:lnTo>
                    <a:pt x="30926" y="12283"/>
                  </a:lnTo>
                  <a:lnTo>
                    <a:pt x="30989" y="12283"/>
                  </a:lnTo>
                  <a:lnTo>
                    <a:pt x="31030" y="12178"/>
                  </a:lnTo>
                  <a:lnTo>
                    <a:pt x="31156" y="12178"/>
                  </a:lnTo>
                  <a:lnTo>
                    <a:pt x="31302" y="12053"/>
                  </a:lnTo>
                  <a:lnTo>
                    <a:pt x="31365" y="12115"/>
                  </a:lnTo>
                  <a:lnTo>
                    <a:pt x="31407" y="12115"/>
                  </a:lnTo>
                  <a:lnTo>
                    <a:pt x="31553" y="12073"/>
                  </a:lnTo>
                  <a:lnTo>
                    <a:pt x="31721" y="11906"/>
                  </a:lnTo>
                  <a:lnTo>
                    <a:pt x="31763" y="12011"/>
                  </a:lnTo>
                  <a:lnTo>
                    <a:pt x="31763" y="11655"/>
                  </a:lnTo>
                  <a:lnTo>
                    <a:pt x="31909" y="11550"/>
                  </a:lnTo>
                  <a:lnTo>
                    <a:pt x="31972" y="11404"/>
                  </a:lnTo>
                  <a:lnTo>
                    <a:pt x="31972" y="11299"/>
                  </a:lnTo>
                  <a:lnTo>
                    <a:pt x="32118" y="11195"/>
                  </a:lnTo>
                  <a:lnTo>
                    <a:pt x="32223" y="11006"/>
                  </a:lnTo>
                  <a:lnTo>
                    <a:pt x="32328" y="10965"/>
                  </a:lnTo>
                  <a:lnTo>
                    <a:pt x="32411" y="10672"/>
                  </a:lnTo>
                  <a:lnTo>
                    <a:pt x="32453" y="10567"/>
                  </a:lnTo>
                  <a:lnTo>
                    <a:pt x="32453" y="10504"/>
                  </a:lnTo>
                  <a:lnTo>
                    <a:pt x="32453" y="10337"/>
                  </a:lnTo>
                  <a:lnTo>
                    <a:pt x="32600" y="10190"/>
                  </a:lnTo>
                  <a:lnTo>
                    <a:pt x="32704" y="10358"/>
                  </a:lnTo>
                  <a:lnTo>
                    <a:pt x="32767" y="10400"/>
                  </a:lnTo>
                  <a:lnTo>
                    <a:pt x="32851" y="10483"/>
                  </a:lnTo>
                  <a:lnTo>
                    <a:pt x="32955" y="10441"/>
                  </a:lnTo>
                  <a:lnTo>
                    <a:pt x="33081" y="10483"/>
                  </a:lnTo>
                  <a:lnTo>
                    <a:pt x="33332" y="10462"/>
                  </a:lnTo>
                  <a:lnTo>
                    <a:pt x="33478" y="10483"/>
                  </a:lnTo>
                  <a:lnTo>
                    <a:pt x="33541" y="10337"/>
                  </a:lnTo>
                  <a:lnTo>
                    <a:pt x="33541" y="10253"/>
                  </a:lnTo>
                  <a:lnTo>
                    <a:pt x="33395" y="10128"/>
                  </a:lnTo>
                  <a:lnTo>
                    <a:pt x="33290" y="10044"/>
                  </a:lnTo>
                  <a:lnTo>
                    <a:pt x="33374" y="9960"/>
                  </a:lnTo>
                  <a:lnTo>
                    <a:pt x="33499" y="9960"/>
                  </a:lnTo>
                  <a:lnTo>
                    <a:pt x="33750" y="9772"/>
                  </a:lnTo>
                  <a:lnTo>
                    <a:pt x="33750" y="9646"/>
                  </a:lnTo>
                  <a:lnTo>
                    <a:pt x="33855" y="9521"/>
                  </a:lnTo>
                  <a:lnTo>
                    <a:pt x="33939" y="9521"/>
                  </a:lnTo>
                  <a:lnTo>
                    <a:pt x="34002" y="9416"/>
                  </a:lnTo>
                  <a:lnTo>
                    <a:pt x="33939" y="9312"/>
                  </a:lnTo>
                  <a:lnTo>
                    <a:pt x="33939" y="9207"/>
                  </a:lnTo>
                  <a:lnTo>
                    <a:pt x="33939" y="9081"/>
                  </a:lnTo>
                  <a:lnTo>
                    <a:pt x="34022" y="9040"/>
                  </a:lnTo>
                  <a:lnTo>
                    <a:pt x="34127" y="9123"/>
                  </a:lnTo>
                  <a:lnTo>
                    <a:pt x="34127" y="9228"/>
                  </a:lnTo>
                  <a:lnTo>
                    <a:pt x="34190" y="9312"/>
                  </a:lnTo>
                  <a:lnTo>
                    <a:pt x="34378" y="9332"/>
                  </a:lnTo>
                  <a:lnTo>
                    <a:pt x="34399" y="9395"/>
                  </a:lnTo>
                  <a:lnTo>
                    <a:pt x="34399" y="9353"/>
                  </a:lnTo>
                  <a:lnTo>
                    <a:pt x="34399" y="9291"/>
                  </a:lnTo>
                  <a:lnTo>
                    <a:pt x="34378" y="9249"/>
                  </a:lnTo>
                  <a:lnTo>
                    <a:pt x="34336" y="9144"/>
                  </a:lnTo>
                  <a:lnTo>
                    <a:pt x="34336" y="9123"/>
                  </a:lnTo>
                  <a:lnTo>
                    <a:pt x="34420" y="9081"/>
                  </a:lnTo>
                  <a:lnTo>
                    <a:pt x="34546" y="9102"/>
                  </a:lnTo>
                  <a:lnTo>
                    <a:pt x="34608" y="9081"/>
                  </a:lnTo>
                  <a:lnTo>
                    <a:pt x="34608" y="8977"/>
                  </a:lnTo>
                  <a:lnTo>
                    <a:pt x="34587" y="8914"/>
                  </a:lnTo>
                  <a:lnTo>
                    <a:pt x="34587" y="8830"/>
                  </a:lnTo>
                  <a:lnTo>
                    <a:pt x="34608" y="8788"/>
                  </a:lnTo>
                  <a:lnTo>
                    <a:pt x="34608" y="8684"/>
                  </a:lnTo>
                  <a:lnTo>
                    <a:pt x="34608" y="8579"/>
                  </a:lnTo>
                  <a:lnTo>
                    <a:pt x="34525" y="8516"/>
                  </a:lnTo>
                  <a:lnTo>
                    <a:pt x="34525" y="8349"/>
                  </a:lnTo>
                  <a:lnTo>
                    <a:pt x="34525" y="8244"/>
                  </a:lnTo>
                  <a:lnTo>
                    <a:pt x="34504" y="8098"/>
                  </a:lnTo>
                  <a:lnTo>
                    <a:pt x="34504" y="7993"/>
                  </a:lnTo>
                  <a:lnTo>
                    <a:pt x="34441" y="7889"/>
                  </a:lnTo>
                  <a:lnTo>
                    <a:pt x="34399" y="7826"/>
                  </a:lnTo>
                  <a:lnTo>
                    <a:pt x="34378" y="7742"/>
                  </a:lnTo>
                  <a:lnTo>
                    <a:pt x="34232" y="7533"/>
                  </a:lnTo>
                  <a:lnTo>
                    <a:pt x="34190" y="7428"/>
                  </a:lnTo>
                  <a:lnTo>
                    <a:pt x="34211" y="7366"/>
                  </a:lnTo>
                  <a:lnTo>
                    <a:pt x="34294" y="7345"/>
                  </a:lnTo>
                  <a:lnTo>
                    <a:pt x="34378" y="7324"/>
                  </a:lnTo>
                  <a:lnTo>
                    <a:pt x="34420" y="7261"/>
                  </a:lnTo>
                  <a:lnTo>
                    <a:pt x="34441" y="7198"/>
                  </a:lnTo>
                  <a:lnTo>
                    <a:pt x="34546" y="7010"/>
                  </a:lnTo>
                  <a:lnTo>
                    <a:pt x="34587" y="7010"/>
                  </a:lnTo>
                  <a:lnTo>
                    <a:pt x="34692" y="7031"/>
                  </a:lnTo>
                  <a:lnTo>
                    <a:pt x="34755" y="7052"/>
                  </a:lnTo>
                  <a:lnTo>
                    <a:pt x="35131" y="7115"/>
                  </a:lnTo>
                  <a:lnTo>
                    <a:pt x="35173" y="7136"/>
                  </a:lnTo>
                  <a:lnTo>
                    <a:pt x="35236" y="7136"/>
                  </a:lnTo>
                  <a:lnTo>
                    <a:pt x="35278" y="7094"/>
                  </a:lnTo>
                  <a:lnTo>
                    <a:pt x="35257" y="7010"/>
                  </a:lnTo>
                  <a:lnTo>
                    <a:pt x="35236" y="6926"/>
                  </a:lnTo>
                  <a:lnTo>
                    <a:pt x="35236" y="6884"/>
                  </a:lnTo>
                  <a:lnTo>
                    <a:pt x="35257" y="6822"/>
                  </a:lnTo>
                  <a:lnTo>
                    <a:pt x="35236" y="6780"/>
                  </a:lnTo>
                  <a:lnTo>
                    <a:pt x="35215" y="6696"/>
                  </a:lnTo>
                  <a:lnTo>
                    <a:pt x="35257" y="6591"/>
                  </a:lnTo>
                  <a:lnTo>
                    <a:pt x="35320" y="6571"/>
                  </a:lnTo>
                  <a:lnTo>
                    <a:pt x="35278" y="6466"/>
                  </a:lnTo>
                  <a:lnTo>
                    <a:pt x="35257" y="6403"/>
                  </a:lnTo>
                  <a:lnTo>
                    <a:pt x="35257" y="6382"/>
                  </a:lnTo>
                  <a:lnTo>
                    <a:pt x="35341" y="6319"/>
                  </a:lnTo>
                  <a:lnTo>
                    <a:pt x="35320" y="6278"/>
                  </a:lnTo>
                  <a:lnTo>
                    <a:pt x="35320" y="6215"/>
                  </a:lnTo>
                  <a:lnTo>
                    <a:pt x="35278" y="6152"/>
                  </a:lnTo>
                  <a:lnTo>
                    <a:pt x="35320" y="6068"/>
                  </a:lnTo>
                  <a:lnTo>
                    <a:pt x="35362" y="6047"/>
                  </a:lnTo>
                  <a:lnTo>
                    <a:pt x="35362" y="5985"/>
                  </a:lnTo>
                  <a:lnTo>
                    <a:pt x="35341" y="5943"/>
                  </a:lnTo>
                  <a:lnTo>
                    <a:pt x="35278" y="5796"/>
                  </a:lnTo>
                  <a:lnTo>
                    <a:pt x="35278" y="5671"/>
                  </a:lnTo>
                  <a:lnTo>
                    <a:pt x="35320" y="5650"/>
                  </a:lnTo>
                  <a:lnTo>
                    <a:pt x="35341" y="5629"/>
                  </a:lnTo>
                  <a:lnTo>
                    <a:pt x="35341" y="5587"/>
                  </a:lnTo>
                  <a:lnTo>
                    <a:pt x="35320" y="5545"/>
                  </a:lnTo>
                  <a:lnTo>
                    <a:pt x="35320" y="5483"/>
                  </a:lnTo>
                  <a:lnTo>
                    <a:pt x="35257" y="5441"/>
                  </a:lnTo>
                  <a:lnTo>
                    <a:pt x="35236" y="5378"/>
                  </a:lnTo>
                  <a:lnTo>
                    <a:pt x="35257" y="5315"/>
                  </a:lnTo>
                  <a:lnTo>
                    <a:pt x="35257" y="5231"/>
                  </a:lnTo>
                  <a:lnTo>
                    <a:pt x="35236" y="5169"/>
                  </a:lnTo>
                  <a:lnTo>
                    <a:pt x="35173" y="5127"/>
                  </a:lnTo>
                  <a:lnTo>
                    <a:pt x="35173" y="5064"/>
                  </a:lnTo>
                  <a:lnTo>
                    <a:pt x="35257" y="4959"/>
                  </a:lnTo>
                  <a:lnTo>
                    <a:pt x="35362" y="4939"/>
                  </a:lnTo>
                  <a:lnTo>
                    <a:pt x="35383" y="4918"/>
                  </a:lnTo>
                  <a:lnTo>
                    <a:pt x="35383" y="4813"/>
                  </a:lnTo>
                  <a:lnTo>
                    <a:pt x="35424" y="4687"/>
                  </a:lnTo>
                  <a:lnTo>
                    <a:pt x="35341" y="4646"/>
                  </a:lnTo>
                  <a:lnTo>
                    <a:pt x="35278" y="4583"/>
                  </a:lnTo>
                  <a:lnTo>
                    <a:pt x="35257" y="4499"/>
                  </a:lnTo>
                  <a:lnTo>
                    <a:pt x="35173" y="4395"/>
                  </a:lnTo>
                  <a:lnTo>
                    <a:pt x="35152" y="4332"/>
                  </a:lnTo>
                  <a:lnTo>
                    <a:pt x="35215" y="4290"/>
                  </a:lnTo>
                  <a:lnTo>
                    <a:pt x="35152" y="4185"/>
                  </a:lnTo>
                  <a:lnTo>
                    <a:pt x="35131" y="4123"/>
                  </a:lnTo>
                  <a:lnTo>
                    <a:pt x="35027" y="4102"/>
                  </a:lnTo>
                  <a:lnTo>
                    <a:pt x="34964" y="4081"/>
                  </a:lnTo>
                  <a:lnTo>
                    <a:pt x="34859" y="4018"/>
                  </a:lnTo>
                  <a:lnTo>
                    <a:pt x="34797" y="4081"/>
                  </a:lnTo>
                  <a:lnTo>
                    <a:pt x="34713" y="4102"/>
                  </a:lnTo>
                  <a:lnTo>
                    <a:pt x="34629" y="4143"/>
                  </a:lnTo>
                  <a:lnTo>
                    <a:pt x="34629" y="4227"/>
                  </a:lnTo>
                  <a:lnTo>
                    <a:pt x="34587" y="4269"/>
                  </a:lnTo>
                  <a:lnTo>
                    <a:pt x="34504" y="4269"/>
                  </a:lnTo>
                  <a:lnTo>
                    <a:pt x="34483" y="4395"/>
                  </a:lnTo>
                  <a:lnTo>
                    <a:pt x="34294" y="4395"/>
                  </a:lnTo>
                  <a:lnTo>
                    <a:pt x="34232" y="4478"/>
                  </a:lnTo>
                  <a:lnTo>
                    <a:pt x="34232" y="4583"/>
                  </a:lnTo>
                  <a:lnTo>
                    <a:pt x="34190" y="4604"/>
                  </a:lnTo>
                  <a:lnTo>
                    <a:pt x="34169" y="4729"/>
                  </a:lnTo>
                  <a:lnTo>
                    <a:pt x="34169" y="4792"/>
                  </a:lnTo>
                  <a:lnTo>
                    <a:pt x="34106" y="4813"/>
                  </a:lnTo>
                  <a:lnTo>
                    <a:pt x="34022" y="4897"/>
                  </a:lnTo>
                  <a:lnTo>
                    <a:pt x="33876" y="4918"/>
                  </a:lnTo>
                  <a:lnTo>
                    <a:pt x="33709" y="4918"/>
                  </a:lnTo>
                  <a:lnTo>
                    <a:pt x="33667" y="4939"/>
                  </a:lnTo>
                  <a:lnTo>
                    <a:pt x="33604" y="5001"/>
                  </a:lnTo>
                  <a:lnTo>
                    <a:pt x="33583" y="4918"/>
                  </a:lnTo>
                  <a:lnTo>
                    <a:pt x="33541" y="4834"/>
                  </a:lnTo>
                  <a:lnTo>
                    <a:pt x="33458" y="4834"/>
                  </a:lnTo>
                  <a:lnTo>
                    <a:pt x="33374" y="4897"/>
                  </a:lnTo>
                  <a:lnTo>
                    <a:pt x="33269" y="4918"/>
                  </a:lnTo>
                  <a:lnTo>
                    <a:pt x="33248" y="4834"/>
                  </a:lnTo>
                  <a:lnTo>
                    <a:pt x="33165" y="4729"/>
                  </a:lnTo>
                  <a:lnTo>
                    <a:pt x="33123" y="4708"/>
                  </a:lnTo>
                  <a:lnTo>
                    <a:pt x="32976" y="4583"/>
                  </a:lnTo>
                  <a:lnTo>
                    <a:pt x="32976" y="4478"/>
                  </a:lnTo>
                  <a:lnTo>
                    <a:pt x="33018" y="4436"/>
                  </a:lnTo>
                  <a:lnTo>
                    <a:pt x="33039" y="4332"/>
                  </a:lnTo>
                  <a:lnTo>
                    <a:pt x="33018" y="4227"/>
                  </a:lnTo>
                  <a:lnTo>
                    <a:pt x="32976" y="4123"/>
                  </a:lnTo>
                  <a:lnTo>
                    <a:pt x="32872" y="4143"/>
                  </a:lnTo>
                  <a:lnTo>
                    <a:pt x="32872" y="4081"/>
                  </a:lnTo>
                  <a:lnTo>
                    <a:pt x="32872" y="3997"/>
                  </a:lnTo>
                  <a:lnTo>
                    <a:pt x="32934" y="3913"/>
                  </a:lnTo>
                  <a:lnTo>
                    <a:pt x="32934" y="3871"/>
                  </a:lnTo>
                  <a:lnTo>
                    <a:pt x="32872" y="3851"/>
                  </a:lnTo>
                  <a:lnTo>
                    <a:pt x="32851" y="3851"/>
                  </a:lnTo>
                  <a:lnTo>
                    <a:pt x="32767" y="3892"/>
                  </a:lnTo>
                  <a:lnTo>
                    <a:pt x="32725" y="3892"/>
                  </a:lnTo>
                  <a:lnTo>
                    <a:pt x="32642" y="3913"/>
                  </a:lnTo>
                  <a:lnTo>
                    <a:pt x="32558" y="3892"/>
                  </a:lnTo>
                  <a:lnTo>
                    <a:pt x="32516" y="3871"/>
                  </a:lnTo>
                  <a:lnTo>
                    <a:pt x="32453" y="3851"/>
                  </a:lnTo>
                  <a:lnTo>
                    <a:pt x="32432" y="3809"/>
                  </a:lnTo>
                  <a:lnTo>
                    <a:pt x="32307" y="3767"/>
                  </a:lnTo>
                  <a:lnTo>
                    <a:pt x="32307" y="3704"/>
                  </a:lnTo>
                  <a:lnTo>
                    <a:pt x="32244" y="3662"/>
                  </a:lnTo>
                  <a:lnTo>
                    <a:pt x="32202" y="3662"/>
                  </a:lnTo>
                  <a:lnTo>
                    <a:pt x="32139" y="3599"/>
                  </a:lnTo>
                  <a:lnTo>
                    <a:pt x="32139" y="3558"/>
                  </a:lnTo>
                  <a:lnTo>
                    <a:pt x="32077" y="3558"/>
                  </a:lnTo>
                  <a:lnTo>
                    <a:pt x="32014" y="3474"/>
                  </a:lnTo>
                  <a:lnTo>
                    <a:pt x="31993" y="3432"/>
                  </a:lnTo>
                  <a:lnTo>
                    <a:pt x="31930" y="3369"/>
                  </a:lnTo>
                  <a:lnTo>
                    <a:pt x="31888" y="3369"/>
                  </a:lnTo>
                  <a:lnTo>
                    <a:pt x="31846" y="3453"/>
                  </a:lnTo>
                  <a:lnTo>
                    <a:pt x="31805" y="3432"/>
                  </a:lnTo>
                  <a:lnTo>
                    <a:pt x="31763" y="3453"/>
                  </a:lnTo>
                  <a:lnTo>
                    <a:pt x="31721" y="3495"/>
                  </a:lnTo>
                  <a:lnTo>
                    <a:pt x="31658" y="3453"/>
                  </a:lnTo>
                  <a:lnTo>
                    <a:pt x="31616" y="3390"/>
                  </a:lnTo>
                  <a:lnTo>
                    <a:pt x="31574" y="3369"/>
                  </a:lnTo>
                  <a:lnTo>
                    <a:pt x="31449" y="3369"/>
                  </a:lnTo>
                  <a:lnTo>
                    <a:pt x="31386" y="3348"/>
                  </a:lnTo>
                  <a:lnTo>
                    <a:pt x="31449" y="3286"/>
                  </a:lnTo>
                  <a:lnTo>
                    <a:pt x="31449" y="3244"/>
                  </a:lnTo>
                  <a:lnTo>
                    <a:pt x="31365" y="3244"/>
                  </a:lnTo>
                  <a:lnTo>
                    <a:pt x="31302" y="3286"/>
                  </a:lnTo>
                  <a:lnTo>
                    <a:pt x="31177" y="3286"/>
                  </a:lnTo>
                  <a:lnTo>
                    <a:pt x="31135" y="3327"/>
                  </a:lnTo>
                  <a:lnTo>
                    <a:pt x="31072" y="3265"/>
                  </a:lnTo>
                  <a:lnTo>
                    <a:pt x="31030" y="3286"/>
                  </a:lnTo>
                  <a:lnTo>
                    <a:pt x="30947" y="3286"/>
                  </a:lnTo>
                  <a:lnTo>
                    <a:pt x="30884" y="3223"/>
                  </a:lnTo>
                  <a:lnTo>
                    <a:pt x="30800" y="3181"/>
                  </a:lnTo>
                  <a:lnTo>
                    <a:pt x="30675" y="3055"/>
                  </a:lnTo>
                  <a:lnTo>
                    <a:pt x="30633" y="2930"/>
                  </a:lnTo>
                  <a:lnTo>
                    <a:pt x="30633" y="2846"/>
                  </a:lnTo>
                  <a:lnTo>
                    <a:pt x="30612" y="2742"/>
                  </a:lnTo>
                  <a:lnTo>
                    <a:pt x="30549" y="2742"/>
                  </a:lnTo>
                  <a:lnTo>
                    <a:pt x="30465" y="2721"/>
                  </a:lnTo>
                  <a:lnTo>
                    <a:pt x="30465" y="2574"/>
                  </a:lnTo>
                  <a:lnTo>
                    <a:pt x="30424" y="2553"/>
                  </a:lnTo>
                  <a:lnTo>
                    <a:pt x="30403" y="2428"/>
                  </a:lnTo>
                  <a:lnTo>
                    <a:pt x="30361" y="2323"/>
                  </a:lnTo>
                  <a:lnTo>
                    <a:pt x="30152" y="2198"/>
                  </a:lnTo>
                  <a:lnTo>
                    <a:pt x="30047" y="2030"/>
                  </a:lnTo>
                  <a:lnTo>
                    <a:pt x="30026" y="1988"/>
                  </a:lnTo>
                  <a:lnTo>
                    <a:pt x="29984" y="1884"/>
                  </a:lnTo>
                  <a:lnTo>
                    <a:pt x="29921" y="1905"/>
                  </a:lnTo>
                  <a:lnTo>
                    <a:pt x="29901" y="1905"/>
                  </a:lnTo>
                  <a:lnTo>
                    <a:pt x="29901" y="1821"/>
                  </a:lnTo>
                  <a:lnTo>
                    <a:pt x="29921" y="1779"/>
                  </a:lnTo>
                  <a:lnTo>
                    <a:pt x="29838" y="1716"/>
                  </a:lnTo>
                  <a:lnTo>
                    <a:pt x="29796" y="1612"/>
                  </a:lnTo>
                  <a:lnTo>
                    <a:pt x="29733" y="1591"/>
                  </a:lnTo>
                  <a:lnTo>
                    <a:pt x="29712" y="1507"/>
                  </a:lnTo>
                  <a:lnTo>
                    <a:pt x="29670" y="1444"/>
                  </a:lnTo>
                  <a:lnTo>
                    <a:pt x="29608" y="1340"/>
                  </a:lnTo>
                  <a:lnTo>
                    <a:pt x="29482" y="1256"/>
                  </a:lnTo>
                  <a:lnTo>
                    <a:pt x="29461" y="1193"/>
                  </a:lnTo>
                  <a:lnTo>
                    <a:pt x="29503" y="1130"/>
                  </a:lnTo>
                  <a:lnTo>
                    <a:pt x="29482" y="1047"/>
                  </a:lnTo>
                  <a:lnTo>
                    <a:pt x="29315" y="1047"/>
                  </a:lnTo>
                  <a:lnTo>
                    <a:pt x="29294" y="984"/>
                  </a:lnTo>
                  <a:lnTo>
                    <a:pt x="29294" y="942"/>
                  </a:lnTo>
                  <a:lnTo>
                    <a:pt x="29273" y="879"/>
                  </a:lnTo>
                  <a:lnTo>
                    <a:pt x="29273" y="817"/>
                  </a:lnTo>
                  <a:lnTo>
                    <a:pt x="29231" y="733"/>
                  </a:lnTo>
                  <a:lnTo>
                    <a:pt x="29168" y="712"/>
                  </a:lnTo>
                  <a:lnTo>
                    <a:pt x="29168" y="649"/>
                  </a:lnTo>
                  <a:lnTo>
                    <a:pt x="29147" y="607"/>
                  </a:lnTo>
                  <a:lnTo>
                    <a:pt x="29085" y="628"/>
                  </a:lnTo>
                  <a:lnTo>
                    <a:pt x="28980" y="607"/>
                  </a:lnTo>
                  <a:lnTo>
                    <a:pt x="28959" y="545"/>
                  </a:lnTo>
                  <a:lnTo>
                    <a:pt x="28980" y="482"/>
                  </a:lnTo>
                  <a:lnTo>
                    <a:pt x="28959" y="440"/>
                  </a:lnTo>
                  <a:lnTo>
                    <a:pt x="28875" y="419"/>
                  </a:lnTo>
                  <a:lnTo>
                    <a:pt x="28833" y="461"/>
                  </a:lnTo>
                  <a:lnTo>
                    <a:pt x="28792" y="419"/>
                  </a:lnTo>
                  <a:lnTo>
                    <a:pt x="28750" y="419"/>
                  </a:lnTo>
                  <a:lnTo>
                    <a:pt x="28708" y="356"/>
                  </a:lnTo>
                  <a:lnTo>
                    <a:pt x="28750" y="293"/>
                  </a:lnTo>
                  <a:lnTo>
                    <a:pt x="28687" y="231"/>
                  </a:lnTo>
                  <a:lnTo>
                    <a:pt x="28624" y="210"/>
                  </a:lnTo>
                  <a:lnTo>
                    <a:pt x="28561" y="231"/>
                  </a:lnTo>
                  <a:lnTo>
                    <a:pt x="28520" y="147"/>
                  </a:lnTo>
                  <a:lnTo>
                    <a:pt x="28457" y="189"/>
                  </a:lnTo>
                  <a:lnTo>
                    <a:pt x="28373" y="189"/>
                  </a:lnTo>
                  <a:lnTo>
                    <a:pt x="28331" y="147"/>
                  </a:lnTo>
                  <a:lnTo>
                    <a:pt x="28268" y="189"/>
                  </a:lnTo>
                  <a:lnTo>
                    <a:pt x="28268" y="252"/>
                  </a:lnTo>
                  <a:lnTo>
                    <a:pt x="28248" y="293"/>
                  </a:lnTo>
                  <a:lnTo>
                    <a:pt x="28143" y="231"/>
                  </a:lnTo>
                  <a:lnTo>
                    <a:pt x="28101" y="189"/>
                  </a:lnTo>
                  <a:lnTo>
                    <a:pt x="28017" y="210"/>
                  </a:lnTo>
                  <a:lnTo>
                    <a:pt x="27892" y="210"/>
                  </a:lnTo>
                  <a:lnTo>
                    <a:pt x="27892" y="189"/>
                  </a:lnTo>
                  <a:lnTo>
                    <a:pt x="27808" y="105"/>
                  </a:lnTo>
                  <a:lnTo>
                    <a:pt x="27620" y="84"/>
                  </a:lnTo>
                  <a:lnTo>
                    <a:pt x="27536" y="21"/>
                  </a:lnTo>
                  <a:lnTo>
                    <a:pt x="27432" y="21"/>
                  </a:lnTo>
                  <a:lnTo>
                    <a:pt x="273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54"/>
            <p:cNvSpPr/>
            <p:nvPr/>
          </p:nvSpPr>
          <p:spPr>
            <a:xfrm>
              <a:off x="4442708" y="2990191"/>
              <a:ext cx="762" cy="967"/>
            </a:xfrm>
            <a:custGeom>
              <a:avLst/>
              <a:gdLst/>
              <a:ahLst/>
              <a:cxnLst/>
              <a:rect l="l" t="t" r="r" b="b"/>
              <a:pathLst>
                <a:path w="64" h="85" extrusionOk="0">
                  <a:moveTo>
                    <a:pt x="63" y="85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54"/>
            <p:cNvSpPr/>
            <p:nvPr/>
          </p:nvSpPr>
          <p:spPr>
            <a:xfrm>
              <a:off x="4434742" y="2997094"/>
              <a:ext cx="1250" cy="1205"/>
            </a:xfrm>
            <a:custGeom>
              <a:avLst/>
              <a:gdLst/>
              <a:ahLst/>
              <a:cxnLst/>
              <a:rect l="l" t="t" r="r" b="b"/>
              <a:pathLst>
                <a:path w="105" h="106" extrusionOk="0">
                  <a:moveTo>
                    <a:pt x="0" y="105"/>
                  </a:moveTo>
                  <a:lnTo>
                    <a:pt x="105" y="1"/>
                  </a:lnTo>
                  <a:lnTo>
                    <a:pt x="1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54"/>
            <p:cNvSpPr/>
            <p:nvPr/>
          </p:nvSpPr>
          <p:spPr>
            <a:xfrm>
              <a:off x="4184339" y="2879787"/>
              <a:ext cx="2512" cy="728"/>
            </a:xfrm>
            <a:custGeom>
              <a:avLst/>
              <a:gdLst/>
              <a:ahLst/>
              <a:cxnLst/>
              <a:rect l="l" t="t" r="r" b="b"/>
              <a:pathLst>
                <a:path w="211" h="64" extrusionOk="0">
                  <a:moveTo>
                    <a:pt x="210" y="0"/>
                  </a:moveTo>
                  <a:lnTo>
                    <a:pt x="1" y="63"/>
                  </a:lnTo>
                  <a:lnTo>
                    <a:pt x="22" y="63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9" name="Google Shape;6889;p54"/>
            <p:cNvSpPr/>
            <p:nvPr/>
          </p:nvSpPr>
          <p:spPr>
            <a:xfrm>
              <a:off x="4038591" y="2720356"/>
              <a:ext cx="260870" cy="130886"/>
            </a:xfrm>
            <a:custGeom>
              <a:avLst/>
              <a:gdLst/>
              <a:ahLst/>
              <a:cxnLst/>
              <a:rect l="l" t="t" r="r" b="b"/>
              <a:pathLst>
                <a:path w="21908" h="11509" extrusionOk="0">
                  <a:moveTo>
                    <a:pt x="10860" y="0"/>
                  </a:moveTo>
                  <a:lnTo>
                    <a:pt x="10755" y="84"/>
                  </a:lnTo>
                  <a:lnTo>
                    <a:pt x="10713" y="189"/>
                  </a:lnTo>
                  <a:lnTo>
                    <a:pt x="10567" y="189"/>
                  </a:lnTo>
                  <a:lnTo>
                    <a:pt x="10483" y="252"/>
                  </a:lnTo>
                  <a:lnTo>
                    <a:pt x="10546" y="314"/>
                  </a:lnTo>
                  <a:lnTo>
                    <a:pt x="10546" y="398"/>
                  </a:lnTo>
                  <a:lnTo>
                    <a:pt x="10400" y="419"/>
                  </a:lnTo>
                  <a:lnTo>
                    <a:pt x="10337" y="419"/>
                  </a:lnTo>
                  <a:lnTo>
                    <a:pt x="10253" y="524"/>
                  </a:lnTo>
                  <a:lnTo>
                    <a:pt x="10128" y="524"/>
                  </a:lnTo>
                  <a:lnTo>
                    <a:pt x="10044" y="586"/>
                  </a:lnTo>
                  <a:lnTo>
                    <a:pt x="9981" y="586"/>
                  </a:lnTo>
                  <a:lnTo>
                    <a:pt x="9751" y="733"/>
                  </a:lnTo>
                  <a:lnTo>
                    <a:pt x="9625" y="796"/>
                  </a:lnTo>
                  <a:lnTo>
                    <a:pt x="9521" y="837"/>
                  </a:lnTo>
                  <a:lnTo>
                    <a:pt x="9437" y="837"/>
                  </a:lnTo>
                  <a:lnTo>
                    <a:pt x="9353" y="775"/>
                  </a:lnTo>
                  <a:lnTo>
                    <a:pt x="9312" y="837"/>
                  </a:lnTo>
                  <a:lnTo>
                    <a:pt x="9291" y="921"/>
                  </a:lnTo>
                  <a:lnTo>
                    <a:pt x="9144" y="921"/>
                  </a:lnTo>
                  <a:lnTo>
                    <a:pt x="9102" y="984"/>
                  </a:lnTo>
                  <a:lnTo>
                    <a:pt x="9102" y="1088"/>
                  </a:lnTo>
                  <a:lnTo>
                    <a:pt x="9040" y="1130"/>
                  </a:lnTo>
                  <a:lnTo>
                    <a:pt x="8977" y="1109"/>
                  </a:lnTo>
                  <a:lnTo>
                    <a:pt x="8893" y="1109"/>
                  </a:lnTo>
                  <a:lnTo>
                    <a:pt x="8789" y="1151"/>
                  </a:lnTo>
                  <a:lnTo>
                    <a:pt x="8663" y="1172"/>
                  </a:lnTo>
                  <a:lnTo>
                    <a:pt x="8496" y="1256"/>
                  </a:lnTo>
                  <a:lnTo>
                    <a:pt x="8475" y="1319"/>
                  </a:lnTo>
                  <a:lnTo>
                    <a:pt x="8307" y="1340"/>
                  </a:lnTo>
                  <a:lnTo>
                    <a:pt x="8182" y="1402"/>
                  </a:lnTo>
                  <a:lnTo>
                    <a:pt x="8035" y="1423"/>
                  </a:lnTo>
                  <a:lnTo>
                    <a:pt x="7847" y="1465"/>
                  </a:lnTo>
                  <a:lnTo>
                    <a:pt x="7826" y="1549"/>
                  </a:lnTo>
                  <a:lnTo>
                    <a:pt x="7763" y="1632"/>
                  </a:lnTo>
                  <a:lnTo>
                    <a:pt x="7721" y="1528"/>
                  </a:lnTo>
                  <a:lnTo>
                    <a:pt x="7617" y="1528"/>
                  </a:lnTo>
                  <a:lnTo>
                    <a:pt x="7512" y="1570"/>
                  </a:lnTo>
                  <a:lnTo>
                    <a:pt x="7512" y="1653"/>
                  </a:lnTo>
                  <a:lnTo>
                    <a:pt x="7449" y="1695"/>
                  </a:lnTo>
                  <a:lnTo>
                    <a:pt x="7345" y="1653"/>
                  </a:lnTo>
                  <a:lnTo>
                    <a:pt x="7219" y="1653"/>
                  </a:lnTo>
                  <a:lnTo>
                    <a:pt x="7198" y="1612"/>
                  </a:lnTo>
                  <a:lnTo>
                    <a:pt x="7115" y="1612"/>
                  </a:lnTo>
                  <a:lnTo>
                    <a:pt x="7031" y="1653"/>
                  </a:lnTo>
                  <a:lnTo>
                    <a:pt x="6926" y="1674"/>
                  </a:lnTo>
                  <a:lnTo>
                    <a:pt x="6884" y="1695"/>
                  </a:lnTo>
                  <a:lnTo>
                    <a:pt x="6926" y="1842"/>
                  </a:lnTo>
                  <a:lnTo>
                    <a:pt x="6884" y="1925"/>
                  </a:lnTo>
                  <a:lnTo>
                    <a:pt x="6989" y="1946"/>
                  </a:lnTo>
                  <a:lnTo>
                    <a:pt x="7136" y="1925"/>
                  </a:lnTo>
                  <a:lnTo>
                    <a:pt x="7198" y="2051"/>
                  </a:lnTo>
                  <a:lnTo>
                    <a:pt x="7031" y="2051"/>
                  </a:lnTo>
                  <a:lnTo>
                    <a:pt x="6989" y="2093"/>
                  </a:lnTo>
                  <a:lnTo>
                    <a:pt x="6989" y="2156"/>
                  </a:lnTo>
                  <a:lnTo>
                    <a:pt x="7136" y="2176"/>
                  </a:lnTo>
                  <a:lnTo>
                    <a:pt x="7240" y="2197"/>
                  </a:lnTo>
                  <a:lnTo>
                    <a:pt x="7324" y="2156"/>
                  </a:lnTo>
                  <a:lnTo>
                    <a:pt x="7408" y="2156"/>
                  </a:lnTo>
                  <a:lnTo>
                    <a:pt x="7512" y="2260"/>
                  </a:lnTo>
                  <a:lnTo>
                    <a:pt x="7617" y="2281"/>
                  </a:lnTo>
                  <a:lnTo>
                    <a:pt x="7617" y="2386"/>
                  </a:lnTo>
                  <a:lnTo>
                    <a:pt x="7554" y="2449"/>
                  </a:lnTo>
                  <a:lnTo>
                    <a:pt x="7449" y="2407"/>
                  </a:lnTo>
                  <a:lnTo>
                    <a:pt x="7219" y="2449"/>
                  </a:lnTo>
                  <a:lnTo>
                    <a:pt x="7094" y="2553"/>
                  </a:lnTo>
                  <a:lnTo>
                    <a:pt x="6947" y="2741"/>
                  </a:lnTo>
                  <a:lnTo>
                    <a:pt x="6947" y="2867"/>
                  </a:lnTo>
                  <a:lnTo>
                    <a:pt x="7031" y="2888"/>
                  </a:lnTo>
                  <a:lnTo>
                    <a:pt x="7052" y="3013"/>
                  </a:lnTo>
                  <a:lnTo>
                    <a:pt x="6989" y="3118"/>
                  </a:lnTo>
                  <a:lnTo>
                    <a:pt x="6947" y="3244"/>
                  </a:lnTo>
                  <a:lnTo>
                    <a:pt x="6843" y="3244"/>
                  </a:lnTo>
                  <a:lnTo>
                    <a:pt x="6843" y="3306"/>
                  </a:lnTo>
                  <a:lnTo>
                    <a:pt x="6884" y="3390"/>
                  </a:lnTo>
                  <a:lnTo>
                    <a:pt x="6884" y="3453"/>
                  </a:lnTo>
                  <a:lnTo>
                    <a:pt x="7031" y="3453"/>
                  </a:lnTo>
                  <a:lnTo>
                    <a:pt x="7115" y="3537"/>
                  </a:lnTo>
                  <a:lnTo>
                    <a:pt x="7240" y="3557"/>
                  </a:lnTo>
                  <a:lnTo>
                    <a:pt x="7240" y="3620"/>
                  </a:lnTo>
                  <a:lnTo>
                    <a:pt x="7366" y="3704"/>
                  </a:lnTo>
                  <a:lnTo>
                    <a:pt x="7533" y="3725"/>
                  </a:lnTo>
                  <a:lnTo>
                    <a:pt x="7575" y="3746"/>
                  </a:lnTo>
                  <a:lnTo>
                    <a:pt x="7617" y="4227"/>
                  </a:lnTo>
                  <a:lnTo>
                    <a:pt x="7554" y="4290"/>
                  </a:lnTo>
                  <a:lnTo>
                    <a:pt x="7366" y="4373"/>
                  </a:lnTo>
                  <a:lnTo>
                    <a:pt x="7219" y="4353"/>
                  </a:lnTo>
                  <a:lnTo>
                    <a:pt x="7031" y="4248"/>
                  </a:lnTo>
                  <a:lnTo>
                    <a:pt x="6947" y="4290"/>
                  </a:lnTo>
                  <a:lnTo>
                    <a:pt x="6947" y="4394"/>
                  </a:lnTo>
                  <a:lnTo>
                    <a:pt x="6905" y="4541"/>
                  </a:lnTo>
                  <a:lnTo>
                    <a:pt x="6780" y="4562"/>
                  </a:lnTo>
                  <a:lnTo>
                    <a:pt x="6571" y="4457"/>
                  </a:lnTo>
                  <a:lnTo>
                    <a:pt x="6403" y="4457"/>
                  </a:lnTo>
                  <a:lnTo>
                    <a:pt x="6320" y="4394"/>
                  </a:lnTo>
                  <a:lnTo>
                    <a:pt x="6278" y="4436"/>
                  </a:lnTo>
                  <a:lnTo>
                    <a:pt x="6173" y="4394"/>
                  </a:lnTo>
                  <a:lnTo>
                    <a:pt x="6048" y="4269"/>
                  </a:lnTo>
                  <a:lnTo>
                    <a:pt x="6152" y="4227"/>
                  </a:lnTo>
                  <a:lnTo>
                    <a:pt x="6173" y="4143"/>
                  </a:lnTo>
                  <a:lnTo>
                    <a:pt x="6089" y="4122"/>
                  </a:lnTo>
                  <a:lnTo>
                    <a:pt x="5964" y="4039"/>
                  </a:lnTo>
                  <a:lnTo>
                    <a:pt x="5880" y="4122"/>
                  </a:lnTo>
                  <a:lnTo>
                    <a:pt x="5755" y="4081"/>
                  </a:lnTo>
                  <a:lnTo>
                    <a:pt x="5671" y="4122"/>
                  </a:lnTo>
                  <a:lnTo>
                    <a:pt x="5692" y="4269"/>
                  </a:lnTo>
                  <a:lnTo>
                    <a:pt x="5545" y="4290"/>
                  </a:lnTo>
                  <a:lnTo>
                    <a:pt x="5483" y="4227"/>
                  </a:lnTo>
                  <a:lnTo>
                    <a:pt x="5336" y="4060"/>
                  </a:lnTo>
                  <a:lnTo>
                    <a:pt x="5211" y="4081"/>
                  </a:lnTo>
                  <a:lnTo>
                    <a:pt x="5148" y="4185"/>
                  </a:lnTo>
                  <a:lnTo>
                    <a:pt x="5064" y="4081"/>
                  </a:lnTo>
                  <a:lnTo>
                    <a:pt x="5001" y="4122"/>
                  </a:lnTo>
                  <a:lnTo>
                    <a:pt x="5001" y="4248"/>
                  </a:lnTo>
                  <a:lnTo>
                    <a:pt x="4855" y="4248"/>
                  </a:lnTo>
                  <a:lnTo>
                    <a:pt x="4834" y="4457"/>
                  </a:lnTo>
                  <a:lnTo>
                    <a:pt x="4708" y="4562"/>
                  </a:lnTo>
                  <a:lnTo>
                    <a:pt x="4625" y="4541"/>
                  </a:lnTo>
                  <a:lnTo>
                    <a:pt x="4541" y="4436"/>
                  </a:lnTo>
                  <a:lnTo>
                    <a:pt x="4332" y="4394"/>
                  </a:lnTo>
                  <a:lnTo>
                    <a:pt x="4269" y="4269"/>
                  </a:lnTo>
                  <a:lnTo>
                    <a:pt x="4123" y="4353"/>
                  </a:lnTo>
                  <a:lnTo>
                    <a:pt x="4164" y="4478"/>
                  </a:lnTo>
                  <a:lnTo>
                    <a:pt x="4081" y="4604"/>
                  </a:lnTo>
                  <a:lnTo>
                    <a:pt x="3997" y="4583"/>
                  </a:lnTo>
                  <a:lnTo>
                    <a:pt x="3997" y="4457"/>
                  </a:lnTo>
                  <a:lnTo>
                    <a:pt x="3955" y="4373"/>
                  </a:lnTo>
                  <a:lnTo>
                    <a:pt x="3871" y="4373"/>
                  </a:lnTo>
                  <a:lnTo>
                    <a:pt x="3704" y="4248"/>
                  </a:lnTo>
                  <a:lnTo>
                    <a:pt x="3599" y="4122"/>
                  </a:lnTo>
                  <a:lnTo>
                    <a:pt x="3474" y="4122"/>
                  </a:lnTo>
                  <a:lnTo>
                    <a:pt x="3369" y="3976"/>
                  </a:lnTo>
                  <a:lnTo>
                    <a:pt x="3286" y="3955"/>
                  </a:lnTo>
                  <a:lnTo>
                    <a:pt x="3244" y="3871"/>
                  </a:lnTo>
                  <a:lnTo>
                    <a:pt x="3160" y="3871"/>
                  </a:lnTo>
                  <a:lnTo>
                    <a:pt x="2951" y="3955"/>
                  </a:lnTo>
                  <a:lnTo>
                    <a:pt x="2825" y="3850"/>
                  </a:lnTo>
                  <a:lnTo>
                    <a:pt x="2742" y="3704"/>
                  </a:lnTo>
                  <a:lnTo>
                    <a:pt x="2637" y="3704"/>
                  </a:lnTo>
                  <a:lnTo>
                    <a:pt x="2532" y="3809"/>
                  </a:lnTo>
                  <a:lnTo>
                    <a:pt x="2407" y="3809"/>
                  </a:lnTo>
                  <a:lnTo>
                    <a:pt x="2407" y="3871"/>
                  </a:lnTo>
                  <a:lnTo>
                    <a:pt x="2323" y="3955"/>
                  </a:lnTo>
                  <a:lnTo>
                    <a:pt x="2323" y="3850"/>
                  </a:lnTo>
                  <a:lnTo>
                    <a:pt x="2239" y="3913"/>
                  </a:lnTo>
                  <a:lnTo>
                    <a:pt x="2218" y="3976"/>
                  </a:lnTo>
                  <a:lnTo>
                    <a:pt x="2114" y="4060"/>
                  </a:lnTo>
                  <a:lnTo>
                    <a:pt x="2030" y="3976"/>
                  </a:lnTo>
                  <a:lnTo>
                    <a:pt x="2114" y="3913"/>
                  </a:lnTo>
                  <a:lnTo>
                    <a:pt x="2135" y="3829"/>
                  </a:lnTo>
                  <a:lnTo>
                    <a:pt x="2009" y="3767"/>
                  </a:lnTo>
                  <a:lnTo>
                    <a:pt x="1821" y="3662"/>
                  </a:lnTo>
                  <a:lnTo>
                    <a:pt x="1800" y="3746"/>
                  </a:lnTo>
                  <a:lnTo>
                    <a:pt x="1821" y="3850"/>
                  </a:lnTo>
                  <a:lnTo>
                    <a:pt x="1821" y="3955"/>
                  </a:lnTo>
                  <a:lnTo>
                    <a:pt x="1695" y="3913"/>
                  </a:lnTo>
                  <a:lnTo>
                    <a:pt x="1612" y="3976"/>
                  </a:lnTo>
                  <a:lnTo>
                    <a:pt x="1570" y="4143"/>
                  </a:lnTo>
                  <a:lnTo>
                    <a:pt x="1486" y="4143"/>
                  </a:lnTo>
                  <a:lnTo>
                    <a:pt x="1298" y="4248"/>
                  </a:lnTo>
                  <a:lnTo>
                    <a:pt x="1277" y="4373"/>
                  </a:lnTo>
                  <a:lnTo>
                    <a:pt x="1361" y="4478"/>
                  </a:lnTo>
                  <a:lnTo>
                    <a:pt x="1361" y="4604"/>
                  </a:lnTo>
                  <a:lnTo>
                    <a:pt x="1172" y="4604"/>
                  </a:lnTo>
                  <a:lnTo>
                    <a:pt x="984" y="4645"/>
                  </a:lnTo>
                  <a:lnTo>
                    <a:pt x="1130" y="5106"/>
                  </a:lnTo>
                  <a:lnTo>
                    <a:pt x="1047" y="5169"/>
                  </a:lnTo>
                  <a:lnTo>
                    <a:pt x="1068" y="5336"/>
                  </a:lnTo>
                  <a:lnTo>
                    <a:pt x="879" y="5336"/>
                  </a:lnTo>
                  <a:lnTo>
                    <a:pt x="733" y="5231"/>
                  </a:lnTo>
                  <a:lnTo>
                    <a:pt x="670" y="5127"/>
                  </a:lnTo>
                  <a:lnTo>
                    <a:pt x="356" y="4876"/>
                  </a:lnTo>
                  <a:lnTo>
                    <a:pt x="294" y="4980"/>
                  </a:lnTo>
                  <a:lnTo>
                    <a:pt x="294" y="5106"/>
                  </a:lnTo>
                  <a:lnTo>
                    <a:pt x="126" y="5315"/>
                  </a:lnTo>
                  <a:lnTo>
                    <a:pt x="22" y="5378"/>
                  </a:lnTo>
                  <a:lnTo>
                    <a:pt x="42" y="5629"/>
                  </a:lnTo>
                  <a:lnTo>
                    <a:pt x="126" y="5734"/>
                  </a:lnTo>
                  <a:lnTo>
                    <a:pt x="105" y="6068"/>
                  </a:lnTo>
                  <a:lnTo>
                    <a:pt x="1" y="6278"/>
                  </a:lnTo>
                  <a:lnTo>
                    <a:pt x="231" y="6382"/>
                  </a:lnTo>
                  <a:lnTo>
                    <a:pt x="335" y="6550"/>
                  </a:lnTo>
                  <a:lnTo>
                    <a:pt x="314" y="6633"/>
                  </a:lnTo>
                  <a:lnTo>
                    <a:pt x="503" y="6780"/>
                  </a:lnTo>
                  <a:lnTo>
                    <a:pt x="545" y="6696"/>
                  </a:lnTo>
                  <a:lnTo>
                    <a:pt x="921" y="6801"/>
                  </a:lnTo>
                  <a:lnTo>
                    <a:pt x="1172" y="7052"/>
                  </a:lnTo>
                  <a:lnTo>
                    <a:pt x="1402" y="7428"/>
                  </a:lnTo>
                  <a:lnTo>
                    <a:pt x="1172" y="7428"/>
                  </a:lnTo>
                  <a:lnTo>
                    <a:pt x="1172" y="7533"/>
                  </a:lnTo>
                  <a:lnTo>
                    <a:pt x="1382" y="7679"/>
                  </a:lnTo>
                  <a:lnTo>
                    <a:pt x="1549" y="7617"/>
                  </a:lnTo>
                  <a:lnTo>
                    <a:pt x="1674" y="7721"/>
                  </a:lnTo>
                  <a:lnTo>
                    <a:pt x="1716" y="7721"/>
                  </a:lnTo>
                  <a:lnTo>
                    <a:pt x="1758" y="7784"/>
                  </a:lnTo>
                  <a:lnTo>
                    <a:pt x="1821" y="7784"/>
                  </a:lnTo>
                  <a:lnTo>
                    <a:pt x="1863" y="7721"/>
                  </a:lnTo>
                  <a:lnTo>
                    <a:pt x="1905" y="7721"/>
                  </a:lnTo>
                  <a:lnTo>
                    <a:pt x="1967" y="7784"/>
                  </a:lnTo>
                  <a:lnTo>
                    <a:pt x="2009" y="7721"/>
                  </a:lnTo>
                  <a:lnTo>
                    <a:pt x="2009" y="7638"/>
                  </a:lnTo>
                  <a:lnTo>
                    <a:pt x="2072" y="7679"/>
                  </a:lnTo>
                  <a:lnTo>
                    <a:pt x="2177" y="7596"/>
                  </a:lnTo>
                  <a:lnTo>
                    <a:pt x="2218" y="7512"/>
                  </a:lnTo>
                  <a:lnTo>
                    <a:pt x="2281" y="7512"/>
                  </a:lnTo>
                  <a:lnTo>
                    <a:pt x="2344" y="7428"/>
                  </a:lnTo>
                  <a:lnTo>
                    <a:pt x="2407" y="7428"/>
                  </a:lnTo>
                  <a:lnTo>
                    <a:pt x="2428" y="7470"/>
                  </a:lnTo>
                  <a:lnTo>
                    <a:pt x="2491" y="7428"/>
                  </a:lnTo>
                  <a:lnTo>
                    <a:pt x="2511" y="7366"/>
                  </a:lnTo>
                  <a:lnTo>
                    <a:pt x="2595" y="7282"/>
                  </a:lnTo>
                  <a:lnTo>
                    <a:pt x="2721" y="7282"/>
                  </a:lnTo>
                  <a:lnTo>
                    <a:pt x="2763" y="7303"/>
                  </a:lnTo>
                  <a:lnTo>
                    <a:pt x="2846" y="7303"/>
                  </a:lnTo>
                  <a:lnTo>
                    <a:pt x="2909" y="7282"/>
                  </a:lnTo>
                  <a:lnTo>
                    <a:pt x="2930" y="7303"/>
                  </a:lnTo>
                  <a:lnTo>
                    <a:pt x="2930" y="7386"/>
                  </a:lnTo>
                  <a:lnTo>
                    <a:pt x="2972" y="7470"/>
                  </a:lnTo>
                  <a:lnTo>
                    <a:pt x="3014" y="7407"/>
                  </a:lnTo>
                  <a:lnTo>
                    <a:pt x="3076" y="7407"/>
                  </a:lnTo>
                  <a:lnTo>
                    <a:pt x="3076" y="7470"/>
                  </a:lnTo>
                  <a:lnTo>
                    <a:pt x="3160" y="7491"/>
                  </a:lnTo>
                  <a:lnTo>
                    <a:pt x="3223" y="7470"/>
                  </a:lnTo>
                  <a:lnTo>
                    <a:pt x="3244" y="7407"/>
                  </a:lnTo>
                  <a:lnTo>
                    <a:pt x="3286" y="7386"/>
                  </a:lnTo>
                  <a:lnTo>
                    <a:pt x="3286" y="7324"/>
                  </a:lnTo>
                  <a:lnTo>
                    <a:pt x="3369" y="7303"/>
                  </a:lnTo>
                  <a:lnTo>
                    <a:pt x="3453" y="7324"/>
                  </a:lnTo>
                  <a:lnTo>
                    <a:pt x="3662" y="7324"/>
                  </a:lnTo>
                  <a:lnTo>
                    <a:pt x="3662" y="7386"/>
                  </a:lnTo>
                  <a:lnTo>
                    <a:pt x="3704" y="7470"/>
                  </a:lnTo>
                  <a:lnTo>
                    <a:pt x="3788" y="7491"/>
                  </a:lnTo>
                  <a:lnTo>
                    <a:pt x="3788" y="7512"/>
                  </a:lnTo>
                  <a:lnTo>
                    <a:pt x="3746" y="7596"/>
                  </a:lnTo>
                  <a:lnTo>
                    <a:pt x="3767" y="7638"/>
                  </a:lnTo>
                  <a:lnTo>
                    <a:pt x="3871" y="7742"/>
                  </a:lnTo>
                  <a:lnTo>
                    <a:pt x="3851" y="7826"/>
                  </a:lnTo>
                  <a:lnTo>
                    <a:pt x="3788" y="7951"/>
                  </a:lnTo>
                  <a:lnTo>
                    <a:pt x="3809" y="8014"/>
                  </a:lnTo>
                  <a:lnTo>
                    <a:pt x="3851" y="8056"/>
                  </a:lnTo>
                  <a:lnTo>
                    <a:pt x="3871" y="8098"/>
                  </a:lnTo>
                  <a:lnTo>
                    <a:pt x="3851" y="8140"/>
                  </a:lnTo>
                  <a:lnTo>
                    <a:pt x="3767" y="8161"/>
                  </a:lnTo>
                  <a:lnTo>
                    <a:pt x="3746" y="8307"/>
                  </a:lnTo>
                  <a:lnTo>
                    <a:pt x="3809" y="8454"/>
                  </a:lnTo>
                  <a:lnTo>
                    <a:pt x="3913" y="8475"/>
                  </a:lnTo>
                  <a:lnTo>
                    <a:pt x="3997" y="8516"/>
                  </a:lnTo>
                  <a:lnTo>
                    <a:pt x="3997" y="8558"/>
                  </a:lnTo>
                  <a:lnTo>
                    <a:pt x="3871" y="8621"/>
                  </a:lnTo>
                  <a:lnTo>
                    <a:pt x="3788" y="8621"/>
                  </a:lnTo>
                  <a:lnTo>
                    <a:pt x="3683" y="8516"/>
                  </a:lnTo>
                  <a:lnTo>
                    <a:pt x="3599" y="8516"/>
                  </a:lnTo>
                  <a:lnTo>
                    <a:pt x="3558" y="8558"/>
                  </a:lnTo>
                  <a:lnTo>
                    <a:pt x="3495" y="8516"/>
                  </a:lnTo>
                  <a:lnTo>
                    <a:pt x="3432" y="8516"/>
                  </a:lnTo>
                  <a:lnTo>
                    <a:pt x="3286" y="8558"/>
                  </a:lnTo>
                  <a:lnTo>
                    <a:pt x="3223" y="8516"/>
                  </a:lnTo>
                  <a:lnTo>
                    <a:pt x="3118" y="8537"/>
                  </a:lnTo>
                  <a:lnTo>
                    <a:pt x="2972" y="8579"/>
                  </a:lnTo>
                  <a:lnTo>
                    <a:pt x="2930" y="8663"/>
                  </a:lnTo>
                  <a:lnTo>
                    <a:pt x="2930" y="8726"/>
                  </a:lnTo>
                  <a:lnTo>
                    <a:pt x="2930" y="8788"/>
                  </a:lnTo>
                  <a:lnTo>
                    <a:pt x="2867" y="8830"/>
                  </a:lnTo>
                  <a:lnTo>
                    <a:pt x="2867" y="8893"/>
                  </a:lnTo>
                  <a:lnTo>
                    <a:pt x="3014" y="9039"/>
                  </a:lnTo>
                  <a:lnTo>
                    <a:pt x="3014" y="9102"/>
                  </a:lnTo>
                  <a:lnTo>
                    <a:pt x="3035" y="9144"/>
                  </a:lnTo>
                  <a:lnTo>
                    <a:pt x="3139" y="9102"/>
                  </a:lnTo>
                  <a:lnTo>
                    <a:pt x="3160" y="9186"/>
                  </a:lnTo>
                  <a:lnTo>
                    <a:pt x="3139" y="9207"/>
                  </a:lnTo>
                  <a:lnTo>
                    <a:pt x="3055" y="9165"/>
                  </a:lnTo>
                  <a:lnTo>
                    <a:pt x="3014" y="9186"/>
                  </a:lnTo>
                  <a:lnTo>
                    <a:pt x="2930" y="9249"/>
                  </a:lnTo>
                  <a:lnTo>
                    <a:pt x="2867" y="9207"/>
                  </a:lnTo>
                  <a:lnTo>
                    <a:pt x="2825" y="9207"/>
                  </a:lnTo>
                  <a:lnTo>
                    <a:pt x="2763" y="9186"/>
                  </a:lnTo>
                  <a:lnTo>
                    <a:pt x="2616" y="9207"/>
                  </a:lnTo>
                  <a:lnTo>
                    <a:pt x="2532" y="9186"/>
                  </a:lnTo>
                  <a:lnTo>
                    <a:pt x="2491" y="9249"/>
                  </a:lnTo>
                  <a:lnTo>
                    <a:pt x="2491" y="9291"/>
                  </a:lnTo>
                  <a:lnTo>
                    <a:pt x="2553" y="9395"/>
                  </a:lnTo>
                  <a:lnTo>
                    <a:pt x="2637" y="9395"/>
                  </a:lnTo>
                  <a:lnTo>
                    <a:pt x="2742" y="9416"/>
                  </a:lnTo>
                  <a:lnTo>
                    <a:pt x="2804" y="9521"/>
                  </a:lnTo>
                  <a:lnTo>
                    <a:pt x="2846" y="9563"/>
                  </a:lnTo>
                  <a:lnTo>
                    <a:pt x="2909" y="9688"/>
                  </a:lnTo>
                  <a:lnTo>
                    <a:pt x="2951" y="9709"/>
                  </a:lnTo>
                  <a:lnTo>
                    <a:pt x="2972" y="9772"/>
                  </a:lnTo>
                  <a:lnTo>
                    <a:pt x="3139" y="9939"/>
                  </a:lnTo>
                  <a:lnTo>
                    <a:pt x="3139" y="10086"/>
                  </a:lnTo>
                  <a:lnTo>
                    <a:pt x="3139" y="10211"/>
                  </a:lnTo>
                  <a:lnTo>
                    <a:pt x="3181" y="10211"/>
                  </a:lnTo>
                  <a:lnTo>
                    <a:pt x="3286" y="10190"/>
                  </a:lnTo>
                  <a:lnTo>
                    <a:pt x="3327" y="10190"/>
                  </a:lnTo>
                  <a:lnTo>
                    <a:pt x="3369" y="10211"/>
                  </a:lnTo>
                  <a:lnTo>
                    <a:pt x="3432" y="10295"/>
                  </a:lnTo>
                  <a:lnTo>
                    <a:pt x="3474" y="10337"/>
                  </a:lnTo>
                  <a:lnTo>
                    <a:pt x="3537" y="10441"/>
                  </a:lnTo>
                  <a:lnTo>
                    <a:pt x="3579" y="10441"/>
                  </a:lnTo>
                  <a:lnTo>
                    <a:pt x="3662" y="10420"/>
                  </a:lnTo>
                  <a:lnTo>
                    <a:pt x="3767" y="10441"/>
                  </a:lnTo>
                  <a:lnTo>
                    <a:pt x="3871" y="10462"/>
                  </a:lnTo>
                  <a:lnTo>
                    <a:pt x="3976" y="10462"/>
                  </a:lnTo>
                  <a:lnTo>
                    <a:pt x="4018" y="10504"/>
                  </a:lnTo>
                  <a:lnTo>
                    <a:pt x="3997" y="10546"/>
                  </a:lnTo>
                  <a:lnTo>
                    <a:pt x="3997" y="10609"/>
                  </a:lnTo>
                  <a:lnTo>
                    <a:pt x="3997" y="10755"/>
                  </a:lnTo>
                  <a:lnTo>
                    <a:pt x="3913" y="10923"/>
                  </a:lnTo>
                  <a:lnTo>
                    <a:pt x="3955" y="11048"/>
                  </a:lnTo>
                  <a:lnTo>
                    <a:pt x="3976" y="11195"/>
                  </a:lnTo>
                  <a:lnTo>
                    <a:pt x="4311" y="10881"/>
                  </a:lnTo>
                  <a:lnTo>
                    <a:pt x="4604" y="10776"/>
                  </a:lnTo>
                  <a:lnTo>
                    <a:pt x="4959" y="10839"/>
                  </a:lnTo>
                  <a:lnTo>
                    <a:pt x="5378" y="11069"/>
                  </a:lnTo>
                  <a:lnTo>
                    <a:pt x="5755" y="11508"/>
                  </a:lnTo>
                  <a:lnTo>
                    <a:pt x="5985" y="11467"/>
                  </a:lnTo>
                  <a:lnTo>
                    <a:pt x="6068" y="11446"/>
                  </a:lnTo>
                  <a:lnTo>
                    <a:pt x="5629" y="8726"/>
                  </a:lnTo>
                  <a:lnTo>
                    <a:pt x="7136" y="8433"/>
                  </a:lnTo>
                  <a:lnTo>
                    <a:pt x="8056" y="9060"/>
                  </a:lnTo>
                  <a:lnTo>
                    <a:pt x="8391" y="9186"/>
                  </a:lnTo>
                  <a:lnTo>
                    <a:pt x="8893" y="9479"/>
                  </a:lnTo>
                  <a:lnTo>
                    <a:pt x="9751" y="9395"/>
                  </a:lnTo>
                  <a:lnTo>
                    <a:pt x="10693" y="9395"/>
                  </a:lnTo>
                  <a:lnTo>
                    <a:pt x="10985" y="9604"/>
                  </a:lnTo>
                  <a:lnTo>
                    <a:pt x="11132" y="9981"/>
                  </a:lnTo>
                  <a:lnTo>
                    <a:pt x="11320" y="9897"/>
                  </a:lnTo>
                  <a:lnTo>
                    <a:pt x="11341" y="10713"/>
                  </a:lnTo>
                  <a:lnTo>
                    <a:pt x="11760" y="10755"/>
                  </a:lnTo>
                  <a:lnTo>
                    <a:pt x="11990" y="11446"/>
                  </a:lnTo>
                  <a:lnTo>
                    <a:pt x="12115" y="11446"/>
                  </a:lnTo>
                  <a:lnTo>
                    <a:pt x="12366" y="11299"/>
                  </a:lnTo>
                  <a:lnTo>
                    <a:pt x="12555" y="11278"/>
                  </a:lnTo>
                  <a:lnTo>
                    <a:pt x="12743" y="11299"/>
                  </a:lnTo>
                  <a:lnTo>
                    <a:pt x="12994" y="11446"/>
                  </a:lnTo>
                  <a:lnTo>
                    <a:pt x="13078" y="11467"/>
                  </a:lnTo>
                  <a:lnTo>
                    <a:pt x="13287" y="11257"/>
                  </a:lnTo>
                  <a:lnTo>
                    <a:pt x="13413" y="11048"/>
                  </a:lnTo>
                  <a:lnTo>
                    <a:pt x="13475" y="10964"/>
                  </a:lnTo>
                  <a:lnTo>
                    <a:pt x="13538" y="10818"/>
                  </a:lnTo>
                  <a:lnTo>
                    <a:pt x="13789" y="10525"/>
                  </a:lnTo>
                  <a:lnTo>
                    <a:pt x="13894" y="10504"/>
                  </a:lnTo>
                  <a:lnTo>
                    <a:pt x="13998" y="10337"/>
                  </a:lnTo>
                  <a:lnTo>
                    <a:pt x="14040" y="10337"/>
                  </a:lnTo>
                  <a:lnTo>
                    <a:pt x="14040" y="10295"/>
                  </a:lnTo>
                  <a:lnTo>
                    <a:pt x="14166" y="10211"/>
                  </a:lnTo>
                  <a:lnTo>
                    <a:pt x="14145" y="10148"/>
                  </a:lnTo>
                  <a:lnTo>
                    <a:pt x="14250" y="10023"/>
                  </a:lnTo>
                  <a:lnTo>
                    <a:pt x="14438" y="10044"/>
                  </a:lnTo>
                  <a:lnTo>
                    <a:pt x="14543" y="10107"/>
                  </a:lnTo>
                  <a:lnTo>
                    <a:pt x="14961" y="10148"/>
                  </a:lnTo>
                  <a:lnTo>
                    <a:pt x="15317" y="10148"/>
                  </a:lnTo>
                  <a:lnTo>
                    <a:pt x="15505" y="10107"/>
                  </a:lnTo>
                  <a:lnTo>
                    <a:pt x="15484" y="9981"/>
                  </a:lnTo>
                  <a:lnTo>
                    <a:pt x="15463" y="9835"/>
                  </a:lnTo>
                  <a:lnTo>
                    <a:pt x="15463" y="9709"/>
                  </a:lnTo>
                  <a:lnTo>
                    <a:pt x="15505" y="9667"/>
                  </a:lnTo>
                  <a:lnTo>
                    <a:pt x="15610" y="9688"/>
                  </a:lnTo>
                  <a:lnTo>
                    <a:pt x="15777" y="9709"/>
                  </a:lnTo>
                  <a:lnTo>
                    <a:pt x="15819" y="9667"/>
                  </a:lnTo>
                  <a:lnTo>
                    <a:pt x="16007" y="9667"/>
                  </a:lnTo>
                  <a:lnTo>
                    <a:pt x="16133" y="9730"/>
                  </a:lnTo>
                  <a:lnTo>
                    <a:pt x="16342" y="9793"/>
                  </a:lnTo>
                  <a:lnTo>
                    <a:pt x="16677" y="9835"/>
                  </a:lnTo>
                  <a:lnTo>
                    <a:pt x="16781" y="9793"/>
                  </a:lnTo>
                  <a:lnTo>
                    <a:pt x="16886" y="9709"/>
                  </a:lnTo>
                  <a:lnTo>
                    <a:pt x="17032" y="9730"/>
                  </a:lnTo>
                  <a:lnTo>
                    <a:pt x="17158" y="9730"/>
                  </a:lnTo>
                  <a:lnTo>
                    <a:pt x="17451" y="9667"/>
                  </a:lnTo>
                  <a:lnTo>
                    <a:pt x="17723" y="9730"/>
                  </a:lnTo>
                  <a:lnTo>
                    <a:pt x="17911" y="9688"/>
                  </a:lnTo>
                  <a:lnTo>
                    <a:pt x="18246" y="9688"/>
                  </a:lnTo>
                  <a:lnTo>
                    <a:pt x="18497" y="9793"/>
                  </a:lnTo>
                  <a:lnTo>
                    <a:pt x="18602" y="9772"/>
                  </a:lnTo>
                  <a:lnTo>
                    <a:pt x="18853" y="10044"/>
                  </a:lnTo>
                  <a:lnTo>
                    <a:pt x="19083" y="10107"/>
                  </a:lnTo>
                  <a:lnTo>
                    <a:pt x="19229" y="10044"/>
                  </a:lnTo>
                  <a:lnTo>
                    <a:pt x="19188" y="9897"/>
                  </a:lnTo>
                  <a:lnTo>
                    <a:pt x="19313" y="9814"/>
                  </a:lnTo>
                  <a:lnTo>
                    <a:pt x="19313" y="9772"/>
                  </a:lnTo>
                  <a:lnTo>
                    <a:pt x="19376" y="9730"/>
                  </a:lnTo>
                  <a:lnTo>
                    <a:pt x="19271" y="9625"/>
                  </a:lnTo>
                  <a:lnTo>
                    <a:pt x="19313" y="9521"/>
                  </a:lnTo>
                  <a:lnTo>
                    <a:pt x="19397" y="9458"/>
                  </a:lnTo>
                  <a:lnTo>
                    <a:pt x="19355" y="9207"/>
                  </a:lnTo>
                  <a:lnTo>
                    <a:pt x="19229" y="9144"/>
                  </a:lnTo>
                  <a:lnTo>
                    <a:pt x="19188" y="9039"/>
                  </a:lnTo>
                  <a:lnTo>
                    <a:pt x="19083" y="8851"/>
                  </a:lnTo>
                  <a:lnTo>
                    <a:pt x="19062" y="8747"/>
                  </a:lnTo>
                  <a:lnTo>
                    <a:pt x="19020" y="8663"/>
                  </a:lnTo>
                  <a:lnTo>
                    <a:pt x="19020" y="8579"/>
                  </a:lnTo>
                  <a:lnTo>
                    <a:pt x="18957" y="8412"/>
                  </a:lnTo>
                  <a:lnTo>
                    <a:pt x="19041" y="8328"/>
                  </a:lnTo>
                  <a:lnTo>
                    <a:pt x="19041" y="8265"/>
                  </a:lnTo>
                  <a:lnTo>
                    <a:pt x="18916" y="8244"/>
                  </a:lnTo>
                  <a:lnTo>
                    <a:pt x="18748" y="8265"/>
                  </a:lnTo>
                  <a:lnTo>
                    <a:pt x="18644" y="8202"/>
                  </a:lnTo>
                  <a:lnTo>
                    <a:pt x="18644" y="8119"/>
                  </a:lnTo>
                  <a:lnTo>
                    <a:pt x="18748" y="8014"/>
                  </a:lnTo>
                  <a:lnTo>
                    <a:pt x="18853" y="7951"/>
                  </a:lnTo>
                  <a:lnTo>
                    <a:pt x="18916" y="8014"/>
                  </a:lnTo>
                  <a:lnTo>
                    <a:pt x="19020" y="8014"/>
                  </a:lnTo>
                  <a:lnTo>
                    <a:pt x="19167" y="7930"/>
                  </a:lnTo>
                  <a:lnTo>
                    <a:pt x="19439" y="7889"/>
                  </a:lnTo>
                  <a:lnTo>
                    <a:pt x="19564" y="7847"/>
                  </a:lnTo>
                  <a:lnTo>
                    <a:pt x="19648" y="7826"/>
                  </a:lnTo>
                  <a:lnTo>
                    <a:pt x="19711" y="7889"/>
                  </a:lnTo>
                  <a:lnTo>
                    <a:pt x="19794" y="7889"/>
                  </a:lnTo>
                  <a:lnTo>
                    <a:pt x="19878" y="7826"/>
                  </a:lnTo>
                  <a:lnTo>
                    <a:pt x="19962" y="7826"/>
                  </a:lnTo>
                  <a:lnTo>
                    <a:pt x="19962" y="7742"/>
                  </a:lnTo>
                  <a:lnTo>
                    <a:pt x="20004" y="7617"/>
                  </a:lnTo>
                  <a:lnTo>
                    <a:pt x="19878" y="7575"/>
                  </a:lnTo>
                  <a:lnTo>
                    <a:pt x="19815" y="7512"/>
                  </a:lnTo>
                  <a:lnTo>
                    <a:pt x="19836" y="7428"/>
                  </a:lnTo>
                  <a:lnTo>
                    <a:pt x="19836" y="7177"/>
                  </a:lnTo>
                  <a:lnTo>
                    <a:pt x="19899" y="6842"/>
                  </a:lnTo>
                  <a:lnTo>
                    <a:pt x="19899" y="6696"/>
                  </a:lnTo>
                  <a:lnTo>
                    <a:pt x="19962" y="6550"/>
                  </a:lnTo>
                  <a:lnTo>
                    <a:pt x="20004" y="6278"/>
                  </a:lnTo>
                  <a:lnTo>
                    <a:pt x="20213" y="6278"/>
                  </a:lnTo>
                  <a:lnTo>
                    <a:pt x="20422" y="6361"/>
                  </a:lnTo>
                  <a:lnTo>
                    <a:pt x="20589" y="6382"/>
                  </a:lnTo>
                  <a:lnTo>
                    <a:pt x="20820" y="6340"/>
                  </a:lnTo>
                  <a:lnTo>
                    <a:pt x="20882" y="6340"/>
                  </a:lnTo>
                  <a:lnTo>
                    <a:pt x="20924" y="6424"/>
                  </a:lnTo>
                  <a:lnTo>
                    <a:pt x="21008" y="6424"/>
                  </a:lnTo>
                  <a:lnTo>
                    <a:pt x="21071" y="6382"/>
                  </a:lnTo>
                  <a:lnTo>
                    <a:pt x="21154" y="6278"/>
                  </a:lnTo>
                  <a:lnTo>
                    <a:pt x="21280" y="6236"/>
                  </a:lnTo>
                  <a:lnTo>
                    <a:pt x="21447" y="6068"/>
                  </a:lnTo>
                  <a:lnTo>
                    <a:pt x="21447" y="6006"/>
                  </a:lnTo>
                  <a:lnTo>
                    <a:pt x="21343" y="5838"/>
                  </a:lnTo>
                  <a:lnTo>
                    <a:pt x="21238" y="5608"/>
                  </a:lnTo>
                  <a:lnTo>
                    <a:pt x="21238" y="5378"/>
                  </a:lnTo>
                  <a:lnTo>
                    <a:pt x="21259" y="5231"/>
                  </a:lnTo>
                  <a:lnTo>
                    <a:pt x="21343" y="5169"/>
                  </a:lnTo>
                  <a:lnTo>
                    <a:pt x="21531" y="5106"/>
                  </a:lnTo>
                  <a:lnTo>
                    <a:pt x="21594" y="4980"/>
                  </a:lnTo>
                  <a:lnTo>
                    <a:pt x="21552" y="4917"/>
                  </a:lnTo>
                  <a:lnTo>
                    <a:pt x="21573" y="4813"/>
                  </a:lnTo>
                  <a:lnTo>
                    <a:pt x="21698" y="4666"/>
                  </a:lnTo>
                  <a:lnTo>
                    <a:pt x="21803" y="4604"/>
                  </a:lnTo>
                  <a:lnTo>
                    <a:pt x="21908" y="4499"/>
                  </a:lnTo>
                  <a:lnTo>
                    <a:pt x="21887" y="4478"/>
                  </a:lnTo>
                  <a:lnTo>
                    <a:pt x="21866" y="4457"/>
                  </a:lnTo>
                  <a:lnTo>
                    <a:pt x="21698" y="4394"/>
                  </a:lnTo>
                  <a:lnTo>
                    <a:pt x="21573" y="4269"/>
                  </a:lnTo>
                  <a:lnTo>
                    <a:pt x="21489" y="4269"/>
                  </a:lnTo>
                  <a:lnTo>
                    <a:pt x="21447" y="4164"/>
                  </a:lnTo>
                  <a:lnTo>
                    <a:pt x="21489" y="4039"/>
                  </a:lnTo>
                  <a:lnTo>
                    <a:pt x="21447" y="3976"/>
                  </a:lnTo>
                  <a:lnTo>
                    <a:pt x="21343" y="4060"/>
                  </a:lnTo>
                  <a:lnTo>
                    <a:pt x="21259" y="4164"/>
                  </a:lnTo>
                  <a:lnTo>
                    <a:pt x="21154" y="4185"/>
                  </a:lnTo>
                  <a:lnTo>
                    <a:pt x="20861" y="4227"/>
                  </a:lnTo>
                  <a:lnTo>
                    <a:pt x="20799" y="4269"/>
                  </a:lnTo>
                  <a:lnTo>
                    <a:pt x="20757" y="4332"/>
                  </a:lnTo>
                  <a:lnTo>
                    <a:pt x="20652" y="4269"/>
                  </a:lnTo>
                  <a:lnTo>
                    <a:pt x="20548" y="4227"/>
                  </a:lnTo>
                  <a:lnTo>
                    <a:pt x="20506" y="4227"/>
                  </a:lnTo>
                  <a:lnTo>
                    <a:pt x="20485" y="4185"/>
                  </a:lnTo>
                  <a:lnTo>
                    <a:pt x="20422" y="4143"/>
                  </a:lnTo>
                  <a:lnTo>
                    <a:pt x="20401" y="4060"/>
                  </a:lnTo>
                  <a:lnTo>
                    <a:pt x="20359" y="3976"/>
                  </a:lnTo>
                  <a:lnTo>
                    <a:pt x="20401" y="3934"/>
                  </a:lnTo>
                  <a:lnTo>
                    <a:pt x="20401" y="3850"/>
                  </a:lnTo>
                  <a:lnTo>
                    <a:pt x="20317" y="3809"/>
                  </a:lnTo>
                  <a:lnTo>
                    <a:pt x="20276" y="3809"/>
                  </a:lnTo>
                  <a:lnTo>
                    <a:pt x="20129" y="3725"/>
                  </a:lnTo>
                  <a:lnTo>
                    <a:pt x="20004" y="3704"/>
                  </a:lnTo>
                  <a:lnTo>
                    <a:pt x="19962" y="3704"/>
                  </a:lnTo>
                  <a:lnTo>
                    <a:pt x="19899" y="3557"/>
                  </a:lnTo>
                  <a:lnTo>
                    <a:pt x="19794" y="3390"/>
                  </a:lnTo>
                  <a:lnTo>
                    <a:pt x="19648" y="3244"/>
                  </a:lnTo>
                  <a:lnTo>
                    <a:pt x="19460" y="3223"/>
                  </a:lnTo>
                  <a:lnTo>
                    <a:pt x="19250" y="3223"/>
                  </a:lnTo>
                  <a:lnTo>
                    <a:pt x="19062" y="3244"/>
                  </a:lnTo>
                  <a:lnTo>
                    <a:pt x="19041" y="3306"/>
                  </a:lnTo>
                  <a:lnTo>
                    <a:pt x="19083" y="3348"/>
                  </a:lnTo>
                  <a:lnTo>
                    <a:pt x="19062" y="3411"/>
                  </a:lnTo>
                  <a:lnTo>
                    <a:pt x="18936" y="3453"/>
                  </a:lnTo>
                  <a:lnTo>
                    <a:pt x="18853" y="3432"/>
                  </a:lnTo>
                  <a:lnTo>
                    <a:pt x="18727" y="3495"/>
                  </a:lnTo>
                  <a:lnTo>
                    <a:pt x="18560" y="3411"/>
                  </a:lnTo>
                  <a:lnTo>
                    <a:pt x="18497" y="3432"/>
                  </a:lnTo>
                  <a:lnTo>
                    <a:pt x="18413" y="3495"/>
                  </a:lnTo>
                  <a:lnTo>
                    <a:pt x="18309" y="3495"/>
                  </a:lnTo>
                  <a:lnTo>
                    <a:pt x="18204" y="3411"/>
                  </a:lnTo>
                  <a:lnTo>
                    <a:pt x="18079" y="3348"/>
                  </a:lnTo>
                  <a:lnTo>
                    <a:pt x="18079" y="3285"/>
                  </a:lnTo>
                  <a:lnTo>
                    <a:pt x="18100" y="3202"/>
                  </a:lnTo>
                  <a:lnTo>
                    <a:pt x="17911" y="3118"/>
                  </a:lnTo>
                  <a:lnTo>
                    <a:pt x="17828" y="3181"/>
                  </a:lnTo>
                  <a:lnTo>
                    <a:pt x="17828" y="3306"/>
                  </a:lnTo>
                  <a:lnTo>
                    <a:pt x="17869" y="3327"/>
                  </a:lnTo>
                  <a:lnTo>
                    <a:pt x="17828" y="3390"/>
                  </a:lnTo>
                  <a:lnTo>
                    <a:pt x="17744" y="3453"/>
                  </a:lnTo>
                  <a:lnTo>
                    <a:pt x="17597" y="3453"/>
                  </a:lnTo>
                  <a:lnTo>
                    <a:pt x="16175" y="1695"/>
                  </a:lnTo>
                  <a:lnTo>
                    <a:pt x="15170" y="921"/>
                  </a:lnTo>
                  <a:lnTo>
                    <a:pt x="15107" y="837"/>
                  </a:lnTo>
                  <a:lnTo>
                    <a:pt x="15191" y="816"/>
                  </a:lnTo>
                  <a:lnTo>
                    <a:pt x="15296" y="712"/>
                  </a:lnTo>
                  <a:lnTo>
                    <a:pt x="15296" y="607"/>
                  </a:lnTo>
                  <a:lnTo>
                    <a:pt x="15254" y="565"/>
                  </a:lnTo>
                  <a:lnTo>
                    <a:pt x="15087" y="607"/>
                  </a:lnTo>
                  <a:lnTo>
                    <a:pt x="14961" y="628"/>
                  </a:lnTo>
                  <a:lnTo>
                    <a:pt x="14877" y="733"/>
                  </a:lnTo>
                  <a:lnTo>
                    <a:pt x="14773" y="775"/>
                  </a:lnTo>
                  <a:lnTo>
                    <a:pt x="14647" y="900"/>
                  </a:lnTo>
                  <a:lnTo>
                    <a:pt x="14647" y="984"/>
                  </a:lnTo>
                  <a:lnTo>
                    <a:pt x="14563" y="1047"/>
                  </a:lnTo>
                  <a:lnTo>
                    <a:pt x="14522" y="1151"/>
                  </a:lnTo>
                  <a:lnTo>
                    <a:pt x="14417" y="1235"/>
                  </a:lnTo>
                  <a:lnTo>
                    <a:pt x="14229" y="1235"/>
                  </a:lnTo>
                  <a:lnTo>
                    <a:pt x="14124" y="1298"/>
                  </a:lnTo>
                  <a:lnTo>
                    <a:pt x="14145" y="1423"/>
                  </a:lnTo>
                  <a:lnTo>
                    <a:pt x="14061" y="1465"/>
                  </a:lnTo>
                  <a:lnTo>
                    <a:pt x="14019" y="1423"/>
                  </a:lnTo>
                  <a:lnTo>
                    <a:pt x="13789" y="1360"/>
                  </a:lnTo>
                  <a:lnTo>
                    <a:pt x="13643" y="1423"/>
                  </a:lnTo>
                  <a:lnTo>
                    <a:pt x="13601" y="1507"/>
                  </a:lnTo>
                  <a:lnTo>
                    <a:pt x="13517" y="1507"/>
                  </a:lnTo>
                  <a:lnTo>
                    <a:pt x="13434" y="1402"/>
                  </a:lnTo>
                  <a:lnTo>
                    <a:pt x="13434" y="1235"/>
                  </a:lnTo>
                  <a:lnTo>
                    <a:pt x="13517" y="1172"/>
                  </a:lnTo>
                  <a:lnTo>
                    <a:pt x="13538" y="1088"/>
                  </a:lnTo>
                  <a:lnTo>
                    <a:pt x="13496" y="1026"/>
                  </a:lnTo>
                  <a:lnTo>
                    <a:pt x="13413" y="1109"/>
                  </a:lnTo>
                  <a:lnTo>
                    <a:pt x="13329" y="1109"/>
                  </a:lnTo>
                  <a:lnTo>
                    <a:pt x="13120" y="1005"/>
                  </a:lnTo>
                  <a:lnTo>
                    <a:pt x="12994" y="1026"/>
                  </a:lnTo>
                  <a:lnTo>
                    <a:pt x="13015" y="1109"/>
                  </a:lnTo>
                  <a:lnTo>
                    <a:pt x="13078" y="1130"/>
                  </a:lnTo>
                  <a:lnTo>
                    <a:pt x="12994" y="1214"/>
                  </a:lnTo>
                  <a:lnTo>
                    <a:pt x="12952" y="1214"/>
                  </a:lnTo>
                  <a:lnTo>
                    <a:pt x="12869" y="1088"/>
                  </a:lnTo>
                  <a:lnTo>
                    <a:pt x="12848" y="900"/>
                  </a:lnTo>
                  <a:lnTo>
                    <a:pt x="12638" y="733"/>
                  </a:lnTo>
                  <a:lnTo>
                    <a:pt x="12597" y="775"/>
                  </a:lnTo>
                  <a:lnTo>
                    <a:pt x="12638" y="900"/>
                  </a:lnTo>
                  <a:lnTo>
                    <a:pt x="12638" y="984"/>
                  </a:lnTo>
                  <a:lnTo>
                    <a:pt x="12555" y="984"/>
                  </a:lnTo>
                  <a:lnTo>
                    <a:pt x="12513" y="879"/>
                  </a:lnTo>
                  <a:lnTo>
                    <a:pt x="12450" y="900"/>
                  </a:lnTo>
                  <a:lnTo>
                    <a:pt x="12429" y="1005"/>
                  </a:lnTo>
                  <a:lnTo>
                    <a:pt x="12366" y="1026"/>
                  </a:lnTo>
                  <a:lnTo>
                    <a:pt x="12262" y="942"/>
                  </a:lnTo>
                  <a:lnTo>
                    <a:pt x="12136" y="1026"/>
                  </a:lnTo>
                  <a:lnTo>
                    <a:pt x="12074" y="984"/>
                  </a:lnTo>
                  <a:lnTo>
                    <a:pt x="12032" y="879"/>
                  </a:lnTo>
                  <a:lnTo>
                    <a:pt x="12115" y="837"/>
                  </a:lnTo>
                  <a:lnTo>
                    <a:pt x="12136" y="796"/>
                  </a:lnTo>
                  <a:lnTo>
                    <a:pt x="12115" y="691"/>
                  </a:lnTo>
                  <a:lnTo>
                    <a:pt x="12136" y="586"/>
                  </a:lnTo>
                  <a:lnTo>
                    <a:pt x="12115" y="524"/>
                  </a:lnTo>
                  <a:lnTo>
                    <a:pt x="12032" y="482"/>
                  </a:lnTo>
                  <a:lnTo>
                    <a:pt x="11948" y="398"/>
                  </a:lnTo>
                  <a:lnTo>
                    <a:pt x="11927" y="272"/>
                  </a:lnTo>
                  <a:lnTo>
                    <a:pt x="11864" y="252"/>
                  </a:lnTo>
                  <a:lnTo>
                    <a:pt x="11822" y="84"/>
                  </a:lnTo>
                  <a:lnTo>
                    <a:pt x="11718" y="84"/>
                  </a:lnTo>
                  <a:lnTo>
                    <a:pt x="11592" y="126"/>
                  </a:lnTo>
                  <a:lnTo>
                    <a:pt x="11446" y="126"/>
                  </a:lnTo>
                  <a:lnTo>
                    <a:pt x="11299" y="42"/>
                  </a:lnTo>
                  <a:lnTo>
                    <a:pt x="11132" y="63"/>
                  </a:lnTo>
                  <a:lnTo>
                    <a:pt x="11006" y="0"/>
                  </a:lnTo>
                  <a:lnTo>
                    <a:pt x="10902" y="42"/>
                  </a:lnTo>
                  <a:lnTo>
                    <a:pt x="108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0" name="Google Shape;6890;p54"/>
            <p:cNvSpPr/>
            <p:nvPr/>
          </p:nvSpPr>
          <p:spPr>
            <a:xfrm>
              <a:off x="4105619" y="2816249"/>
              <a:ext cx="110383" cy="65688"/>
            </a:xfrm>
            <a:custGeom>
              <a:avLst/>
              <a:gdLst/>
              <a:ahLst/>
              <a:cxnLst/>
              <a:rect l="l" t="t" r="r" b="b"/>
              <a:pathLst>
                <a:path w="9270" h="5776" extrusionOk="0">
                  <a:moveTo>
                    <a:pt x="1507" y="1"/>
                  </a:moveTo>
                  <a:lnTo>
                    <a:pt x="0" y="294"/>
                  </a:lnTo>
                  <a:lnTo>
                    <a:pt x="439" y="3014"/>
                  </a:lnTo>
                  <a:lnTo>
                    <a:pt x="732" y="3014"/>
                  </a:lnTo>
                  <a:lnTo>
                    <a:pt x="963" y="3035"/>
                  </a:lnTo>
                  <a:lnTo>
                    <a:pt x="1004" y="2909"/>
                  </a:lnTo>
                  <a:lnTo>
                    <a:pt x="900" y="2804"/>
                  </a:lnTo>
                  <a:lnTo>
                    <a:pt x="879" y="2595"/>
                  </a:lnTo>
                  <a:lnTo>
                    <a:pt x="983" y="2344"/>
                  </a:lnTo>
                  <a:lnTo>
                    <a:pt x="1172" y="2323"/>
                  </a:lnTo>
                  <a:lnTo>
                    <a:pt x="1276" y="2198"/>
                  </a:lnTo>
                  <a:lnTo>
                    <a:pt x="1402" y="2114"/>
                  </a:lnTo>
                  <a:lnTo>
                    <a:pt x="1527" y="2198"/>
                  </a:lnTo>
                  <a:lnTo>
                    <a:pt x="1611" y="2135"/>
                  </a:lnTo>
                  <a:lnTo>
                    <a:pt x="1507" y="2009"/>
                  </a:lnTo>
                  <a:lnTo>
                    <a:pt x="1779" y="2030"/>
                  </a:lnTo>
                  <a:lnTo>
                    <a:pt x="2155" y="2219"/>
                  </a:lnTo>
                  <a:lnTo>
                    <a:pt x="2511" y="2428"/>
                  </a:lnTo>
                  <a:lnTo>
                    <a:pt x="2532" y="2553"/>
                  </a:lnTo>
                  <a:lnTo>
                    <a:pt x="2971" y="2804"/>
                  </a:lnTo>
                  <a:lnTo>
                    <a:pt x="3306" y="2951"/>
                  </a:lnTo>
                  <a:lnTo>
                    <a:pt x="3390" y="2909"/>
                  </a:lnTo>
                  <a:lnTo>
                    <a:pt x="3515" y="2930"/>
                  </a:lnTo>
                  <a:lnTo>
                    <a:pt x="3766" y="3076"/>
                  </a:lnTo>
                  <a:lnTo>
                    <a:pt x="3871" y="3432"/>
                  </a:lnTo>
                  <a:lnTo>
                    <a:pt x="3976" y="3537"/>
                  </a:lnTo>
                  <a:lnTo>
                    <a:pt x="4017" y="3662"/>
                  </a:lnTo>
                  <a:lnTo>
                    <a:pt x="4143" y="3913"/>
                  </a:lnTo>
                  <a:lnTo>
                    <a:pt x="4352" y="3997"/>
                  </a:lnTo>
                  <a:lnTo>
                    <a:pt x="4729" y="4227"/>
                  </a:lnTo>
                  <a:lnTo>
                    <a:pt x="5126" y="4520"/>
                  </a:lnTo>
                  <a:lnTo>
                    <a:pt x="5545" y="4708"/>
                  </a:lnTo>
                  <a:lnTo>
                    <a:pt x="5921" y="5001"/>
                  </a:lnTo>
                  <a:lnTo>
                    <a:pt x="6235" y="5022"/>
                  </a:lnTo>
                  <a:lnTo>
                    <a:pt x="6319" y="5106"/>
                  </a:lnTo>
                  <a:lnTo>
                    <a:pt x="6403" y="5106"/>
                  </a:lnTo>
                  <a:lnTo>
                    <a:pt x="6612" y="5232"/>
                  </a:lnTo>
                  <a:lnTo>
                    <a:pt x="6612" y="5378"/>
                  </a:lnTo>
                  <a:lnTo>
                    <a:pt x="6633" y="5650"/>
                  </a:lnTo>
                  <a:lnTo>
                    <a:pt x="6821" y="5587"/>
                  </a:lnTo>
                  <a:lnTo>
                    <a:pt x="6926" y="5671"/>
                  </a:lnTo>
                  <a:lnTo>
                    <a:pt x="7009" y="5776"/>
                  </a:lnTo>
                  <a:lnTo>
                    <a:pt x="7072" y="5776"/>
                  </a:lnTo>
                  <a:lnTo>
                    <a:pt x="7177" y="5671"/>
                  </a:lnTo>
                  <a:lnTo>
                    <a:pt x="7281" y="5692"/>
                  </a:lnTo>
                  <a:lnTo>
                    <a:pt x="7323" y="5755"/>
                  </a:lnTo>
                  <a:lnTo>
                    <a:pt x="7365" y="5378"/>
                  </a:lnTo>
                  <a:lnTo>
                    <a:pt x="7491" y="5106"/>
                  </a:lnTo>
                  <a:lnTo>
                    <a:pt x="7553" y="5043"/>
                  </a:lnTo>
                  <a:lnTo>
                    <a:pt x="7533" y="4897"/>
                  </a:lnTo>
                  <a:lnTo>
                    <a:pt x="7407" y="4834"/>
                  </a:lnTo>
                  <a:lnTo>
                    <a:pt x="7344" y="4688"/>
                  </a:lnTo>
                  <a:lnTo>
                    <a:pt x="7386" y="4541"/>
                  </a:lnTo>
                  <a:lnTo>
                    <a:pt x="7365" y="4416"/>
                  </a:lnTo>
                  <a:lnTo>
                    <a:pt x="7219" y="4436"/>
                  </a:lnTo>
                  <a:lnTo>
                    <a:pt x="7114" y="4499"/>
                  </a:lnTo>
                  <a:lnTo>
                    <a:pt x="6947" y="4269"/>
                  </a:lnTo>
                  <a:lnTo>
                    <a:pt x="6947" y="4102"/>
                  </a:lnTo>
                  <a:lnTo>
                    <a:pt x="7072" y="3997"/>
                  </a:lnTo>
                  <a:lnTo>
                    <a:pt x="7344" y="4018"/>
                  </a:lnTo>
                  <a:lnTo>
                    <a:pt x="7449" y="3997"/>
                  </a:lnTo>
                  <a:lnTo>
                    <a:pt x="7449" y="3872"/>
                  </a:lnTo>
                  <a:lnTo>
                    <a:pt x="7679" y="3788"/>
                  </a:lnTo>
                  <a:lnTo>
                    <a:pt x="7637" y="3704"/>
                  </a:lnTo>
                  <a:lnTo>
                    <a:pt x="7574" y="3662"/>
                  </a:lnTo>
                  <a:lnTo>
                    <a:pt x="7846" y="3600"/>
                  </a:lnTo>
                  <a:lnTo>
                    <a:pt x="8014" y="3537"/>
                  </a:lnTo>
                  <a:lnTo>
                    <a:pt x="8056" y="3390"/>
                  </a:lnTo>
                  <a:lnTo>
                    <a:pt x="7867" y="3328"/>
                  </a:lnTo>
                  <a:lnTo>
                    <a:pt x="7867" y="3181"/>
                  </a:lnTo>
                  <a:lnTo>
                    <a:pt x="8014" y="3139"/>
                  </a:lnTo>
                  <a:lnTo>
                    <a:pt x="8181" y="3014"/>
                  </a:lnTo>
                  <a:lnTo>
                    <a:pt x="8286" y="3035"/>
                  </a:lnTo>
                  <a:lnTo>
                    <a:pt x="8453" y="2825"/>
                  </a:lnTo>
                  <a:lnTo>
                    <a:pt x="8600" y="2951"/>
                  </a:lnTo>
                  <a:lnTo>
                    <a:pt x="8621" y="3056"/>
                  </a:lnTo>
                  <a:lnTo>
                    <a:pt x="8914" y="3014"/>
                  </a:lnTo>
                  <a:lnTo>
                    <a:pt x="9123" y="3014"/>
                  </a:lnTo>
                  <a:lnTo>
                    <a:pt x="9269" y="2825"/>
                  </a:lnTo>
                  <a:lnTo>
                    <a:pt x="9248" y="2721"/>
                  </a:lnTo>
                  <a:lnTo>
                    <a:pt x="8955" y="2491"/>
                  </a:lnTo>
                  <a:lnTo>
                    <a:pt x="8893" y="2491"/>
                  </a:lnTo>
                  <a:lnTo>
                    <a:pt x="8893" y="2637"/>
                  </a:lnTo>
                  <a:lnTo>
                    <a:pt x="8788" y="2742"/>
                  </a:lnTo>
                  <a:lnTo>
                    <a:pt x="8683" y="2721"/>
                  </a:lnTo>
                  <a:lnTo>
                    <a:pt x="8579" y="2616"/>
                  </a:lnTo>
                  <a:lnTo>
                    <a:pt x="8307" y="2532"/>
                  </a:lnTo>
                  <a:lnTo>
                    <a:pt x="8202" y="2449"/>
                  </a:lnTo>
                  <a:lnTo>
                    <a:pt x="8286" y="2323"/>
                  </a:lnTo>
                  <a:lnTo>
                    <a:pt x="8453" y="2030"/>
                  </a:lnTo>
                  <a:lnTo>
                    <a:pt x="8453" y="1905"/>
                  </a:lnTo>
                  <a:lnTo>
                    <a:pt x="8369" y="1905"/>
                  </a:lnTo>
                  <a:lnTo>
                    <a:pt x="8265" y="2072"/>
                  </a:lnTo>
                  <a:lnTo>
                    <a:pt x="8160" y="2093"/>
                  </a:lnTo>
                  <a:lnTo>
                    <a:pt x="7909" y="2386"/>
                  </a:lnTo>
                  <a:lnTo>
                    <a:pt x="7846" y="2532"/>
                  </a:lnTo>
                  <a:lnTo>
                    <a:pt x="7784" y="2616"/>
                  </a:lnTo>
                  <a:lnTo>
                    <a:pt x="7658" y="2825"/>
                  </a:lnTo>
                  <a:lnTo>
                    <a:pt x="7449" y="3035"/>
                  </a:lnTo>
                  <a:lnTo>
                    <a:pt x="7365" y="3014"/>
                  </a:lnTo>
                  <a:lnTo>
                    <a:pt x="7114" y="2867"/>
                  </a:lnTo>
                  <a:lnTo>
                    <a:pt x="6926" y="2846"/>
                  </a:lnTo>
                  <a:lnTo>
                    <a:pt x="6737" y="2867"/>
                  </a:lnTo>
                  <a:lnTo>
                    <a:pt x="6486" y="3014"/>
                  </a:lnTo>
                  <a:lnTo>
                    <a:pt x="6361" y="3014"/>
                  </a:lnTo>
                  <a:lnTo>
                    <a:pt x="6131" y="2323"/>
                  </a:lnTo>
                  <a:lnTo>
                    <a:pt x="5712" y="2281"/>
                  </a:lnTo>
                  <a:lnTo>
                    <a:pt x="5691" y="1465"/>
                  </a:lnTo>
                  <a:lnTo>
                    <a:pt x="5503" y="1549"/>
                  </a:lnTo>
                  <a:lnTo>
                    <a:pt x="5356" y="1172"/>
                  </a:lnTo>
                  <a:lnTo>
                    <a:pt x="5064" y="963"/>
                  </a:lnTo>
                  <a:lnTo>
                    <a:pt x="4122" y="963"/>
                  </a:lnTo>
                  <a:lnTo>
                    <a:pt x="3264" y="1047"/>
                  </a:lnTo>
                  <a:lnTo>
                    <a:pt x="2762" y="754"/>
                  </a:lnTo>
                  <a:lnTo>
                    <a:pt x="2427" y="628"/>
                  </a:lnTo>
                  <a:lnTo>
                    <a:pt x="15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54"/>
            <p:cNvSpPr/>
            <p:nvPr/>
          </p:nvSpPr>
          <p:spPr>
            <a:xfrm>
              <a:off x="4085936" y="2839096"/>
              <a:ext cx="98666" cy="59262"/>
            </a:xfrm>
            <a:custGeom>
              <a:avLst/>
              <a:gdLst/>
              <a:ahLst/>
              <a:cxnLst/>
              <a:rect l="l" t="t" r="r" b="b"/>
              <a:pathLst>
                <a:path w="8286" h="5211" extrusionOk="0">
                  <a:moveTo>
                    <a:pt x="3160" y="0"/>
                  </a:moveTo>
                  <a:lnTo>
                    <a:pt x="3264" y="126"/>
                  </a:lnTo>
                  <a:lnTo>
                    <a:pt x="3180" y="189"/>
                  </a:lnTo>
                  <a:lnTo>
                    <a:pt x="3055" y="105"/>
                  </a:lnTo>
                  <a:lnTo>
                    <a:pt x="2929" y="189"/>
                  </a:lnTo>
                  <a:lnTo>
                    <a:pt x="2825" y="314"/>
                  </a:lnTo>
                  <a:lnTo>
                    <a:pt x="2636" y="335"/>
                  </a:lnTo>
                  <a:lnTo>
                    <a:pt x="2532" y="586"/>
                  </a:lnTo>
                  <a:lnTo>
                    <a:pt x="2553" y="795"/>
                  </a:lnTo>
                  <a:lnTo>
                    <a:pt x="2657" y="900"/>
                  </a:lnTo>
                  <a:lnTo>
                    <a:pt x="2616" y="1026"/>
                  </a:lnTo>
                  <a:lnTo>
                    <a:pt x="2385" y="1005"/>
                  </a:lnTo>
                  <a:lnTo>
                    <a:pt x="2092" y="1005"/>
                  </a:lnTo>
                  <a:lnTo>
                    <a:pt x="2009" y="1026"/>
                  </a:lnTo>
                  <a:lnTo>
                    <a:pt x="1779" y="1067"/>
                  </a:lnTo>
                  <a:lnTo>
                    <a:pt x="1402" y="628"/>
                  </a:lnTo>
                  <a:lnTo>
                    <a:pt x="983" y="398"/>
                  </a:lnTo>
                  <a:lnTo>
                    <a:pt x="628" y="335"/>
                  </a:lnTo>
                  <a:lnTo>
                    <a:pt x="335" y="440"/>
                  </a:lnTo>
                  <a:lnTo>
                    <a:pt x="0" y="754"/>
                  </a:lnTo>
                  <a:lnTo>
                    <a:pt x="0" y="816"/>
                  </a:lnTo>
                  <a:lnTo>
                    <a:pt x="84" y="900"/>
                  </a:lnTo>
                  <a:lnTo>
                    <a:pt x="126" y="963"/>
                  </a:lnTo>
                  <a:lnTo>
                    <a:pt x="209" y="1047"/>
                  </a:lnTo>
                  <a:lnTo>
                    <a:pt x="251" y="1151"/>
                  </a:lnTo>
                  <a:lnTo>
                    <a:pt x="356" y="1360"/>
                  </a:lnTo>
                  <a:lnTo>
                    <a:pt x="335" y="1528"/>
                  </a:lnTo>
                  <a:lnTo>
                    <a:pt x="293" y="1653"/>
                  </a:lnTo>
                  <a:lnTo>
                    <a:pt x="314" y="1946"/>
                  </a:lnTo>
                  <a:lnTo>
                    <a:pt x="356" y="2009"/>
                  </a:lnTo>
                  <a:lnTo>
                    <a:pt x="398" y="2093"/>
                  </a:lnTo>
                  <a:lnTo>
                    <a:pt x="607" y="2302"/>
                  </a:lnTo>
                  <a:lnTo>
                    <a:pt x="565" y="2218"/>
                  </a:lnTo>
                  <a:lnTo>
                    <a:pt x="523" y="2155"/>
                  </a:lnTo>
                  <a:lnTo>
                    <a:pt x="544" y="2114"/>
                  </a:lnTo>
                  <a:lnTo>
                    <a:pt x="732" y="2155"/>
                  </a:lnTo>
                  <a:lnTo>
                    <a:pt x="816" y="2093"/>
                  </a:lnTo>
                  <a:lnTo>
                    <a:pt x="858" y="2114"/>
                  </a:lnTo>
                  <a:lnTo>
                    <a:pt x="837" y="2260"/>
                  </a:lnTo>
                  <a:lnTo>
                    <a:pt x="858" y="2365"/>
                  </a:lnTo>
                  <a:lnTo>
                    <a:pt x="942" y="2323"/>
                  </a:lnTo>
                  <a:lnTo>
                    <a:pt x="983" y="2427"/>
                  </a:lnTo>
                  <a:lnTo>
                    <a:pt x="963" y="2490"/>
                  </a:lnTo>
                  <a:lnTo>
                    <a:pt x="858" y="2469"/>
                  </a:lnTo>
                  <a:lnTo>
                    <a:pt x="816" y="2469"/>
                  </a:lnTo>
                  <a:lnTo>
                    <a:pt x="753" y="2427"/>
                  </a:lnTo>
                  <a:lnTo>
                    <a:pt x="649" y="2511"/>
                  </a:lnTo>
                  <a:lnTo>
                    <a:pt x="649" y="2616"/>
                  </a:lnTo>
                  <a:lnTo>
                    <a:pt x="732" y="2699"/>
                  </a:lnTo>
                  <a:lnTo>
                    <a:pt x="711" y="2574"/>
                  </a:lnTo>
                  <a:lnTo>
                    <a:pt x="774" y="2574"/>
                  </a:lnTo>
                  <a:lnTo>
                    <a:pt x="837" y="2595"/>
                  </a:lnTo>
                  <a:lnTo>
                    <a:pt x="921" y="2616"/>
                  </a:lnTo>
                  <a:lnTo>
                    <a:pt x="963" y="2720"/>
                  </a:lnTo>
                  <a:lnTo>
                    <a:pt x="1130" y="2804"/>
                  </a:lnTo>
                  <a:lnTo>
                    <a:pt x="1172" y="2909"/>
                  </a:lnTo>
                  <a:lnTo>
                    <a:pt x="1151" y="3097"/>
                  </a:lnTo>
                  <a:lnTo>
                    <a:pt x="1172" y="3160"/>
                  </a:lnTo>
                  <a:lnTo>
                    <a:pt x="1172" y="3453"/>
                  </a:lnTo>
                  <a:lnTo>
                    <a:pt x="1235" y="3662"/>
                  </a:lnTo>
                  <a:lnTo>
                    <a:pt x="1339" y="3955"/>
                  </a:lnTo>
                  <a:lnTo>
                    <a:pt x="1444" y="3871"/>
                  </a:lnTo>
                  <a:lnTo>
                    <a:pt x="1716" y="3871"/>
                  </a:lnTo>
                  <a:lnTo>
                    <a:pt x="1779" y="3725"/>
                  </a:lnTo>
                  <a:lnTo>
                    <a:pt x="1862" y="3620"/>
                  </a:lnTo>
                  <a:lnTo>
                    <a:pt x="1967" y="3620"/>
                  </a:lnTo>
                  <a:lnTo>
                    <a:pt x="2197" y="3411"/>
                  </a:lnTo>
                  <a:lnTo>
                    <a:pt x="2427" y="3348"/>
                  </a:lnTo>
                  <a:lnTo>
                    <a:pt x="2636" y="3411"/>
                  </a:lnTo>
                  <a:lnTo>
                    <a:pt x="2699" y="3264"/>
                  </a:lnTo>
                  <a:lnTo>
                    <a:pt x="2804" y="3243"/>
                  </a:lnTo>
                  <a:lnTo>
                    <a:pt x="2929" y="3306"/>
                  </a:lnTo>
                  <a:lnTo>
                    <a:pt x="3055" y="3264"/>
                  </a:lnTo>
                  <a:lnTo>
                    <a:pt x="3264" y="3453"/>
                  </a:lnTo>
                  <a:lnTo>
                    <a:pt x="3432" y="3515"/>
                  </a:lnTo>
                  <a:lnTo>
                    <a:pt x="3766" y="3725"/>
                  </a:lnTo>
                  <a:lnTo>
                    <a:pt x="3871" y="3725"/>
                  </a:lnTo>
                  <a:lnTo>
                    <a:pt x="3955" y="3641"/>
                  </a:lnTo>
                  <a:lnTo>
                    <a:pt x="4185" y="3746"/>
                  </a:lnTo>
                  <a:lnTo>
                    <a:pt x="4310" y="3767"/>
                  </a:lnTo>
                  <a:lnTo>
                    <a:pt x="4331" y="3934"/>
                  </a:lnTo>
                  <a:lnTo>
                    <a:pt x="4394" y="3976"/>
                  </a:lnTo>
                  <a:lnTo>
                    <a:pt x="4520" y="3955"/>
                  </a:lnTo>
                  <a:lnTo>
                    <a:pt x="4729" y="3997"/>
                  </a:lnTo>
                  <a:lnTo>
                    <a:pt x="4959" y="4311"/>
                  </a:lnTo>
                  <a:lnTo>
                    <a:pt x="5231" y="4352"/>
                  </a:lnTo>
                  <a:lnTo>
                    <a:pt x="5357" y="4394"/>
                  </a:lnTo>
                  <a:lnTo>
                    <a:pt x="5461" y="4562"/>
                  </a:lnTo>
                  <a:lnTo>
                    <a:pt x="5419" y="4666"/>
                  </a:lnTo>
                  <a:lnTo>
                    <a:pt x="5461" y="4792"/>
                  </a:lnTo>
                  <a:lnTo>
                    <a:pt x="5461" y="4876"/>
                  </a:lnTo>
                  <a:lnTo>
                    <a:pt x="5524" y="4980"/>
                  </a:lnTo>
                  <a:lnTo>
                    <a:pt x="5566" y="4938"/>
                  </a:lnTo>
                  <a:lnTo>
                    <a:pt x="5691" y="4980"/>
                  </a:lnTo>
                  <a:lnTo>
                    <a:pt x="5775" y="5043"/>
                  </a:lnTo>
                  <a:lnTo>
                    <a:pt x="5880" y="5043"/>
                  </a:lnTo>
                  <a:lnTo>
                    <a:pt x="5963" y="4980"/>
                  </a:lnTo>
                  <a:lnTo>
                    <a:pt x="6047" y="4980"/>
                  </a:lnTo>
                  <a:lnTo>
                    <a:pt x="6173" y="5085"/>
                  </a:lnTo>
                  <a:lnTo>
                    <a:pt x="6214" y="5148"/>
                  </a:lnTo>
                  <a:lnTo>
                    <a:pt x="6277" y="5210"/>
                  </a:lnTo>
                  <a:lnTo>
                    <a:pt x="6319" y="5148"/>
                  </a:lnTo>
                  <a:lnTo>
                    <a:pt x="6486" y="5127"/>
                  </a:lnTo>
                  <a:lnTo>
                    <a:pt x="6570" y="5022"/>
                  </a:lnTo>
                  <a:lnTo>
                    <a:pt x="6591" y="4938"/>
                  </a:lnTo>
                  <a:lnTo>
                    <a:pt x="6675" y="4896"/>
                  </a:lnTo>
                  <a:lnTo>
                    <a:pt x="6633" y="4813"/>
                  </a:lnTo>
                  <a:lnTo>
                    <a:pt x="6821" y="4708"/>
                  </a:lnTo>
                  <a:lnTo>
                    <a:pt x="7030" y="4666"/>
                  </a:lnTo>
                  <a:lnTo>
                    <a:pt x="7051" y="4604"/>
                  </a:lnTo>
                  <a:lnTo>
                    <a:pt x="7135" y="4520"/>
                  </a:lnTo>
                  <a:lnTo>
                    <a:pt x="7240" y="4499"/>
                  </a:lnTo>
                  <a:lnTo>
                    <a:pt x="7261" y="4373"/>
                  </a:lnTo>
                  <a:lnTo>
                    <a:pt x="7261" y="4206"/>
                  </a:lnTo>
                  <a:lnTo>
                    <a:pt x="7407" y="4080"/>
                  </a:lnTo>
                  <a:lnTo>
                    <a:pt x="7407" y="3955"/>
                  </a:lnTo>
                  <a:lnTo>
                    <a:pt x="7344" y="3892"/>
                  </a:lnTo>
                  <a:lnTo>
                    <a:pt x="7365" y="3850"/>
                  </a:lnTo>
                  <a:lnTo>
                    <a:pt x="7428" y="3829"/>
                  </a:lnTo>
                  <a:lnTo>
                    <a:pt x="7470" y="3767"/>
                  </a:lnTo>
                  <a:lnTo>
                    <a:pt x="7637" y="3725"/>
                  </a:lnTo>
                  <a:lnTo>
                    <a:pt x="7679" y="3725"/>
                  </a:lnTo>
                  <a:lnTo>
                    <a:pt x="7846" y="3620"/>
                  </a:lnTo>
                  <a:lnTo>
                    <a:pt x="7993" y="3557"/>
                  </a:lnTo>
                  <a:lnTo>
                    <a:pt x="8098" y="3641"/>
                  </a:lnTo>
                  <a:lnTo>
                    <a:pt x="8244" y="3620"/>
                  </a:lnTo>
                  <a:lnTo>
                    <a:pt x="8265" y="3641"/>
                  </a:lnTo>
                  <a:lnTo>
                    <a:pt x="8286" y="3641"/>
                  </a:lnTo>
                  <a:lnTo>
                    <a:pt x="8265" y="3369"/>
                  </a:lnTo>
                  <a:lnTo>
                    <a:pt x="8265" y="3223"/>
                  </a:lnTo>
                  <a:lnTo>
                    <a:pt x="8056" y="3097"/>
                  </a:lnTo>
                  <a:lnTo>
                    <a:pt x="7972" y="3097"/>
                  </a:lnTo>
                  <a:lnTo>
                    <a:pt x="7888" y="3013"/>
                  </a:lnTo>
                  <a:lnTo>
                    <a:pt x="7574" y="2992"/>
                  </a:lnTo>
                  <a:lnTo>
                    <a:pt x="7198" y="2699"/>
                  </a:lnTo>
                  <a:lnTo>
                    <a:pt x="6779" y="2511"/>
                  </a:lnTo>
                  <a:lnTo>
                    <a:pt x="6382" y="2218"/>
                  </a:lnTo>
                  <a:lnTo>
                    <a:pt x="6005" y="1988"/>
                  </a:lnTo>
                  <a:lnTo>
                    <a:pt x="5796" y="1904"/>
                  </a:lnTo>
                  <a:lnTo>
                    <a:pt x="5670" y="1653"/>
                  </a:lnTo>
                  <a:lnTo>
                    <a:pt x="5629" y="1528"/>
                  </a:lnTo>
                  <a:lnTo>
                    <a:pt x="5524" y="1423"/>
                  </a:lnTo>
                  <a:lnTo>
                    <a:pt x="5419" y="1067"/>
                  </a:lnTo>
                  <a:lnTo>
                    <a:pt x="5168" y="921"/>
                  </a:lnTo>
                  <a:lnTo>
                    <a:pt x="5043" y="900"/>
                  </a:lnTo>
                  <a:lnTo>
                    <a:pt x="4959" y="942"/>
                  </a:lnTo>
                  <a:lnTo>
                    <a:pt x="4624" y="795"/>
                  </a:lnTo>
                  <a:lnTo>
                    <a:pt x="4185" y="544"/>
                  </a:lnTo>
                  <a:lnTo>
                    <a:pt x="4164" y="419"/>
                  </a:lnTo>
                  <a:lnTo>
                    <a:pt x="3808" y="210"/>
                  </a:lnTo>
                  <a:lnTo>
                    <a:pt x="3432" y="21"/>
                  </a:lnTo>
                  <a:lnTo>
                    <a:pt x="31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92" name="Google Shape;6892;p54"/>
            <p:cNvGrpSpPr/>
            <p:nvPr/>
          </p:nvGrpSpPr>
          <p:grpSpPr>
            <a:xfrm>
              <a:off x="4295710" y="3079670"/>
              <a:ext cx="14968" cy="27135"/>
              <a:chOff x="4842300" y="3099950"/>
              <a:chExt cx="31425" cy="59650"/>
            </a:xfrm>
          </p:grpSpPr>
          <p:sp>
            <p:nvSpPr>
              <p:cNvPr id="6893" name="Google Shape;6893;p54"/>
              <p:cNvSpPr/>
              <p:nvPr/>
            </p:nvSpPr>
            <p:spPr>
              <a:xfrm>
                <a:off x="4842300" y="3122950"/>
                <a:ext cx="2125" cy="6825"/>
              </a:xfrm>
              <a:custGeom>
                <a:avLst/>
                <a:gdLst/>
                <a:ahLst/>
                <a:cxnLst/>
                <a:rect l="l" t="t" r="r" b="b"/>
                <a:pathLst>
                  <a:path w="85" h="273" extrusionOk="0">
                    <a:moveTo>
                      <a:pt x="84" y="1"/>
                    </a:moveTo>
                    <a:lnTo>
                      <a:pt x="1" y="22"/>
                    </a:lnTo>
                    <a:lnTo>
                      <a:pt x="43" y="126"/>
                    </a:lnTo>
                    <a:lnTo>
                      <a:pt x="1" y="273"/>
                    </a:lnTo>
                    <a:lnTo>
                      <a:pt x="64" y="126"/>
                    </a:lnTo>
                    <a:lnTo>
                      <a:pt x="43" y="22"/>
                    </a:lnTo>
                    <a:lnTo>
                      <a:pt x="84" y="22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4" name="Google Shape;6894;p54"/>
              <p:cNvSpPr/>
              <p:nvPr/>
            </p:nvSpPr>
            <p:spPr>
              <a:xfrm>
                <a:off x="4842300" y="3106225"/>
                <a:ext cx="31425" cy="53375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2135" extrusionOk="0">
                    <a:moveTo>
                      <a:pt x="273" y="0"/>
                    </a:moveTo>
                    <a:lnTo>
                      <a:pt x="273" y="21"/>
                    </a:lnTo>
                    <a:lnTo>
                      <a:pt x="294" y="42"/>
                    </a:lnTo>
                    <a:lnTo>
                      <a:pt x="273" y="63"/>
                    </a:lnTo>
                    <a:lnTo>
                      <a:pt x="252" y="105"/>
                    </a:lnTo>
                    <a:lnTo>
                      <a:pt x="252" y="126"/>
                    </a:lnTo>
                    <a:lnTo>
                      <a:pt x="252" y="209"/>
                    </a:lnTo>
                    <a:lnTo>
                      <a:pt x="189" y="314"/>
                    </a:lnTo>
                    <a:lnTo>
                      <a:pt x="147" y="272"/>
                    </a:lnTo>
                    <a:lnTo>
                      <a:pt x="84" y="230"/>
                    </a:lnTo>
                    <a:lnTo>
                      <a:pt x="1" y="230"/>
                    </a:lnTo>
                    <a:lnTo>
                      <a:pt x="1" y="251"/>
                    </a:lnTo>
                    <a:lnTo>
                      <a:pt x="84" y="272"/>
                    </a:lnTo>
                    <a:lnTo>
                      <a:pt x="105" y="335"/>
                    </a:lnTo>
                    <a:lnTo>
                      <a:pt x="84" y="356"/>
                    </a:lnTo>
                    <a:lnTo>
                      <a:pt x="147" y="461"/>
                    </a:lnTo>
                    <a:lnTo>
                      <a:pt x="147" y="628"/>
                    </a:lnTo>
                    <a:lnTo>
                      <a:pt x="84" y="691"/>
                    </a:lnTo>
                    <a:lnTo>
                      <a:pt x="64" y="942"/>
                    </a:lnTo>
                    <a:lnTo>
                      <a:pt x="84" y="1005"/>
                    </a:lnTo>
                    <a:lnTo>
                      <a:pt x="43" y="1046"/>
                    </a:lnTo>
                    <a:lnTo>
                      <a:pt x="84" y="1277"/>
                    </a:lnTo>
                    <a:lnTo>
                      <a:pt x="84" y="1360"/>
                    </a:lnTo>
                    <a:lnTo>
                      <a:pt x="168" y="1611"/>
                    </a:lnTo>
                    <a:lnTo>
                      <a:pt x="252" y="1925"/>
                    </a:lnTo>
                    <a:lnTo>
                      <a:pt x="315" y="2051"/>
                    </a:lnTo>
                    <a:lnTo>
                      <a:pt x="461" y="2134"/>
                    </a:lnTo>
                    <a:lnTo>
                      <a:pt x="587" y="2113"/>
                    </a:lnTo>
                    <a:lnTo>
                      <a:pt x="775" y="2093"/>
                    </a:lnTo>
                    <a:lnTo>
                      <a:pt x="942" y="2030"/>
                    </a:lnTo>
                    <a:lnTo>
                      <a:pt x="1131" y="1821"/>
                    </a:lnTo>
                    <a:lnTo>
                      <a:pt x="1214" y="1674"/>
                    </a:lnTo>
                    <a:lnTo>
                      <a:pt x="1256" y="1569"/>
                    </a:lnTo>
                    <a:lnTo>
                      <a:pt x="1235" y="1486"/>
                    </a:lnTo>
                    <a:lnTo>
                      <a:pt x="1256" y="1423"/>
                    </a:lnTo>
                    <a:lnTo>
                      <a:pt x="1256" y="1277"/>
                    </a:lnTo>
                    <a:lnTo>
                      <a:pt x="1235" y="1214"/>
                    </a:lnTo>
                    <a:lnTo>
                      <a:pt x="1256" y="1109"/>
                    </a:lnTo>
                    <a:lnTo>
                      <a:pt x="1152" y="1046"/>
                    </a:lnTo>
                    <a:lnTo>
                      <a:pt x="1089" y="795"/>
                    </a:lnTo>
                    <a:lnTo>
                      <a:pt x="1005" y="628"/>
                    </a:lnTo>
                    <a:lnTo>
                      <a:pt x="900" y="628"/>
                    </a:lnTo>
                    <a:lnTo>
                      <a:pt x="900" y="586"/>
                    </a:lnTo>
                    <a:lnTo>
                      <a:pt x="796" y="586"/>
                    </a:lnTo>
                    <a:lnTo>
                      <a:pt x="921" y="544"/>
                    </a:lnTo>
                    <a:lnTo>
                      <a:pt x="900" y="481"/>
                    </a:lnTo>
                    <a:lnTo>
                      <a:pt x="838" y="461"/>
                    </a:lnTo>
                    <a:lnTo>
                      <a:pt x="775" y="335"/>
                    </a:lnTo>
                    <a:lnTo>
                      <a:pt x="712" y="335"/>
                    </a:lnTo>
                    <a:lnTo>
                      <a:pt x="691" y="230"/>
                    </a:lnTo>
                    <a:lnTo>
                      <a:pt x="670" y="168"/>
                    </a:lnTo>
                    <a:lnTo>
                      <a:pt x="670" y="126"/>
                    </a:lnTo>
                    <a:lnTo>
                      <a:pt x="482" y="42"/>
                    </a:lnTo>
                    <a:lnTo>
                      <a:pt x="461" y="105"/>
                    </a:lnTo>
                    <a:lnTo>
                      <a:pt x="377" y="63"/>
                    </a:lnTo>
                    <a:lnTo>
                      <a:pt x="398" y="21"/>
                    </a:lnTo>
                    <a:lnTo>
                      <a:pt x="27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5" name="Google Shape;6895;p54"/>
              <p:cNvSpPr/>
              <p:nvPr/>
            </p:nvSpPr>
            <p:spPr>
              <a:xfrm>
                <a:off x="4844400" y="3099950"/>
                <a:ext cx="5250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210" h="189" extrusionOk="0">
                    <a:moveTo>
                      <a:pt x="189" y="0"/>
                    </a:moveTo>
                    <a:lnTo>
                      <a:pt x="0" y="42"/>
                    </a:lnTo>
                    <a:lnTo>
                      <a:pt x="0" y="105"/>
                    </a:lnTo>
                    <a:lnTo>
                      <a:pt x="126" y="188"/>
                    </a:lnTo>
                    <a:lnTo>
                      <a:pt x="126" y="147"/>
                    </a:lnTo>
                    <a:lnTo>
                      <a:pt x="168" y="147"/>
                    </a:lnTo>
                    <a:lnTo>
                      <a:pt x="210" y="42"/>
                    </a:lnTo>
                    <a:lnTo>
                      <a:pt x="18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6" name="Google Shape;6896;p54"/>
              <p:cNvSpPr/>
              <p:nvPr/>
            </p:nvSpPr>
            <p:spPr>
              <a:xfrm>
                <a:off x="4849625" y="3101500"/>
                <a:ext cx="787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252" extrusionOk="0">
                    <a:moveTo>
                      <a:pt x="43" y="1"/>
                    </a:moveTo>
                    <a:lnTo>
                      <a:pt x="43" y="43"/>
                    </a:lnTo>
                    <a:lnTo>
                      <a:pt x="84" y="85"/>
                    </a:lnTo>
                    <a:lnTo>
                      <a:pt x="1" y="85"/>
                    </a:lnTo>
                    <a:lnTo>
                      <a:pt x="1" y="105"/>
                    </a:lnTo>
                    <a:lnTo>
                      <a:pt x="126" y="147"/>
                    </a:lnTo>
                    <a:lnTo>
                      <a:pt x="189" y="210"/>
                    </a:lnTo>
                    <a:lnTo>
                      <a:pt x="273" y="210"/>
                    </a:lnTo>
                    <a:lnTo>
                      <a:pt x="315" y="252"/>
                    </a:lnTo>
                    <a:lnTo>
                      <a:pt x="294" y="210"/>
                    </a:lnTo>
                    <a:lnTo>
                      <a:pt x="168" y="105"/>
                    </a:lnTo>
                    <a:lnTo>
                      <a:pt x="168" y="22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897" name="Google Shape;6897;p54"/>
            <p:cNvSpPr/>
            <p:nvPr/>
          </p:nvSpPr>
          <p:spPr>
            <a:xfrm>
              <a:off x="4210500" y="2911903"/>
              <a:ext cx="193104" cy="180152"/>
            </a:xfrm>
            <a:custGeom>
              <a:avLst/>
              <a:gdLst/>
              <a:ahLst/>
              <a:cxnLst/>
              <a:rect l="l" t="t" r="r" b="b"/>
              <a:pathLst>
                <a:path w="16217" h="15841" extrusionOk="0">
                  <a:moveTo>
                    <a:pt x="6906" y="15150"/>
                  </a:moveTo>
                  <a:lnTo>
                    <a:pt x="6927" y="15212"/>
                  </a:lnTo>
                  <a:lnTo>
                    <a:pt x="6927" y="15171"/>
                  </a:lnTo>
                  <a:lnTo>
                    <a:pt x="6906" y="15150"/>
                  </a:lnTo>
                  <a:close/>
                  <a:moveTo>
                    <a:pt x="3997" y="1"/>
                  </a:moveTo>
                  <a:lnTo>
                    <a:pt x="3914" y="147"/>
                  </a:lnTo>
                  <a:lnTo>
                    <a:pt x="3788" y="147"/>
                  </a:lnTo>
                  <a:lnTo>
                    <a:pt x="3600" y="294"/>
                  </a:lnTo>
                  <a:lnTo>
                    <a:pt x="3453" y="587"/>
                  </a:lnTo>
                  <a:lnTo>
                    <a:pt x="3391" y="629"/>
                  </a:lnTo>
                  <a:lnTo>
                    <a:pt x="3286" y="733"/>
                  </a:lnTo>
                  <a:lnTo>
                    <a:pt x="3223" y="733"/>
                  </a:lnTo>
                  <a:lnTo>
                    <a:pt x="3119" y="817"/>
                  </a:lnTo>
                  <a:lnTo>
                    <a:pt x="3014" y="838"/>
                  </a:lnTo>
                  <a:lnTo>
                    <a:pt x="2826" y="1026"/>
                  </a:lnTo>
                  <a:lnTo>
                    <a:pt x="2846" y="1089"/>
                  </a:lnTo>
                  <a:lnTo>
                    <a:pt x="2930" y="1298"/>
                  </a:lnTo>
                  <a:lnTo>
                    <a:pt x="2867" y="1570"/>
                  </a:lnTo>
                  <a:lnTo>
                    <a:pt x="2867" y="1717"/>
                  </a:lnTo>
                  <a:lnTo>
                    <a:pt x="2763" y="1779"/>
                  </a:lnTo>
                  <a:lnTo>
                    <a:pt x="2616" y="1968"/>
                  </a:lnTo>
                  <a:lnTo>
                    <a:pt x="2700" y="2031"/>
                  </a:lnTo>
                  <a:lnTo>
                    <a:pt x="2700" y="2135"/>
                  </a:lnTo>
                  <a:lnTo>
                    <a:pt x="2637" y="2261"/>
                  </a:lnTo>
                  <a:lnTo>
                    <a:pt x="2428" y="2365"/>
                  </a:lnTo>
                  <a:lnTo>
                    <a:pt x="2323" y="2554"/>
                  </a:lnTo>
                  <a:lnTo>
                    <a:pt x="2302" y="2721"/>
                  </a:lnTo>
                  <a:lnTo>
                    <a:pt x="2219" y="2867"/>
                  </a:lnTo>
                  <a:lnTo>
                    <a:pt x="1968" y="3035"/>
                  </a:lnTo>
                  <a:lnTo>
                    <a:pt x="1863" y="3391"/>
                  </a:lnTo>
                  <a:lnTo>
                    <a:pt x="1675" y="3600"/>
                  </a:lnTo>
                  <a:lnTo>
                    <a:pt x="1361" y="3600"/>
                  </a:lnTo>
                  <a:lnTo>
                    <a:pt x="1152" y="3725"/>
                  </a:lnTo>
                  <a:lnTo>
                    <a:pt x="1068" y="3704"/>
                  </a:lnTo>
                  <a:lnTo>
                    <a:pt x="1047" y="3600"/>
                  </a:lnTo>
                  <a:lnTo>
                    <a:pt x="922" y="3537"/>
                  </a:lnTo>
                  <a:lnTo>
                    <a:pt x="838" y="3600"/>
                  </a:lnTo>
                  <a:lnTo>
                    <a:pt x="733" y="3642"/>
                  </a:lnTo>
                  <a:lnTo>
                    <a:pt x="691" y="3746"/>
                  </a:lnTo>
                  <a:lnTo>
                    <a:pt x="545" y="3956"/>
                  </a:lnTo>
                  <a:lnTo>
                    <a:pt x="461" y="3976"/>
                  </a:lnTo>
                  <a:lnTo>
                    <a:pt x="357" y="4228"/>
                  </a:lnTo>
                  <a:lnTo>
                    <a:pt x="357" y="4374"/>
                  </a:lnTo>
                  <a:lnTo>
                    <a:pt x="461" y="4353"/>
                  </a:lnTo>
                  <a:lnTo>
                    <a:pt x="608" y="4395"/>
                  </a:lnTo>
                  <a:lnTo>
                    <a:pt x="670" y="4374"/>
                  </a:lnTo>
                  <a:lnTo>
                    <a:pt x="775" y="4374"/>
                  </a:lnTo>
                  <a:lnTo>
                    <a:pt x="859" y="4562"/>
                  </a:lnTo>
                  <a:lnTo>
                    <a:pt x="838" y="4688"/>
                  </a:lnTo>
                  <a:lnTo>
                    <a:pt x="859" y="4897"/>
                  </a:lnTo>
                  <a:lnTo>
                    <a:pt x="1068" y="5023"/>
                  </a:lnTo>
                  <a:lnTo>
                    <a:pt x="1173" y="5023"/>
                  </a:lnTo>
                  <a:lnTo>
                    <a:pt x="1256" y="5085"/>
                  </a:lnTo>
                  <a:lnTo>
                    <a:pt x="1214" y="5169"/>
                  </a:lnTo>
                  <a:lnTo>
                    <a:pt x="1340" y="5316"/>
                  </a:lnTo>
                  <a:lnTo>
                    <a:pt x="1466" y="5692"/>
                  </a:lnTo>
                  <a:lnTo>
                    <a:pt x="1445" y="5755"/>
                  </a:lnTo>
                  <a:lnTo>
                    <a:pt x="1486" y="5818"/>
                  </a:lnTo>
                  <a:lnTo>
                    <a:pt x="1382" y="5860"/>
                  </a:lnTo>
                  <a:lnTo>
                    <a:pt x="1256" y="5943"/>
                  </a:lnTo>
                  <a:lnTo>
                    <a:pt x="1194" y="5860"/>
                  </a:lnTo>
                  <a:lnTo>
                    <a:pt x="1256" y="5797"/>
                  </a:lnTo>
                  <a:lnTo>
                    <a:pt x="1256" y="5797"/>
                  </a:lnTo>
                  <a:lnTo>
                    <a:pt x="1131" y="5818"/>
                  </a:lnTo>
                  <a:lnTo>
                    <a:pt x="1068" y="5860"/>
                  </a:lnTo>
                  <a:lnTo>
                    <a:pt x="838" y="5964"/>
                  </a:lnTo>
                  <a:lnTo>
                    <a:pt x="440" y="5943"/>
                  </a:lnTo>
                  <a:lnTo>
                    <a:pt x="336" y="6006"/>
                  </a:lnTo>
                  <a:lnTo>
                    <a:pt x="252" y="5964"/>
                  </a:lnTo>
                  <a:lnTo>
                    <a:pt x="210" y="6111"/>
                  </a:lnTo>
                  <a:lnTo>
                    <a:pt x="126" y="6132"/>
                  </a:lnTo>
                  <a:lnTo>
                    <a:pt x="22" y="6215"/>
                  </a:lnTo>
                  <a:lnTo>
                    <a:pt x="1" y="6362"/>
                  </a:lnTo>
                  <a:lnTo>
                    <a:pt x="168" y="6257"/>
                  </a:lnTo>
                  <a:lnTo>
                    <a:pt x="336" y="6236"/>
                  </a:lnTo>
                  <a:lnTo>
                    <a:pt x="210" y="6320"/>
                  </a:lnTo>
                  <a:lnTo>
                    <a:pt x="106" y="6445"/>
                  </a:lnTo>
                  <a:lnTo>
                    <a:pt x="85" y="6571"/>
                  </a:lnTo>
                  <a:lnTo>
                    <a:pt x="147" y="6592"/>
                  </a:lnTo>
                  <a:lnTo>
                    <a:pt x="336" y="6780"/>
                  </a:lnTo>
                  <a:lnTo>
                    <a:pt x="691" y="6906"/>
                  </a:lnTo>
                  <a:lnTo>
                    <a:pt x="817" y="6885"/>
                  </a:lnTo>
                  <a:lnTo>
                    <a:pt x="963" y="6885"/>
                  </a:lnTo>
                  <a:lnTo>
                    <a:pt x="1194" y="6780"/>
                  </a:lnTo>
                  <a:lnTo>
                    <a:pt x="1194" y="6738"/>
                  </a:lnTo>
                  <a:lnTo>
                    <a:pt x="1194" y="6697"/>
                  </a:lnTo>
                  <a:lnTo>
                    <a:pt x="1214" y="6697"/>
                  </a:lnTo>
                  <a:lnTo>
                    <a:pt x="1340" y="6738"/>
                  </a:lnTo>
                  <a:lnTo>
                    <a:pt x="1298" y="6843"/>
                  </a:lnTo>
                  <a:lnTo>
                    <a:pt x="1256" y="6843"/>
                  </a:lnTo>
                  <a:lnTo>
                    <a:pt x="1152" y="6989"/>
                  </a:lnTo>
                  <a:lnTo>
                    <a:pt x="1068" y="6989"/>
                  </a:lnTo>
                  <a:lnTo>
                    <a:pt x="838" y="7178"/>
                  </a:lnTo>
                  <a:lnTo>
                    <a:pt x="838" y="7220"/>
                  </a:lnTo>
                  <a:lnTo>
                    <a:pt x="754" y="7199"/>
                  </a:lnTo>
                  <a:lnTo>
                    <a:pt x="733" y="7199"/>
                  </a:lnTo>
                  <a:lnTo>
                    <a:pt x="650" y="7261"/>
                  </a:lnTo>
                  <a:lnTo>
                    <a:pt x="566" y="7220"/>
                  </a:lnTo>
                  <a:lnTo>
                    <a:pt x="566" y="7115"/>
                  </a:lnTo>
                  <a:lnTo>
                    <a:pt x="503" y="7115"/>
                  </a:lnTo>
                  <a:lnTo>
                    <a:pt x="461" y="7094"/>
                  </a:lnTo>
                  <a:lnTo>
                    <a:pt x="419" y="7094"/>
                  </a:lnTo>
                  <a:lnTo>
                    <a:pt x="398" y="7178"/>
                  </a:lnTo>
                  <a:lnTo>
                    <a:pt x="419" y="7261"/>
                  </a:lnTo>
                  <a:lnTo>
                    <a:pt x="650" y="7492"/>
                  </a:lnTo>
                  <a:lnTo>
                    <a:pt x="733" y="7533"/>
                  </a:lnTo>
                  <a:lnTo>
                    <a:pt x="775" y="7533"/>
                  </a:lnTo>
                  <a:lnTo>
                    <a:pt x="817" y="7575"/>
                  </a:lnTo>
                  <a:lnTo>
                    <a:pt x="984" y="7826"/>
                  </a:lnTo>
                  <a:lnTo>
                    <a:pt x="1403" y="8161"/>
                  </a:lnTo>
                  <a:lnTo>
                    <a:pt x="1612" y="8224"/>
                  </a:lnTo>
                  <a:lnTo>
                    <a:pt x="1779" y="8161"/>
                  </a:lnTo>
                  <a:lnTo>
                    <a:pt x="2072" y="7994"/>
                  </a:lnTo>
                  <a:lnTo>
                    <a:pt x="2261" y="7889"/>
                  </a:lnTo>
                  <a:lnTo>
                    <a:pt x="2261" y="7826"/>
                  </a:lnTo>
                  <a:lnTo>
                    <a:pt x="2344" y="7722"/>
                  </a:lnTo>
                  <a:lnTo>
                    <a:pt x="2386" y="7513"/>
                  </a:lnTo>
                  <a:lnTo>
                    <a:pt x="2302" y="7408"/>
                  </a:lnTo>
                  <a:lnTo>
                    <a:pt x="2386" y="7199"/>
                  </a:lnTo>
                  <a:lnTo>
                    <a:pt x="2386" y="7094"/>
                  </a:lnTo>
                  <a:lnTo>
                    <a:pt x="2407" y="7010"/>
                  </a:lnTo>
                  <a:lnTo>
                    <a:pt x="2428" y="7094"/>
                  </a:lnTo>
                  <a:lnTo>
                    <a:pt x="2595" y="7094"/>
                  </a:lnTo>
                  <a:lnTo>
                    <a:pt x="2637" y="7115"/>
                  </a:lnTo>
                  <a:lnTo>
                    <a:pt x="2742" y="7073"/>
                  </a:lnTo>
                  <a:lnTo>
                    <a:pt x="2721" y="7115"/>
                  </a:lnTo>
                  <a:lnTo>
                    <a:pt x="2616" y="7220"/>
                  </a:lnTo>
                  <a:lnTo>
                    <a:pt x="2533" y="7199"/>
                  </a:lnTo>
                  <a:lnTo>
                    <a:pt x="2512" y="7220"/>
                  </a:lnTo>
                  <a:lnTo>
                    <a:pt x="2491" y="7366"/>
                  </a:lnTo>
                  <a:lnTo>
                    <a:pt x="2533" y="7429"/>
                  </a:lnTo>
                  <a:lnTo>
                    <a:pt x="2533" y="7533"/>
                  </a:lnTo>
                  <a:lnTo>
                    <a:pt x="2595" y="7575"/>
                  </a:lnTo>
                  <a:lnTo>
                    <a:pt x="2742" y="7533"/>
                  </a:lnTo>
                  <a:lnTo>
                    <a:pt x="2826" y="7575"/>
                  </a:lnTo>
                  <a:lnTo>
                    <a:pt x="2742" y="7575"/>
                  </a:lnTo>
                  <a:lnTo>
                    <a:pt x="2700" y="7617"/>
                  </a:lnTo>
                  <a:lnTo>
                    <a:pt x="2554" y="7701"/>
                  </a:lnTo>
                  <a:lnTo>
                    <a:pt x="2616" y="7952"/>
                  </a:lnTo>
                  <a:lnTo>
                    <a:pt x="2700" y="8015"/>
                  </a:lnTo>
                  <a:lnTo>
                    <a:pt x="2742" y="8203"/>
                  </a:lnTo>
                  <a:lnTo>
                    <a:pt x="2742" y="8349"/>
                  </a:lnTo>
                  <a:lnTo>
                    <a:pt x="2700" y="8475"/>
                  </a:lnTo>
                  <a:lnTo>
                    <a:pt x="2700" y="8580"/>
                  </a:lnTo>
                  <a:lnTo>
                    <a:pt x="2784" y="8642"/>
                  </a:lnTo>
                  <a:lnTo>
                    <a:pt x="2700" y="8684"/>
                  </a:lnTo>
                  <a:lnTo>
                    <a:pt x="2721" y="8873"/>
                  </a:lnTo>
                  <a:lnTo>
                    <a:pt x="2867" y="9186"/>
                  </a:lnTo>
                  <a:lnTo>
                    <a:pt x="2909" y="9291"/>
                  </a:lnTo>
                  <a:lnTo>
                    <a:pt x="2951" y="9375"/>
                  </a:lnTo>
                  <a:lnTo>
                    <a:pt x="2867" y="9396"/>
                  </a:lnTo>
                  <a:lnTo>
                    <a:pt x="2867" y="9521"/>
                  </a:lnTo>
                  <a:lnTo>
                    <a:pt x="3035" y="9730"/>
                  </a:lnTo>
                  <a:lnTo>
                    <a:pt x="2909" y="9730"/>
                  </a:lnTo>
                  <a:lnTo>
                    <a:pt x="3035" y="9919"/>
                  </a:lnTo>
                  <a:lnTo>
                    <a:pt x="3035" y="10086"/>
                  </a:lnTo>
                  <a:lnTo>
                    <a:pt x="3265" y="10546"/>
                  </a:lnTo>
                  <a:lnTo>
                    <a:pt x="3265" y="10860"/>
                  </a:lnTo>
                  <a:lnTo>
                    <a:pt x="3370" y="11132"/>
                  </a:lnTo>
                  <a:lnTo>
                    <a:pt x="3453" y="11174"/>
                  </a:lnTo>
                  <a:lnTo>
                    <a:pt x="3495" y="11342"/>
                  </a:lnTo>
                  <a:lnTo>
                    <a:pt x="3579" y="11383"/>
                  </a:lnTo>
                  <a:lnTo>
                    <a:pt x="3579" y="11467"/>
                  </a:lnTo>
                  <a:lnTo>
                    <a:pt x="3704" y="11697"/>
                  </a:lnTo>
                  <a:lnTo>
                    <a:pt x="3767" y="11718"/>
                  </a:lnTo>
                  <a:lnTo>
                    <a:pt x="3767" y="11781"/>
                  </a:lnTo>
                  <a:lnTo>
                    <a:pt x="3893" y="11969"/>
                  </a:lnTo>
                  <a:lnTo>
                    <a:pt x="3955" y="11969"/>
                  </a:lnTo>
                  <a:lnTo>
                    <a:pt x="3955" y="12178"/>
                  </a:lnTo>
                  <a:lnTo>
                    <a:pt x="3997" y="12241"/>
                  </a:lnTo>
                  <a:lnTo>
                    <a:pt x="4081" y="12388"/>
                  </a:lnTo>
                  <a:lnTo>
                    <a:pt x="4102" y="12555"/>
                  </a:lnTo>
                  <a:lnTo>
                    <a:pt x="4207" y="12827"/>
                  </a:lnTo>
                  <a:lnTo>
                    <a:pt x="4269" y="12932"/>
                  </a:lnTo>
                  <a:lnTo>
                    <a:pt x="4290" y="13162"/>
                  </a:lnTo>
                  <a:lnTo>
                    <a:pt x="4332" y="13225"/>
                  </a:lnTo>
                  <a:lnTo>
                    <a:pt x="4416" y="13371"/>
                  </a:lnTo>
                  <a:lnTo>
                    <a:pt x="4583" y="13539"/>
                  </a:lnTo>
                  <a:lnTo>
                    <a:pt x="4604" y="13539"/>
                  </a:lnTo>
                  <a:lnTo>
                    <a:pt x="4709" y="13685"/>
                  </a:lnTo>
                  <a:lnTo>
                    <a:pt x="4876" y="13894"/>
                  </a:lnTo>
                  <a:lnTo>
                    <a:pt x="4939" y="14083"/>
                  </a:lnTo>
                  <a:lnTo>
                    <a:pt x="5002" y="14229"/>
                  </a:lnTo>
                  <a:lnTo>
                    <a:pt x="5043" y="14271"/>
                  </a:lnTo>
                  <a:lnTo>
                    <a:pt x="5043" y="14375"/>
                  </a:lnTo>
                  <a:lnTo>
                    <a:pt x="5169" y="14606"/>
                  </a:lnTo>
                  <a:lnTo>
                    <a:pt x="5232" y="14815"/>
                  </a:lnTo>
                  <a:lnTo>
                    <a:pt x="5232" y="15045"/>
                  </a:lnTo>
                  <a:lnTo>
                    <a:pt x="5441" y="15484"/>
                  </a:lnTo>
                  <a:lnTo>
                    <a:pt x="5629" y="15673"/>
                  </a:lnTo>
                  <a:lnTo>
                    <a:pt x="5776" y="15798"/>
                  </a:lnTo>
                  <a:lnTo>
                    <a:pt x="5985" y="15840"/>
                  </a:lnTo>
                  <a:lnTo>
                    <a:pt x="6194" y="15673"/>
                  </a:lnTo>
                  <a:lnTo>
                    <a:pt x="6257" y="15547"/>
                  </a:lnTo>
                  <a:lnTo>
                    <a:pt x="6215" y="15484"/>
                  </a:lnTo>
                  <a:lnTo>
                    <a:pt x="6257" y="15464"/>
                  </a:lnTo>
                  <a:lnTo>
                    <a:pt x="6278" y="15422"/>
                  </a:lnTo>
                  <a:lnTo>
                    <a:pt x="6320" y="15317"/>
                  </a:lnTo>
                  <a:lnTo>
                    <a:pt x="6529" y="15212"/>
                  </a:lnTo>
                  <a:lnTo>
                    <a:pt x="6571" y="15212"/>
                  </a:lnTo>
                  <a:lnTo>
                    <a:pt x="6822" y="15129"/>
                  </a:lnTo>
                  <a:lnTo>
                    <a:pt x="6906" y="15150"/>
                  </a:lnTo>
                  <a:lnTo>
                    <a:pt x="6717" y="15045"/>
                  </a:lnTo>
                  <a:lnTo>
                    <a:pt x="6696" y="14961"/>
                  </a:lnTo>
                  <a:lnTo>
                    <a:pt x="6738" y="14919"/>
                  </a:lnTo>
                  <a:lnTo>
                    <a:pt x="6906" y="14710"/>
                  </a:lnTo>
                  <a:lnTo>
                    <a:pt x="6885" y="14647"/>
                  </a:lnTo>
                  <a:lnTo>
                    <a:pt x="6927" y="14543"/>
                  </a:lnTo>
                  <a:lnTo>
                    <a:pt x="7094" y="14522"/>
                  </a:lnTo>
                  <a:lnTo>
                    <a:pt x="7136" y="14543"/>
                  </a:lnTo>
                  <a:lnTo>
                    <a:pt x="7261" y="14522"/>
                  </a:lnTo>
                  <a:lnTo>
                    <a:pt x="7261" y="14375"/>
                  </a:lnTo>
                  <a:lnTo>
                    <a:pt x="7220" y="13894"/>
                  </a:lnTo>
                  <a:lnTo>
                    <a:pt x="7157" y="13811"/>
                  </a:lnTo>
                  <a:lnTo>
                    <a:pt x="7157" y="13580"/>
                  </a:lnTo>
                  <a:lnTo>
                    <a:pt x="7303" y="13329"/>
                  </a:lnTo>
                  <a:lnTo>
                    <a:pt x="7429" y="12953"/>
                  </a:lnTo>
                  <a:lnTo>
                    <a:pt x="7429" y="12660"/>
                  </a:lnTo>
                  <a:lnTo>
                    <a:pt x="7261" y="12618"/>
                  </a:lnTo>
                  <a:lnTo>
                    <a:pt x="7261" y="12178"/>
                  </a:lnTo>
                  <a:lnTo>
                    <a:pt x="7240" y="12011"/>
                  </a:lnTo>
                  <a:lnTo>
                    <a:pt x="7345" y="11906"/>
                  </a:lnTo>
                  <a:lnTo>
                    <a:pt x="7240" y="11614"/>
                  </a:lnTo>
                  <a:lnTo>
                    <a:pt x="7240" y="11404"/>
                  </a:lnTo>
                  <a:lnTo>
                    <a:pt x="7303" y="11300"/>
                  </a:lnTo>
                  <a:lnTo>
                    <a:pt x="7492" y="11132"/>
                  </a:lnTo>
                  <a:lnTo>
                    <a:pt x="7533" y="11132"/>
                  </a:lnTo>
                  <a:lnTo>
                    <a:pt x="7617" y="11195"/>
                  </a:lnTo>
                  <a:lnTo>
                    <a:pt x="7680" y="11237"/>
                  </a:lnTo>
                  <a:lnTo>
                    <a:pt x="7847" y="11028"/>
                  </a:lnTo>
                  <a:lnTo>
                    <a:pt x="7847" y="10881"/>
                  </a:lnTo>
                  <a:lnTo>
                    <a:pt x="7952" y="10818"/>
                  </a:lnTo>
                  <a:lnTo>
                    <a:pt x="8203" y="10839"/>
                  </a:lnTo>
                  <a:lnTo>
                    <a:pt x="8349" y="10756"/>
                  </a:lnTo>
                  <a:lnTo>
                    <a:pt x="8454" y="10609"/>
                  </a:lnTo>
                  <a:lnTo>
                    <a:pt x="8412" y="10463"/>
                  </a:lnTo>
                  <a:lnTo>
                    <a:pt x="8454" y="10358"/>
                  </a:lnTo>
                  <a:lnTo>
                    <a:pt x="8600" y="10212"/>
                  </a:lnTo>
                  <a:lnTo>
                    <a:pt x="8810" y="10149"/>
                  </a:lnTo>
                  <a:lnTo>
                    <a:pt x="8935" y="10023"/>
                  </a:lnTo>
                  <a:lnTo>
                    <a:pt x="9019" y="9877"/>
                  </a:lnTo>
                  <a:lnTo>
                    <a:pt x="9542" y="9479"/>
                  </a:lnTo>
                  <a:lnTo>
                    <a:pt x="9626" y="9186"/>
                  </a:lnTo>
                  <a:lnTo>
                    <a:pt x="10023" y="8852"/>
                  </a:lnTo>
                  <a:lnTo>
                    <a:pt x="9961" y="8831"/>
                  </a:lnTo>
                  <a:lnTo>
                    <a:pt x="9940" y="8852"/>
                  </a:lnTo>
                  <a:lnTo>
                    <a:pt x="9856" y="8893"/>
                  </a:lnTo>
                  <a:lnTo>
                    <a:pt x="9877" y="8747"/>
                  </a:lnTo>
                  <a:lnTo>
                    <a:pt x="9940" y="8747"/>
                  </a:lnTo>
                  <a:lnTo>
                    <a:pt x="10044" y="8663"/>
                  </a:lnTo>
                  <a:lnTo>
                    <a:pt x="10065" y="8663"/>
                  </a:lnTo>
                  <a:lnTo>
                    <a:pt x="10086" y="8684"/>
                  </a:lnTo>
                  <a:lnTo>
                    <a:pt x="10086" y="8747"/>
                  </a:lnTo>
                  <a:lnTo>
                    <a:pt x="10149" y="8789"/>
                  </a:lnTo>
                  <a:lnTo>
                    <a:pt x="10463" y="8621"/>
                  </a:lnTo>
                  <a:lnTo>
                    <a:pt x="10463" y="8559"/>
                  </a:lnTo>
                  <a:lnTo>
                    <a:pt x="10672" y="8412"/>
                  </a:lnTo>
                  <a:lnTo>
                    <a:pt x="10630" y="8329"/>
                  </a:lnTo>
                  <a:lnTo>
                    <a:pt x="10714" y="8329"/>
                  </a:lnTo>
                  <a:lnTo>
                    <a:pt x="10756" y="8224"/>
                  </a:lnTo>
                  <a:lnTo>
                    <a:pt x="10881" y="8119"/>
                  </a:lnTo>
                  <a:lnTo>
                    <a:pt x="10818" y="8098"/>
                  </a:lnTo>
                  <a:lnTo>
                    <a:pt x="10860" y="8057"/>
                  </a:lnTo>
                  <a:lnTo>
                    <a:pt x="10777" y="7931"/>
                  </a:lnTo>
                  <a:lnTo>
                    <a:pt x="10777" y="7847"/>
                  </a:lnTo>
                  <a:lnTo>
                    <a:pt x="10818" y="7743"/>
                  </a:lnTo>
                  <a:lnTo>
                    <a:pt x="10860" y="7680"/>
                  </a:lnTo>
                  <a:lnTo>
                    <a:pt x="10902" y="7617"/>
                  </a:lnTo>
                  <a:lnTo>
                    <a:pt x="11279" y="7492"/>
                  </a:lnTo>
                  <a:lnTo>
                    <a:pt x="11341" y="7387"/>
                  </a:lnTo>
                  <a:lnTo>
                    <a:pt x="11341" y="7303"/>
                  </a:lnTo>
                  <a:lnTo>
                    <a:pt x="11404" y="7220"/>
                  </a:lnTo>
                  <a:lnTo>
                    <a:pt x="11425" y="7178"/>
                  </a:lnTo>
                  <a:lnTo>
                    <a:pt x="11383" y="7115"/>
                  </a:lnTo>
                  <a:lnTo>
                    <a:pt x="11321" y="7115"/>
                  </a:lnTo>
                  <a:lnTo>
                    <a:pt x="11300" y="7073"/>
                  </a:lnTo>
                  <a:lnTo>
                    <a:pt x="11404" y="7073"/>
                  </a:lnTo>
                  <a:lnTo>
                    <a:pt x="11488" y="7157"/>
                  </a:lnTo>
                  <a:lnTo>
                    <a:pt x="11488" y="7261"/>
                  </a:lnTo>
                  <a:lnTo>
                    <a:pt x="11509" y="7387"/>
                  </a:lnTo>
                  <a:lnTo>
                    <a:pt x="11593" y="7408"/>
                  </a:lnTo>
                  <a:lnTo>
                    <a:pt x="11676" y="7408"/>
                  </a:lnTo>
                  <a:lnTo>
                    <a:pt x="11718" y="7366"/>
                  </a:lnTo>
                  <a:lnTo>
                    <a:pt x="11739" y="7387"/>
                  </a:lnTo>
                  <a:lnTo>
                    <a:pt x="11739" y="7324"/>
                  </a:lnTo>
                  <a:lnTo>
                    <a:pt x="11760" y="7282"/>
                  </a:lnTo>
                  <a:lnTo>
                    <a:pt x="11802" y="7324"/>
                  </a:lnTo>
                  <a:lnTo>
                    <a:pt x="11823" y="7492"/>
                  </a:lnTo>
                  <a:lnTo>
                    <a:pt x="11906" y="7513"/>
                  </a:lnTo>
                  <a:lnTo>
                    <a:pt x="11906" y="7429"/>
                  </a:lnTo>
                  <a:lnTo>
                    <a:pt x="11969" y="7533"/>
                  </a:lnTo>
                  <a:lnTo>
                    <a:pt x="12032" y="7429"/>
                  </a:lnTo>
                  <a:lnTo>
                    <a:pt x="11969" y="7303"/>
                  </a:lnTo>
                  <a:lnTo>
                    <a:pt x="12011" y="7303"/>
                  </a:lnTo>
                  <a:lnTo>
                    <a:pt x="11969" y="7115"/>
                  </a:lnTo>
                  <a:lnTo>
                    <a:pt x="11948" y="7010"/>
                  </a:lnTo>
                  <a:lnTo>
                    <a:pt x="11948" y="6864"/>
                  </a:lnTo>
                  <a:lnTo>
                    <a:pt x="11760" y="6634"/>
                  </a:lnTo>
                  <a:lnTo>
                    <a:pt x="11739" y="6445"/>
                  </a:lnTo>
                  <a:lnTo>
                    <a:pt x="11760" y="6341"/>
                  </a:lnTo>
                  <a:lnTo>
                    <a:pt x="11718" y="6215"/>
                  </a:lnTo>
                  <a:lnTo>
                    <a:pt x="11718" y="6027"/>
                  </a:lnTo>
                  <a:lnTo>
                    <a:pt x="11551" y="5839"/>
                  </a:lnTo>
                  <a:lnTo>
                    <a:pt x="11425" y="5797"/>
                  </a:lnTo>
                  <a:lnTo>
                    <a:pt x="11300" y="5629"/>
                  </a:lnTo>
                  <a:lnTo>
                    <a:pt x="11300" y="5399"/>
                  </a:lnTo>
                  <a:lnTo>
                    <a:pt x="11404" y="5378"/>
                  </a:lnTo>
                  <a:lnTo>
                    <a:pt x="11446" y="5211"/>
                  </a:lnTo>
                  <a:lnTo>
                    <a:pt x="11530" y="5169"/>
                  </a:lnTo>
                  <a:lnTo>
                    <a:pt x="11613" y="5190"/>
                  </a:lnTo>
                  <a:lnTo>
                    <a:pt x="11676" y="5127"/>
                  </a:lnTo>
                  <a:lnTo>
                    <a:pt x="11634" y="4981"/>
                  </a:lnTo>
                  <a:lnTo>
                    <a:pt x="11655" y="4918"/>
                  </a:lnTo>
                  <a:lnTo>
                    <a:pt x="11530" y="4897"/>
                  </a:lnTo>
                  <a:lnTo>
                    <a:pt x="11425" y="4960"/>
                  </a:lnTo>
                  <a:lnTo>
                    <a:pt x="11132" y="4855"/>
                  </a:lnTo>
                  <a:lnTo>
                    <a:pt x="11153" y="4709"/>
                  </a:lnTo>
                  <a:lnTo>
                    <a:pt x="11279" y="4583"/>
                  </a:lnTo>
                  <a:lnTo>
                    <a:pt x="11321" y="4437"/>
                  </a:lnTo>
                  <a:lnTo>
                    <a:pt x="11279" y="4374"/>
                  </a:lnTo>
                  <a:lnTo>
                    <a:pt x="11279" y="4290"/>
                  </a:lnTo>
                  <a:lnTo>
                    <a:pt x="11321" y="4290"/>
                  </a:lnTo>
                  <a:lnTo>
                    <a:pt x="11341" y="4228"/>
                  </a:lnTo>
                  <a:lnTo>
                    <a:pt x="11404" y="4269"/>
                  </a:lnTo>
                  <a:lnTo>
                    <a:pt x="11488" y="4374"/>
                  </a:lnTo>
                  <a:lnTo>
                    <a:pt x="11488" y="4437"/>
                  </a:lnTo>
                  <a:lnTo>
                    <a:pt x="11551" y="4541"/>
                  </a:lnTo>
                  <a:lnTo>
                    <a:pt x="11676" y="4562"/>
                  </a:lnTo>
                  <a:lnTo>
                    <a:pt x="11739" y="4541"/>
                  </a:lnTo>
                  <a:lnTo>
                    <a:pt x="11655" y="4479"/>
                  </a:lnTo>
                  <a:lnTo>
                    <a:pt x="11676" y="4395"/>
                  </a:lnTo>
                  <a:lnTo>
                    <a:pt x="11739" y="4395"/>
                  </a:lnTo>
                  <a:lnTo>
                    <a:pt x="11823" y="4479"/>
                  </a:lnTo>
                  <a:lnTo>
                    <a:pt x="11865" y="4541"/>
                  </a:lnTo>
                  <a:lnTo>
                    <a:pt x="11969" y="4583"/>
                  </a:lnTo>
                  <a:lnTo>
                    <a:pt x="12011" y="4541"/>
                  </a:lnTo>
                  <a:lnTo>
                    <a:pt x="12053" y="4541"/>
                  </a:lnTo>
                  <a:lnTo>
                    <a:pt x="12137" y="4667"/>
                  </a:lnTo>
                  <a:lnTo>
                    <a:pt x="12158" y="4792"/>
                  </a:lnTo>
                  <a:lnTo>
                    <a:pt x="12158" y="4876"/>
                  </a:lnTo>
                  <a:lnTo>
                    <a:pt x="12199" y="5002"/>
                  </a:lnTo>
                  <a:lnTo>
                    <a:pt x="12199" y="5085"/>
                  </a:lnTo>
                  <a:lnTo>
                    <a:pt x="12325" y="5127"/>
                  </a:lnTo>
                  <a:lnTo>
                    <a:pt x="12430" y="5106"/>
                  </a:lnTo>
                  <a:lnTo>
                    <a:pt x="12555" y="5169"/>
                  </a:lnTo>
                  <a:lnTo>
                    <a:pt x="12911" y="5169"/>
                  </a:lnTo>
                  <a:lnTo>
                    <a:pt x="13099" y="5190"/>
                  </a:lnTo>
                  <a:lnTo>
                    <a:pt x="13308" y="5169"/>
                  </a:lnTo>
                  <a:lnTo>
                    <a:pt x="13392" y="5169"/>
                  </a:lnTo>
                  <a:lnTo>
                    <a:pt x="13434" y="5190"/>
                  </a:lnTo>
                  <a:lnTo>
                    <a:pt x="13497" y="5169"/>
                  </a:lnTo>
                  <a:lnTo>
                    <a:pt x="13601" y="5274"/>
                  </a:lnTo>
                  <a:lnTo>
                    <a:pt x="13643" y="5295"/>
                  </a:lnTo>
                  <a:lnTo>
                    <a:pt x="13601" y="5420"/>
                  </a:lnTo>
                  <a:lnTo>
                    <a:pt x="13580" y="5546"/>
                  </a:lnTo>
                  <a:lnTo>
                    <a:pt x="13497" y="5755"/>
                  </a:lnTo>
                  <a:lnTo>
                    <a:pt x="13434" y="5797"/>
                  </a:lnTo>
                  <a:lnTo>
                    <a:pt x="13434" y="5860"/>
                  </a:lnTo>
                  <a:lnTo>
                    <a:pt x="13392" y="5922"/>
                  </a:lnTo>
                  <a:lnTo>
                    <a:pt x="13308" y="5922"/>
                  </a:lnTo>
                  <a:lnTo>
                    <a:pt x="13287" y="5860"/>
                  </a:lnTo>
                  <a:lnTo>
                    <a:pt x="13183" y="5943"/>
                  </a:lnTo>
                  <a:lnTo>
                    <a:pt x="13162" y="6027"/>
                  </a:lnTo>
                  <a:lnTo>
                    <a:pt x="13099" y="6048"/>
                  </a:lnTo>
                  <a:lnTo>
                    <a:pt x="13099" y="6132"/>
                  </a:lnTo>
                  <a:lnTo>
                    <a:pt x="13162" y="6278"/>
                  </a:lnTo>
                  <a:lnTo>
                    <a:pt x="13225" y="6341"/>
                  </a:lnTo>
                  <a:lnTo>
                    <a:pt x="13225" y="6383"/>
                  </a:lnTo>
                  <a:lnTo>
                    <a:pt x="13329" y="6487"/>
                  </a:lnTo>
                  <a:lnTo>
                    <a:pt x="13413" y="6592"/>
                  </a:lnTo>
                  <a:lnTo>
                    <a:pt x="13497" y="6592"/>
                  </a:lnTo>
                  <a:lnTo>
                    <a:pt x="13497" y="6529"/>
                  </a:lnTo>
                  <a:lnTo>
                    <a:pt x="13476" y="6466"/>
                  </a:lnTo>
                  <a:lnTo>
                    <a:pt x="13518" y="6383"/>
                  </a:lnTo>
                  <a:lnTo>
                    <a:pt x="13518" y="6341"/>
                  </a:lnTo>
                  <a:lnTo>
                    <a:pt x="13538" y="6278"/>
                  </a:lnTo>
                  <a:lnTo>
                    <a:pt x="13518" y="6236"/>
                  </a:lnTo>
                  <a:lnTo>
                    <a:pt x="13580" y="6173"/>
                  </a:lnTo>
                  <a:lnTo>
                    <a:pt x="13643" y="6236"/>
                  </a:lnTo>
                  <a:lnTo>
                    <a:pt x="13727" y="6236"/>
                  </a:lnTo>
                  <a:lnTo>
                    <a:pt x="13769" y="6278"/>
                  </a:lnTo>
                  <a:lnTo>
                    <a:pt x="13831" y="6362"/>
                  </a:lnTo>
                  <a:lnTo>
                    <a:pt x="13852" y="6529"/>
                  </a:lnTo>
                  <a:lnTo>
                    <a:pt x="13852" y="6655"/>
                  </a:lnTo>
                  <a:lnTo>
                    <a:pt x="13915" y="6738"/>
                  </a:lnTo>
                  <a:lnTo>
                    <a:pt x="13936" y="6969"/>
                  </a:lnTo>
                  <a:lnTo>
                    <a:pt x="13999" y="7115"/>
                  </a:lnTo>
                  <a:lnTo>
                    <a:pt x="14020" y="7199"/>
                  </a:lnTo>
                  <a:lnTo>
                    <a:pt x="14041" y="7261"/>
                  </a:lnTo>
                  <a:lnTo>
                    <a:pt x="14041" y="7303"/>
                  </a:lnTo>
                  <a:lnTo>
                    <a:pt x="14062" y="7366"/>
                  </a:lnTo>
                  <a:lnTo>
                    <a:pt x="14103" y="7387"/>
                  </a:lnTo>
                  <a:lnTo>
                    <a:pt x="14103" y="7303"/>
                  </a:lnTo>
                  <a:lnTo>
                    <a:pt x="14124" y="7199"/>
                  </a:lnTo>
                  <a:lnTo>
                    <a:pt x="14166" y="7220"/>
                  </a:lnTo>
                  <a:lnTo>
                    <a:pt x="14250" y="7199"/>
                  </a:lnTo>
                  <a:lnTo>
                    <a:pt x="14292" y="6989"/>
                  </a:lnTo>
                  <a:lnTo>
                    <a:pt x="14271" y="6885"/>
                  </a:lnTo>
                  <a:lnTo>
                    <a:pt x="14292" y="6759"/>
                  </a:lnTo>
                  <a:lnTo>
                    <a:pt x="14271" y="6592"/>
                  </a:lnTo>
                  <a:lnTo>
                    <a:pt x="14417" y="6592"/>
                  </a:lnTo>
                  <a:lnTo>
                    <a:pt x="14417" y="6383"/>
                  </a:lnTo>
                  <a:lnTo>
                    <a:pt x="14417" y="6257"/>
                  </a:lnTo>
                  <a:lnTo>
                    <a:pt x="14354" y="5964"/>
                  </a:lnTo>
                  <a:lnTo>
                    <a:pt x="14459" y="5964"/>
                  </a:lnTo>
                  <a:lnTo>
                    <a:pt x="14564" y="6006"/>
                  </a:lnTo>
                  <a:lnTo>
                    <a:pt x="14731" y="6006"/>
                  </a:lnTo>
                  <a:lnTo>
                    <a:pt x="14794" y="5797"/>
                  </a:lnTo>
                  <a:lnTo>
                    <a:pt x="14857" y="5546"/>
                  </a:lnTo>
                  <a:lnTo>
                    <a:pt x="14982" y="5232"/>
                  </a:lnTo>
                  <a:lnTo>
                    <a:pt x="14857" y="5190"/>
                  </a:lnTo>
                  <a:lnTo>
                    <a:pt x="14857" y="5085"/>
                  </a:lnTo>
                  <a:lnTo>
                    <a:pt x="15003" y="4813"/>
                  </a:lnTo>
                  <a:lnTo>
                    <a:pt x="15087" y="4583"/>
                  </a:lnTo>
                  <a:lnTo>
                    <a:pt x="15045" y="4541"/>
                  </a:lnTo>
                  <a:lnTo>
                    <a:pt x="15066" y="4374"/>
                  </a:lnTo>
                  <a:lnTo>
                    <a:pt x="15254" y="4081"/>
                  </a:lnTo>
                  <a:lnTo>
                    <a:pt x="15380" y="4039"/>
                  </a:lnTo>
                  <a:lnTo>
                    <a:pt x="15505" y="3872"/>
                  </a:lnTo>
                  <a:lnTo>
                    <a:pt x="15568" y="3725"/>
                  </a:lnTo>
                  <a:lnTo>
                    <a:pt x="15777" y="3663"/>
                  </a:lnTo>
                  <a:lnTo>
                    <a:pt x="15924" y="3558"/>
                  </a:lnTo>
                  <a:lnTo>
                    <a:pt x="16007" y="3642"/>
                  </a:lnTo>
                  <a:lnTo>
                    <a:pt x="16133" y="3704"/>
                  </a:lnTo>
                  <a:lnTo>
                    <a:pt x="16112" y="3600"/>
                  </a:lnTo>
                  <a:lnTo>
                    <a:pt x="16112" y="3432"/>
                  </a:lnTo>
                  <a:lnTo>
                    <a:pt x="16217" y="3328"/>
                  </a:lnTo>
                  <a:lnTo>
                    <a:pt x="16196" y="3244"/>
                  </a:lnTo>
                  <a:lnTo>
                    <a:pt x="16154" y="3223"/>
                  </a:lnTo>
                  <a:lnTo>
                    <a:pt x="16091" y="3119"/>
                  </a:lnTo>
                  <a:lnTo>
                    <a:pt x="15987" y="3077"/>
                  </a:lnTo>
                  <a:lnTo>
                    <a:pt x="15903" y="3119"/>
                  </a:lnTo>
                  <a:lnTo>
                    <a:pt x="15777" y="3098"/>
                  </a:lnTo>
                  <a:lnTo>
                    <a:pt x="15735" y="2993"/>
                  </a:lnTo>
                  <a:lnTo>
                    <a:pt x="15840" y="2888"/>
                  </a:lnTo>
                  <a:lnTo>
                    <a:pt x="15840" y="2805"/>
                  </a:lnTo>
                  <a:lnTo>
                    <a:pt x="15777" y="2700"/>
                  </a:lnTo>
                  <a:lnTo>
                    <a:pt x="15735" y="2616"/>
                  </a:lnTo>
                  <a:lnTo>
                    <a:pt x="15673" y="2658"/>
                  </a:lnTo>
                  <a:lnTo>
                    <a:pt x="15589" y="2658"/>
                  </a:lnTo>
                  <a:lnTo>
                    <a:pt x="15526" y="2575"/>
                  </a:lnTo>
                  <a:lnTo>
                    <a:pt x="15610" y="2407"/>
                  </a:lnTo>
                  <a:lnTo>
                    <a:pt x="15589" y="2365"/>
                  </a:lnTo>
                  <a:lnTo>
                    <a:pt x="15505" y="2365"/>
                  </a:lnTo>
                  <a:lnTo>
                    <a:pt x="15463" y="2282"/>
                  </a:lnTo>
                  <a:lnTo>
                    <a:pt x="15380" y="2261"/>
                  </a:lnTo>
                  <a:lnTo>
                    <a:pt x="15108" y="2407"/>
                  </a:lnTo>
                  <a:lnTo>
                    <a:pt x="15150" y="2512"/>
                  </a:lnTo>
                  <a:lnTo>
                    <a:pt x="15066" y="2575"/>
                  </a:lnTo>
                  <a:lnTo>
                    <a:pt x="14857" y="2491"/>
                  </a:lnTo>
                  <a:lnTo>
                    <a:pt x="14689" y="2554"/>
                  </a:lnTo>
                  <a:lnTo>
                    <a:pt x="14585" y="2386"/>
                  </a:lnTo>
                  <a:lnTo>
                    <a:pt x="14459" y="2491"/>
                  </a:lnTo>
                  <a:lnTo>
                    <a:pt x="14375" y="2491"/>
                  </a:lnTo>
                  <a:lnTo>
                    <a:pt x="14375" y="2616"/>
                  </a:lnTo>
                  <a:lnTo>
                    <a:pt x="14271" y="2784"/>
                  </a:lnTo>
                  <a:lnTo>
                    <a:pt x="14041" y="2826"/>
                  </a:lnTo>
                  <a:lnTo>
                    <a:pt x="13936" y="2867"/>
                  </a:lnTo>
                  <a:lnTo>
                    <a:pt x="13831" y="2972"/>
                  </a:lnTo>
                  <a:lnTo>
                    <a:pt x="13769" y="3098"/>
                  </a:lnTo>
                  <a:lnTo>
                    <a:pt x="13685" y="3119"/>
                  </a:lnTo>
                  <a:lnTo>
                    <a:pt x="13685" y="3202"/>
                  </a:lnTo>
                  <a:lnTo>
                    <a:pt x="13580" y="3181"/>
                  </a:lnTo>
                  <a:lnTo>
                    <a:pt x="13497" y="3223"/>
                  </a:lnTo>
                  <a:lnTo>
                    <a:pt x="13434" y="3391"/>
                  </a:lnTo>
                  <a:lnTo>
                    <a:pt x="13329" y="3391"/>
                  </a:lnTo>
                  <a:lnTo>
                    <a:pt x="13120" y="3432"/>
                  </a:lnTo>
                  <a:lnTo>
                    <a:pt x="13057" y="3432"/>
                  </a:lnTo>
                  <a:lnTo>
                    <a:pt x="13015" y="3600"/>
                  </a:lnTo>
                  <a:lnTo>
                    <a:pt x="13015" y="3704"/>
                  </a:lnTo>
                  <a:lnTo>
                    <a:pt x="13204" y="3767"/>
                  </a:lnTo>
                  <a:lnTo>
                    <a:pt x="13204" y="3935"/>
                  </a:lnTo>
                  <a:lnTo>
                    <a:pt x="13204" y="4039"/>
                  </a:lnTo>
                  <a:lnTo>
                    <a:pt x="12974" y="4123"/>
                  </a:lnTo>
                  <a:lnTo>
                    <a:pt x="12806" y="4081"/>
                  </a:lnTo>
                  <a:lnTo>
                    <a:pt x="12597" y="4144"/>
                  </a:lnTo>
                  <a:lnTo>
                    <a:pt x="12492" y="4081"/>
                  </a:lnTo>
                  <a:lnTo>
                    <a:pt x="12367" y="4123"/>
                  </a:lnTo>
                  <a:lnTo>
                    <a:pt x="12262" y="4248"/>
                  </a:lnTo>
                  <a:lnTo>
                    <a:pt x="12116" y="4248"/>
                  </a:lnTo>
                  <a:lnTo>
                    <a:pt x="11823" y="4081"/>
                  </a:lnTo>
                  <a:lnTo>
                    <a:pt x="11739" y="4144"/>
                  </a:lnTo>
                  <a:lnTo>
                    <a:pt x="11530" y="4123"/>
                  </a:lnTo>
                  <a:lnTo>
                    <a:pt x="11425" y="3935"/>
                  </a:lnTo>
                  <a:lnTo>
                    <a:pt x="11488" y="3830"/>
                  </a:lnTo>
                  <a:lnTo>
                    <a:pt x="11488" y="3704"/>
                  </a:lnTo>
                  <a:lnTo>
                    <a:pt x="11383" y="3621"/>
                  </a:lnTo>
                  <a:lnTo>
                    <a:pt x="11341" y="3453"/>
                  </a:lnTo>
                  <a:lnTo>
                    <a:pt x="11300" y="3349"/>
                  </a:lnTo>
                  <a:lnTo>
                    <a:pt x="11153" y="3349"/>
                  </a:lnTo>
                  <a:lnTo>
                    <a:pt x="11069" y="3453"/>
                  </a:lnTo>
                  <a:lnTo>
                    <a:pt x="11028" y="3453"/>
                  </a:lnTo>
                  <a:lnTo>
                    <a:pt x="11090" y="3600"/>
                  </a:lnTo>
                  <a:lnTo>
                    <a:pt x="11028" y="3851"/>
                  </a:lnTo>
                  <a:lnTo>
                    <a:pt x="11132" y="4081"/>
                  </a:lnTo>
                  <a:lnTo>
                    <a:pt x="11090" y="4353"/>
                  </a:lnTo>
                  <a:lnTo>
                    <a:pt x="10756" y="4437"/>
                  </a:lnTo>
                  <a:lnTo>
                    <a:pt x="10505" y="4290"/>
                  </a:lnTo>
                  <a:lnTo>
                    <a:pt x="10400" y="4374"/>
                  </a:lnTo>
                  <a:lnTo>
                    <a:pt x="9919" y="4186"/>
                  </a:lnTo>
                  <a:lnTo>
                    <a:pt x="9709" y="4186"/>
                  </a:lnTo>
                  <a:lnTo>
                    <a:pt x="9584" y="4248"/>
                  </a:lnTo>
                  <a:lnTo>
                    <a:pt x="9291" y="4165"/>
                  </a:lnTo>
                  <a:lnTo>
                    <a:pt x="9124" y="4039"/>
                  </a:lnTo>
                  <a:lnTo>
                    <a:pt x="9103" y="3872"/>
                  </a:lnTo>
                  <a:lnTo>
                    <a:pt x="8810" y="3830"/>
                  </a:lnTo>
                  <a:lnTo>
                    <a:pt x="8517" y="3914"/>
                  </a:lnTo>
                  <a:lnTo>
                    <a:pt x="8412" y="3830"/>
                  </a:lnTo>
                  <a:lnTo>
                    <a:pt x="8140" y="3830"/>
                  </a:lnTo>
                  <a:lnTo>
                    <a:pt x="7952" y="3725"/>
                  </a:lnTo>
                  <a:lnTo>
                    <a:pt x="7784" y="3725"/>
                  </a:lnTo>
                  <a:lnTo>
                    <a:pt x="7680" y="3642"/>
                  </a:lnTo>
                  <a:lnTo>
                    <a:pt x="7450" y="3600"/>
                  </a:lnTo>
                  <a:lnTo>
                    <a:pt x="7261" y="3391"/>
                  </a:lnTo>
                  <a:lnTo>
                    <a:pt x="7010" y="3202"/>
                  </a:lnTo>
                  <a:lnTo>
                    <a:pt x="6801" y="3139"/>
                  </a:lnTo>
                  <a:lnTo>
                    <a:pt x="6717" y="3077"/>
                  </a:lnTo>
                  <a:lnTo>
                    <a:pt x="6613" y="3077"/>
                  </a:lnTo>
                  <a:lnTo>
                    <a:pt x="6508" y="2993"/>
                  </a:lnTo>
                  <a:lnTo>
                    <a:pt x="6383" y="2972"/>
                  </a:lnTo>
                  <a:lnTo>
                    <a:pt x="6362" y="2826"/>
                  </a:lnTo>
                  <a:lnTo>
                    <a:pt x="6487" y="2616"/>
                  </a:lnTo>
                  <a:lnTo>
                    <a:pt x="6487" y="2449"/>
                  </a:lnTo>
                  <a:lnTo>
                    <a:pt x="6571" y="2135"/>
                  </a:lnTo>
                  <a:lnTo>
                    <a:pt x="6571" y="1926"/>
                  </a:lnTo>
                  <a:lnTo>
                    <a:pt x="6529" y="1947"/>
                  </a:lnTo>
                  <a:lnTo>
                    <a:pt x="6508" y="1842"/>
                  </a:lnTo>
                  <a:lnTo>
                    <a:pt x="6404" y="1842"/>
                  </a:lnTo>
                  <a:lnTo>
                    <a:pt x="6320" y="1675"/>
                  </a:lnTo>
                  <a:lnTo>
                    <a:pt x="6257" y="1654"/>
                  </a:lnTo>
                  <a:lnTo>
                    <a:pt x="6152" y="1549"/>
                  </a:lnTo>
                  <a:lnTo>
                    <a:pt x="6006" y="1528"/>
                  </a:lnTo>
                  <a:lnTo>
                    <a:pt x="5964" y="1445"/>
                  </a:lnTo>
                  <a:lnTo>
                    <a:pt x="5839" y="1445"/>
                  </a:lnTo>
                  <a:lnTo>
                    <a:pt x="5755" y="1549"/>
                  </a:lnTo>
                  <a:lnTo>
                    <a:pt x="5629" y="1507"/>
                  </a:lnTo>
                  <a:lnTo>
                    <a:pt x="5587" y="1361"/>
                  </a:lnTo>
                  <a:lnTo>
                    <a:pt x="5546" y="1361"/>
                  </a:lnTo>
                  <a:lnTo>
                    <a:pt x="5546" y="1256"/>
                  </a:lnTo>
                  <a:lnTo>
                    <a:pt x="5462" y="1152"/>
                  </a:lnTo>
                  <a:lnTo>
                    <a:pt x="5399" y="1131"/>
                  </a:lnTo>
                  <a:lnTo>
                    <a:pt x="5441" y="1047"/>
                  </a:lnTo>
                  <a:lnTo>
                    <a:pt x="5378" y="943"/>
                  </a:lnTo>
                  <a:lnTo>
                    <a:pt x="5399" y="712"/>
                  </a:lnTo>
                  <a:lnTo>
                    <a:pt x="5253" y="629"/>
                  </a:lnTo>
                  <a:lnTo>
                    <a:pt x="5232" y="566"/>
                  </a:lnTo>
                  <a:lnTo>
                    <a:pt x="5211" y="482"/>
                  </a:lnTo>
                  <a:lnTo>
                    <a:pt x="4960" y="357"/>
                  </a:lnTo>
                  <a:lnTo>
                    <a:pt x="4813" y="357"/>
                  </a:lnTo>
                  <a:lnTo>
                    <a:pt x="4751" y="189"/>
                  </a:lnTo>
                  <a:lnTo>
                    <a:pt x="4604" y="106"/>
                  </a:lnTo>
                  <a:lnTo>
                    <a:pt x="4437" y="210"/>
                  </a:lnTo>
                  <a:lnTo>
                    <a:pt x="412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54"/>
            <p:cNvSpPr/>
            <p:nvPr/>
          </p:nvSpPr>
          <p:spPr>
            <a:xfrm>
              <a:off x="4286244" y="2933329"/>
              <a:ext cx="56823" cy="29034"/>
            </a:xfrm>
            <a:custGeom>
              <a:avLst/>
              <a:gdLst/>
              <a:ahLst/>
              <a:cxnLst/>
              <a:rect l="l" t="t" r="r" b="b"/>
              <a:pathLst>
                <a:path w="4772" h="2553" extrusionOk="0">
                  <a:moveTo>
                    <a:pt x="231" y="0"/>
                  </a:moveTo>
                  <a:lnTo>
                    <a:pt x="210" y="42"/>
                  </a:lnTo>
                  <a:lnTo>
                    <a:pt x="210" y="251"/>
                  </a:lnTo>
                  <a:lnTo>
                    <a:pt x="126" y="565"/>
                  </a:lnTo>
                  <a:lnTo>
                    <a:pt x="126" y="732"/>
                  </a:lnTo>
                  <a:lnTo>
                    <a:pt x="1" y="942"/>
                  </a:lnTo>
                  <a:lnTo>
                    <a:pt x="22" y="1088"/>
                  </a:lnTo>
                  <a:lnTo>
                    <a:pt x="147" y="1109"/>
                  </a:lnTo>
                  <a:lnTo>
                    <a:pt x="252" y="1193"/>
                  </a:lnTo>
                  <a:lnTo>
                    <a:pt x="356" y="1193"/>
                  </a:lnTo>
                  <a:lnTo>
                    <a:pt x="440" y="1255"/>
                  </a:lnTo>
                  <a:lnTo>
                    <a:pt x="649" y="1318"/>
                  </a:lnTo>
                  <a:lnTo>
                    <a:pt x="900" y="1507"/>
                  </a:lnTo>
                  <a:lnTo>
                    <a:pt x="1089" y="1716"/>
                  </a:lnTo>
                  <a:lnTo>
                    <a:pt x="1319" y="1758"/>
                  </a:lnTo>
                  <a:lnTo>
                    <a:pt x="1423" y="1841"/>
                  </a:lnTo>
                  <a:lnTo>
                    <a:pt x="1591" y="1841"/>
                  </a:lnTo>
                  <a:lnTo>
                    <a:pt x="1779" y="1946"/>
                  </a:lnTo>
                  <a:lnTo>
                    <a:pt x="2051" y="1946"/>
                  </a:lnTo>
                  <a:lnTo>
                    <a:pt x="2156" y="2030"/>
                  </a:lnTo>
                  <a:lnTo>
                    <a:pt x="2449" y="1946"/>
                  </a:lnTo>
                  <a:lnTo>
                    <a:pt x="2742" y="1988"/>
                  </a:lnTo>
                  <a:lnTo>
                    <a:pt x="2763" y="2155"/>
                  </a:lnTo>
                  <a:lnTo>
                    <a:pt x="2930" y="2281"/>
                  </a:lnTo>
                  <a:lnTo>
                    <a:pt x="3223" y="2364"/>
                  </a:lnTo>
                  <a:lnTo>
                    <a:pt x="3348" y="2302"/>
                  </a:lnTo>
                  <a:lnTo>
                    <a:pt x="3558" y="2302"/>
                  </a:lnTo>
                  <a:lnTo>
                    <a:pt x="4039" y="2490"/>
                  </a:lnTo>
                  <a:lnTo>
                    <a:pt x="4144" y="2406"/>
                  </a:lnTo>
                  <a:lnTo>
                    <a:pt x="4395" y="2553"/>
                  </a:lnTo>
                  <a:lnTo>
                    <a:pt x="4729" y="2469"/>
                  </a:lnTo>
                  <a:lnTo>
                    <a:pt x="4771" y="2197"/>
                  </a:lnTo>
                  <a:lnTo>
                    <a:pt x="4667" y="1967"/>
                  </a:lnTo>
                  <a:lnTo>
                    <a:pt x="4729" y="1716"/>
                  </a:lnTo>
                  <a:lnTo>
                    <a:pt x="4667" y="1569"/>
                  </a:lnTo>
                  <a:lnTo>
                    <a:pt x="4562" y="1569"/>
                  </a:lnTo>
                  <a:lnTo>
                    <a:pt x="4416" y="1632"/>
                  </a:lnTo>
                  <a:lnTo>
                    <a:pt x="4353" y="1611"/>
                  </a:lnTo>
                  <a:lnTo>
                    <a:pt x="4206" y="1653"/>
                  </a:lnTo>
                  <a:lnTo>
                    <a:pt x="4123" y="1632"/>
                  </a:lnTo>
                  <a:lnTo>
                    <a:pt x="3997" y="1465"/>
                  </a:lnTo>
                  <a:lnTo>
                    <a:pt x="3830" y="1402"/>
                  </a:lnTo>
                  <a:lnTo>
                    <a:pt x="3788" y="1255"/>
                  </a:lnTo>
                  <a:lnTo>
                    <a:pt x="3662" y="1193"/>
                  </a:lnTo>
                  <a:lnTo>
                    <a:pt x="3453" y="1193"/>
                  </a:lnTo>
                  <a:lnTo>
                    <a:pt x="3348" y="1297"/>
                  </a:lnTo>
                  <a:lnTo>
                    <a:pt x="3202" y="1318"/>
                  </a:lnTo>
                  <a:lnTo>
                    <a:pt x="3139" y="1402"/>
                  </a:lnTo>
                  <a:lnTo>
                    <a:pt x="2972" y="1318"/>
                  </a:lnTo>
                  <a:lnTo>
                    <a:pt x="2867" y="1339"/>
                  </a:lnTo>
                  <a:lnTo>
                    <a:pt x="2825" y="1193"/>
                  </a:lnTo>
                  <a:lnTo>
                    <a:pt x="2846" y="942"/>
                  </a:lnTo>
                  <a:lnTo>
                    <a:pt x="2700" y="942"/>
                  </a:lnTo>
                  <a:lnTo>
                    <a:pt x="2532" y="1004"/>
                  </a:lnTo>
                  <a:lnTo>
                    <a:pt x="2365" y="879"/>
                  </a:lnTo>
                  <a:lnTo>
                    <a:pt x="2365" y="711"/>
                  </a:lnTo>
                  <a:lnTo>
                    <a:pt x="2239" y="628"/>
                  </a:lnTo>
                  <a:lnTo>
                    <a:pt x="2114" y="628"/>
                  </a:lnTo>
                  <a:lnTo>
                    <a:pt x="2093" y="586"/>
                  </a:lnTo>
                  <a:lnTo>
                    <a:pt x="2009" y="628"/>
                  </a:lnTo>
                  <a:lnTo>
                    <a:pt x="2009" y="816"/>
                  </a:lnTo>
                  <a:lnTo>
                    <a:pt x="1947" y="837"/>
                  </a:lnTo>
                  <a:lnTo>
                    <a:pt x="1905" y="711"/>
                  </a:lnTo>
                  <a:lnTo>
                    <a:pt x="1800" y="586"/>
                  </a:lnTo>
                  <a:lnTo>
                    <a:pt x="1737" y="523"/>
                  </a:lnTo>
                  <a:lnTo>
                    <a:pt x="1612" y="460"/>
                  </a:lnTo>
                  <a:lnTo>
                    <a:pt x="1486" y="460"/>
                  </a:lnTo>
                  <a:lnTo>
                    <a:pt x="1319" y="272"/>
                  </a:lnTo>
                  <a:lnTo>
                    <a:pt x="1214" y="209"/>
                  </a:lnTo>
                  <a:lnTo>
                    <a:pt x="1089" y="209"/>
                  </a:lnTo>
                  <a:lnTo>
                    <a:pt x="1047" y="147"/>
                  </a:lnTo>
                  <a:lnTo>
                    <a:pt x="838" y="63"/>
                  </a:lnTo>
                  <a:lnTo>
                    <a:pt x="670" y="84"/>
                  </a:lnTo>
                  <a:lnTo>
                    <a:pt x="607" y="188"/>
                  </a:lnTo>
                  <a:lnTo>
                    <a:pt x="545" y="167"/>
                  </a:lnTo>
                  <a:lnTo>
                    <a:pt x="440" y="167"/>
                  </a:lnTo>
                  <a:lnTo>
                    <a:pt x="377" y="84"/>
                  </a:lnTo>
                  <a:lnTo>
                    <a:pt x="2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54"/>
            <p:cNvSpPr/>
            <p:nvPr/>
          </p:nvSpPr>
          <p:spPr>
            <a:xfrm>
              <a:off x="4155440" y="2884541"/>
              <a:ext cx="95439" cy="100431"/>
            </a:xfrm>
            <a:custGeom>
              <a:avLst/>
              <a:gdLst/>
              <a:ahLst/>
              <a:cxnLst/>
              <a:rect l="l" t="t" r="r" b="b"/>
              <a:pathLst>
                <a:path w="8015" h="8831" extrusionOk="0">
                  <a:moveTo>
                    <a:pt x="5901" y="1"/>
                  </a:moveTo>
                  <a:lnTo>
                    <a:pt x="5713" y="105"/>
                  </a:lnTo>
                  <a:lnTo>
                    <a:pt x="5587" y="252"/>
                  </a:lnTo>
                  <a:lnTo>
                    <a:pt x="5441" y="252"/>
                  </a:lnTo>
                  <a:lnTo>
                    <a:pt x="5315" y="377"/>
                  </a:lnTo>
                  <a:lnTo>
                    <a:pt x="5232" y="482"/>
                  </a:lnTo>
                  <a:lnTo>
                    <a:pt x="5462" y="838"/>
                  </a:lnTo>
                  <a:lnTo>
                    <a:pt x="5483" y="1110"/>
                  </a:lnTo>
                  <a:lnTo>
                    <a:pt x="5232" y="1444"/>
                  </a:lnTo>
                  <a:lnTo>
                    <a:pt x="5357" y="1570"/>
                  </a:lnTo>
                  <a:lnTo>
                    <a:pt x="5357" y="1737"/>
                  </a:lnTo>
                  <a:lnTo>
                    <a:pt x="5190" y="1968"/>
                  </a:lnTo>
                  <a:lnTo>
                    <a:pt x="4981" y="1968"/>
                  </a:lnTo>
                  <a:lnTo>
                    <a:pt x="4771" y="1884"/>
                  </a:lnTo>
                  <a:lnTo>
                    <a:pt x="4646" y="1968"/>
                  </a:lnTo>
                  <a:lnTo>
                    <a:pt x="4709" y="2135"/>
                  </a:lnTo>
                  <a:lnTo>
                    <a:pt x="4834" y="2198"/>
                  </a:lnTo>
                  <a:lnTo>
                    <a:pt x="4876" y="2365"/>
                  </a:lnTo>
                  <a:lnTo>
                    <a:pt x="4855" y="2449"/>
                  </a:lnTo>
                  <a:lnTo>
                    <a:pt x="4730" y="2512"/>
                  </a:lnTo>
                  <a:lnTo>
                    <a:pt x="4604" y="2553"/>
                  </a:lnTo>
                  <a:lnTo>
                    <a:pt x="4562" y="2616"/>
                  </a:lnTo>
                  <a:lnTo>
                    <a:pt x="4541" y="2825"/>
                  </a:lnTo>
                  <a:lnTo>
                    <a:pt x="4499" y="2972"/>
                  </a:lnTo>
                  <a:lnTo>
                    <a:pt x="4499" y="3035"/>
                  </a:lnTo>
                  <a:lnTo>
                    <a:pt x="4457" y="3097"/>
                  </a:lnTo>
                  <a:lnTo>
                    <a:pt x="4499" y="3328"/>
                  </a:lnTo>
                  <a:lnTo>
                    <a:pt x="4395" y="3537"/>
                  </a:lnTo>
                  <a:lnTo>
                    <a:pt x="4248" y="3390"/>
                  </a:lnTo>
                  <a:lnTo>
                    <a:pt x="4206" y="3390"/>
                  </a:lnTo>
                  <a:lnTo>
                    <a:pt x="4185" y="3453"/>
                  </a:lnTo>
                  <a:lnTo>
                    <a:pt x="4039" y="3453"/>
                  </a:lnTo>
                  <a:lnTo>
                    <a:pt x="3997" y="3411"/>
                  </a:lnTo>
                  <a:lnTo>
                    <a:pt x="3830" y="3432"/>
                  </a:lnTo>
                  <a:lnTo>
                    <a:pt x="3809" y="3495"/>
                  </a:lnTo>
                  <a:lnTo>
                    <a:pt x="3600" y="3662"/>
                  </a:lnTo>
                  <a:lnTo>
                    <a:pt x="3683" y="3704"/>
                  </a:lnTo>
                  <a:lnTo>
                    <a:pt x="3621" y="3767"/>
                  </a:lnTo>
                  <a:lnTo>
                    <a:pt x="3411" y="3872"/>
                  </a:lnTo>
                  <a:lnTo>
                    <a:pt x="3349" y="3830"/>
                  </a:lnTo>
                  <a:lnTo>
                    <a:pt x="3202" y="3851"/>
                  </a:lnTo>
                  <a:lnTo>
                    <a:pt x="3160" y="3934"/>
                  </a:lnTo>
                  <a:lnTo>
                    <a:pt x="3139" y="4039"/>
                  </a:lnTo>
                  <a:lnTo>
                    <a:pt x="3035" y="4060"/>
                  </a:lnTo>
                  <a:lnTo>
                    <a:pt x="2951" y="4165"/>
                  </a:lnTo>
                  <a:lnTo>
                    <a:pt x="2951" y="4332"/>
                  </a:lnTo>
                  <a:lnTo>
                    <a:pt x="2993" y="4499"/>
                  </a:lnTo>
                  <a:lnTo>
                    <a:pt x="2993" y="4646"/>
                  </a:lnTo>
                  <a:lnTo>
                    <a:pt x="3035" y="4750"/>
                  </a:lnTo>
                  <a:lnTo>
                    <a:pt x="3035" y="4855"/>
                  </a:lnTo>
                  <a:lnTo>
                    <a:pt x="2784" y="4960"/>
                  </a:lnTo>
                  <a:lnTo>
                    <a:pt x="2574" y="4960"/>
                  </a:lnTo>
                  <a:lnTo>
                    <a:pt x="2407" y="4981"/>
                  </a:lnTo>
                  <a:lnTo>
                    <a:pt x="2093" y="4981"/>
                  </a:lnTo>
                  <a:lnTo>
                    <a:pt x="1905" y="5022"/>
                  </a:lnTo>
                  <a:lnTo>
                    <a:pt x="1821" y="5106"/>
                  </a:lnTo>
                  <a:lnTo>
                    <a:pt x="1633" y="5085"/>
                  </a:lnTo>
                  <a:lnTo>
                    <a:pt x="1465" y="5127"/>
                  </a:lnTo>
                  <a:lnTo>
                    <a:pt x="775" y="5169"/>
                  </a:lnTo>
                  <a:lnTo>
                    <a:pt x="1" y="4918"/>
                  </a:lnTo>
                  <a:lnTo>
                    <a:pt x="273" y="5336"/>
                  </a:lnTo>
                  <a:lnTo>
                    <a:pt x="356" y="5483"/>
                  </a:lnTo>
                  <a:lnTo>
                    <a:pt x="524" y="5629"/>
                  </a:lnTo>
                  <a:lnTo>
                    <a:pt x="649" y="5713"/>
                  </a:lnTo>
                  <a:lnTo>
                    <a:pt x="691" y="5755"/>
                  </a:lnTo>
                  <a:lnTo>
                    <a:pt x="880" y="5797"/>
                  </a:lnTo>
                  <a:lnTo>
                    <a:pt x="984" y="5818"/>
                  </a:lnTo>
                  <a:lnTo>
                    <a:pt x="1005" y="5901"/>
                  </a:lnTo>
                  <a:lnTo>
                    <a:pt x="1172" y="5901"/>
                  </a:lnTo>
                  <a:lnTo>
                    <a:pt x="1172" y="6110"/>
                  </a:lnTo>
                  <a:lnTo>
                    <a:pt x="1214" y="6236"/>
                  </a:lnTo>
                  <a:lnTo>
                    <a:pt x="1214" y="6382"/>
                  </a:lnTo>
                  <a:lnTo>
                    <a:pt x="1256" y="6487"/>
                  </a:lnTo>
                  <a:lnTo>
                    <a:pt x="1403" y="6466"/>
                  </a:lnTo>
                  <a:lnTo>
                    <a:pt x="1528" y="6571"/>
                  </a:lnTo>
                  <a:lnTo>
                    <a:pt x="1570" y="6801"/>
                  </a:lnTo>
                  <a:lnTo>
                    <a:pt x="1486" y="6885"/>
                  </a:lnTo>
                  <a:lnTo>
                    <a:pt x="1319" y="6843"/>
                  </a:lnTo>
                  <a:lnTo>
                    <a:pt x="1068" y="6906"/>
                  </a:lnTo>
                  <a:lnTo>
                    <a:pt x="984" y="6968"/>
                  </a:lnTo>
                  <a:lnTo>
                    <a:pt x="838" y="7052"/>
                  </a:lnTo>
                  <a:lnTo>
                    <a:pt x="754" y="7157"/>
                  </a:lnTo>
                  <a:lnTo>
                    <a:pt x="796" y="7261"/>
                  </a:lnTo>
                  <a:lnTo>
                    <a:pt x="691" y="7387"/>
                  </a:lnTo>
                  <a:lnTo>
                    <a:pt x="754" y="7512"/>
                  </a:lnTo>
                  <a:lnTo>
                    <a:pt x="733" y="7722"/>
                  </a:lnTo>
                  <a:lnTo>
                    <a:pt x="733" y="7805"/>
                  </a:lnTo>
                  <a:lnTo>
                    <a:pt x="796" y="7805"/>
                  </a:lnTo>
                  <a:lnTo>
                    <a:pt x="796" y="7889"/>
                  </a:lnTo>
                  <a:lnTo>
                    <a:pt x="859" y="7910"/>
                  </a:lnTo>
                  <a:lnTo>
                    <a:pt x="1005" y="7805"/>
                  </a:lnTo>
                  <a:lnTo>
                    <a:pt x="1131" y="7805"/>
                  </a:lnTo>
                  <a:lnTo>
                    <a:pt x="1172" y="7847"/>
                  </a:lnTo>
                  <a:lnTo>
                    <a:pt x="1193" y="7826"/>
                  </a:lnTo>
                  <a:lnTo>
                    <a:pt x="1298" y="7784"/>
                  </a:lnTo>
                  <a:lnTo>
                    <a:pt x="1403" y="7784"/>
                  </a:lnTo>
                  <a:lnTo>
                    <a:pt x="1465" y="7805"/>
                  </a:lnTo>
                  <a:lnTo>
                    <a:pt x="1570" y="7784"/>
                  </a:lnTo>
                  <a:lnTo>
                    <a:pt x="1696" y="7784"/>
                  </a:lnTo>
                  <a:lnTo>
                    <a:pt x="1717" y="7722"/>
                  </a:lnTo>
                  <a:lnTo>
                    <a:pt x="1779" y="7638"/>
                  </a:lnTo>
                  <a:lnTo>
                    <a:pt x="1884" y="7722"/>
                  </a:lnTo>
                  <a:lnTo>
                    <a:pt x="1947" y="7722"/>
                  </a:lnTo>
                  <a:lnTo>
                    <a:pt x="1989" y="7701"/>
                  </a:lnTo>
                  <a:lnTo>
                    <a:pt x="2030" y="7701"/>
                  </a:lnTo>
                  <a:lnTo>
                    <a:pt x="2051" y="7784"/>
                  </a:lnTo>
                  <a:lnTo>
                    <a:pt x="2156" y="7784"/>
                  </a:lnTo>
                  <a:lnTo>
                    <a:pt x="2240" y="7826"/>
                  </a:lnTo>
                  <a:lnTo>
                    <a:pt x="2323" y="7826"/>
                  </a:lnTo>
                  <a:lnTo>
                    <a:pt x="2449" y="7701"/>
                  </a:lnTo>
                  <a:lnTo>
                    <a:pt x="2616" y="7701"/>
                  </a:lnTo>
                  <a:lnTo>
                    <a:pt x="2700" y="7722"/>
                  </a:lnTo>
                  <a:lnTo>
                    <a:pt x="2784" y="7680"/>
                  </a:lnTo>
                  <a:lnTo>
                    <a:pt x="2867" y="7680"/>
                  </a:lnTo>
                  <a:lnTo>
                    <a:pt x="2888" y="7617"/>
                  </a:lnTo>
                  <a:lnTo>
                    <a:pt x="2951" y="7638"/>
                  </a:lnTo>
                  <a:lnTo>
                    <a:pt x="3097" y="7680"/>
                  </a:lnTo>
                  <a:lnTo>
                    <a:pt x="3223" y="7617"/>
                  </a:lnTo>
                  <a:lnTo>
                    <a:pt x="3411" y="7617"/>
                  </a:lnTo>
                  <a:lnTo>
                    <a:pt x="3558" y="7722"/>
                  </a:lnTo>
                  <a:lnTo>
                    <a:pt x="3579" y="7847"/>
                  </a:lnTo>
                  <a:lnTo>
                    <a:pt x="3579" y="7931"/>
                  </a:lnTo>
                  <a:lnTo>
                    <a:pt x="3579" y="7952"/>
                  </a:lnTo>
                  <a:lnTo>
                    <a:pt x="3558" y="7952"/>
                  </a:lnTo>
                  <a:lnTo>
                    <a:pt x="3558" y="8014"/>
                  </a:lnTo>
                  <a:lnTo>
                    <a:pt x="3662" y="8014"/>
                  </a:lnTo>
                  <a:lnTo>
                    <a:pt x="3809" y="7931"/>
                  </a:lnTo>
                  <a:lnTo>
                    <a:pt x="3809" y="8056"/>
                  </a:lnTo>
                  <a:lnTo>
                    <a:pt x="3934" y="8203"/>
                  </a:lnTo>
                  <a:lnTo>
                    <a:pt x="3997" y="8412"/>
                  </a:lnTo>
                  <a:lnTo>
                    <a:pt x="3997" y="8433"/>
                  </a:lnTo>
                  <a:lnTo>
                    <a:pt x="3997" y="8517"/>
                  </a:lnTo>
                  <a:lnTo>
                    <a:pt x="3934" y="8538"/>
                  </a:lnTo>
                  <a:lnTo>
                    <a:pt x="4039" y="8538"/>
                  </a:lnTo>
                  <a:lnTo>
                    <a:pt x="4081" y="8663"/>
                  </a:lnTo>
                  <a:lnTo>
                    <a:pt x="4353" y="8663"/>
                  </a:lnTo>
                  <a:lnTo>
                    <a:pt x="4541" y="8747"/>
                  </a:lnTo>
                  <a:lnTo>
                    <a:pt x="4541" y="8831"/>
                  </a:lnTo>
                  <a:lnTo>
                    <a:pt x="4625" y="8768"/>
                  </a:lnTo>
                  <a:lnTo>
                    <a:pt x="4646" y="8621"/>
                  </a:lnTo>
                  <a:lnTo>
                    <a:pt x="4750" y="8538"/>
                  </a:lnTo>
                  <a:lnTo>
                    <a:pt x="4834" y="8517"/>
                  </a:lnTo>
                  <a:lnTo>
                    <a:pt x="4876" y="8370"/>
                  </a:lnTo>
                  <a:lnTo>
                    <a:pt x="4960" y="8412"/>
                  </a:lnTo>
                  <a:lnTo>
                    <a:pt x="5064" y="8349"/>
                  </a:lnTo>
                  <a:lnTo>
                    <a:pt x="5462" y="8370"/>
                  </a:lnTo>
                  <a:lnTo>
                    <a:pt x="5692" y="8266"/>
                  </a:lnTo>
                  <a:lnTo>
                    <a:pt x="5755" y="8224"/>
                  </a:lnTo>
                  <a:lnTo>
                    <a:pt x="5880" y="8203"/>
                  </a:lnTo>
                  <a:lnTo>
                    <a:pt x="5880" y="8203"/>
                  </a:lnTo>
                  <a:lnTo>
                    <a:pt x="5818" y="8266"/>
                  </a:lnTo>
                  <a:lnTo>
                    <a:pt x="5880" y="8349"/>
                  </a:lnTo>
                  <a:lnTo>
                    <a:pt x="6006" y="8266"/>
                  </a:lnTo>
                  <a:lnTo>
                    <a:pt x="6110" y="8224"/>
                  </a:lnTo>
                  <a:lnTo>
                    <a:pt x="6069" y="8161"/>
                  </a:lnTo>
                  <a:lnTo>
                    <a:pt x="6090" y="8098"/>
                  </a:lnTo>
                  <a:lnTo>
                    <a:pt x="5964" y="7722"/>
                  </a:lnTo>
                  <a:lnTo>
                    <a:pt x="5838" y="7575"/>
                  </a:lnTo>
                  <a:lnTo>
                    <a:pt x="5880" y="7491"/>
                  </a:lnTo>
                  <a:lnTo>
                    <a:pt x="5797" y="7429"/>
                  </a:lnTo>
                  <a:lnTo>
                    <a:pt x="5692" y="7429"/>
                  </a:lnTo>
                  <a:lnTo>
                    <a:pt x="5483" y="7303"/>
                  </a:lnTo>
                  <a:lnTo>
                    <a:pt x="5462" y="7094"/>
                  </a:lnTo>
                  <a:lnTo>
                    <a:pt x="5483" y="6968"/>
                  </a:lnTo>
                  <a:lnTo>
                    <a:pt x="5399" y="6780"/>
                  </a:lnTo>
                  <a:lnTo>
                    <a:pt x="5294" y="6780"/>
                  </a:lnTo>
                  <a:lnTo>
                    <a:pt x="5232" y="6801"/>
                  </a:lnTo>
                  <a:lnTo>
                    <a:pt x="5085" y="6759"/>
                  </a:lnTo>
                  <a:lnTo>
                    <a:pt x="4981" y="6780"/>
                  </a:lnTo>
                  <a:lnTo>
                    <a:pt x="4981" y="6634"/>
                  </a:lnTo>
                  <a:lnTo>
                    <a:pt x="5085" y="6382"/>
                  </a:lnTo>
                  <a:lnTo>
                    <a:pt x="5169" y="6362"/>
                  </a:lnTo>
                  <a:lnTo>
                    <a:pt x="5315" y="6152"/>
                  </a:lnTo>
                  <a:lnTo>
                    <a:pt x="5357" y="6048"/>
                  </a:lnTo>
                  <a:lnTo>
                    <a:pt x="5462" y="6006"/>
                  </a:lnTo>
                  <a:lnTo>
                    <a:pt x="5546" y="5943"/>
                  </a:lnTo>
                  <a:lnTo>
                    <a:pt x="5671" y="6006"/>
                  </a:lnTo>
                  <a:lnTo>
                    <a:pt x="5692" y="6110"/>
                  </a:lnTo>
                  <a:lnTo>
                    <a:pt x="5776" y="6131"/>
                  </a:lnTo>
                  <a:lnTo>
                    <a:pt x="5985" y="6006"/>
                  </a:lnTo>
                  <a:lnTo>
                    <a:pt x="6299" y="6006"/>
                  </a:lnTo>
                  <a:lnTo>
                    <a:pt x="6487" y="5797"/>
                  </a:lnTo>
                  <a:lnTo>
                    <a:pt x="6592" y="5441"/>
                  </a:lnTo>
                  <a:lnTo>
                    <a:pt x="6843" y="5273"/>
                  </a:lnTo>
                  <a:lnTo>
                    <a:pt x="6926" y="5127"/>
                  </a:lnTo>
                  <a:lnTo>
                    <a:pt x="6947" y="4960"/>
                  </a:lnTo>
                  <a:lnTo>
                    <a:pt x="7052" y="4771"/>
                  </a:lnTo>
                  <a:lnTo>
                    <a:pt x="7261" y="4667"/>
                  </a:lnTo>
                  <a:lnTo>
                    <a:pt x="7324" y="4541"/>
                  </a:lnTo>
                  <a:lnTo>
                    <a:pt x="7324" y="4437"/>
                  </a:lnTo>
                  <a:lnTo>
                    <a:pt x="7240" y="4374"/>
                  </a:lnTo>
                  <a:lnTo>
                    <a:pt x="7387" y="4185"/>
                  </a:lnTo>
                  <a:lnTo>
                    <a:pt x="7491" y="4123"/>
                  </a:lnTo>
                  <a:lnTo>
                    <a:pt x="7491" y="3976"/>
                  </a:lnTo>
                  <a:lnTo>
                    <a:pt x="7554" y="3704"/>
                  </a:lnTo>
                  <a:lnTo>
                    <a:pt x="7470" y="3495"/>
                  </a:lnTo>
                  <a:lnTo>
                    <a:pt x="7450" y="3432"/>
                  </a:lnTo>
                  <a:lnTo>
                    <a:pt x="7638" y="3244"/>
                  </a:lnTo>
                  <a:lnTo>
                    <a:pt x="7743" y="3223"/>
                  </a:lnTo>
                  <a:lnTo>
                    <a:pt x="7847" y="3139"/>
                  </a:lnTo>
                  <a:lnTo>
                    <a:pt x="7910" y="3139"/>
                  </a:lnTo>
                  <a:lnTo>
                    <a:pt x="8015" y="3035"/>
                  </a:lnTo>
                  <a:lnTo>
                    <a:pt x="8015" y="2909"/>
                  </a:lnTo>
                  <a:lnTo>
                    <a:pt x="7868" y="2867"/>
                  </a:lnTo>
                  <a:lnTo>
                    <a:pt x="7743" y="2909"/>
                  </a:lnTo>
                  <a:lnTo>
                    <a:pt x="7554" y="2888"/>
                  </a:lnTo>
                  <a:lnTo>
                    <a:pt x="7491" y="2721"/>
                  </a:lnTo>
                  <a:lnTo>
                    <a:pt x="7282" y="2658"/>
                  </a:lnTo>
                  <a:lnTo>
                    <a:pt x="7073" y="2595"/>
                  </a:lnTo>
                  <a:lnTo>
                    <a:pt x="6864" y="2407"/>
                  </a:lnTo>
                  <a:lnTo>
                    <a:pt x="6843" y="2240"/>
                  </a:lnTo>
                  <a:lnTo>
                    <a:pt x="6738" y="1863"/>
                  </a:lnTo>
                  <a:lnTo>
                    <a:pt x="6634" y="1675"/>
                  </a:lnTo>
                  <a:lnTo>
                    <a:pt x="6634" y="1507"/>
                  </a:lnTo>
                  <a:lnTo>
                    <a:pt x="6738" y="1465"/>
                  </a:lnTo>
                  <a:lnTo>
                    <a:pt x="6738" y="1340"/>
                  </a:lnTo>
                  <a:lnTo>
                    <a:pt x="6885" y="1235"/>
                  </a:lnTo>
                  <a:lnTo>
                    <a:pt x="6885" y="1110"/>
                  </a:lnTo>
                  <a:lnTo>
                    <a:pt x="6738" y="1047"/>
                  </a:lnTo>
                  <a:lnTo>
                    <a:pt x="6717" y="921"/>
                  </a:lnTo>
                  <a:lnTo>
                    <a:pt x="6550" y="838"/>
                  </a:lnTo>
                  <a:lnTo>
                    <a:pt x="6403" y="712"/>
                  </a:lnTo>
                  <a:lnTo>
                    <a:pt x="6278" y="566"/>
                  </a:lnTo>
                  <a:lnTo>
                    <a:pt x="6173" y="608"/>
                  </a:lnTo>
                  <a:lnTo>
                    <a:pt x="6090" y="628"/>
                  </a:lnTo>
                  <a:lnTo>
                    <a:pt x="6006" y="566"/>
                  </a:lnTo>
                  <a:lnTo>
                    <a:pt x="5985" y="315"/>
                  </a:lnTo>
                  <a:lnTo>
                    <a:pt x="6236" y="147"/>
                  </a:lnTo>
                  <a:lnTo>
                    <a:pt x="6215" y="64"/>
                  </a:lnTo>
                  <a:lnTo>
                    <a:pt x="6027" y="84"/>
                  </a:lnTo>
                  <a:lnTo>
                    <a:pt x="590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54"/>
            <p:cNvSpPr/>
            <p:nvPr/>
          </p:nvSpPr>
          <p:spPr>
            <a:xfrm>
              <a:off x="4148462" y="2870746"/>
              <a:ext cx="91200" cy="72579"/>
            </a:xfrm>
            <a:custGeom>
              <a:avLst/>
              <a:gdLst/>
              <a:ahLst/>
              <a:cxnLst/>
              <a:rect l="l" t="t" r="r" b="b"/>
              <a:pathLst>
                <a:path w="7659" h="6382" extrusionOk="0">
                  <a:moveTo>
                    <a:pt x="5295" y="0"/>
                  </a:moveTo>
                  <a:lnTo>
                    <a:pt x="5232" y="105"/>
                  </a:lnTo>
                  <a:lnTo>
                    <a:pt x="5211" y="272"/>
                  </a:lnTo>
                  <a:lnTo>
                    <a:pt x="5127" y="335"/>
                  </a:lnTo>
                  <a:lnTo>
                    <a:pt x="5106" y="419"/>
                  </a:lnTo>
                  <a:lnTo>
                    <a:pt x="5127" y="565"/>
                  </a:lnTo>
                  <a:lnTo>
                    <a:pt x="5043" y="691"/>
                  </a:lnTo>
                  <a:lnTo>
                    <a:pt x="4918" y="691"/>
                  </a:lnTo>
                  <a:lnTo>
                    <a:pt x="4897" y="649"/>
                  </a:lnTo>
                  <a:lnTo>
                    <a:pt x="4834" y="649"/>
                  </a:lnTo>
                  <a:lnTo>
                    <a:pt x="4792" y="691"/>
                  </a:lnTo>
                  <a:lnTo>
                    <a:pt x="4667" y="732"/>
                  </a:lnTo>
                  <a:lnTo>
                    <a:pt x="4667" y="837"/>
                  </a:lnTo>
                  <a:lnTo>
                    <a:pt x="4709" y="879"/>
                  </a:lnTo>
                  <a:lnTo>
                    <a:pt x="4709" y="963"/>
                  </a:lnTo>
                  <a:lnTo>
                    <a:pt x="4520" y="942"/>
                  </a:lnTo>
                  <a:lnTo>
                    <a:pt x="4458" y="858"/>
                  </a:lnTo>
                  <a:lnTo>
                    <a:pt x="4395" y="837"/>
                  </a:lnTo>
                  <a:lnTo>
                    <a:pt x="4332" y="879"/>
                  </a:lnTo>
                  <a:lnTo>
                    <a:pt x="4269" y="900"/>
                  </a:lnTo>
                  <a:lnTo>
                    <a:pt x="4207" y="984"/>
                  </a:lnTo>
                  <a:lnTo>
                    <a:pt x="4081" y="1067"/>
                  </a:lnTo>
                  <a:lnTo>
                    <a:pt x="3893" y="1088"/>
                  </a:lnTo>
                  <a:lnTo>
                    <a:pt x="3788" y="1067"/>
                  </a:lnTo>
                  <a:lnTo>
                    <a:pt x="3683" y="900"/>
                  </a:lnTo>
                  <a:lnTo>
                    <a:pt x="3579" y="879"/>
                  </a:lnTo>
                  <a:lnTo>
                    <a:pt x="3474" y="984"/>
                  </a:lnTo>
                  <a:lnTo>
                    <a:pt x="3411" y="984"/>
                  </a:lnTo>
                  <a:lnTo>
                    <a:pt x="3328" y="879"/>
                  </a:lnTo>
                  <a:lnTo>
                    <a:pt x="3223" y="795"/>
                  </a:lnTo>
                  <a:lnTo>
                    <a:pt x="3014" y="858"/>
                  </a:lnTo>
                  <a:lnTo>
                    <a:pt x="2993" y="837"/>
                  </a:lnTo>
                  <a:lnTo>
                    <a:pt x="2847" y="858"/>
                  </a:lnTo>
                  <a:lnTo>
                    <a:pt x="2742" y="774"/>
                  </a:lnTo>
                  <a:lnTo>
                    <a:pt x="2595" y="837"/>
                  </a:lnTo>
                  <a:lnTo>
                    <a:pt x="2428" y="942"/>
                  </a:lnTo>
                  <a:lnTo>
                    <a:pt x="2386" y="942"/>
                  </a:lnTo>
                  <a:lnTo>
                    <a:pt x="2219" y="984"/>
                  </a:lnTo>
                  <a:lnTo>
                    <a:pt x="2177" y="1046"/>
                  </a:lnTo>
                  <a:lnTo>
                    <a:pt x="2114" y="1067"/>
                  </a:lnTo>
                  <a:lnTo>
                    <a:pt x="2093" y="1109"/>
                  </a:lnTo>
                  <a:lnTo>
                    <a:pt x="2156" y="1172"/>
                  </a:lnTo>
                  <a:lnTo>
                    <a:pt x="2156" y="1297"/>
                  </a:lnTo>
                  <a:lnTo>
                    <a:pt x="2010" y="1423"/>
                  </a:lnTo>
                  <a:lnTo>
                    <a:pt x="2010" y="1590"/>
                  </a:lnTo>
                  <a:lnTo>
                    <a:pt x="1989" y="1716"/>
                  </a:lnTo>
                  <a:lnTo>
                    <a:pt x="1884" y="1737"/>
                  </a:lnTo>
                  <a:lnTo>
                    <a:pt x="1800" y="1821"/>
                  </a:lnTo>
                  <a:lnTo>
                    <a:pt x="1779" y="1883"/>
                  </a:lnTo>
                  <a:lnTo>
                    <a:pt x="1570" y="1925"/>
                  </a:lnTo>
                  <a:lnTo>
                    <a:pt x="1382" y="2030"/>
                  </a:lnTo>
                  <a:lnTo>
                    <a:pt x="1424" y="2113"/>
                  </a:lnTo>
                  <a:lnTo>
                    <a:pt x="1340" y="2155"/>
                  </a:lnTo>
                  <a:lnTo>
                    <a:pt x="1319" y="2239"/>
                  </a:lnTo>
                  <a:lnTo>
                    <a:pt x="1235" y="2344"/>
                  </a:lnTo>
                  <a:lnTo>
                    <a:pt x="1068" y="2365"/>
                  </a:lnTo>
                  <a:lnTo>
                    <a:pt x="1026" y="2427"/>
                  </a:lnTo>
                  <a:lnTo>
                    <a:pt x="963" y="2365"/>
                  </a:lnTo>
                  <a:lnTo>
                    <a:pt x="922" y="2302"/>
                  </a:lnTo>
                  <a:lnTo>
                    <a:pt x="796" y="2197"/>
                  </a:lnTo>
                  <a:lnTo>
                    <a:pt x="712" y="2197"/>
                  </a:lnTo>
                  <a:lnTo>
                    <a:pt x="629" y="2260"/>
                  </a:lnTo>
                  <a:lnTo>
                    <a:pt x="524" y="2260"/>
                  </a:lnTo>
                  <a:lnTo>
                    <a:pt x="440" y="2197"/>
                  </a:lnTo>
                  <a:lnTo>
                    <a:pt x="315" y="2155"/>
                  </a:lnTo>
                  <a:lnTo>
                    <a:pt x="273" y="2197"/>
                  </a:lnTo>
                  <a:lnTo>
                    <a:pt x="273" y="2365"/>
                  </a:lnTo>
                  <a:lnTo>
                    <a:pt x="273" y="2448"/>
                  </a:lnTo>
                  <a:lnTo>
                    <a:pt x="210" y="2532"/>
                  </a:lnTo>
                  <a:lnTo>
                    <a:pt x="294" y="2637"/>
                  </a:lnTo>
                  <a:lnTo>
                    <a:pt x="273" y="2657"/>
                  </a:lnTo>
                  <a:lnTo>
                    <a:pt x="273" y="2741"/>
                  </a:lnTo>
                  <a:lnTo>
                    <a:pt x="126" y="2846"/>
                  </a:lnTo>
                  <a:lnTo>
                    <a:pt x="1" y="2867"/>
                  </a:lnTo>
                  <a:lnTo>
                    <a:pt x="64" y="2950"/>
                  </a:lnTo>
                  <a:lnTo>
                    <a:pt x="168" y="3034"/>
                  </a:lnTo>
                  <a:lnTo>
                    <a:pt x="22" y="3181"/>
                  </a:lnTo>
                  <a:lnTo>
                    <a:pt x="85" y="3181"/>
                  </a:lnTo>
                  <a:lnTo>
                    <a:pt x="106" y="3390"/>
                  </a:lnTo>
                  <a:lnTo>
                    <a:pt x="106" y="3515"/>
                  </a:lnTo>
                  <a:lnTo>
                    <a:pt x="294" y="3557"/>
                  </a:lnTo>
                  <a:lnTo>
                    <a:pt x="336" y="3557"/>
                  </a:lnTo>
                  <a:lnTo>
                    <a:pt x="189" y="3787"/>
                  </a:lnTo>
                  <a:lnTo>
                    <a:pt x="126" y="3934"/>
                  </a:lnTo>
                  <a:lnTo>
                    <a:pt x="294" y="4227"/>
                  </a:lnTo>
                  <a:lnTo>
                    <a:pt x="378" y="4499"/>
                  </a:lnTo>
                  <a:lnTo>
                    <a:pt x="336" y="4562"/>
                  </a:lnTo>
                  <a:lnTo>
                    <a:pt x="398" y="4666"/>
                  </a:lnTo>
                  <a:lnTo>
                    <a:pt x="419" y="4875"/>
                  </a:lnTo>
                  <a:lnTo>
                    <a:pt x="922" y="4917"/>
                  </a:lnTo>
                  <a:lnTo>
                    <a:pt x="1005" y="5085"/>
                  </a:lnTo>
                  <a:lnTo>
                    <a:pt x="1005" y="5252"/>
                  </a:lnTo>
                  <a:lnTo>
                    <a:pt x="1047" y="5482"/>
                  </a:lnTo>
                  <a:lnTo>
                    <a:pt x="1005" y="5566"/>
                  </a:lnTo>
                  <a:lnTo>
                    <a:pt x="587" y="6131"/>
                  </a:lnTo>
                  <a:lnTo>
                    <a:pt x="1361" y="6382"/>
                  </a:lnTo>
                  <a:lnTo>
                    <a:pt x="2051" y="6340"/>
                  </a:lnTo>
                  <a:lnTo>
                    <a:pt x="2219" y="6298"/>
                  </a:lnTo>
                  <a:lnTo>
                    <a:pt x="2407" y="6319"/>
                  </a:lnTo>
                  <a:lnTo>
                    <a:pt x="2491" y="6235"/>
                  </a:lnTo>
                  <a:lnTo>
                    <a:pt x="2679" y="6194"/>
                  </a:lnTo>
                  <a:lnTo>
                    <a:pt x="2993" y="6194"/>
                  </a:lnTo>
                  <a:lnTo>
                    <a:pt x="3160" y="6173"/>
                  </a:lnTo>
                  <a:lnTo>
                    <a:pt x="3370" y="6173"/>
                  </a:lnTo>
                  <a:lnTo>
                    <a:pt x="3621" y="6068"/>
                  </a:lnTo>
                  <a:lnTo>
                    <a:pt x="3621" y="5963"/>
                  </a:lnTo>
                  <a:lnTo>
                    <a:pt x="3579" y="5859"/>
                  </a:lnTo>
                  <a:lnTo>
                    <a:pt x="3579" y="5712"/>
                  </a:lnTo>
                  <a:lnTo>
                    <a:pt x="3537" y="5545"/>
                  </a:lnTo>
                  <a:lnTo>
                    <a:pt x="3537" y="5378"/>
                  </a:lnTo>
                  <a:lnTo>
                    <a:pt x="3621" y="5273"/>
                  </a:lnTo>
                  <a:lnTo>
                    <a:pt x="3725" y="5252"/>
                  </a:lnTo>
                  <a:lnTo>
                    <a:pt x="3746" y="5147"/>
                  </a:lnTo>
                  <a:lnTo>
                    <a:pt x="3788" y="5064"/>
                  </a:lnTo>
                  <a:lnTo>
                    <a:pt x="3935" y="5043"/>
                  </a:lnTo>
                  <a:lnTo>
                    <a:pt x="3997" y="5085"/>
                  </a:lnTo>
                  <a:lnTo>
                    <a:pt x="4207" y="4980"/>
                  </a:lnTo>
                  <a:lnTo>
                    <a:pt x="4269" y="4917"/>
                  </a:lnTo>
                  <a:lnTo>
                    <a:pt x="4186" y="4875"/>
                  </a:lnTo>
                  <a:lnTo>
                    <a:pt x="4395" y="4708"/>
                  </a:lnTo>
                  <a:lnTo>
                    <a:pt x="4416" y="4645"/>
                  </a:lnTo>
                  <a:lnTo>
                    <a:pt x="4583" y="4624"/>
                  </a:lnTo>
                  <a:lnTo>
                    <a:pt x="4625" y="4666"/>
                  </a:lnTo>
                  <a:lnTo>
                    <a:pt x="4771" y="4666"/>
                  </a:lnTo>
                  <a:lnTo>
                    <a:pt x="4792" y="4603"/>
                  </a:lnTo>
                  <a:lnTo>
                    <a:pt x="4834" y="4603"/>
                  </a:lnTo>
                  <a:lnTo>
                    <a:pt x="4981" y="4750"/>
                  </a:lnTo>
                  <a:lnTo>
                    <a:pt x="5085" y="4541"/>
                  </a:lnTo>
                  <a:lnTo>
                    <a:pt x="5043" y="4310"/>
                  </a:lnTo>
                  <a:lnTo>
                    <a:pt x="5085" y="4248"/>
                  </a:lnTo>
                  <a:lnTo>
                    <a:pt x="5085" y="4185"/>
                  </a:lnTo>
                  <a:lnTo>
                    <a:pt x="5127" y="4038"/>
                  </a:lnTo>
                  <a:lnTo>
                    <a:pt x="5148" y="3829"/>
                  </a:lnTo>
                  <a:lnTo>
                    <a:pt x="5190" y="3766"/>
                  </a:lnTo>
                  <a:lnTo>
                    <a:pt x="5316" y="3725"/>
                  </a:lnTo>
                  <a:lnTo>
                    <a:pt x="5441" y="3662"/>
                  </a:lnTo>
                  <a:lnTo>
                    <a:pt x="5462" y="3578"/>
                  </a:lnTo>
                  <a:lnTo>
                    <a:pt x="5420" y="3411"/>
                  </a:lnTo>
                  <a:lnTo>
                    <a:pt x="5295" y="3348"/>
                  </a:lnTo>
                  <a:lnTo>
                    <a:pt x="5232" y="3181"/>
                  </a:lnTo>
                  <a:lnTo>
                    <a:pt x="5357" y="3097"/>
                  </a:lnTo>
                  <a:lnTo>
                    <a:pt x="5567" y="3181"/>
                  </a:lnTo>
                  <a:lnTo>
                    <a:pt x="5776" y="3181"/>
                  </a:lnTo>
                  <a:lnTo>
                    <a:pt x="5943" y="2950"/>
                  </a:lnTo>
                  <a:lnTo>
                    <a:pt x="5943" y="2783"/>
                  </a:lnTo>
                  <a:lnTo>
                    <a:pt x="5818" y="2657"/>
                  </a:lnTo>
                  <a:lnTo>
                    <a:pt x="6069" y="2323"/>
                  </a:lnTo>
                  <a:lnTo>
                    <a:pt x="6048" y="2051"/>
                  </a:lnTo>
                  <a:lnTo>
                    <a:pt x="5818" y="1695"/>
                  </a:lnTo>
                  <a:lnTo>
                    <a:pt x="5901" y="1590"/>
                  </a:lnTo>
                  <a:lnTo>
                    <a:pt x="6027" y="1465"/>
                  </a:lnTo>
                  <a:lnTo>
                    <a:pt x="6173" y="1465"/>
                  </a:lnTo>
                  <a:lnTo>
                    <a:pt x="6299" y="1318"/>
                  </a:lnTo>
                  <a:lnTo>
                    <a:pt x="6487" y="1214"/>
                  </a:lnTo>
                  <a:lnTo>
                    <a:pt x="6613" y="1297"/>
                  </a:lnTo>
                  <a:lnTo>
                    <a:pt x="6801" y="1277"/>
                  </a:lnTo>
                  <a:lnTo>
                    <a:pt x="7199" y="1172"/>
                  </a:lnTo>
                  <a:lnTo>
                    <a:pt x="7450" y="1067"/>
                  </a:lnTo>
                  <a:lnTo>
                    <a:pt x="7596" y="879"/>
                  </a:lnTo>
                  <a:lnTo>
                    <a:pt x="7471" y="858"/>
                  </a:lnTo>
                  <a:lnTo>
                    <a:pt x="7659" y="691"/>
                  </a:lnTo>
                  <a:lnTo>
                    <a:pt x="7638" y="586"/>
                  </a:lnTo>
                  <a:lnTo>
                    <a:pt x="7387" y="586"/>
                  </a:lnTo>
                  <a:lnTo>
                    <a:pt x="7324" y="691"/>
                  </a:lnTo>
                  <a:lnTo>
                    <a:pt x="7094" y="732"/>
                  </a:lnTo>
                  <a:lnTo>
                    <a:pt x="7073" y="586"/>
                  </a:lnTo>
                  <a:lnTo>
                    <a:pt x="6906" y="649"/>
                  </a:lnTo>
                  <a:lnTo>
                    <a:pt x="6655" y="795"/>
                  </a:lnTo>
                  <a:lnTo>
                    <a:pt x="6571" y="858"/>
                  </a:lnTo>
                  <a:lnTo>
                    <a:pt x="6550" y="984"/>
                  </a:lnTo>
                  <a:lnTo>
                    <a:pt x="6424" y="1067"/>
                  </a:lnTo>
                  <a:lnTo>
                    <a:pt x="6257" y="1151"/>
                  </a:lnTo>
                  <a:lnTo>
                    <a:pt x="6236" y="1193"/>
                  </a:lnTo>
                  <a:lnTo>
                    <a:pt x="6132" y="1277"/>
                  </a:lnTo>
                  <a:lnTo>
                    <a:pt x="5985" y="1277"/>
                  </a:lnTo>
                  <a:lnTo>
                    <a:pt x="5880" y="1256"/>
                  </a:lnTo>
                  <a:lnTo>
                    <a:pt x="5880" y="1172"/>
                  </a:lnTo>
                  <a:lnTo>
                    <a:pt x="5776" y="1046"/>
                  </a:lnTo>
                  <a:lnTo>
                    <a:pt x="5776" y="837"/>
                  </a:lnTo>
                  <a:lnTo>
                    <a:pt x="5755" y="691"/>
                  </a:lnTo>
                  <a:lnTo>
                    <a:pt x="5776" y="565"/>
                  </a:lnTo>
                  <a:lnTo>
                    <a:pt x="5734" y="460"/>
                  </a:lnTo>
                  <a:lnTo>
                    <a:pt x="5629" y="460"/>
                  </a:lnTo>
                  <a:lnTo>
                    <a:pt x="5608" y="356"/>
                  </a:lnTo>
                  <a:lnTo>
                    <a:pt x="5629" y="209"/>
                  </a:lnTo>
                  <a:lnTo>
                    <a:pt x="5629" y="126"/>
                  </a:lnTo>
                  <a:lnTo>
                    <a:pt x="5525" y="63"/>
                  </a:lnTo>
                  <a:lnTo>
                    <a:pt x="54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54"/>
            <p:cNvSpPr/>
            <p:nvPr/>
          </p:nvSpPr>
          <p:spPr>
            <a:xfrm>
              <a:off x="3884115" y="2761763"/>
              <a:ext cx="113133" cy="67348"/>
            </a:xfrm>
            <a:custGeom>
              <a:avLst/>
              <a:gdLst/>
              <a:ahLst/>
              <a:cxnLst/>
              <a:rect l="l" t="t" r="r" b="b"/>
              <a:pathLst>
                <a:path w="9501" h="5922" extrusionOk="0">
                  <a:moveTo>
                    <a:pt x="5064" y="0"/>
                  </a:moveTo>
                  <a:lnTo>
                    <a:pt x="4960" y="84"/>
                  </a:lnTo>
                  <a:lnTo>
                    <a:pt x="5002" y="209"/>
                  </a:lnTo>
                  <a:lnTo>
                    <a:pt x="4855" y="230"/>
                  </a:lnTo>
                  <a:lnTo>
                    <a:pt x="4751" y="209"/>
                  </a:lnTo>
                  <a:lnTo>
                    <a:pt x="4730" y="209"/>
                  </a:lnTo>
                  <a:lnTo>
                    <a:pt x="4500" y="272"/>
                  </a:lnTo>
                  <a:lnTo>
                    <a:pt x="4332" y="293"/>
                  </a:lnTo>
                  <a:lnTo>
                    <a:pt x="4228" y="502"/>
                  </a:lnTo>
                  <a:lnTo>
                    <a:pt x="4228" y="712"/>
                  </a:lnTo>
                  <a:lnTo>
                    <a:pt x="4102" y="712"/>
                  </a:lnTo>
                  <a:lnTo>
                    <a:pt x="3997" y="628"/>
                  </a:lnTo>
                  <a:lnTo>
                    <a:pt x="3851" y="691"/>
                  </a:lnTo>
                  <a:lnTo>
                    <a:pt x="3746" y="607"/>
                  </a:lnTo>
                  <a:lnTo>
                    <a:pt x="3642" y="628"/>
                  </a:lnTo>
                  <a:lnTo>
                    <a:pt x="3537" y="753"/>
                  </a:lnTo>
                  <a:lnTo>
                    <a:pt x="3432" y="732"/>
                  </a:lnTo>
                  <a:lnTo>
                    <a:pt x="3391" y="607"/>
                  </a:lnTo>
                  <a:lnTo>
                    <a:pt x="3244" y="607"/>
                  </a:lnTo>
                  <a:lnTo>
                    <a:pt x="3056" y="712"/>
                  </a:lnTo>
                  <a:lnTo>
                    <a:pt x="2972" y="649"/>
                  </a:lnTo>
                  <a:lnTo>
                    <a:pt x="2805" y="628"/>
                  </a:lnTo>
                  <a:lnTo>
                    <a:pt x="2763" y="691"/>
                  </a:lnTo>
                  <a:lnTo>
                    <a:pt x="2700" y="691"/>
                  </a:lnTo>
                  <a:lnTo>
                    <a:pt x="2595" y="607"/>
                  </a:lnTo>
                  <a:lnTo>
                    <a:pt x="2386" y="691"/>
                  </a:lnTo>
                  <a:lnTo>
                    <a:pt x="2344" y="628"/>
                  </a:lnTo>
                  <a:lnTo>
                    <a:pt x="2219" y="544"/>
                  </a:lnTo>
                  <a:lnTo>
                    <a:pt x="1884" y="502"/>
                  </a:lnTo>
                  <a:lnTo>
                    <a:pt x="1759" y="419"/>
                  </a:lnTo>
                  <a:lnTo>
                    <a:pt x="1675" y="419"/>
                  </a:lnTo>
                  <a:lnTo>
                    <a:pt x="1570" y="523"/>
                  </a:lnTo>
                  <a:lnTo>
                    <a:pt x="1382" y="523"/>
                  </a:lnTo>
                  <a:lnTo>
                    <a:pt x="963" y="586"/>
                  </a:lnTo>
                  <a:lnTo>
                    <a:pt x="859" y="628"/>
                  </a:lnTo>
                  <a:lnTo>
                    <a:pt x="671" y="544"/>
                  </a:lnTo>
                  <a:lnTo>
                    <a:pt x="608" y="544"/>
                  </a:lnTo>
                  <a:lnTo>
                    <a:pt x="566" y="649"/>
                  </a:lnTo>
                  <a:lnTo>
                    <a:pt x="608" y="921"/>
                  </a:lnTo>
                  <a:lnTo>
                    <a:pt x="650" y="1004"/>
                  </a:lnTo>
                  <a:lnTo>
                    <a:pt x="733" y="1151"/>
                  </a:lnTo>
                  <a:lnTo>
                    <a:pt x="859" y="1235"/>
                  </a:lnTo>
                  <a:lnTo>
                    <a:pt x="817" y="1318"/>
                  </a:lnTo>
                  <a:lnTo>
                    <a:pt x="838" y="1381"/>
                  </a:lnTo>
                  <a:lnTo>
                    <a:pt x="880" y="1465"/>
                  </a:lnTo>
                  <a:lnTo>
                    <a:pt x="838" y="1653"/>
                  </a:lnTo>
                  <a:lnTo>
                    <a:pt x="754" y="1653"/>
                  </a:lnTo>
                  <a:lnTo>
                    <a:pt x="650" y="1737"/>
                  </a:lnTo>
                  <a:lnTo>
                    <a:pt x="629" y="1904"/>
                  </a:lnTo>
                  <a:lnTo>
                    <a:pt x="252" y="2302"/>
                  </a:lnTo>
                  <a:lnTo>
                    <a:pt x="294" y="2469"/>
                  </a:lnTo>
                  <a:lnTo>
                    <a:pt x="294" y="2637"/>
                  </a:lnTo>
                  <a:lnTo>
                    <a:pt x="147" y="2616"/>
                  </a:lnTo>
                  <a:lnTo>
                    <a:pt x="43" y="2888"/>
                  </a:lnTo>
                  <a:lnTo>
                    <a:pt x="22" y="3097"/>
                  </a:lnTo>
                  <a:lnTo>
                    <a:pt x="1" y="3097"/>
                  </a:lnTo>
                  <a:lnTo>
                    <a:pt x="126" y="3222"/>
                  </a:lnTo>
                  <a:lnTo>
                    <a:pt x="294" y="3327"/>
                  </a:lnTo>
                  <a:lnTo>
                    <a:pt x="315" y="3432"/>
                  </a:lnTo>
                  <a:lnTo>
                    <a:pt x="440" y="3432"/>
                  </a:lnTo>
                  <a:lnTo>
                    <a:pt x="524" y="3348"/>
                  </a:lnTo>
                  <a:lnTo>
                    <a:pt x="629" y="3348"/>
                  </a:lnTo>
                  <a:lnTo>
                    <a:pt x="838" y="3453"/>
                  </a:lnTo>
                  <a:lnTo>
                    <a:pt x="984" y="3473"/>
                  </a:lnTo>
                  <a:lnTo>
                    <a:pt x="1152" y="3536"/>
                  </a:lnTo>
                  <a:lnTo>
                    <a:pt x="1194" y="3641"/>
                  </a:lnTo>
                  <a:lnTo>
                    <a:pt x="1340" y="3683"/>
                  </a:lnTo>
                  <a:lnTo>
                    <a:pt x="1487" y="3641"/>
                  </a:lnTo>
                  <a:lnTo>
                    <a:pt x="1612" y="3641"/>
                  </a:lnTo>
                  <a:lnTo>
                    <a:pt x="1717" y="3515"/>
                  </a:lnTo>
                  <a:lnTo>
                    <a:pt x="2114" y="3453"/>
                  </a:lnTo>
                  <a:lnTo>
                    <a:pt x="2240" y="3369"/>
                  </a:lnTo>
                  <a:lnTo>
                    <a:pt x="2386" y="3348"/>
                  </a:lnTo>
                  <a:lnTo>
                    <a:pt x="2344" y="3201"/>
                  </a:lnTo>
                  <a:lnTo>
                    <a:pt x="2386" y="3139"/>
                  </a:lnTo>
                  <a:lnTo>
                    <a:pt x="2344" y="2992"/>
                  </a:lnTo>
                  <a:lnTo>
                    <a:pt x="2428" y="3013"/>
                  </a:lnTo>
                  <a:lnTo>
                    <a:pt x="2449" y="2992"/>
                  </a:lnTo>
                  <a:lnTo>
                    <a:pt x="2554" y="3034"/>
                  </a:lnTo>
                  <a:lnTo>
                    <a:pt x="2616" y="2992"/>
                  </a:lnTo>
                  <a:lnTo>
                    <a:pt x="2742" y="2992"/>
                  </a:lnTo>
                  <a:lnTo>
                    <a:pt x="2763" y="2929"/>
                  </a:lnTo>
                  <a:lnTo>
                    <a:pt x="2867" y="3055"/>
                  </a:lnTo>
                  <a:lnTo>
                    <a:pt x="3014" y="3055"/>
                  </a:lnTo>
                  <a:lnTo>
                    <a:pt x="3181" y="3243"/>
                  </a:lnTo>
                  <a:lnTo>
                    <a:pt x="3370" y="3243"/>
                  </a:lnTo>
                  <a:lnTo>
                    <a:pt x="3391" y="3201"/>
                  </a:lnTo>
                  <a:lnTo>
                    <a:pt x="3453" y="3201"/>
                  </a:lnTo>
                  <a:lnTo>
                    <a:pt x="3642" y="3369"/>
                  </a:lnTo>
                  <a:lnTo>
                    <a:pt x="3788" y="3453"/>
                  </a:lnTo>
                  <a:lnTo>
                    <a:pt x="3809" y="3641"/>
                  </a:lnTo>
                  <a:lnTo>
                    <a:pt x="3809" y="3787"/>
                  </a:lnTo>
                  <a:lnTo>
                    <a:pt x="3956" y="3850"/>
                  </a:lnTo>
                  <a:lnTo>
                    <a:pt x="3956" y="3892"/>
                  </a:lnTo>
                  <a:lnTo>
                    <a:pt x="4102" y="4038"/>
                  </a:lnTo>
                  <a:lnTo>
                    <a:pt x="4269" y="4143"/>
                  </a:lnTo>
                  <a:lnTo>
                    <a:pt x="4290" y="4248"/>
                  </a:lnTo>
                  <a:lnTo>
                    <a:pt x="4269" y="4352"/>
                  </a:lnTo>
                  <a:lnTo>
                    <a:pt x="4332" y="4457"/>
                  </a:lnTo>
                  <a:lnTo>
                    <a:pt x="4311" y="4499"/>
                  </a:lnTo>
                  <a:lnTo>
                    <a:pt x="4123" y="4499"/>
                  </a:lnTo>
                  <a:lnTo>
                    <a:pt x="4060" y="4415"/>
                  </a:lnTo>
                  <a:lnTo>
                    <a:pt x="3893" y="4478"/>
                  </a:lnTo>
                  <a:lnTo>
                    <a:pt x="3788" y="4478"/>
                  </a:lnTo>
                  <a:lnTo>
                    <a:pt x="3767" y="4687"/>
                  </a:lnTo>
                  <a:lnTo>
                    <a:pt x="3767" y="4834"/>
                  </a:lnTo>
                  <a:lnTo>
                    <a:pt x="3704" y="4813"/>
                  </a:lnTo>
                  <a:lnTo>
                    <a:pt x="3600" y="5022"/>
                  </a:lnTo>
                  <a:lnTo>
                    <a:pt x="3600" y="5126"/>
                  </a:lnTo>
                  <a:lnTo>
                    <a:pt x="3495" y="5106"/>
                  </a:lnTo>
                  <a:lnTo>
                    <a:pt x="3432" y="5147"/>
                  </a:lnTo>
                  <a:lnTo>
                    <a:pt x="3537" y="5315"/>
                  </a:lnTo>
                  <a:lnTo>
                    <a:pt x="3684" y="5357"/>
                  </a:lnTo>
                  <a:lnTo>
                    <a:pt x="3893" y="5357"/>
                  </a:lnTo>
                  <a:lnTo>
                    <a:pt x="3976" y="5294"/>
                  </a:lnTo>
                  <a:lnTo>
                    <a:pt x="4165" y="5294"/>
                  </a:lnTo>
                  <a:lnTo>
                    <a:pt x="4269" y="5357"/>
                  </a:lnTo>
                  <a:lnTo>
                    <a:pt x="4290" y="5252"/>
                  </a:lnTo>
                  <a:lnTo>
                    <a:pt x="4228" y="5189"/>
                  </a:lnTo>
                  <a:lnTo>
                    <a:pt x="4228" y="5106"/>
                  </a:lnTo>
                  <a:lnTo>
                    <a:pt x="4228" y="5022"/>
                  </a:lnTo>
                  <a:lnTo>
                    <a:pt x="4290" y="5106"/>
                  </a:lnTo>
                  <a:lnTo>
                    <a:pt x="4374" y="5106"/>
                  </a:lnTo>
                  <a:lnTo>
                    <a:pt x="4583" y="4834"/>
                  </a:lnTo>
                  <a:lnTo>
                    <a:pt x="4541" y="4771"/>
                  </a:lnTo>
                  <a:lnTo>
                    <a:pt x="4604" y="4771"/>
                  </a:lnTo>
                  <a:lnTo>
                    <a:pt x="4730" y="4603"/>
                  </a:lnTo>
                  <a:lnTo>
                    <a:pt x="4730" y="4478"/>
                  </a:lnTo>
                  <a:lnTo>
                    <a:pt x="4813" y="4394"/>
                  </a:lnTo>
                  <a:lnTo>
                    <a:pt x="4939" y="4394"/>
                  </a:lnTo>
                  <a:lnTo>
                    <a:pt x="5064" y="4269"/>
                  </a:lnTo>
                  <a:lnTo>
                    <a:pt x="5127" y="4310"/>
                  </a:lnTo>
                  <a:lnTo>
                    <a:pt x="5127" y="4352"/>
                  </a:lnTo>
                  <a:lnTo>
                    <a:pt x="5232" y="4352"/>
                  </a:lnTo>
                  <a:lnTo>
                    <a:pt x="5274" y="4289"/>
                  </a:lnTo>
                  <a:lnTo>
                    <a:pt x="5336" y="4206"/>
                  </a:lnTo>
                  <a:lnTo>
                    <a:pt x="5357" y="4269"/>
                  </a:lnTo>
                  <a:lnTo>
                    <a:pt x="5441" y="4310"/>
                  </a:lnTo>
                  <a:lnTo>
                    <a:pt x="5525" y="4352"/>
                  </a:lnTo>
                  <a:lnTo>
                    <a:pt x="5692" y="4310"/>
                  </a:lnTo>
                  <a:lnTo>
                    <a:pt x="5567" y="4373"/>
                  </a:lnTo>
                  <a:lnTo>
                    <a:pt x="5483" y="4415"/>
                  </a:lnTo>
                  <a:lnTo>
                    <a:pt x="5378" y="4394"/>
                  </a:lnTo>
                  <a:lnTo>
                    <a:pt x="5211" y="4415"/>
                  </a:lnTo>
                  <a:lnTo>
                    <a:pt x="5064" y="4415"/>
                  </a:lnTo>
                  <a:lnTo>
                    <a:pt x="5127" y="4478"/>
                  </a:lnTo>
                  <a:lnTo>
                    <a:pt x="5336" y="4478"/>
                  </a:lnTo>
                  <a:lnTo>
                    <a:pt x="5483" y="4561"/>
                  </a:lnTo>
                  <a:lnTo>
                    <a:pt x="5462" y="4582"/>
                  </a:lnTo>
                  <a:lnTo>
                    <a:pt x="5420" y="4624"/>
                  </a:lnTo>
                  <a:lnTo>
                    <a:pt x="5483" y="4708"/>
                  </a:lnTo>
                  <a:lnTo>
                    <a:pt x="5567" y="4708"/>
                  </a:lnTo>
                  <a:lnTo>
                    <a:pt x="5671" y="4771"/>
                  </a:lnTo>
                  <a:lnTo>
                    <a:pt x="5797" y="4708"/>
                  </a:lnTo>
                  <a:lnTo>
                    <a:pt x="5943" y="4687"/>
                  </a:lnTo>
                  <a:lnTo>
                    <a:pt x="6069" y="4729"/>
                  </a:lnTo>
                  <a:lnTo>
                    <a:pt x="6173" y="4792"/>
                  </a:lnTo>
                  <a:lnTo>
                    <a:pt x="6194" y="4708"/>
                  </a:lnTo>
                  <a:lnTo>
                    <a:pt x="6257" y="4729"/>
                  </a:lnTo>
                  <a:lnTo>
                    <a:pt x="6278" y="4875"/>
                  </a:lnTo>
                  <a:lnTo>
                    <a:pt x="6362" y="4938"/>
                  </a:lnTo>
                  <a:lnTo>
                    <a:pt x="6299" y="4980"/>
                  </a:lnTo>
                  <a:lnTo>
                    <a:pt x="6111" y="5022"/>
                  </a:lnTo>
                  <a:lnTo>
                    <a:pt x="5943" y="5126"/>
                  </a:lnTo>
                  <a:lnTo>
                    <a:pt x="5797" y="5315"/>
                  </a:lnTo>
                  <a:lnTo>
                    <a:pt x="5901" y="5357"/>
                  </a:lnTo>
                  <a:lnTo>
                    <a:pt x="5985" y="5294"/>
                  </a:lnTo>
                  <a:lnTo>
                    <a:pt x="6111" y="5357"/>
                  </a:lnTo>
                  <a:lnTo>
                    <a:pt x="6173" y="5336"/>
                  </a:lnTo>
                  <a:lnTo>
                    <a:pt x="6362" y="5503"/>
                  </a:lnTo>
                  <a:lnTo>
                    <a:pt x="6383" y="5566"/>
                  </a:lnTo>
                  <a:lnTo>
                    <a:pt x="6299" y="5775"/>
                  </a:lnTo>
                  <a:lnTo>
                    <a:pt x="6278" y="5838"/>
                  </a:lnTo>
                  <a:lnTo>
                    <a:pt x="6383" y="5922"/>
                  </a:lnTo>
                  <a:lnTo>
                    <a:pt x="6592" y="5922"/>
                  </a:lnTo>
                  <a:lnTo>
                    <a:pt x="6780" y="5817"/>
                  </a:lnTo>
                  <a:lnTo>
                    <a:pt x="7031" y="5629"/>
                  </a:lnTo>
                  <a:lnTo>
                    <a:pt x="7220" y="5629"/>
                  </a:lnTo>
                  <a:lnTo>
                    <a:pt x="7324" y="5503"/>
                  </a:lnTo>
                  <a:lnTo>
                    <a:pt x="7450" y="5419"/>
                  </a:lnTo>
                  <a:lnTo>
                    <a:pt x="7680" y="5440"/>
                  </a:lnTo>
                  <a:lnTo>
                    <a:pt x="7889" y="5440"/>
                  </a:lnTo>
                  <a:lnTo>
                    <a:pt x="7952" y="5336"/>
                  </a:lnTo>
                  <a:lnTo>
                    <a:pt x="7889" y="5231"/>
                  </a:lnTo>
                  <a:lnTo>
                    <a:pt x="7952" y="5210"/>
                  </a:lnTo>
                  <a:lnTo>
                    <a:pt x="7994" y="5126"/>
                  </a:lnTo>
                  <a:lnTo>
                    <a:pt x="7847" y="5106"/>
                  </a:lnTo>
                  <a:lnTo>
                    <a:pt x="7659" y="5126"/>
                  </a:lnTo>
                  <a:lnTo>
                    <a:pt x="7638" y="5252"/>
                  </a:lnTo>
                  <a:lnTo>
                    <a:pt x="7513" y="5189"/>
                  </a:lnTo>
                  <a:lnTo>
                    <a:pt x="7450" y="5189"/>
                  </a:lnTo>
                  <a:lnTo>
                    <a:pt x="7345" y="5294"/>
                  </a:lnTo>
                  <a:lnTo>
                    <a:pt x="7303" y="5252"/>
                  </a:lnTo>
                  <a:lnTo>
                    <a:pt x="7010" y="4938"/>
                  </a:lnTo>
                  <a:lnTo>
                    <a:pt x="6948" y="4813"/>
                  </a:lnTo>
                  <a:lnTo>
                    <a:pt x="6885" y="4687"/>
                  </a:lnTo>
                  <a:lnTo>
                    <a:pt x="6822" y="4708"/>
                  </a:lnTo>
                  <a:lnTo>
                    <a:pt x="6885" y="4875"/>
                  </a:lnTo>
                  <a:lnTo>
                    <a:pt x="7094" y="5106"/>
                  </a:lnTo>
                  <a:lnTo>
                    <a:pt x="7261" y="5294"/>
                  </a:lnTo>
                  <a:lnTo>
                    <a:pt x="7220" y="5315"/>
                  </a:lnTo>
                  <a:lnTo>
                    <a:pt x="7094" y="5294"/>
                  </a:lnTo>
                  <a:lnTo>
                    <a:pt x="7031" y="5210"/>
                  </a:lnTo>
                  <a:lnTo>
                    <a:pt x="7010" y="5085"/>
                  </a:lnTo>
                  <a:lnTo>
                    <a:pt x="6927" y="5043"/>
                  </a:lnTo>
                  <a:lnTo>
                    <a:pt x="6885" y="5106"/>
                  </a:lnTo>
                  <a:lnTo>
                    <a:pt x="6885" y="5022"/>
                  </a:lnTo>
                  <a:lnTo>
                    <a:pt x="6822" y="5022"/>
                  </a:lnTo>
                  <a:lnTo>
                    <a:pt x="6780" y="5043"/>
                  </a:lnTo>
                  <a:lnTo>
                    <a:pt x="6780" y="5001"/>
                  </a:lnTo>
                  <a:lnTo>
                    <a:pt x="6822" y="4917"/>
                  </a:lnTo>
                  <a:lnTo>
                    <a:pt x="6801" y="4875"/>
                  </a:lnTo>
                  <a:lnTo>
                    <a:pt x="6717" y="4896"/>
                  </a:lnTo>
                  <a:lnTo>
                    <a:pt x="6676" y="4834"/>
                  </a:lnTo>
                  <a:lnTo>
                    <a:pt x="6592" y="4771"/>
                  </a:lnTo>
                  <a:lnTo>
                    <a:pt x="6404" y="4792"/>
                  </a:lnTo>
                  <a:lnTo>
                    <a:pt x="6320" y="4729"/>
                  </a:lnTo>
                  <a:lnTo>
                    <a:pt x="6362" y="4687"/>
                  </a:lnTo>
                  <a:lnTo>
                    <a:pt x="6487" y="4708"/>
                  </a:lnTo>
                  <a:lnTo>
                    <a:pt x="6529" y="4624"/>
                  </a:lnTo>
                  <a:lnTo>
                    <a:pt x="6634" y="4708"/>
                  </a:lnTo>
                  <a:lnTo>
                    <a:pt x="6738" y="4708"/>
                  </a:lnTo>
                  <a:lnTo>
                    <a:pt x="6780" y="4624"/>
                  </a:lnTo>
                  <a:lnTo>
                    <a:pt x="6885" y="4603"/>
                  </a:lnTo>
                  <a:lnTo>
                    <a:pt x="7052" y="4415"/>
                  </a:lnTo>
                  <a:lnTo>
                    <a:pt x="7052" y="4373"/>
                  </a:lnTo>
                  <a:lnTo>
                    <a:pt x="7136" y="4394"/>
                  </a:lnTo>
                  <a:lnTo>
                    <a:pt x="7136" y="4457"/>
                  </a:lnTo>
                  <a:lnTo>
                    <a:pt x="7031" y="4582"/>
                  </a:lnTo>
                  <a:lnTo>
                    <a:pt x="6989" y="4603"/>
                  </a:lnTo>
                  <a:lnTo>
                    <a:pt x="7010" y="4666"/>
                  </a:lnTo>
                  <a:lnTo>
                    <a:pt x="7094" y="4624"/>
                  </a:lnTo>
                  <a:lnTo>
                    <a:pt x="7220" y="4457"/>
                  </a:lnTo>
                  <a:lnTo>
                    <a:pt x="7241" y="4373"/>
                  </a:lnTo>
                  <a:lnTo>
                    <a:pt x="7157" y="4289"/>
                  </a:lnTo>
                  <a:lnTo>
                    <a:pt x="7136" y="4248"/>
                  </a:lnTo>
                  <a:lnTo>
                    <a:pt x="7199" y="4206"/>
                  </a:lnTo>
                  <a:lnTo>
                    <a:pt x="7261" y="4352"/>
                  </a:lnTo>
                  <a:lnTo>
                    <a:pt x="7345" y="4373"/>
                  </a:lnTo>
                  <a:lnTo>
                    <a:pt x="7450" y="4289"/>
                  </a:lnTo>
                  <a:lnTo>
                    <a:pt x="7617" y="4310"/>
                  </a:lnTo>
                  <a:lnTo>
                    <a:pt x="7722" y="4248"/>
                  </a:lnTo>
                  <a:lnTo>
                    <a:pt x="7868" y="4248"/>
                  </a:lnTo>
                  <a:lnTo>
                    <a:pt x="7973" y="4101"/>
                  </a:lnTo>
                  <a:lnTo>
                    <a:pt x="8057" y="4038"/>
                  </a:lnTo>
                  <a:lnTo>
                    <a:pt x="8182" y="4038"/>
                  </a:lnTo>
                  <a:lnTo>
                    <a:pt x="8203" y="3934"/>
                  </a:lnTo>
                  <a:lnTo>
                    <a:pt x="8287" y="3871"/>
                  </a:lnTo>
                  <a:lnTo>
                    <a:pt x="8454" y="3871"/>
                  </a:lnTo>
                  <a:lnTo>
                    <a:pt x="8580" y="3829"/>
                  </a:lnTo>
                  <a:lnTo>
                    <a:pt x="8663" y="3829"/>
                  </a:lnTo>
                  <a:lnTo>
                    <a:pt x="8663" y="3892"/>
                  </a:lnTo>
                  <a:lnTo>
                    <a:pt x="8768" y="3850"/>
                  </a:lnTo>
                  <a:lnTo>
                    <a:pt x="8789" y="3578"/>
                  </a:lnTo>
                  <a:lnTo>
                    <a:pt x="8873" y="3557"/>
                  </a:lnTo>
                  <a:lnTo>
                    <a:pt x="8998" y="3348"/>
                  </a:lnTo>
                  <a:lnTo>
                    <a:pt x="9291" y="3327"/>
                  </a:lnTo>
                  <a:lnTo>
                    <a:pt x="9396" y="3243"/>
                  </a:lnTo>
                  <a:lnTo>
                    <a:pt x="9354" y="3118"/>
                  </a:lnTo>
                  <a:lnTo>
                    <a:pt x="9438" y="2909"/>
                  </a:lnTo>
                  <a:lnTo>
                    <a:pt x="9417" y="2720"/>
                  </a:lnTo>
                  <a:lnTo>
                    <a:pt x="9228" y="2616"/>
                  </a:lnTo>
                  <a:lnTo>
                    <a:pt x="9291" y="2365"/>
                  </a:lnTo>
                  <a:lnTo>
                    <a:pt x="9396" y="2323"/>
                  </a:lnTo>
                  <a:lnTo>
                    <a:pt x="9500" y="2197"/>
                  </a:lnTo>
                  <a:lnTo>
                    <a:pt x="9500" y="2072"/>
                  </a:lnTo>
                  <a:lnTo>
                    <a:pt x="9417" y="2009"/>
                  </a:lnTo>
                  <a:lnTo>
                    <a:pt x="9354" y="1883"/>
                  </a:lnTo>
                  <a:lnTo>
                    <a:pt x="9291" y="1967"/>
                  </a:lnTo>
                  <a:lnTo>
                    <a:pt x="9103" y="1946"/>
                  </a:lnTo>
                  <a:lnTo>
                    <a:pt x="8935" y="1841"/>
                  </a:lnTo>
                  <a:lnTo>
                    <a:pt x="8810" y="1862"/>
                  </a:lnTo>
                  <a:lnTo>
                    <a:pt x="8705" y="1800"/>
                  </a:lnTo>
                  <a:lnTo>
                    <a:pt x="8559" y="1779"/>
                  </a:lnTo>
                  <a:lnTo>
                    <a:pt x="8349" y="1758"/>
                  </a:lnTo>
                  <a:lnTo>
                    <a:pt x="8266" y="1841"/>
                  </a:lnTo>
                  <a:lnTo>
                    <a:pt x="8203" y="1695"/>
                  </a:lnTo>
                  <a:lnTo>
                    <a:pt x="8057" y="1590"/>
                  </a:lnTo>
                  <a:lnTo>
                    <a:pt x="7931" y="1318"/>
                  </a:lnTo>
                  <a:lnTo>
                    <a:pt x="7826" y="1339"/>
                  </a:lnTo>
                  <a:lnTo>
                    <a:pt x="7638" y="1465"/>
                  </a:lnTo>
                  <a:lnTo>
                    <a:pt x="7513" y="1444"/>
                  </a:lnTo>
                  <a:lnTo>
                    <a:pt x="7366" y="1486"/>
                  </a:lnTo>
                  <a:lnTo>
                    <a:pt x="7220" y="1423"/>
                  </a:lnTo>
                  <a:lnTo>
                    <a:pt x="7115" y="1528"/>
                  </a:lnTo>
                  <a:lnTo>
                    <a:pt x="6843" y="1256"/>
                  </a:lnTo>
                  <a:lnTo>
                    <a:pt x="6780" y="1067"/>
                  </a:lnTo>
                  <a:lnTo>
                    <a:pt x="6780" y="921"/>
                  </a:lnTo>
                  <a:lnTo>
                    <a:pt x="6676" y="921"/>
                  </a:lnTo>
                  <a:lnTo>
                    <a:pt x="6676" y="795"/>
                  </a:lnTo>
                  <a:lnTo>
                    <a:pt x="6529" y="691"/>
                  </a:lnTo>
                  <a:lnTo>
                    <a:pt x="6215" y="732"/>
                  </a:lnTo>
                  <a:lnTo>
                    <a:pt x="6069" y="523"/>
                  </a:lnTo>
                  <a:lnTo>
                    <a:pt x="6111" y="398"/>
                  </a:lnTo>
                  <a:lnTo>
                    <a:pt x="6006" y="293"/>
                  </a:lnTo>
                  <a:lnTo>
                    <a:pt x="5901" y="21"/>
                  </a:lnTo>
                  <a:lnTo>
                    <a:pt x="5776" y="21"/>
                  </a:lnTo>
                  <a:lnTo>
                    <a:pt x="5650" y="105"/>
                  </a:lnTo>
                  <a:lnTo>
                    <a:pt x="5357" y="105"/>
                  </a:lnTo>
                  <a:lnTo>
                    <a:pt x="50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54"/>
            <p:cNvSpPr/>
            <p:nvPr/>
          </p:nvSpPr>
          <p:spPr>
            <a:xfrm>
              <a:off x="3912027" y="2795073"/>
              <a:ext cx="23684" cy="25236"/>
            </a:xfrm>
            <a:custGeom>
              <a:avLst/>
              <a:gdLst/>
              <a:ahLst/>
              <a:cxnLst/>
              <a:rect l="l" t="t" r="r" b="b"/>
              <a:pathLst>
                <a:path w="1989" h="2219" extrusionOk="0">
                  <a:moveTo>
                    <a:pt x="419" y="0"/>
                  </a:moveTo>
                  <a:lnTo>
                    <a:pt x="398" y="63"/>
                  </a:lnTo>
                  <a:lnTo>
                    <a:pt x="272" y="63"/>
                  </a:lnTo>
                  <a:lnTo>
                    <a:pt x="210" y="105"/>
                  </a:lnTo>
                  <a:lnTo>
                    <a:pt x="105" y="63"/>
                  </a:lnTo>
                  <a:lnTo>
                    <a:pt x="84" y="84"/>
                  </a:lnTo>
                  <a:lnTo>
                    <a:pt x="0" y="63"/>
                  </a:lnTo>
                  <a:lnTo>
                    <a:pt x="42" y="210"/>
                  </a:lnTo>
                  <a:lnTo>
                    <a:pt x="0" y="272"/>
                  </a:lnTo>
                  <a:lnTo>
                    <a:pt x="42" y="419"/>
                  </a:lnTo>
                  <a:lnTo>
                    <a:pt x="251" y="377"/>
                  </a:lnTo>
                  <a:lnTo>
                    <a:pt x="314" y="628"/>
                  </a:lnTo>
                  <a:lnTo>
                    <a:pt x="565" y="837"/>
                  </a:lnTo>
                  <a:lnTo>
                    <a:pt x="586" y="942"/>
                  </a:lnTo>
                  <a:lnTo>
                    <a:pt x="900" y="1214"/>
                  </a:lnTo>
                  <a:lnTo>
                    <a:pt x="921" y="1360"/>
                  </a:lnTo>
                  <a:lnTo>
                    <a:pt x="1026" y="1528"/>
                  </a:lnTo>
                  <a:lnTo>
                    <a:pt x="1005" y="2072"/>
                  </a:lnTo>
                  <a:lnTo>
                    <a:pt x="1088" y="2218"/>
                  </a:lnTo>
                  <a:lnTo>
                    <a:pt x="1151" y="2177"/>
                  </a:lnTo>
                  <a:lnTo>
                    <a:pt x="1256" y="2197"/>
                  </a:lnTo>
                  <a:lnTo>
                    <a:pt x="1256" y="2093"/>
                  </a:lnTo>
                  <a:lnTo>
                    <a:pt x="1360" y="1884"/>
                  </a:lnTo>
                  <a:lnTo>
                    <a:pt x="1423" y="1905"/>
                  </a:lnTo>
                  <a:lnTo>
                    <a:pt x="1423" y="1758"/>
                  </a:lnTo>
                  <a:lnTo>
                    <a:pt x="1444" y="1549"/>
                  </a:lnTo>
                  <a:lnTo>
                    <a:pt x="1549" y="1549"/>
                  </a:lnTo>
                  <a:lnTo>
                    <a:pt x="1716" y="1486"/>
                  </a:lnTo>
                  <a:lnTo>
                    <a:pt x="1779" y="1570"/>
                  </a:lnTo>
                  <a:lnTo>
                    <a:pt x="1967" y="1570"/>
                  </a:lnTo>
                  <a:lnTo>
                    <a:pt x="1988" y="1528"/>
                  </a:lnTo>
                  <a:lnTo>
                    <a:pt x="1925" y="1423"/>
                  </a:lnTo>
                  <a:lnTo>
                    <a:pt x="1946" y="1319"/>
                  </a:lnTo>
                  <a:lnTo>
                    <a:pt x="1925" y="1214"/>
                  </a:lnTo>
                  <a:lnTo>
                    <a:pt x="1758" y="1109"/>
                  </a:lnTo>
                  <a:lnTo>
                    <a:pt x="1612" y="963"/>
                  </a:lnTo>
                  <a:lnTo>
                    <a:pt x="1612" y="921"/>
                  </a:lnTo>
                  <a:lnTo>
                    <a:pt x="1465" y="858"/>
                  </a:lnTo>
                  <a:lnTo>
                    <a:pt x="1465" y="712"/>
                  </a:lnTo>
                  <a:lnTo>
                    <a:pt x="1444" y="524"/>
                  </a:lnTo>
                  <a:lnTo>
                    <a:pt x="1298" y="440"/>
                  </a:lnTo>
                  <a:lnTo>
                    <a:pt x="1109" y="272"/>
                  </a:lnTo>
                  <a:lnTo>
                    <a:pt x="1047" y="272"/>
                  </a:lnTo>
                  <a:lnTo>
                    <a:pt x="1026" y="314"/>
                  </a:lnTo>
                  <a:lnTo>
                    <a:pt x="837" y="314"/>
                  </a:lnTo>
                  <a:lnTo>
                    <a:pt x="670" y="126"/>
                  </a:lnTo>
                  <a:lnTo>
                    <a:pt x="523" y="126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54"/>
            <p:cNvSpPr/>
            <p:nvPr/>
          </p:nvSpPr>
          <p:spPr>
            <a:xfrm>
              <a:off x="3874161" y="2799361"/>
              <a:ext cx="60800" cy="37131"/>
            </a:xfrm>
            <a:custGeom>
              <a:avLst/>
              <a:gdLst/>
              <a:ahLst/>
              <a:cxnLst/>
              <a:rect l="l" t="t" r="r" b="b"/>
              <a:pathLst>
                <a:path w="5106" h="3265" extrusionOk="0">
                  <a:moveTo>
                    <a:pt x="3431" y="0"/>
                  </a:moveTo>
                  <a:lnTo>
                    <a:pt x="3076" y="63"/>
                  </a:lnTo>
                  <a:lnTo>
                    <a:pt x="2950" y="147"/>
                  </a:lnTo>
                  <a:lnTo>
                    <a:pt x="2553" y="209"/>
                  </a:lnTo>
                  <a:lnTo>
                    <a:pt x="2448" y="335"/>
                  </a:lnTo>
                  <a:lnTo>
                    <a:pt x="2323" y="335"/>
                  </a:lnTo>
                  <a:lnTo>
                    <a:pt x="2176" y="377"/>
                  </a:lnTo>
                  <a:lnTo>
                    <a:pt x="2030" y="335"/>
                  </a:lnTo>
                  <a:lnTo>
                    <a:pt x="1988" y="230"/>
                  </a:lnTo>
                  <a:lnTo>
                    <a:pt x="1820" y="167"/>
                  </a:lnTo>
                  <a:lnTo>
                    <a:pt x="1674" y="147"/>
                  </a:lnTo>
                  <a:lnTo>
                    <a:pt x="1465" y="42"/>
                  </a:lnTo>
                  <a:lnTo>
                    <a:pt x="1360" y="42"/>
                  </a:lnTo>
                  <a:lnTo>
                    <a:pt x="1276" y="126"/>
                  </a:lnTo>
                  <a:lnTo>
                    <a:pt x="1151" y="126"/>
                  </a:lnTo>
                  <a:lnTo>
                    <a:pt x="1172" y="147"/>
                  </a:lnTo>
                  <a:lnTo>
                    <a:pt x="1130" y="272"/>
                  </a:lnTo>
                  <a:lnTo>
                    <a:pt x="962" y="314"/>
                  </a:lnTo>
                  <a:lnTo>
                    <a:pt x="858" y="544"/>
                  </a:lnTo>
                  <a:lnTo>
                    <a:pt x="732" y="879"/>
                  </a:lnTo>
                  <a:lnTo>
                    <a:pt x="523" y="1193"/>
                  </a:lnTo>
                  <a:lnTo>
                    <a:pt x="544" y="1297"/>
                  </a:lnTo>
                  <a:lnTo>
                    <a:pt x="439" y="1402"/>
                  </a:lnTo>
                  <a:lnTo>
                    <a:pt x="293" y="1381"/>
                  </a:lnTo>
                  <a:lnTo>
                    <a:pt x="230" y="1486"/>
                  </a:lnTo>
                  <a:lnTo>
                    <a:pt x="126" y="1507"/>
                  </a:lnTo>
                  <a:lnTo>
                    <a:pt x="0" y="1632"/>
                  </a:lnTo>
                  <a:lnTo>
                    <a:pt x="126" y="1674"/>
                  </a:lnTo>
                  <a:lnTo>
                    <a:pt x="146" y="1737"/>
                  </a:lnTo>
                  <a:lnTo>
                    <a:pt x="335" y="1946"/>
                  </a:lnTo>
                  <a:lnTo>
                    <a:pt x="356" y="2051"/>
                  </a:lnTo>
                  <a:lnTo>
                    <a:pt x="523" y="2134"/>
                  </a:lnTo>
                  <a:lnTo>
                    <a:pt x="670" y="2260"/>
                  </a:lnTo>
                  <a:lnTo>
                    <a:pt x="607" y="2406"/>
                  </a:lnTo>
                  <a:lnTo>
                    <a:pt x="628" y="2448"/>
                  </a:lnTo>
                  <a:lnTo>
                    <a:pt x="837" y="2532"/>
                  </a:lnTo>
                  <a:lnTo>
                    <a:pt x="879" y="2616"/>
                  </a:lnTo>
                  <a:lnTo>
                    <a:pt x="983" y="2574"/>
                  </a:lnTo>
                  <a:lnTo>
                    <a:pt x="1088" y="2657"/>
                  </a:lnTo>
                  <a:lnTo>
                    <a:pt x="1172" y="2532"/>
                  </a:lnTo>
                  <a:lnTo>
                    <a:pt x="1381" y="2553"/>
                  </a:lnTo>
                  <a:lnTo>
                    <a:pt x="1276" y="2678"/>
                  </a:lnTo>
                  <a:lnTo>
                    <a:pt x="1297" y="2762"/>
                  </a:lnTo>
                  <a:lnTo>
                    <a:pt x="1339" y="2888"/>
                  </a:lnTo>
                  <a:lnTo>
                    <a:pt x="1486" y="2888"/>
                  </a:lnTo>
                  <a:lnTo>
                    <a:pt x="1569" y="2971"/>
                  </a:lnTo>
                  <a:lnTo>
                    <a:pt x="1569" y="3055"/>
                  </a:lnTo>
                  <a:lnTo>
                    <a:pt x="1507" y="3097"/>
                  </a:lnTo>
                  <a:lnTo>
                    <a:pt x="1590" y="3201"/>
                  </a:lnTo>
                  <a:lnTo>
                    <a:pt x="1716" y="3139"/>
                  </a:lnTo>
                  <a:lnTo>
                    <a:pt x="1883" y="3139"/>
                  </a:lnTo>
                  <a:lnTo>
                    <a:pt x="1925" y="3201"/>
                  </a:lnTo>
                  <a:lnTo>
                    <a:pt x="1988" y="3180"/>
                  </a:lnTo>
                  <a:lnTo>
                    <a:pt x="2197" y="3264"/>
                  </a:lnTo>
                  <a:lnTo>
                    <a:pt x="2343" y="3180"/>
                  </a:lnTo>
                  <a:lnTo>
                    <a:pt x="2490" y="3201"/>
                  </a:lnTo>
                  <a:lnTo>
                    <a:pt x="2553" y="3160"/>
                  </a:lnTo>
                  <a:lnTo>
                    <a:pt x="2699" y="3201"/>
                  </a:lnTo>
                  <a:lnTo>
                    <a:pt x="2804" y="3201"/>
                  </a:lnTo>
                  <a:lnTo>
                    <a:pt x="3013" y="3243"/>
                  </a:lnTo>
                  <a:lnTo>
                    <a:pt x="3076" y="3180"/>
                  </a:lnTo>
                  <a:lnTo>
                    <a:pt x="3222" y="3139"/>
                  </a:lnTo>
                  <a:lnTo>
                    <a:pt x="3264" y="3055"/>
                  </a:lnTo>
                  <a:lnTo>
                    <a:pt x="3599" y="2888"/>
                  </a:lnTo>
                  <a:lnTo>
                    <a:pt x="3766" y="2867"/>
                  </a:lnTo>
                  <a:lnTo>
                    <a:pt x="3955" y="2888"/>
                  </a:lnTo>
                  <a:lnTo>
                    <a:pt x="4122" y="2971"/>
                  </a:lnTo>
                  <a:lnTo>
                    <a:pt x="4185" y="3034"/>
                  </a:lnTo>
                  <a:lnTo>
                    <a:pt x="4289" y="2992"/>
                  </a:lnTo>
                  <a:lnTo>
                    <a:pt x="4436" y="3055"/>
                  </a:lnTo>
                  <a:lnTo>
                    <a:pt x="4478" y="3139"/>
                  </a:lnTo>
                  <a:lnTo>
                    <a:pt x="4603" y="3139"/>
                  </a:lnTo>
                  <a:lnTo>
                    <a:pt x="4582" y="2992"/>
                  </a:lnTo>
                  <a:lnTo>
                    <a:pt x="4624" y="2888"/>
                  </a:lnTo>
                  <a:lnTo>
                    <a:pt x="4624" y="2720"/>
                  </a:lnTo>
                  <a:lnTo>
                    <a:pt x="4603" y="2636"/>
                  </a:lnTo>
                  <a:lnTo>
                    <a:pt x="4645" y="2553"/>
                  </a:lnTo>
                  <a:lnTo>
                    <a:pt x="4708" y="2427"/>
                  </a:lnTo>
                  <a:lnTo>
                    <a:pt x="4896" y="2427"/>
                  </a:lnTo>
                  <a:lnTo>
                    <a:pt x="5022" y="2406"/>
                  </a:lnTo>
                  <a:lnTo>
                    <a:pt x="5105" y="2239"/>
                  </a:lnTo>
                  <a:lnTo>
                    <a:pt x="5105" y="2155"/>
                  </a:lnTo>
                  <a:lnTo>
                    <a:pt x="5043" y="2113"/>
                  </a:lnTo>
                  <a:lnTo>
                    <a:pt x="5105" y="2051"/>
                  </a:lnTo>
                  <a:lnTo>
                    <a:pt x="5001" y="1988"/>
                  </a:lnTo>
                  <a:lnTo>
                    <a:pt x="4812" y="1988"/>
                  </a:lnTo>
                  <a:lnTo>
                    <a:pt x="4729" y="2051"/>
                  </a:lnTo>
                  <a:lnTo>
                    <a:pt x="4520" y="2051"/>
                  </a:lnTo>
                  <a:lnTo>
                    <a:pt x="4373" y="2009"/>
                  </a:lnTo>
                  <a:lnTo>
                    <a:pt x="4268" y="1841"/>
                  </a:lnTo>
                  <a:lnTo>
                    <a:pt x="4185" y="1695"/>
                  </a:lnTo>
                  <a:lnTo>
                    <a:pt x="4206" y="1151"/>
                  </a:lnTo>
                  <a:lnTo>
                    <a:pt x="4101" y="983"/>
                  </a:lnTo>
                  <a:lnTo>
                    <a:pt x="4080" y="837"/>
                  </a:lnTo>
                  <a:lnTo>
                    <a:pt x="3766" y="565"/>
                  </a:lnTo>
                  <a:lnTo>
                    <a:pt x="3745" y="460"/>
                  </a:lnTo>
                  <a:lnTo>
                    <a:pt x="3494" y="251"/>
                  </a:lnTo>
                  <a:lnTo>
                    <a:pt x="34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54"/>
            <p:cNvSpPr/>
            <p:nvPr/>
          </p:nvSpPr>
          <p:spPr>
            <a:xfrm>
              <a:off x="3889355" y="2831954"/>
              <a:ext cx="39878" cy="24041"/>
            </a:xfrm>
            <a:custGeom>
              <a:avLst/>
              <a:gdLst/>
              <a:ahLst/>
              <a:cxnLst/>
              <a:rect l="l" t="t" r="r" b="b"/>
              <a:pathLst>
                <a:path w="3349" h="2114" extrusionOk="0">
                  <a:moveTo>
                    <a:pt x="2490" y="1"/>
                  </a:moveTo>
                  <a:lnTo>
                    <a:pt x="2323" y="22"/>
                  </a:lnTo>
                  <a:lnTo>
                    <a:pt x="1988" y="189"/>
                  </a:lnTo>
                  <a:lnTo>
                    <a:pt x="1946" y="273"/>
                  </a:lnTo>
                  <a:lnTo>
                    <a:pt x="1800" y="314"/>
                  </a:lnTo>
                  <a:lnTo>
                    <a:pt x="1737" y="377"/>
                  </a:lnTo>
                  <a:lnTo>
                    <a:pt x="1528" y="335"/>
                  </a:lnTo>
                  <a:lnTo>
                    <a:pt x="1423" y="335"/>
                  </a:lnTo>
                  <a:lnTo>
                    <a:pt x="1277" y="294"/>
                  </a:lnTo>
                  <a:lnTo>
                    <a:pt x="1214" y="335"/>
                  </a:lnTo>
                  <a:lnTo>
                    <a:pt x="1067" y="314"/>
                  </a:lnTo>
                  <a:lnTo>
                    <a:pt x="921" y="398"/>
                  </a:lnTo>
                  <a:lnTo>
                    <a:pt x="712" y="314"/>
                  </a:lnTo>
                  <a:lnTo>
                    <a:pt x="649" y="335"/>
                  </a:lnTo>
                  <a:lnTo>
                    <a:pt x="607" y="273"/>
                  </a:lnTo>
                  <a:lnTo>
                    <a:pt x="440" y="273"/>
                  </a:lnTo>
                  <a:lnTo>
                    <a:pt x="314" y="335"/>
                  </a:lnTo>
                  <a:lnTo>
                    <a:pt x="231" y="231"/>
                  </a:lnTo>
                  <a:lnTo>
                    <a:pt x="293" y="189"/>
                  </a:lnTo>
                  <a:lnTo>
                    <a:pt x="293" y="105"/>
                  </a:lnTo>
                  <a:lnTo>
                    <a:pt x="210" y="22"/>
                  </a:lnTo>
                  <a:lnTo>
                    <a:pt x="63" y="22"/>
                  </a:lnTo>
                  <a:lnTo>
                    <a:pt x="84" y="126"/>
                  </a:lnTo>
                  <a:lnTo>
                    <a:pt x="0" y="210"/>
                  </a:lnTo>
                  <a:lnTo>
                    <a:pt x="63" y="440"/>
                  </a:lnTo>
                  <a:lnTo>
                    <a:pt x="231" y="628"/>
                  </a:lnTo>
                  <a:lnTo>
                    <a:pt x="314" y="754"/>
                  </a:lnTo>
                  <a:lnTo>
                    <a:pt x="272" y="900"/>
                  </a:lnTo>
                  <a:lnTo>
                    <a:pt x="63" y="1068"/>
                  </a:lnTo>
                  <a:lnTo>
                    <a:pt x="84" y="1172"/>
                  </a:lnTo>
                  <a:lnTo>
                    <a:pt x="168" y="1277"/>
                  </a:lnTo>
                  <a:lnTo>
                    <a:pt x="105" y="1382"/>
                  </a:lnTo>
                  <a:lnTo>
                    <a:pt x="335" y="1570"/>
                  </a:lnTo>
                  <a:lnTo>
                    <a:pt x="503" y="1842"/>
                  </a:lnTo>
                  <a:lnTo>
                    <a:pt x="523" y="1988"/>
                  </a:lnTo>
                  <a:lnTo>
                    <a:pt x="523" y="2093"/>
                  </a:lnTo>
                  <a:lnTo>
                    <a:pt x="607" y="2114"/>
                  </a:lnTo>
                  <a:lnTo>
                    <a:pt x="795" y="2114"/>
                  </a:lnTo>
                  <a:lnTo>
                    <a:pt x="942" y="2093"/>
                  </a:lnTo>
                  <a:lnTo>
                    <a:pt x="1026" y="1988"/>
                  </a:lnTo>
                  <a:lnTo>
                    <a:pt x="1172" y="2009"/>
                  </a:lnTo>
                  <a:lnTo>
                    <a:pt x="1319" y="2009"/>
                  </a:lnTo>
                  <a:lnTo>
                    <a:pt x="1339" y="2114"/>
                  </a:lnTo>
                  <a:lnTo>
                    <a:pt x="1444" y="2114"/>
                  </a:lnTo>
                  <a:lnTo>
                    <a:pt x="1528" y="2051"/>
                  </a:lnTo>
                  <a:lnTo>
                    <a:pt x="1653" y="2051"/>
                  </a:lnTo>
                  <a:lnTo>
                    <a:pt x="1737" y="2114"/>
                  </a:lnTo>
                  <a:lnTo>
                    <a:pt x="1863" y="2072"/>
                  </a:lnTo>
                  <a:lnTo>
                    <a:pt x="2093" y="2072"/>
                  </a:lnTo>
                  <a:lnTo>
                    <a:pt x="2176" y="2009"/>
                  </a:lnTo>
                  <a:lnTo>
                    <a:pt x="2114" y="1905"/>
                  </a:lnTo>
                  <a:lnTo>
                    <a:pt x="2114" y="1779"/>
                  </a:lnTo>
                  <a:lnTo>
                    <a:pt x="2281" y="1675"/>
                  </a:lnTo>
                  <a:lnTo>
                    <a:pt x="2323" y="1675"/>
                  </a:lnTo>
                  <a:lnTo>
                    <a:pt x="2427" y="1570"/>
                  </a:lnTo>
                  <a:lnTo>
                    <a:pt x="2511" y="1570"/>
                  </a:lnTo>
                  <a:lnTo>
                    <a:pt x="2595" y="1486"/>
                  </a:lnTo>
                  <a:lnTo>
                    <a:pt x="2741" y="1486"/>
                  </a:lnTo>
                  <a:lnTo>
                    <a:pt x="2909" y="1633"/>
                  </a:lnTo>
                  <a:lnTo>
                    <a:pt x="3013" y="1549"/>
                  </a:lnTo>
                  <a:lnTo>
                    <a:pt x="3118" y="1570"/>
                  </a:lnTo>
                  <a:lnTo>
                    <a:pt x="3034" y="1444"/>
                  </a:lnTo>
                  <a:lnTo>
                    <a:pt x="2930" y="1256"/>
                  </a:lnTo>
                  <a:lnTo>
                    <a:pt x="2825" y="1256"/>
                  </a:lnTo>
                  <a:lnTo>
                    <a:pt x="2804" y="1172"/>
                  </a:lnTo>
                  <a:lnTo>
                    <a:pt x="2951" y="1068"/>
                  </a:lnTo>
                  <a:lnTo>
                    <a:pt x="3013" y="942"/>
                  </a:lnTo>
                  <a:lnTo>
                    <a:pt x="2992" y="712"/>
                  </a:lnTo>
                  <a:lnTo>
                    <a:pt x="3139" y="545"/>
                  </a:lnTo>
                  <a:lnTo>
                    <a:pt x="3244" y="586"/>
                  </a:lnTo>
                  <a:lnTo>
                    <a:pt x="3327" y="503"/>
                  </a:lnTo>
                  <a:lnTo>
                    <a:pt x="3348" y="294"/>
                  </a:lnTo>
                  <a:lnTo>
                    <a:pt x="3327" y="273"/>
                  </a:lnTo>
                  <a:lnTo>
                    <a:pt x="3202" y="273"/>
                  </a:lnTo>
                  <a:lnTo>
                    <a:pt x="3160" y="189"/>
                  </a:lnTo>
                  <a:lnTo>
                    <a:pt x="3013" y="126"/>
                  </a:lnTo>
                  <a:lnTo>
                    <a:pt x="2909" y="168"/>
                  </a:lnTo>
                  <a:lnTo>
                    <a:pt x="2846" y="105"/>
                  </a:lnTo>
                  <a:lnTo>
                    <a:pt x="2679" y="22"/>
                  </a:lnTo>
                  <a:lnTo>
                    <a:pt x="24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05" name="Google Shape;6905;p54"/>
            <p:cNvGrpSpPr/>
            <p:nvPr/>
          </p:nvGrpSpPr>
          <p:grpSpPr>
            <a:xfrm>
              <a:off x="3831056" y="2816010"/>
              <a:ext cx="37378" cy="27612"/>
              <a:chOff x="3866750" y="2520350"/>
              <a:chExt cx="78475" cy="60700"/>
            </a:xfrm>
          </p:grpSpPr>
          <p:sp>
            <p:nvSpPr>
              <p:cNvPr id="6906" name="Google Shape;6906;p54"/>
              <p:cNvSpPr/>
              <p:nvPr/>
            </p:nvSpPr>
            <p:spPr>
              <a:xfrm>
                <a:off x="3877200" y="2546500"/>
                <a:ext cx="472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189" h="252" extrusionOk="0">
                    <a:moveTo>
                      <a:pt x="1" y="1"/>
                    </a:moveTo>
                    <a:lnTo>
                      <a:pt x="84" y="126"/>
                    </a:lnTo>
                    <a:lnTo>
                      <a:pt x="63" y="147"/>
                    </a:lnTo>
                    <a:lnTo>
                      <a:pt x="168" y="252"/>
                    </a:lnTo>
                    <a:lnTo>
                      <a:pt x="189" y="252"/>
                    </a:lnTo>
                    <a:lnTo>
                      <a:pt x="168" y="10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7" name="Google Shape;6907;p54"/>
              <p:cNvSpPr/>
              <p:nvPr/>
            </p:nvSpPr>
            <p:spPr>
              <a:xfrm>
                <a:off x="3882425" y="2554350"/>
                <a:ext cx="2650" cy="317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127" extrusionOk="0">
                    <a:moveTo>
                      <a:pt x="1" y="1"/>
                    </a:moveTo>
                    <a:lnTo>
                      <a:pt x="106" y="126"/>
                    </a:lnTo>
                    <a:lnTo>
                      <a:pt x="85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8" name="Google Shape;6908;p54"/>
              <p:cNvSpPr/>
              <p:nvPr/>
            </p:nvSpPr>
            <p:spPr>
              <a:xfrm>
                <a:off x="3866750" y="2520350"/>
                <a:ext cx="784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2428" extrusionOk="0">
                    <a:moveTo>
                      <a:pt x="1653" y="1"/>
                    </a:moveTo>
                    <a:lnTo>
                      <a:pt x="1653" y="22"/>
                    </a:lnTo>
                    <a:lnTo>
                      <a:pt x="1402" y="22"/>
                    </a:lnTo>
                    <a:lnTo>
                      <a:pt x="1046" y="210"/>
                    </a:lnTo>
                    <a:lnTo>
                      <a:pt x="1025" y="356"/>
                    </a:lnTo>
                    <a:lnTo>
                      <a:pt x="837" y="440"/>
                    </a:lnTo>
                    <a:lnTo>
                      <a:pt x="816" y="649"/>
                    </a:lnTo>
                    <a:lnTo>
                      <a:pt x="691" y="649"/>
                    </a:lnTo>
                    <a:lnTo>
                      <a:pt x="481" y="545"/>
                    </a:lnTo>
                    <a:lnTo>
                      <a:pt x="356" y="587"/>
                    </a:lnTo>
                    <a:lnTo>
                      <a:pt x="209" y="691"/>
                    </a:lnTo>
                    <a:lnTo>
                      <a:pt x="0" y="691"/>
                    </a:lnTo>
                    <a:lnTo>
                      <a:pt x="0" y="733"/>
                    </a:lnTo>
                    <a:lnTo>
                      <a:pt x="42" y="942"/>
                    </a:lnTo>
                    <a:lnTo>
                      <a:pt x="168" y="1068"/>
                    </a:lnTo>
                    <a:lnTo>
                      <a:pt x="168" y="1110"/>
                    </a:lnTo>
                    <a:lnTo>
                      <a:pt x="209" y="1152"/>
                    </a:lnTo>
                    <a:lnTo>
                      <a:pt x="356" y="942"/>
                    </a:lnTo>
                    <a:lnTo>
                      <a:pt x="377" y="796"/>
                    </a:lnTo>
                    <a:lnTo>
                      <a:pt x="461" y="691"/>
                    </a:lnTo>
                    <a:lnTo>
                      <a:pt x="607" y="691"/>
                    </a:lnTo>
                    <a:lnTo>
                      <a:pt x="628" y="796"/>
                    </a:lnTo>
                    <a:lnTo>
                      <a:pt x="733" y="900"/>
                    </a:lnTo>
                    <a:lnTo>
                      <a:pt x="774" y="1068"/>
                    </a:lnTo>
                    <a:lnTo>
                      <a:pt x="879" y="1256"/>
                    </a:lnTo>
                    <a:lnTo>
                      <a:pt x="1025" y="1403"/>
                    </a:lnTo>
                    <a:lnTo>
                      <a:pt x="1088" y="1403"/>
                    </a:lnTo>
                    <a:lnTo>
                      <a:pt x="1193" y="1507"/>
                    </a:lnTo>
                    <a:lnTo>
                      <a:pt x="1088" y="1486"/>
                    </a:lnTo>
                    <a:lnTo>
                      <a:pt x="1005" y="1507"/>
                    </a:lnTo>
                    <a:lnTo>
                      <a:pt x="942" y="1591"/>
                    </a:lnTo>
                    <a:lnTo>
                      <a:pt x="1005" y="1696"/>
                    </a:lnTo>
                    <a:lnTo>
                      <a:pt x="1130" y="1696"/>
                    </a:lnTo>
                    <a:lnTo>
                      <a:pt x="1256" y="1821"/>
                    </a:lnTo>
                    <a:lnTo>
                      <a:pt x="1360" y="1842"/>
                    </a:lnTo>
                    <a:lnTo>
                      <a:pt x="1423" y="1947"/>
                    </a:lnTo>
                    <a:lnTo>
                      <a:pt x="1465" y="2030"/>
                    </a:lnTo>
                    <a:lnTo>
                      <a:pt x="1611" y="2009"/>
                    </a:lnTo>
                    <a:lnTo>
                      <a:pt x="1862" y="2030"/>
                    </a:lnTo>
                    <a:lnTo>
                      <a:pt x="1988" y="2093"/>
                    </a:lnTo>
                    <a:lnTo>
                      <a:pt x="2281" y="2365"/>
                    </a:lnTo>
                    <a:lnTo>
                      <a:pt x="2197" y="2407"/>
                    </a:lnTo>
                    <a:lnTo>
                      <a:pt x="2072" y="2323"/>
                    </a:lnTo>
                    <a:lnTo>
                      <a:pt x="2155" y="2407"/>
                    </a:lnTo>
                    <a:lnTo>
                      <a:pt x="2260" y="2428"/>
                    </a:lnTo>
                    <a:lnTo>
                      <a:pt x="2302" y="2344"/>
                    </a:lnTo>
                    <a:lnTo>
                      <a:pt x="1925" y="1884"/>
                    </a:lnTo>
                    <a:lnTo>
                      <a:pt x="1444" y="1486"/>
                    </a:lnTo>
                    <a:lnTo>
                      <a:pt x="1423" y="1403"/>
                    </a:lnTo>
                    <a:lnTo>
                      <a:pt x="1465" y="1382"/>
                    </a:lnTo>
                    <a:lnTo>
                      <a:pt x="1402" y="1277"/>
                    </a:lnTo>
                    <a:lnTo>
                      <a:pt x="1360" y="1172"/>
                    </a:lnTo>
                    <a:lnTo>
                      <a:pt x="1235" y="1047"/>
                    </a:lnTo>
                    <a:lnTo>
                      <a:pt x="1193" y="1047"/>
                    </a:lnTo>
                    <a:lnTo>
                      <a:pt x="1151" y="963"/>
                    </a:lnTo>
                    <a:lnTo>
                      <a:pt x="1214" y="900"/>
                    </a:lnTo>
                    <a:lnTo>
                      <a:pt x="1214" y="775"/>
                    </a:lnTo>
                    <a:lnTo>
                      <a:pt x="1256" y="733"/>
                    </a:lnTo>
                    <a:lnTo>
                      <a:pt x="1402" y="838"/>
                    </a:lnTo>
                    <a:lnTo>
                      <a:pt x="1444" y="900"/>
                    </a:lnTo>
                    <a:lnTo>
                      <a:pt x="1528" y="880"/>
                    </a:lnTo>
                    <a:lnTo>
                      <a:pt x="1528" y="796"/>
                    </a:lnTo>
                    <a:lnTo>
                      <a:pt x="1632" y="775"/>
                    </a:lnTo>
                    <a:lnTo>
                      <a:pt x="1716" y="796"/>
                    </a:lnTo>
                    <a:lnTo>
                      <a:pt x="1758" y="733"/>
                    </a:lnTo>
                    <a:lnTo>
                      <a:pt x="1841" y="775"/>
                    </a:lnTo>
                    <a:lnTo>
                      <a:pt x="1883" y="733"/>
                    </a:lnTo>
                    <a:lnTo>
                      <a:pt x="1988" y="754"/>
                    </a:lnTo>
                    <a:lnTo>
                      <a:pt x="2051" y="859"/>
                    </a:lnTo>
                    <a:lnTo>
                      <a:pt x="2093" y="796"/>
                    </a:lnTo>
                    <a:lnTo>
                      <a:pt x="2239" y="859"/>
                    </a:lnTo>
                    <a:lnTo>
                      <a:pt x="2344" y="796"/>
                    </a:lnTo>
                    <a:lnTo>
                      <a:pt x="2365" y="859"/>
                    </a:lnTo>
                    <a:lnTo>
                      <a:pt x="2490" y="838"/>
                    </a:lnTo>
                    <a:lnTo>
                      <a:pt x="2616" y="880"/>
                    </a:lnTo>
                    <a:lnTo>
                      <a:pt x="2699" y="859"/>
                    </a:lnTo>
                    <a:lnTo>
                      <a:pt x="2804" y="963"/>
                    </a:lnTo>
                    <a:lnTo>
                      <a:pt x="2971" y="963"/>
                    </a:lnTo>
                    <a:lnTo>
                      <a:pt x="2992" y="984"/>
                    </a:lnTo>
                    <a:lnTo>
                      <a:pt x="2971" y="880"/>
                    </a:lnTo>
                    <a:lnTo>
                      <a:pt x="3097" y="859"/>
                    </a:lnTo>
                    <a:lnTo>
                      <a:pt x="3139" y="859"/>
                    </a:lnTo>
                    <a:lnTo>
                      <a:pt x="3139" y="796"/>
                    </a:lnTo>
                    <a:lnTo>
                      <a:pt x="3034" y="775"/>
                    </a:lnTo>
                    <a:lnTo>
                      <a:pt x="2971" y="733"/>
                    </a:lnTo>
                    <a:lnTo>
                      <a:pt x="2930" y="566"/>
                    </a:lnTo>
                    <a:lnTo>
                      <a:pt x="2888" y="419"/>
                    </a:lnTo>
                    <a:lnTo>
                      <a:pt x="2804" y="356"/>
                    </a:lnTo>
                    <a:lnTo>
                      <a:pt x="2699" y="482"/>
                    </a:lnTo>
                    <a:lnTo>
                      <a:pt x="2490" y="419"/>
                    </a:lnTo>
                    <a:lnTo>
                      <a:pt x="2197" y="356"/>
                    </a:lnTo>
                    <a:lnTo>
                      <a:pt x="2093" y="273"/>
                    </a:lnTo>
                    <a:lnTo>
                      <a:pt x="1988" y="231"/>
                    </a:lnTo>
                    <a:lnTo>
                      <a:pt x="1737" y="22"/>
                    </a:lnTo>
                    <a:lnTo>
                      <a:pt x="165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9" name="Google Shape;6909;p54"/>
              <p:cNvSpPr/>
              <p:nvPr/>
            </p:nvSpPr>
            <p:spPr>
              <a:xfrm>
                <a:off x="3886100" y="2558550"/>
                <a:ext cx="3675" cy="5250"/>
              </a:xfrm>
              <a:custGeom>
                <a:avLst/>
                <a:gdLst/>
                <a:ahLst/>
                <a:cxnLst/>
                <a:rect l="l" t="t" r="r" b="b"/>
                <a:pathLst>
                  <a:path w="147" h="210" extrusionOk="0">
                    <a:moveTo>
                      <a:pt x="0" y="0"/>
                    </a:moveTo>
                    <a:lnTo>
                      <a:pt x="147" y="209"/>
                    </a:lnTo>
                    <a:lnTo>
                      <a:pt x="126" y="1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10" name="Google Shape;6910;p54"/>
            <p:cNvSpPr/>
            <p:nvPr/>
          </p:nvSpPr>
          <p:spPr>
            <a:xfrm>
              <a:off x="3799155" y="2842190"/>
              <a:ext cx="6990" cy="13340"/>
            </a:xfrm>
            <a:custGeom>
              <a:avLst/>
              <a:gdLst/>
              <a:ahLst/>
              <a:cxnLst/>
              <a:rect l="l" t="t" r="r" b="b"/>
              <a:pathLst>
                <a:path w="587" h="1173" extrusionOk="0">
                  <a:moveTo>
                    <a:pt x="461" y="0"/>
                  </a:moveTo>
                  <a:lnTo>
                    <a:pt x="440" y="105"/>
                  </a:lnTo>
                  <a:lnTo>
                    <a:pt x="482" y="147"/>
                  </a:lnTo>
                  <a:lnTo>
                    <a:pt x="461" y="251"/>
                  </a:lnTo>
                  <a:lnTo>
                    <a:pt x="419" y="251"/>
                  </a:lnTo>
                  <a:lnTo>
                    <a:pt x="357" y="210"/>
                  </a:lnTo>
                  <a:lnTo>
                    <a:pt x="273" y="251"/>
                  </a:lnTo>
                  <a:lnTo>
                    <a:pt x="106" y="335"/>
                  </a:lnTo>
                  <a:lnTo>
                    <a:pt x="22" y="461"/>
                  </a:lnTo>
                  <a:lnTo>
                    <a:pt x="106" y="523"/>
                  </a:lnTo>
                  <a:lnTo>
                    <a:pt x="64" y="565"/>
                  </a:lnTo>
                  <a:lnTo>
                    <a:pt x="1" y="565"/>
                  </a:lnTo>
                  <a:lnTo>
                    <a:pt x="22" y="649"/>
                  </a:lnTo>
                  <a:lnTo>
                    <a:pt x="106" y="691"/>
                  </a:lnTo>
                  <a:lnTo>
                    <a:pt x="106" y="754"/>
                  </a:lnTo>
                  <a:lnTo>
                    <a:pt x="64" y="775"/>
                  </a:lnTo>
                  <a:lnTo>
                    <a:pt x="106" y="837"/>
                  </a:lnTo>
                  <a:lnTo>
                    <a:pt x="168" y="879"/>
                  </a:lnTo>
                  <a:lnTo>
                    <a:pt x="168" y="963"/>
                  </a:lnTo>
                  <a:lnTo>
                    <a:pt x="210" y="963"/>
                  </a:lnTo>
                  <a:lnTo>
                    <a:pt x="252" y="1005"/>
                  </a:lnTo>
                  <a:lnTo>
                    <a:pt x="210" y="984"/>
                  </a:lnTo>
                  <a:lnTo>
                    <a:pt x="147" y="1067"/>
                  </a:lnTo>
                  <a:lnTo>
                    <a:pt x="210" y="1109"/>
                  </a:lnTo>
                  <a:lnTo>
                    <a:pt x="357" y="1172"/>
                  </a:lnTo>
                  <a:lnTo>
                    <a:pt x="461" y="1109"/>
                  </a:lnTo>
                  <a:lnTo>
                    <a:pt x="545" y="942"/>
                  </a:lnTo>
                  <a:lnTo>
                    <a:pt x="545" y="795"/>
                  </a:lnTo>
                  <a:lnTo>
                    <a:pt x="587" y="544"/>
                  </a:lnTo>
                  <a:lnTo>
                    <a:pt x="545" y="314"/>
                  </a:lnTo>
                  <a:lnTo>
                    <a:pt x="545" y="147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54"/>
            <p:cNvSpPr/>
            <p:nvPr/>
          </p:nvSpPr>
          <p:spPr>
            <a:xfrm>
              <a:off x="3688535" y="2836242"/>
              <a:ext cx="76506" cy="61161"/>
            </a:xfrm>
            <a:custGeom>
              <a:avLst/>
              <a:gdLst/>
              <a:ahLst/>
              <a:cxnLst/>
              <a:rect l="l" t="t" r="r" b="b"/>
              <a:pathLst>
                <a:path w="6425" h="5378" extrusionOk="0">
                  <a:moveTo>
                    <a:pt x="817" y="0"/>
                  </a:moveTo>
                  <a:lnTo>
                    <a:pt x="733" y="42"/>
                  </a:lnTo>
                  <a:lnTo>
                    <a:pt x="712" y="21"/>
                  </a:lnTo>
                  <a:lnTo>
                    <a:pt x="503" y="126"/>
                  </a:lnTo>
                  <a:lnTo>
                    <a:pt x="524" y="209"/>
                  </a:lnTo>
                  <a:lnTo>
                    <a:pt x="608" y="251"/>
                  </a:lnTo>
                  <a:lnTo>
                    <a:pt x="524" y="335"/>
                  </a:lnTo>
                  <a:lnTo>
                    <a:pt x="336" y="356"/>
                  </a:lnTo>
                  <a:lnTo>
                    <a:pt x="252" y="335"/>
                  </a:lnTo>
                  <a:lnTo>
                    <a:pt x="43" y="419"/>
                  </a:lnTo>
                  <a:lnTo>
                    <a:pt x="1" y="544"/>
                  </a:lnTo>
                  <a:lnTo>
                    <a:pt x="43" y="670"/>
                  </a:lnTo>
                  <a:lnTo>
                    <a:pt x="126" y="649"/>
                  </a:lnTo>
                  <a:lnTo>
                    <a:pt x="126" y="691"/>
                  </a:lnTo>
                  <a:lnTo>
                    <a:pt x="189" y="733"/>
                  </a:lnTo>
                  <a:lnTo>
                    <a:pt x="147" y="879"/>
                  </a:lnTo>
                  <a:lnTo>
                    <a:pt x="210" y="900"/>
                  </a:lnTo>
                  <a:lnTo>
                    <a:pt x="294" y="837"/>
                  </a:lnTo>
                  <a:lnTo>
                    <a:pt x="252" y="963"/>
                  </a:lnTo>
                  <a:lnTo>
                    <a:pt x="315" y="1005"/>
                  </a:lnTo>
                  <a:lnTo>
                    <a:pt x="252" y="1088"/>
                  </a:lnTo>
                  <a:lnTo>
                    <a:pt x="357" y="1109"/>
                  </a:lnTo>
                  <a:lnTo>
                    <a:pt x="231" y="1256"/>
                  </a:lnTo>
                  <a:lnTo>
                    <a:pt x="231" y="1277"/>
                  </a:lnTo>
                  <a:lnTo>
                    <a:pt x="482" y="1214"/>
                  </a:lnTo>
                  <a:lnTo>
                    <a:pt x="587" y="1256"/>
                  </a:lnTo>
                  <a:lnTo>
                    <a:pt x="566" y="1381"/>
                  </a:lnTo>
                  <a:lnTo>
                    <a:pt x="629" y="1465"/>
                  </a:lnTo>
                  <a:lnTo>
                    <a:pt x="796" y="1360"/>
                  </a:lnTo>
                  <a:lnTo>
                    <a:pt x="1110" y="1423"/>
                  </a:lnTo>
                  <a:lnTo>
                    <a:pt x="1214" y="1318"/>
                  </a:lnTo>
                  <a:lnTo>
                    <a:pt x="1486" y="1360"/>
                  </a:lnTo>
                  <a:lnTo>
                    <a:pt x="1507" y="1486"/>
                  </a:lnTo>
                  <a:lnTo>
                    <a:pt x="1612" y="1632"/>
                  </a:lnTo>
                  <a:lnTo>
                    <a:pt x="1591" y="1737"/>
                  </a:lnTo>
                  <a:lnTo>
                    <a:pt x="1445" y="1737"/>
                  </a:lnTo>
                  <a:lnTo>
                    <a:pt x="1235" y="1946"/>
                  </a:lnTo>
                  <a:lnTo>
                    <a:pt x="1256" y="2114"/>
                  </a:lnTo>
                  <a:lnTo>
                    <a:pt x="1235" y="2469"/>
                  </a:lnTo>
                  <a:lnTo>
                    <a:pt x="1089" y="2616"/>
                  </a:lnTo>
                  <a:lnTo>
                    <a:pt x="1194" y="2720"/>
                  </a:lnTo>
                  <a:lnTo>
                    <a:pt x="1047" y="2930"/>
                  </a:lnTo>
                  <a:lnTo>
                    <a:pt x="942" y="2888"/>
                  </a:lnTo>
                  <a:lnTo>
                    <a:pt x="817" y="2930"/>
                  </a:lnTo>
                  <a:lnTo>
                    <a:pt x="963" y="3202"/>
                  </a:lnTo>
                  <a:lnTo>
                    <a:pt x="1089" y="3285"/>
                  </a:lnTo>
                  <a:lnTo>
                    <a:pt x="1089" y="3515"/>
                  </a:lnTo>
                  <a:lnTo>
                    <a:pt x="922" y="3704"/>
                  </a:lnTo>
                  <a:lnTo>
                    <a:pt x="984" y="3871"/>
                  </a:lnTo>
                  <a:lnTo>
                    <a:pt x="1131" y="3871"/>
                  </a:lnTo>
                  <a:lnTo>
                    <a:pt x="1089" y="3976"/>
                  </a:lnTo>
                  <a:lnTo>
                    <a:pt x="963" y="4080"/>
                  </a:lnTo>
                  <a:lnTo>
                    <a:pt x="838" y="4331"/>
                  </a:lnTo>
                  <a:lnTo>
                    <a:pt x="922" y="4457"/>
                  </a:lnTo>
                  <a:lnTo>
                    <a:pt x="922" y="4603"/>
                  </a:lnTo>
                  <a:lnTo>
                    <a:pt x="1026" y="4624"/>
                  </a:lnTo>
                  <a:lnTo>
                    <a:pt x="1173" y="4645"/>
                  </a:lnTo>
                  <a:lnTo>
                    <a:pt x="1403" y="4875"/>
                  </a:lnTo>
                  <a:lnTo>
                    <a:pt x="1382" y="4917"/>
                  </a:lnTo>
                  <a:lnTo>
                    <a:pt x="1486" y="5168"/>
                  </a:lnTo>
                  <a:lnTo>
                    <a:pt x="1675" y="5357"/>
                  </a:lnTo>
                  <a:lnTo>
                    <a:pt x="1842" y="5378"/>
                  </a:lnTo>
                  <a:lnTo>
                    <a:pt x="2010" y="5273"/>
                  </a:lnTo>
                  <a:lnTo>
                    <a:pt x="2010" y="5168"/>
                  </a:lnTo>
                  <a:lnTo>
                    <a:pt x="2093" y="5085"/>
                  </a:lnTo>
                  <a:lnTo>
                    <a:pt x="2303" y="5064"/>
                  </a:lnTo>
                  <a:lnTo>
                    <a:pt x="2470" y="4875"/>
                  </a:lnTo>
                  <a:lnTo>
                    <a:pt x="2679" y="4855"/>
                  </a:lnTo>
                  <a:lnTo>
                    <a:pt x="2784" y="4813"/>
                  </a:lnTo>
                  <a:lnTo>
                    <a:pt x="3035" y="4875"/>
                  </a:lnTo>
                  <a:lnTo>
                    <a:pt x="3181" y="4917"/>
                  </a:lnTo>
                  <a:lnTo>
                    <a:pt x="3202" y="4855"/>
                  </a:lnTo>
                  <a:lnTo>
                    <a:pt x="3307" y="4855"/>
                  </a:lnTo>
                  <a:lnTo>
                    <a:pt x="3411" y="4938"/>
                  </a:lnTo>
                  <a:lnTo>
                    <a:pt x="3495" y="4855"/>
                  </a:lnTo>
                  <a:lnTo>
                    <a:pt x="3558" y="4750"/>
                  </a:lnTo>
                  <a:lnTo>
                    <a:pt x="3663" y="4855"/>
                  </a:lnTo>
                  <a:lnTo>
                    <a:pt x="3788" y="4917"/>
                  </a:lnTo>
                  <a:lnTo>
                    <a:pt x="3914" y="4708"/>
                  </a:lnTo>
                  <a:lnTo>
                    <a:pt x="3914" y="4603"/>
                  </a:lnTo>
                  <a:lnTo>
                    <a:pt x="4248" y="4436"/>
                  </a:lnTo>
                  <a:lnTo>
                    <a:pt x="4458" y="4436"/>
                  </a:lnTo>
                  <a:lnTo>
                    <a:pt x="4520" y="4352"/>
                  </a:lnTo>
                  <a:lnTo>
                    <a:pt x="4458" y="4311"/>
                  </a:lnTo>
                  <a:lnTo>
                    <a:pt x="4499" y="4143"/>
                  </a:lnTo>
                  <a:lnTo>
                    <a:pt x="4667" y="3892"/>
                  </a:lnTo>
                  <a:lnTo>
                    <a:pt x="4667" y="3766"/>
                  </a:lnTo>
                  <a:lnTo>
                    <a:pt x="4855" y="3704"/>
                  </a:lnTo>
                  <a:lnTo>
                    <a:pt x="4981" y="3578"/>
                  </a:lnTo>
                  <a:lnTo>
                    <a:pt x="4855" y="3390"/>
                  </a:lnTo>
                  <a:lnTo>
                    <a:pt x="4771" y="3348"/>
                  </a:lnTo>
                  <a:lnTo>
                    <a:pt x="4751" y="3243"/>
                  </a:lnTo>
                  <a:lnTo>
                    <a:pt x="4646" y="3076"/>
                  </a:lnTo>
                  <a:lnTo>
                    <a:pt x="4730" y="2992"/>
                  </a:lnTo>
                  <a:lnTo>
                    <a:pt x="4960" y="2637"/>
                  </a:lnTo>
                  <a:lnTo>
                    <a:pt x="5064" y="2574"/>
                  </a:lnTo>
                  <a:lnTo>
                    <a:pt x="5232" y="2302"/>
                  </a:lnTo>
                  <a:lnTo>
                    <a:pt x="5274" y="2323"/>
                  </a:lnTo>
                  <a:lnTo>
                    <a:pt x="5253" y="2344"/>
                  </a:lnTo>
                  <a:lnTo>
                    <a:pt x="5253" y="2365"/>
                  </a:lnTo>
                  <a:lnTo>
                    <a:pt x="5336" y="2323"/>
                  </a:lnTo>
                  <a:lnTo>
                    <a:pt x="5357" y="2197"/>
                  </a:lnTo>
                  <a:lnTo>
                    <a:pt x="5295" y="2134"/>
                  </a:lnTo>
                  <a:lnTo>
                    <a:pt x="5441" y="2051"/>
                  </a:lnTo>
                  <a:lnTo>
                    <a:pt x="5567" y="1946"/>
                  </a:lnTo>
                  <a:lnTo>
                    <a:pt x="5776" y="1946"/>
                  </a:lnTo>
                  <a:lnTo>
                    <a:pt x="5964" y="1883"/>
                  </a:lnTo>
                  <a:lnTo>
                    <a:pt x="6069" y="1737"/>
                  </a:lnTo>
                  <a:lnTo>
                    <a:pt x="6278" y="1611"/>
                  </a:lnTo>
                  <a:lnTo>
                    <a:pt x="6320" y="1507"/>
                  </a:lnTo>
                  <a:lnTo>
                    <a:pt x="6341" y="1381"/>
                  </a:lnTo>
                  <a:lnTo>
                    <a:pt x="6320" y="1193"/>
                  </a:lnTo>
                  <a:lnTo>
                    <a:pt x="6424" y="1151"/>
                  </a:lnTo>
                  <a:lnTo>
                    <a:pt x="6424" y="1088"/>
                  </a:lnTo>
                  <a:lnTo>
                    <a:pt x="6341" y="1067"/>
                  </a:lnTo>
                  <a:lnTo>
                    <a:pt x="6215" y="879"/>
                  </a:lnTo>
                  <a:lnTo>
                    <a:pt x="5964" y="900"/>
                  </a:lnTo>
                  <a:lnTo>
                    <a:pt x="5797" y="837"/>
                  </a:lnTo>
                  <a:lnTo>
                    <a:pt x="5629" y="837"/>
                  </a:lnTo>
                  <a:lnTo>
                    <a:pt x="5525" y="774"/>
                  </a:lnTo>
                  <a:lnTo>
                    <a:pt x="5253" y="774"/>
                  </a:lnTo>
                  <a:lnTo>
                    <a:pt x="5148" y="879"/>
                  </a:lnTo>
                  <a:lnTo>
                    <a:pt x="5064" y="837"/>
                  </a:lnTo>
                  <a:lnTo>
                    <a:pt x="4918" y="837"/>
                  </a:lnTo>
                  <a:lnTo>
                    <a:pt x="4792" y="691"/>
                  </a:lnTo>
                  <a:lnTo>
                    <a:pt x="4688" y="753"/>
                  </a:lnTo>
                  <a:lnTo>
                    <a:pt x="4583" y="649"/>
                  </a:lnTo>
                  <a:lnTo>
                    <a:pt x="4332" y="565"/>
                  </a:lnTo>
                  <a:lnTo>
                    <a:pt x="4186" y="586"/>
                  </a:lnTo>
                  <a:lnTo>
                    <a:pt x="4207" y="523"/>
                  </a:lnTo>
                  <a:lnTo>
                    <a:pt x="4186" y="377"/>
                  </a:lnTo>
                  <a:lnTo>
                    <a:pt x="4102" y="377"/>
                  </a:lnTo>
                  <a:lnTo>
                    <a:pt x="4102" y="356"/>
                  </a:lnTo>
                  <a:lnTo>
                    <a:pt x="3997" y="314"/>
                  </a:lnTo>
                  <a:lnTo>
                    <a:pt x="3955" y="335"/>
                  </a:lnTo>
                  <a:lnTo>
                    <a:pt x="3872" y="335"/>
                  </a:lnTo>
                  <a:lnTo>
                    <a:pt x="3809" y="419"/>
                  </a:lnTo>
                  <a:lnTo>
                    <a:pt x="3495" y="230"/>
                  </a:lnTo>
                  <a:lnTo>
                    <a:pt x="3391" y="230"/>
                  </a:lnTo>
                  <a:lnTo>
                    <a:pt x="3286" y="335"/>
                  </a:lnTo>
                  <a:lnTo>
                    <a:pt x="3077" y="272"/>
                  </a:lnTo>
                  <a:lnTo>
                    <a:pt x="3035" y="168"/>
                  </a:lnTo>
                  <a:lnTo>
                    <a:pt x="2826" y="147"/>
                  </a:lnTo>
                  <a:lnTo>
                    <a:pt x="2533" y="272"/>
                  </a:lnTo>
                  <a:lnTo>
                    <a:pt x="2344" y="230"/>
                  </a:lnTo>
                  <a:lnTo>
                    <a:pt x="1926" y="168"/>
                  </a:lnTo>
                  <a:lnTo>
                    <a:pt x="1779" y="105"/>
                  </a:lnTo>
                  <a:lnTo>
                    <a:pt x="1758" y="42"/>
                  </a:lnTo>
                  <a:lnTo>
                    <a:pt x="1570" y="105"/>
                  </a:lnTo>
                  <a:lnTo>
                    <a:pt x="1403" y="147"/>
                  </a:lnTo>
                  <a:lnTo>
                    <a:pt x="1277" y="105"/>
                  </a:lnTo>
                  <a:lnTo>
                    <a:pt x="1173" y="105"/>
                  </a:lnTo>
                  <a:lnTo>
                    <a:pt x="1068" y="168"/>
                  </a:lnTo>
                  <a:lnTo>
                    <a:pt x="942" y="21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54"/>
            <p:cNvSpPr/>
            <p:nvPr/>
          </p:nvSpPr>
          <p:spPr>
            <a:xfrm>
              <a:off x="4036603" y="2865264"/>
              <a:ext cx="11967" cy="9064"/>
            </a:xfrm>
            <a:custGeom>
              <a:avLst/>
              <a:gdLst/>
              <a:ahLst/>
              <a:cxnLst/>
              <a:rect l="l" t="t" r="r" b="b"/>
              <a:pathLst>
                <a:path w="1005" h="797" extrusionOk="0">
                  <a:moveTo>
                    <a:pt x="189" y="1"/>
                  </a:moveTo>
                  <a:lnTo>
                    <a:pt x="84" y="64"/>
                  </a:lnTo>
                  <a:lnTo>
                    <a:pt x="0" y="64"/>
                  </a:lnTo>
                  <a:lnTo>
                    <a:pt x="0" y="106"/>
                  </a:lnTo>
                  <a:lnTo>
                    <a:pt x="42" y="106"/>
                  </a:lnTo>
                  <a:lnTo>
                    <a:pt x="105" y="189"/>
                  </a:lnTo>
                  <a:lnTo>
                    <a:pt x="189" y="189"/>
                  </a:lnTo>
                  <a:lnTo>
                    <a:pt x="251" y="294"/>
                  </a:lnTo>
                  <a:lnTo>
                    <a:pt x="209" y="378"/>
                  </a:lnTo>
                  <a:lnTo>
                    <a:pt x="481" y="503"/>
                  </a:lnTo>
                  <a:lnTo>
                    <a:pt x="502" y="629"/>
                  </a:lnTo>
                  <a:lnTo>
                    <a:pt x="670" y="712"/>
                  </a:lnTo>
                  <a:lnTo>
                    <a:pt x="795" y="712"/>
                  </a:lnTo>
                  <a:lnTo>
                    <a:pt x="984" y="796"/>
                  </a:lnTo>
                  <a:lnTo>
                    <a:pt x="1005" y="712"/>
                  </a:lnTo>
                  <a:lnTo>
                    <a:pt x="733" y="315"/>
                  </a:lnTo>
                  <a:lnTo>
                    <a:pt x="586" y="273"/>
                  </a:lnTo>
                  <a:lnTo>
                    <a:pt x="502" y="85"/>
                  </a:lnTo>
                  <a:lnTo>
                    <a:pt x="398" y="85"/>
                  </a:lnTo>
                  <a:lnTo>
                    <a:pt x="356" y="126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54"/>
            <p:cNvSpPr/>
            <p:nvPr/>
          </p:nvSpPr>
          <p:spPr>
            <a:xfrm>
              <a:off x="4033614" y="2866458"/>
              <a:ext cx="140532" cy="108039"/>
            </a:xfrm>
            <a:custGeom>
              <a:avLst/>
              <a:gdLst/>
              <a:ahLst/>
              <a:cxnLst/>
              <a:rect l="l" t="t" r="r" b="b"/>
              <a:pathLst>
                <a:path w="11802" h="9500" extrusionOk="0">
                  <a:moveTo>
                    <a:pt x="502" y="1863"/>
                  </a:moveTo>
                  <a:lnTo>
                    <a:pt x="502" y="1884"/>
                  </a:lnTo>
                  <a:lnTo>
                    <a:pt x="506" y="1864"/>
                  </a:lnTo>
                  <a:lnTo>
                    <a:pt x="506" y="1864"/>
                  </a:lnTo>
                  <a:lnTo>
                    <a:pt x="502" y="1863"/>
                  </a:lnTo>
                  <a:close/>
                  <a:moveTo>
                    <a:pt x="251" y="1"/>
                  </a:moveTo>
                  <a:lnTo>
                    <a:pt x="209" y="63"/>
                  </a:lnTo>
                  <a:lnTo>
                    <a:pt x="147" y="210"/>
                  </a:lnTo>
                  <a:lnTo>
                    <a:pt x="0" y="210"/>
                  </a:lnTo>
                  <a:lnTo>
                    <a:pt x="0" y="273"/>
                  </a:lnTo>
                  <a:lnTo>
                    <a:pt x="42" y="398"/>
                  </a:lnTo>
                  <a:lnTo>
                    <a:pt x="105" y="607"/>
                  </a:lnTo>
                  <a:lnTo>
                    <a:pt x="105" y="712"/>
                  </a:lnTo>
                  <a:lnTo>
                    <a:pt x="105" y="858"/>
                  </a:lnTo>
                  <a:lnTo>
                    <a:pt x="230" y="900"/>
                  </a:lnTo>
                  <a:lnTo>
                    <a:pt x="251" y="942"/>
                  </a:lnTo>
                  <a:lnTo>
                    <a:pt x="188" y="1130"/>
                  </a:lnTo>
                  <a:lnTo>
                    <a:pt x="209" y="1277"/>
                  </a:lnTo>
                  <a:lnTo>
                    <a:pt x="188" y="1361"/>
                  </a:lnTo>
                  <a:lnTo>
                    <a:pt x="335" y="1423"/>
                  </a:lnTo>
                  <a:lnTo>
                    <a:pt x="460" y="1654"/>
                  </a:lnTo>
                  <a:lnTo>
                    <a:pt x="523" y="1779"/>
                  </a:lnTo>
                  <a:lnTo>
                    <a:pt x="506" y="1864"/>
                  </a:lnTo>
                  <a:lnTo>
                    <a:pt x="506" y="1864"/>
                  </a:lnTo>
                  <a:lnTo>
                    <a:pt x="607" y="1884"/>
                  </a:lnTo>
                  <a:lnTo>
                    <a:pt x="670" y="2009"/>
                  </a:lnTo>
                  <a:lnTo>
                    <a:pt x="649" y="2114"/>
                  </a:lnTo>
                  <a:lnTo>
                    <a:pt x="712" y="2260"/>
                  </a:lnTo>
                  <a:lnTo>
                    <a:pt x="816" y="2260"/>
                  </a:lnTo>
                  <a:lnTo>
                    <a:pt x="858" y="2365"/>
                  </a:lnTo>
                  <a:lnTo>
                    <a:pt x="921" y="2490"/>
                  </a:lnTo>
                  <a:lnTo>
                    <a:pt x="1025" y="2532"/>
                  </a:lnTo>
                  <a:lnTo>
                    <a:pt x="1088" y="2574"/>
                  </a:lnTo>
                  <a:lnTo>
                    <a:pt x="1297" y="2679"/>
                  </a:lnTo>
                  <a:lnTo>
                    <a:pt x="1381" y="2700"/>
                  </a:lnTo>
                  <a:lnTo>
                    <a:pt x="1507" y="2679"/>
                  </a:lnTo>
                  <a:lnTo>
                    <a:pt x="1590" y="2721"/>
                  </a:lnTo>
                  <a:lnTo>
                    <a:pt x="1653" y="2742"/>
                  </a:lnTo>
                  <a:lnTo>
                    <a:pt x="1590" y="2783"/>
                  </a:lnTo>
                  <a:lnTo>
                    <a:pt x="1486" y="2825"/>
                  </a:lnTo>
                  <a:lnTo>
                    <a:pt x="1402" y="2825"/>
                  </a:lnTo>
                  <a:lnTo>
                    <a:pt x="1444" y="2993"/>
                  </a:lnTo>
                  <a:lnTo>
                    <a:pt x="1486" y="3014"/>
                  </a:lnTo>
                  <a:lnTo>
                    <a:pt x="1486" y="3223"/>
                  </a:lnTo>
                  <a:lnTo>
                    <a:pt x="1402" y="3244"/>
                  </a:lnTo>
                  <a:lnTo>
                    <a:pt x="1339" y="3244"/>
                  </a:lnTo>
                  <a:lnTo>
                    <a:pt x="1297" y="3432"/>
                  </a:lnTo>
                  <a:lnTo>
                    <a:pt x="1256" y="3474"/>
                  </a:lnTo>
                  <a:lnTo>
                    <a:pt x="1256" y="3683"/>
                  </a:lnTo>
                  <a:lnTo>
                    <a:pt x="1235" y="3767"/>
                  </a:lnTo>
                  <a:lnTo>
                    <a:pt x="1256" y="3830"/>
                  </a:lnTo>
                  <a:lnTo>
                    <a:pt x="1193" y="3871"/>
                  </a:lnTo>
                  <a:lnTo>
                    <a:pt x="1193" y="3955"/>
                  </a:lnTo>
                  <a:lnTo>
                    <a:pt x="1276" y="3976"/>
                  </a:lnTo>
                  <a:lnTo>
                    <a:pt x="1360" y="4060"/>
                  </a:lnTo>
                  <a:lnTo>
                    <a:pt x="1465" y="4081"/>
                  </a:lnTo>
                  <a:lnTo>
                    <a:pt x="1486" y="4164"/>
                  </a:lnTo>
                  <a:lnTo>
                    <a:pt x="1611" y="4269"/>
                  </a:lnTo>
                  <a:lnTo>
                    <a:pt x="1569" y="4394"/>
                  </a:lnTo>
                  <a:lnTo>
                    <a:pt x="1590" y="4415"/>
                  </a:lnTo>
                  <a:lnTo>
                    <a:pt x="1590" y="4499"/>
                  </a:lnTo>
                  <a:lnTo>
                    <a:pt x="1695" y="4583"/>
                  </a:lnTo>
                  <a:lnTo>
                    <a:pt x="1758" y="4562"/>
                  </a:lnTo>
                  <a:lnTo>
                    <a:pt x="1862" y="4520"/>
                  </a:lnTo>
                  <a:lnTo>
                    <a:pt x="2302" y="4813"/>
                  </a:lnTo>
                  <a:lnTo>
                    <a:pt x="2344" y="4792"/>
                  </a:lnTo>
                  <a:lnTo>
                    <a:pt x="2427" y="4834"/>
                  </a:lnTo>
                  <a:lnTo>
                    <a:pt x="2532" y="5043"/>
                  </a:lnTo>
                  <a:lnTo>
                    <a:pt x="2636" y="5106"/>
                  </a:lnTo>
                  <a:lnTo>
                    <a:pt x="2762" y="5357"/>
                  </a:lnTo>
                  <a:lnTo>
                    <a:pt x="2636" y="5462"/>
                  </a:lnTo>
                  <a:lnTo>
                    <a:pt x="2636" y="5650"/>
                  </a:lnTo>
                  <a:lnTo>
                    <a:pt x="2657" y="5817"/>
                  </a:lnTo>
                  <a:lnTo>
                    <a:pt x="2846" y="5817"/>
                  </a:lnTo>
                  <a:lnTo>
                    <a:pt x="2909" y="6152"/>
                  </a:lnTo>
                  <a:lnTo>
                    <a:pt x="3013" y="6236"/>
                  </a:lnTo>
                  <a:lnTo>
                    <a:pt x="3118" y="6278"/>
                  </a:lnTo>
                  <a:lnTo>
                    <a:pt x="3160" y="6299"/>
                  </a:lnTo>
                  <a:lnTo>
                    <a:pt x="3222" y="6278"/>
                  </a:lnTo>
                  <a:lnTo>
                    <a:pt x="3222" y="6340"/>
                  </a:lnTo>
                  <a:lnTo>
                    <a:pt x="3285" y="6445"/>
                  </a:lnTo>
                  <a:lnTo>
                    <a:pt x="3369" y="6445"/>
                  </a:lnTo>
                  <a:lnTo>
                    <a:pt x="3432" y="6382"/>
                  </a:lnTo>
                  <a:lnTo>
                    <a:pt x="3453" y="6257"/>
                  </a:lnTo>
                  <a:lnTo>
                    <a:pt x="3348" y="6194"/>
                  </a:lnTo>
                  <a:lnTo>
                    <a:pt x="3494" y="6194"/>
                  </a:lnTo>
                  <a:lnTo>
                    <a:pt x="3536" y="6173"/>
                  </a:lnTo>
                  <a:lnTo>
                    <a:pt x="3494" y="6236"/>
                  </a:lnTo>
                  <a:lnTo>
                    <a:pt x="3494" y="6299"/>
                  </a:lnTo>
                  <a:lnTo>
                    <a:pt x="3641" y="6361"/>
                  </a:lnTo>
                  <a:lnTo>
                    <a:pt x="3683" y="6340"/>
                  </a:lnTo>
                  <a:lnTo>
                    <a:pt x="3745" y="6445"/>
                  </a:lnTo>
                  <a:lnTo>
                    <a:pt x="3787" y="6445"/>
                  </a:lnTo>
                  <a:lnTo>
                    <a:pt x="3976" y="6299"/>
                  </a:lnTo>
                  <a:lnTo>
                    <a:pt x="4017" y="6340"/>
                  </a:lnTo>
                  <a:lnTo>
                    <a:pt x="4164" y="6487"/>
                  </a:lnTo>
                  <a:lnTo>
                    <a:pt x="4164" y="6591"/>
                  </a:lnTo>
                  <a:lnTo>
                    <a:pt x="4373" y="6863"/>
                  </a:lnTo>
                  <a:lnTo>
                    <a:pt x="4394" y="7031"/>
                  </a:lnTo>
                  <a:lnTo>
                    <a:pt x="4436" y="7073"/>
                  </a:lnTo>
                  <a:lnTo>
                    <a:pt x="4541" y="7073"/>
                  </a:lnTo>
                  <a:lnTo>
                    <a:pt x="4603" y="7177"/>
                  </a:lnTo>
                  <a:lnTo>
                    <a:pt x="4541" y="7177"/>
                  </a:lnTo>
                  <a:lnTo>
                    <a:pt x="4520" y="7135"/>
                  </a:lnTo>
                  <a:lnTo>
                    <a:pt x="4499" y="7177"/>
                  </a:lnTo>
                  <a:lnTo>
                    <a:pt x="4603" y="7240"/>
                  </a:lnTo>
                  <a:lnTo>
                    <a:pt x="4645" y="7219"/>
                  </a:lnTo>
                  <a:lnTo>
                    <a:pt x="4687" y="7324"/>
                  </a:lnTo>
                  <a:lnTo>
                    <a:pt x="4833" y="7721"/>
                  </a:lnTo>
                  <a:lnTo>
                    <a:pt x="4959" y="7763"/>
                  </a:lnTo>
                  <a:lnTo>
                    <a:pt x="5168" y="7763"/>
                  </a:lnTo>
                  <a:lnTo>
                    <a:pt x="5315" y="7805"/>
                  </a:lnTo>
                  <a:lnTo>
                    <a:pt x="5377" y="7868"/>
                  </a:lnTo>
                  <a:lnTo>
                    <a:pt x="5566" y="7868"/>
                  </a:lnTo>
                  <a:lnTo>
                    <a:pt x="5587" y="7931"/>
                  </a:lnTo>
                  <a:lnTo>
                    <a:pt x="5691" y="7931"/>
                  </a:lnTo>
                  <a:lnTo>
                    <a:pt x="5733" y="7972"/>
                  </a:lnTo>
                  <a:lnTo>
                    <a:pt x="5649" y="8035"/>
                  </a:lnTo>
                  <a:lnTo>
                    <a:pt x="5796" y="8224"/>
                  </a:lnTo>
                  <a:lnTo>
                    <a:pt x="5963" y="8244"/>
                  </a:lnTo>
                  <a:lnTo>
                    <a:pt x="6047" y="8328"/>
                  </a:lnTo>
                  <a:lnTo>
                    <a:pt x="6152" y="8328"/>
                  </a:lnTo>
                  <a:lnTo>
                    <a:pt x="6319" y="8496"/>
                  </a:lnTo>
                  <a:lnTo>
                    <a:pt x="6403" y="8475"/>
                  </a:lnTo>
                  <a:lnTo>
                    <a:pt x="6528" y="8454"/>
                  </a:lnTo>
                  <a:lnTo>
                    <a:pt x="6717" y="8496"/>
                  </a:lnTo>
                  <a:lnTo>
                    <a:pt x="6947" y="8663"/>
                  </a:lnTo>
                  <a:lnTo>
                    <a:pt x="7135" y="8475"/>
                  </a:lnTo>
                  <a:lnTo>
                    <a:pt x="7407" y="8349"/>
                  </a:lnTo>
                  <a:lnTo>
                    <a:pt x="7407" y="8328"/>
                  </a:lnTo>
                  <a:lnTo>
                    <a:pt x="7533" y="8328"/>
                  </a:lnTo>
                  <a:lnTo>
                    <a:pt x="7679" y="8224"/>
                  </a:lnTo>
                  <a:lnTo>
                    <a:pt x="7784" y="8161"/>
                  </a:lnTo>
                  <a:lnTo>
                    <a:pt x="7993" y="8182"/>
                  </a:lnTo>
                  <a:lnTo>
                    <a:pt x="7993" y="8244"/>
                  </a:lnTo>
                  <a:lnTo>
                    <a:pt x="8056" y="8244"/>
                  </a:lnTo>
                  <a:lnTo>
                    <a:pt x="8056" y="8286"/>
                  </a:lnTo>
                  <a:lnTo>
                    <a:pt x="8160" y="8454"/>
                  </a:lnTo>
                  <a:lnTo>
                    <a:pt x="8244" y="8663"/>
                  </a:lnTo>
                  <a:lnTo>
                    <a:pt x="8349" y="8872"/>
                  </a:lnTo>
                  <a:lnTo>
                    <a:pt x="8349" y="9019"/>
                  </a:lnTo>
                  <a:lnTo>
                    <a:pt x="8411" y="9081"/>
                  </a:lnTo>
                  <a:lnTo>
                    <a:pt x="8453" y="9123"/>
                  </a:lnTo>
                  <a:lnTo>
                    <a:pt x="8872" y="9123"/>
                  </a:lnTo>
                  <a:lnTo>
                    <a:pt x="8976" y="9207"/>
                  </a:lnTo>
                  <a:lnTo>
                    <a:pt x="9102" y="9081"/>
                  </a:lnTo>
                  <a:lnTo>
                    <a:pt x="9144" y="9102"/>
                  </a:lnTo>
                  <a:lnTo>
                    <a:pt x="9311" y="9228"/>
                  </a:lnTo>
                  <a:lnTo>
                    <a:pt x="9625" y="9207"/>
                  </a:lnTo>
                  <a:lnTo>
                    <a:pt x="9813" y="9291"/>
                  </a:lnTo>
                  <a:lnTo>
                    <a:pt x="10064" y="9312"/>
                  </a:lnTo>
                  <a:lnTo>
                    <a:pt x="10169" y="9332"/>
                  </a:lnTo>
                  <a:lnTo>
                    <a:pt x="10232" y="9312"/>
                  </a:lnTo>
                  <a:lnTo>
                    <a:pt x="10295" y="9395"/>
                  </a:lnTo>
                  <a:lnTo>
                    <a:pt x="10315" y="9395"/>
                  </a:lnTo>
                  <a:lnTo>
                    <a:pt x="10357" y="9291"/>
                  </a:lnTo>
                  <a:lnTo>
                    <a:pt x="10441" y="9291"/>
                  </a:lnTo>
                  <a:lnTo>
                    <a:pt x="10483" y="9374"/>
                  </a:lnTo>
                  <a:lnTo>
                    <a:pt x="10608" y="9416"/>
                  </a:lnTo>
                  <a:lnTo>
                    <a:pt x="10818" y="9500"/>
                  </a:lnTo>
                  <a:lnTo>
                    <a:pt x="10901" y="9437"/>
                  </a:lnTo>
                  <a:lnTo>
                    <a:pt x="10922" y="9395"/>
                  </a:lnTo>
                  <a:lnTo>
                    <a:pt x="10964" y="9395"/>
                  </a:lnTo>
                  <a:lnTo>
                    <a:pt x="10964" y="9312"/>
                  </a:lnTo>
                  <a:lnTo>
                    <a:pt x="10985" y="9102"/>
                  </a:lnTo>
                  <a:lnTo>
                    <a:pt x="10922" y="8977"/>
                  </a:lnTo>
                  <a:lnTo>
                    <a:pt x="11027" y="8851"/>
                  </a:lnTo>
                  <a:lnTo>
                    <a:pt x="10985" y="8747"/>
                  </a:lnTo>
                  <a:lnTo>
                    <a:pt x="11069" y="8642"/>
                  </a:lnTo>
                  <a:lnTo>
                    <a:pt x="11215" y="8558"/>
                  </a:lnTo>
                  <a:lnTo>
                    <a:pt x="11299" y="8496"/>
                  </a:lnTo>
                  <a:lnTo>
                    <a:pt x="11550" y="8433"/>
                  </a:lnTo>
                  <a:lnTo>
                    <a:pt x="11717" y="8475"/>
                  </a:lnTo>
                  <a:lnTo>
                    <a:pt x="11801" y="8391"/>
                  </a:lnTo>
                  <a:lnTo>
                    <a:pt x="11759" y="8161"/>
                  </a:lnTo>
                  <a:lnTo>
                    <a:pt x="11634" y="8056"/>
                  </a:lnTo>
                  <a:lnTo>
                    <a:pt x="11487" y="8077"/>
                  </a:lnTo>
                  <a:lnTo>
                    <a:pt x="11445" y="7972"/>
                  </a:lnTo>
                  <a:lnTo>
                    <a:pt x="11445" y="7826"/>
                  </a:lnTo>
                  <a:lnTo>
                    <a:pt x="11403" y="7700"/>
                  </a:lnTo>
                  <a:lnTo>
                    <a:pt x="11403" y="7491"/>
                  </a:lnTo>
                  <a:lnTo>
                    <a:pt x="11236" y="7491"/>
                  </a:lnTo>
                  <a:lnTo>
                    <a:pt x="11215" y="7408"/>
                  </a:lnTo>
                  <a:lnTo>
                    <a:pt x="11111" y="7387"/>
                  </a:lnTo>
                  <a:lnTo>
                    <a:pt x="10922" y="7345"/>
                  </a:lnTo>
                  <a:lnTo>
                    <a:pt x="10880" y="7303"/>
                  </a:lnTo>
                  <a:lnTo>
                    <a:pt x="10755" y="7219"/>
                  </a:lnTo>
                  <a:lnTo>
                    <a:pt x="10587" y="7073"/>
                  </a:lnTo>
                  <a:lnTo>
                    <a:pt x="10504" y="6926"/>
                  </a:lnTo>
                  <a:lnTo>
                    <a:pt x="10232" y="6508"/>
                  </a:lnTo>
                  <a:lnTo>
                    <a:pt x="10650" y="5943"/>
                  </a:lnTo>
                  <a:lnTo>
                    <a:pt x="10692" y="5859"/>
                  </a:lnTo>
                  <a:lnTo>
                    <a:pt x="10650" y="5629"/>
                  </a:lnTo>
                  <a:lnTo>
                    <a:pt x="10650" y="5462"/>
                  </a:lnTo>
                  <a:lnTo>
                    <a:pt x="10567" y="5294"/>
                  </a:lnTo>
                  <a:lnTo>
                    <a:pt x="10064" y="5252"/>
                  </a:lnTo>
                  <a:lnTo>
                    <a:pt x="10043" y="5043"/>
                  </a:lnTo>
                  <a:lnTo>
                    <a:pt x="9981" y="4939"/>
                  </a:lnTo>
                  <a:lnTo>
                    <a:pt x="10023" y="4876"/>
                  </a:lnTo>
                  <a:lnTo>
                    <a:pt x="9939" y="4604"/>
                  </a:lnTo>
                  <a:lnTo>
                    <a:pt x="9771" y="4311"/>
                  </a:lnTo>
                  <a:lnTo>
                    <a:pt x="9834" y="4164"/>
                  </a:lnTo>
                  <a:lnTo>
                    <a:pt x="9981" y="3934"/>
                  </a:lnTo>
                  <a:lnTo>
                    <a:pt x="9939" y="3934"/>
                  </a:lnTo>
                  <a:lnTo>
                    <a:pt x="9751" y="3892"/>
                  </a:lnTo>
                  <a:lnTo>
                    <a:pt x="9751" y="3767"/>
                  </a:lnTo>
                  <a:lnTo>
                    <a:pt x="9730" y="3558"/>
                  </a:lnTo>
                  <a:lnTo>
                    <a:pt x="9667" y="3558"/>
                  </a:lnTo>
                  <a:lnTo>
                    <a:pt x="9813" y="3411"/>
                  </a:lnTo>
                  <a:lnTo>
                    <a:pt x="9709" y="3327"/>
                  </a:lnTo>
                  <a:lnTo>
                    <a:pt x="9646" y="3244"/>
                  </a:lnTo>
                  <a:lnTo>
                    <a:pt x="9771" y="3223"/>
                  </a:lnTo>
                  <a:lnTo>
                    <a:pt x="9918" y="3118"/>
                  </a:lnTo>
                  <a:lnTo>
                    <a:pt x="9918" y="3034"/>
                  </a:lnTo>
                  <a:lnTo>
                    <a:pt x="9939" y="3014"/>
                  </a:lnTo>
                  <a:lnTo>
                    <a:pt x="9855" y="2909"/>
                  </a:lnTo>
                  <a:lnTo>
                    <a:pt x="9918" y="2825"/>
                  </a:lnTo>
                  <a:lnTo>
                    <a:pt x="9918" y="2742"/>
                  </a:lnTo>
                  <a:lnTo>
                    <a:pt x="9918" y="2574"/>
                  </a:lnTo>
                  <a:lnTo>
                    <a:pt x="9855" y="2470"/>
                  </a:lnTo>
                  <a:lnTo>
                    <a:pt x="9855" y="2386"/>
                  </a:lnTo>
                  <a:lnTo>
                    <a:pt x="9813" y="2260"/>
                  </a:lnTo>
                  <a:lnTo>
                    <a:pt x="9855" y="2156"/>
                  </a:lnTo>
                  <a:lnTo>
                    <a:pt x="9751" y="1988"/>
                  </a:lnTo>
                  <a:lnTo>
                    <a:pt x="9625" y="1946"/>
                  </a:lnTo>
                  <a:lnTo>
                    <a:pt x="9353" y="1905"/>
                  </a:lnTo>
                  <a:lnTo>
                    <a:pt x="9123" y="1591"/>
                  </a:lnTo>
                  <a:lnTo>
                    <a:pt x="8914" y="1549"/>
                  </a:lnTo>
                  <a:lnTo>
                    <a:pt x="8788" y="1570"/>
                  </a:lnTo>
                  <a:lnTo>
                    <a:pt x="8725" y="1528"/>
                  </a:lnTo>
                  <a:lnTo>
                    <a:pt x="8704" y="1361"/>
                  </a:lnTo>
                  <a:lnTo>
                    <a:pt x="8579" y="1340"/>
                  </a:lnTo>
                  <a:lnTo>
                    <a:pt x="8349" y="1235"/>
                  </a:lnTo>
                  <a:lnTo>
                    <a:pt x="8265" y="1319"/>
                  </a:lnTo>
                  <a:lnTo>
                    <a:pt x="8160" y="1319"/>
                  </a:lnTo>
                  <a:lnTo>
                    <a:pt x="7826" y="1109"/>
                  </a:lnTo>
                  <a:lnTo>
                    <a:pt x="7658" y="1047"/>
                  </a:lnTo>
                  <a:lnTo>
                    <a:pt x="7449" y="858"/>
                  </a:lnTo>
                  <a:lnTo>
                    <a:pt x="7323" y="900"/>
                  </a:lnTo>
                  <a:lnTo>
                    <a:pt x="7198" y="837"/>
                  </a:lnTo>
                  <a:lnTo>
                    <a:pt x="7093" y="858"/>
                  </a:lnTo>
                  <a:lnTo>
                    <a:pt x="7030" y="1005"/>
                  </a:lnTo>
                  <a:lnTo>
                    <a:pt x="6821" y="942"/>
                  </a:lnTo>
                  <a:lnTo>
                    <a:pt x="6591" y="1005"/>
                  </a:lnTo>
                  <a:lnTo>
                    <a:pt x="6361" y="1214"/>
                  </a:lnTo>
                  <a:lnTo>
                    <a:pt x="6256" y="1214"/>
                  </a:lnTo>
                  <a:lnTo>
                    <a:pt x="6173" y="1319"/>
                  </a:lnTo>
                  <a:lnTo>
                    <a:pt x="6110" y="1465"/>
                  </a:lnTo>
                  <a:lnTo>
                    <a:pt x="5838" y="1465"/>
                  </a:lnTo>
                  <a:lnTo>
                    <a:pt x="5733" y="1549"/>
                  </a:lnTo>
                  <a:lnTo>
                    <a:pt x="5775" y="1695"/>
                  </a:lnTo>
                  <a:lnTo>
                    <a:pt x="5859" y="1842"/>
                  </a:lnTo>
                  <a:lnTo>
                    <a:pt x="5838" y="1967"/>
                  </a:lnTo>
                  <a:lnTo>
                    <a:pt x="5691" y="1967"/>
                  </a:lnTo>
                  <a:lnTo>
                    <a:pt x="5357" y="1905"/>
                  </a:lnTo>
                  <a:lnTo>
                    <a:pt x="5064" y="1967"/>
                  </a:lnTo>
                  <a:lnTo>
                    <a:pt x="4708" y="2072"/>
                  </a:lnTo>
                  <a:lnTo>
                    <a:pt x="4520" y="2072"/>
                  </a:lnTo>
                  <a:lnTo>
                    <a:pt x="4185" y="1967"/>
                  </a:lnTo>
                  <a:lnTo>
                    <a:pt x="4059" y="1967"/>
                  </a:lnTo>
                  <a:lnTo>
                    <a:pt x="3766" y="1842"/>
                  </a:lnTo>
                  <a:lnTo>
                    <a:pt x="3662" y="1737"/>
                  </a:lnTo>
                  <a:lnTo>
                    <a:pt x="3641" y="1591"/>
                  </a:lnTo>
                  <a:lnTo>
                    <a:pt x="3557" y="1591"/>
                  </a:lnTo>
                  <a:lnTo>
                    <a:pt x="3432" y="1528"/>
                  </a:lnTo>
                  <a:lnTo>
                    <a:pt x="3264" y="1570"/>
                  </a:lnTo>
                  <a:lnTo>
                    <a:pt x="3181" y="1528"/>
                  </a:lnTo>
                  <a:lnTo>
                    <a:pt x="3055" y="1528"/>
                  </a:lnTo>
                  <a:lnTo>
                    <a:pt x="2929" y="1423"/>
                  </a:lnTo>
                  <a:lnTo>
                    <a:pt x="2846" y="1381"/>
                  </a:lnTo>
                  <a:lnTo>
                    <a:pt x="2804" y="1340"/>
                  </a:lnTo>
                  <a:lnTo>
                    <a:pt x="2825" y="1214"/>
                  </a:lnTo>
                  <a:lnTo>
                    <a:pt x="2825" y="1068"/>
                  </a:lnTo>
                  <a:lnTo>
                    <a:pt x="2741" y="942"/>
                  </a:lnTo>
                  <a:lnTo>
                    <a:pt x="2741" y="921"/>
                  </a:lnTo>
                  <a:lnTo>
                    <a:pt x="2699" y="942"/>
                  </a:lnTo>
                  <a:lnTo>
                    <a:pt x="2595" y="921"/>
                  </a:lnTo>
                  <a:lnTo>
                    <a:pt x="2553" y="858"/>
                  </a:lnTo>
                  <a:lnTo>
                    <a:pt x="2448" y="817"/>
                  </a:lnTo>
                  <a:lnTo>
                    <a:pt x="2281" y="607"/>
                  </a:lnTo>
                  <a:lnTo>
                    <a:pt x="2448" y="482"/>
                  </a:lnTo>
                  <a:lnTo>
                    <a:pt x="2323" y="398"/>
                  </a:lnTo>
                  <a:lnTo>
                    <a:pt x="2302" y="335"/>
                  </a:lnTo>
                  <a:lnTo>
                    <a:pt x="2344" y="293"/>
                  </a:lnTo>
                  <a:lnTo>
                    <a:pt x="2281" y="210"/>
                  </a:lnTo>
                  <a:lnTo>
                    <a:pt x="2218" y="105"/>
                  </a:lnTo>
                  <a:lnTo>
                    <a:pt x="2176" y="105"/>
                  </a:lnTo>
                  <a:lnTo>
                    <a:pt x="2176" y="84"/>
                  </a:lnTo>
                  <a:lnTo>
                    <a:pt x="2113" y="84"/>
                  </a:lnTo>
                  <a:lnTo>
                    <a:pt x="1988" y="168"/>
                  </a:lnTo>
                  <a:lnTo>
                    <a:pt x="1904" y="168"/>
                  </a:lnTo>
                  <a:lnTo>
                    <a:pt x="1862" y="273"/>
                  </a:lnTo>
                  <a:lnTo>
                    <a:pt x="1779" y="293"/>
                  </a:lnTo>
                  <a:lnTo>
                    <a:pt x="1674" y="419"/>
                  </a:lnTo>
                  <a:lnTo>
                    <a:pt x="1611" y="440"/>
                  </a:lnTo>
                  <a:lnTo>
                    <a:pt x="1569" y="503"/>
                  </a:lnTo>
                  <a:lnTo>
                    <a:pt x="1569" y="545"/>
                  </a:lnTo>
                  <a:lnTo>
                    <a:pt x="1465" y="607"/>
                  </a:lnTo>
                  <a:lnTo>
                    <a:pt x="1381" y="586"/>
                  </a:lnTo>
                  <a:lnTo>
                    <a:pt x="1256" y="607"/>
                  </a:lnTo>
                  <a:lnTo>
                    <a:pt x="1235" y="691"/>
                  </a:lnTo>
                  <a:lnTo>
                    <a:pt x="1046" y="607"/>
                  </a:lnTo>
                  <a:lnTo>
                    <a:pt x="921" y="607"/>
                  </a:lnTo>
                  <a:lnTo>
                    <a:pt x="753" y="524"/>
                  </a:lnTo>
                  <a:lnTo>
                    <a:pt x="732" y="398"/>
                  </a:lnTo>
                  <a:lnTo>
                    <a:pt x="460" y="273"/>
                  </a:lnTo>
                  <a:lnTo>
                    <a:pt x="502" y="189"/>
                  </a:lnTo>
                  <a:lnTo>
                    <a:pt x="440" y="84"/>
                  </a:lnTo>
                  <a:lnTo>
                    <a:pt x="356" y="84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54"/>
            <p:cNvSpPr/>
            <p:nvPr/>
          </p:nvSpPr>
          <p:spPr>
            <a:xfrm>
              <a:off x="4026636" y="2853369"/>
              <a:ext cx="24672" cy="20004"/>
            </a:xfrm>
            <a:custGeom>
              <a:avLst/>
              <a:gdLst/>
              <a:ahLst/>
              <a:cxnLst/>
              <a:rect l="l" t="t" r="r" b="b"/>
              <a:pathLst>
                <a:path w="2072" h="1759" extrusionOk="0">
                  <a:moveTo>
                    <a:pt x="419" y="1"/>
                  </a:moveTo>
                  <a:lnTo>
                    <a:pt x="168" y="64"/>
                  </a:lnTo>
                  <a:lnTo>
                    <a:pt x="0" y="105"/>
                  </a:lnTo>
                  <a:lnTo>
                    <a:pt x="84" y="210"/>
                  </a:lnTo>
                  <a:lnTo>
                    <a:pt x="84" y="294"/>
                  </a:lnTo>
                  <a:lnTo>
                    <a:pt x="189" y="315"/>
                  </a:lnTo>
                  <a:lnTo>
                    <a:pt x="272" y="419"/>
                  </a:lnTo>
                  <a:lnTo>
                    <a:pt x="209" y="608"/>
                  </a:lnTo>
                  <a:lnTo>
                    <a:pt x="251" y="838"/>
                  </a:lnTo>
                  <a:lnTo>
                    <a:pt x="398" y="942"/>
                  </a:lnTo>
                  <a:lnTo>
                    <a:pt x="691" y="942"/>
                  </a:lnTo>
                  <a:lnTo>
                    <a:pt x="795" y="1026"/>
                  </a:lnTo>
                  <a:lnTo>
                    <a:pt x="837" y="1110"/>
                  </a:lnTo>
                  <a:lnTo>
                    <a:pt x="921" y="1110"/>
                  </a:lnTo>
                  <a:lnTo>
                    <a:pt x="1026" y="1047"/>
                  </a:lnTo>
                  <a:lnTo>
                    <a:pt x="1193" y="1172"/>
                  </a:lnTo>
                  <a:lnTo>
                    <a:pt x="1235" y="1131"/>
                  </a:lnTo>
                  <a:lnTo>
                    <a:pt x="1339" y="1131"/>
                  </a:lnTo>
                  <a:lnTo>
                    <a:pt x="1423" y="1319"/>
                  </a:lnTo>
                  <a:lnTo>
                    <a:pt x="1570" y="1361"/>
                  </a:lnTo>
                  <a:lnTo>
                    <a:pt x="1842" y="1758"/>
                  </a:lnTo>
                  <a:lnTo>
                    <a:pt x="1967" y="1737"/>
                  </a:lnTo>
                  <a:lnTo>
                    <a:pt x="1967" y="1591"/>
                  </a:lnTo>
                  <a:lnTo>
                    <a:pt x="1988" y="1549"/>
                  </a:lnTo>
                  <a:lnTo>
                    <a:pt x="1925" y="1382"/>
                  </a:lnTo>
                  <a:lnTo>
                    <a:pt x="2072" y="1361"/>
                  </a:lnTo>
                  <a:lnTo>
                    <a:pt x="1946" y="1235"/>
                  </a:lnTo>
                  <a:lnTo>
                    <a:pt x="1758" y="1235"/>
                  </a:lnTo>
                  <a:lnTo>
                    <a:pt x="1507" y="1110"/>
                  </a:lnTo>
                  <a:lnTo>
                    <a:pt x="1423" y="921"/>
                  </a:lnTo>
                  <a:lnTo>
                    <a:pt x="1507" y="838"/>
                  </a:lnTo>
                  <a:lnTo>
                    <a:pt x="1507" y="712"/>
                  </a:lnTo>
                  <a:lnTo>
                    <a:pt x="1256" y="524"/>
                  </a:lnTo>
                  <a:lnTo>
                    <a:pt x="1256" y="419"/>
                  </a:lnTo>
                  <a:lnTo>
                    <a:pt x="1298" y="294"/>
                  </a:lnTo>
                  <a:lnTo>
                    <a:pt x="1193" y="168"/>
                  </a:lnTo>
                  <a:lnTo>
                    <a:pt x="984" y="126"/>
                  </a:lnTo>
                  <a:lnTo>
                    <a:pt x="83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54"/>
            <p:cNvSpPr/>
            <p:nvPr/>
          </p:nvSpPr>
          <p:spPr>
            <a:xfrm>
              <a:off x="3915766" y="2848615"/>
              <a:ext cx="124088" cy="48788"/>
            </a:xfrm>
            <a:custGeom>
              <a:avLst/>
              <a:gdLst/>
              <a:ahLst/>
              <a:cxnLst/>
              <a:rect l="l" t="t" r="r" b="b"/>
              <a:pathLst>
                <a:path w="10421" h="4290" extrusionOk="0">
                  <a:moveTo>
                    <a:pt x="4708" y="0"/>
                  </a:moveTo>
                  <a:lnTo>
                    <a:pt x="4562" y="63"/>
                  </a:lnTo>
                  <a:lnTo>
                    <a:pt x="4373" y="63"/>
                  </a:lnTo>
                  <a:lnTo>
                    <a:pt x="4290" y="21"/>
                  </a:lnTo>
                  <a:lnTo>
                    <a:pt x="4185" y="63"/>
                  </a:lnTo>
                  <a:lnTo>
                    <a:pt x="3913" y="63"/>
                  </a:lnTo>
                  <a:lnTo>
                    <a:pt x="3766" y="84"/>
                  </a:lnTo>
                  <a:lnTo>
                    <a:pt x="3494" y="189"/>
                  </a:lnTo>
                  <a:lnTo>
                    <a:pt x="3390" y="210"/>
                  </a:lnTo>
                  <a:lnTo>
                    <a:pt x="3181" y="230"/>
                  </a:lnTo>
                  <a:lnTo>
                    <a:pt x="3097" y="335"/>
                  </a:lnTo>
                  <a:lnTo>
                    <a:pt x="2992" y="377"/>
                  </a:lnTo>
                  <a:lnTo>
                    <a:pt x="2909" y="440"/>
                  </a:lnTo>
                  <a:lnTo>
                    <a:pt x="2867" y="502"/>
                  </a:lnTo>
                  <a:lnTo>
                    <a:pt x="2804" y="628"/>
                  </a:lnTo>
                  <a:lnTo>
                    <a:pt x="2762" y="649"/>
                  </a:lnTo>
                  <a:lnTo>
                    <a:pt x="2762" y="733"/>
                  </a:lnTo>
                  <a:lnTo>
                    <a:pt x="2553" y="733"/>
                  </a:lnTo>
                  <a:lnTo>
                    <a:pt x="2239" y="628"/>
                  </a:lnTo>
                  <a:lnTo>
                    <a:pt x="2155" y="628"/>
                  </a:lnTo>
                  <a:lnTo>
                    <a:pt x="2072" y="691"/>
                  </a:lnTo>
                  <a:lnTo>
                    <a:pt x="1946" y="649"/>
                  </a:lnTo>
                  <a:lnTo>
                    <a:pt x="1779" y="691"/>
                  </a:lnTo>
                  <a:lnTo>
                    <a:pt x="1674" y="649"/>
                  </a:lnTo>
                  <a:lnTo>
                    <a:pt x="1549" y="712"/>
                  </a:lnTo>
                  <a:lnTo>
                    <a:pt x="1528" y="795"/>
                  </a:lnTo>
                  <a:lnTo>
                    <a:pt x="1632" y="942"/>
                  </a:lnTo>
                  <a:lnTo>
                    <a:pt x="1779" y="963"/>
                  </a:lnTo>
                  <a:lnTo>
                    <a:pt x="1925" y="963"/>
                  </a:lnTo>
                  <a:lnTo>
                    <a:pt x="1883" y="1046"/>
                  </a:lnTo>
                  <a:lnTo>
                    <a:pt x="1653" y="1046"/>
                  </a:lnTo>
                  <a:lnTo>
                    <a:pt x="1444" y="1109"/>
                  </a:lnTo>
                  <a:lnTo>
                    <a:pt x="1402" y="1214"/>
                  </a:lnTo>
                  <a:lnTo>
                    <a:pt x="1423" y="1256"/>
                  </a:lnTo>
                  <a:lnTo>
                    <a:pt x="1528" y="1235"/>
                  </a:lnTo>
                  <a:lnTo>
                    <a:pt x="1570" y="1277"/>
                  </a:lnTo>
                  <a:lnTo>
                    <a:pt x="1507" y="1318"/>
                  </a:lnTo>
                  <a:lnTo>
                    <a:pt x="1214" y="1339"/>
                  </a:lnTo>
                  <a:lnTo>
                    <a:pt x="1109" y="1256"/>
                  </a:lnTo>
                  <a:lnTo>
                    <a:pt x="984" y="1339"/>
                  </a:lnTo>
                  <a:lnTo>
                    <a:pt x="900" y="1235"/>
                  </a:lnTo>
                  <a:lnTo>
                    <a:pt x="837" y="1235"/>
                  </a:lnTo>
                  <a:lnTo>
                    <a:pt x="733" y="1339"/>
                  </a:lnTo>
                  <a:lnTo>
                    <a:pt x="628" y="1339"/>
                  </a:lnTo>
                  <a:lnTo>
                    <a:pt x="502" y="1235"/>
                  </a:lnTo>
                  <a:lnTo>
                    <a:pt x="377" y="1235"/>
                  </a:lnTo>
                  <a:lnTo>
                    <a:pt x="105" y="1444"/>
                  </a:lnTo>
                  <a:lnTo>
                    <a:pt x="63" y="1549"/>
                  </a:lnTo>
                  <a:lnTo>
                    <a:pt x="0" y="1653"/>
                  </a:lnTo>
                  <a:lnTo>
                    <a:pt x="63" y="1695"/>
                  </a:lnTo>
                  <a:lnTo>
                    <a:pt x="63" y="1842"/>
                  </a:lnTo>
                  <a:lnTo>
                    <a:pt x="0" y="1883"/>
                  </a:lnTo>
                  <a:lnTo>
                    <a:pt x="63" y="1946"/>
                  </a:lnTo>
                  <a:lnTo>
                    <a:pt x="209" y="1883"/>
                  </a:lnTo>
                  <a:lnTo>
                    <a:pt x="251" y="1904"/>
                  </a:lnTo>
                  <a:lnTo>
                    <a:pt x="377" y="1883"/>
                  </a:lnTo>
                  <a:lnTo>
                    <a:pt x="502" y="1883"/>
                  </a:lnTo>
                  <a:lnTo>
                    <a:pt x="377" y="2009"/>
                  </a:lnTo>
                  <a:lnTo>
                    <a:pt x="398" y="2093"/>
                  </a:lnTo>
                  <a:lnTo>
                    <a:pt x="461" y="2197"/>
                  </a:lnTo>
                  <a:lnTo>
                    <a:pt x="461" y="2281"/>
                  </a:lnTo>
                  <a:lnTo>
                    <a:pt x="419" y="2302"/>
                  </a:lnTo>
                  <a:lnTo>
                    <a:pt x="481" y="2323"/>
                  </a:lnTo>
                  <a:lnTo>
                    <a:pt x="586" y="2281"/>
                  </a:lnTo>
                  <a:lnTo>
                    <a:pt x="586" y="2323"/>
                  </a:lnTo>
                  <a:lnTo>
                    <a:pt x="502" y="2406"/>
                  </a:lnTo>
                  <a:lnTo>
                    <a:pt x="377" y="2490"/>
                  </a:lnTo>
                  <a:lnTo>
                    <a:pt x="419" y="2532"/>
                  </a:lnTo>
                  <a:lnTo>
                    <a:pt x="502" y="2532"/>
                  </a:lnTo>
                  <a:lnTo>
                    <a:pt x="419" y="2595"/>
                  </a:lnTo>
                  <a:lnTo>
                    <a:pt x="377" y="2699"/>
                  </a:lnTo>
                  <a:lnTo>
                    <a:pt x="293" y="2699"/>
                  </a:lnTo>
                  <a:lnTo>
                    <a:pt x="251" y="2532"/>
                  </a:lnTo>
                  <a:lnTo>
                    <a:pt x="189" y="2511"/>
                  </a:lnTo>
                  <a:lnTo>
                    <a:pt x="189" y="2616"/>
                  </a:lnTo>
                  <a:lnTo>
                    <a:pt x="209" y="2720"/>
                  </a:lnTo>
                  <a:lnTo>
                    <a:pt x="168" y="2783"/>
                  </a:lnTo>
                  <a:lnTo>
                    <a:pt x="189" y="2846"/>
                  </a:lnTo>
                  <a:lnTo>
                    <a:pt x="293" y="2930"/>
                  </a:lnTo>
                  <a:lnTo>
                    <a:pt x="293" y="2888"/>
                  </a:lnTo>
                  <a:lnTo>
                    <a:pt x="419" y="2950"/>
                  </a:lnTo>
                  <a:lnTo>
                    <a:pt x="502" y="2950"/>
                  </a:lnTo>
                  <a:lnTo>
                    <a:pt x="628" y="3034"/>
                  </a:lnTo>
                  <a:lnTo>
                    <a:pt x="670" y="3160"/>
                  </a:lnTo>
                  <a:lnTo>
                    <a:pt x="586" y="3243"/>
                  </a:lnTo>
                  <a:lnTo>
                    <a:pt x="670" y="3327"/>
                  </a:lnTo>
                  <a:lnTo>
                    <a:pt x="670" y="3411"/>
                  </a:lnTo>
                  <a:lnTo>
                    <a:pt x="733" y="3411"/>
                  </a:lnTo>
                  <a:lnTo>
                    <a:pt x="879" y="3536"/>
                  </a:lnTo>
                  <a:lnTo>
                    <a:pt x="816" y="3641"/>
                  </a:lnTo>
                  <a:lnTo>
                    <a:pt x="733" y="3620"/>
                  </a:lnTo>
                  <a:lnTo>
                    <a:pt x="712" y="3662"/>
                  </a:lnTo>
                  <a:lnTo>
                    <a:pt x="795" y="3683"/>
                  </a:lnTo>
                  <a:lnTo>
                    <a:pt x="942" y="3662"/>
                  </a:lnTo>
                  <a:lnTo>
                    <a:pt x="1214" y="3662"/>
                  </a:lnTo>
                  <a:lnTo>
                    <a:pt x="1193" y="3725"/>
                  </a:lnTo>
                  <a:lnTo>
                    <a:pt x="1130" y="3767"/>
                  </a:lnTo>
                  <a:lnTo>
                    <a:pt x="1005" y="3829"/>
                  </a:lnTo>
                  <a:lnTo>
                    <a:pt x="816" y="3829"/>
                  </a:lnTo>
                  <a:lnTo>
                    <a:pt x="774" y="3871"/>
                  </a:lnTo>
                  <a:lnTo>
                    <a:pt x="837" y="3892"/>
                  </a:lnTo>
                  <a:lnTo>
                    <a:pt x="942" y="3871"/>
                  </a:lnTo>
                  <a:lnTo>
                    <a:pt x="1088" y="3871"/>
                  </a:lnTo>
                  <a:lnTo>
                    <a:pt x="1130" y="3829"/>
                  </a:lnTo>
                  <a:lnTo>
                    <a:pt x="1130" y="3934"/>
                  </a:lnTo>
                  <a:lnTo>
                    <a:pt x="1151" y="3955"/>
                  </a:lnTo>
                  <a:lnTo>
                    <a:pt x="1235" y="3871"/>
                  </a:lnTo>
                  <a:lnTo>
                    <a:pt x="1318" y="3767"/>
                  </a:lnTo>
                  <a:lnTo>
                    <a:pt x="1402" y="3767"/>
                  </a:lnTo>
                  <a:lnTo>
                    <a:pt x="1444" y="3829"/>
                  </a:lnTo>
                  <a:lnTo>
                    <a:pt x="1528" y="3829"/>
                  </a:lnTo>
                  <a:lnTo>
                    <a:pt x="1632" y="3892"/>
                  </a:lnTo>
                  <a:lnTo>
                    <a:pt x="1674" y="3829"/>
                  </a:lnTo>
                  <a:lnTo>
                    <a:pt x="1758" y="3850"/>
                  </a:lnTo>
                  <a:lnTo>
                    <a:pt x="1758" y="3892"/>
                  </a:lnTo>
                  <a:lnTo>
                    <a:pt x="1716" y="3934"/>
                  </a:lnTo>
                  <a:lnTo>
                    <a:pt x="1758" y="3997"/>
                  </a:lnTo>
                  <a:lnTo>
                    <a:pt x="1779" y="4080"/>
                  </a:lnTo>
                  <a:lnTo>
                    <a:pt x="1883" y="4185"/>
                  </a:lnTo>
                  <a:lnTo>
                    <a:pt x="1946" y="4164"/>
                  </a:lnTo>
                  <a:lnTo>
                    <a:pt x="2072" y="4206"/>
                  </a:lnTo>
                  <a:lnTo>
                    <a:pt x="2197" y="4185"/>
                  </a:lnTo>
                  <a:lnTo>
                    <a:pt x="2281" y="4143"/>
                  </a:lnTo>
                  <a:lnTo>
                    <a:pt x="2386" y="4143"/>
                  </a:lnTo>
                  <a:lnTo>
                    <a:pt x="2469" y="4080"/>
                  </a:lnTo>
                  <a:lnTo>
                    <a:pt x="2574" y="4143"/>
                  </a:lnTo>
                  <a:lnTo>
                    <a:pt x="2616" y="4080"/>
                  </a:lnTo>
                  <a:lnTo>
                    <a:pt x="2616" y="3955"/>
                  </a:lnTo>
                  <a:lnTo>
                    <a:pt x="2658" y="3871"/>
                  </a:lnTo>
                  <a:lnTo>
                    <a:pt x="2616" y="3767"/>
                  </a:lnTo>
                  <a:lnTo>
                    <a:pt x="2867" y="3746"/>
                  </a:lnTo>
                  <a:lnTo>
                    <a:pt x="3076" y="3746"/>
                  </a:lnTo>
                  <a:lnTo>
                    <a:pt x="3348" y="3892"/>
                  </a:lnTo>
                  <a:lnTo>
                    <a:pt x="3453" y="3892"/>
                  </a:lnTo>
                  <a:lnTo>
                    <a:pt x="3641" y="4143"/>
                  </a:lnTo>
                  <a:lnTo>
                    <a:pt x="3808" y="4248"/>
                  </a:lnTo>
                  <a:lnTo>
                    <a:pt x="4331" y="4185"/>
                  </a:lnTo>
                  <a:lnTo>
                    <a:pt x="4478" y="4101"/>
                  </a:lnTo>
                  <a:lnTo>
                    <a:pt x="4541" y="4101"/>
                  </a:lnTo>
                  <a:lnTo>
                    <a:pt x="4562" y="4143"/>
                  </a:lnTo>
                  <a:lnTo>
                    <a:pt x="4603" y="4080"/>
                  </a:lnTo>
                  <a:lnTo>
                    <a:pt x="4645" y="3976"/>
                  </a:lnTo>
                  <a:lnTo>
                    <a:pt x="4896" y="3725"/>
                  </a:lnTo>
                  <a:lnTo>
                    <a:pt x="4959" y="3683"/>
                  </a:lnTo>
                  <a:lnTo>
                    <a:pt x="5189" y="3767"/>
                  </a:lnTo>
                  <a:lnTo>
                    <a:pt x="5336" y="3850"/>
                  </a:lnTo>
                  <a:lnTo>
                    <a:pt x="5524" y="3787"/>
                  </a:lnTo>
                  <a:lnTo>
                    <a:pt x="5524" y="3746"/>
                  </a:lnTo>
                  <a:lnTo>
                    <a:pt x="5650" y="3662"/>
                  </a:lnTo>
                  <a:lnTo>
                    <a:pt x="5754" y="3683"/>
                  </a:lnTo>
                  <a:lnTo>
                    <a:pt x="5754" y="3767"/>
                  </a:lnTo>
                  <a:lnTo>
                    <a:pt x="5691" y="3934"/>
                  </a:lnTo>
                  <a:lnTo>
                    <a:pt x="5545" y="3997"/>
                  </a:lnTo>
                  <a:lnTo>
                    <a:pt x="5587" y="4059"/>
                  </a:lnTo>
                  <a:lnTo>
                    <a:pt x="5691" y="4185"/>
                  </a:lnTo>
                  <a:lnTo>
                    <a:pt x="5650" y="4269"/>
                  </a:lnTo>
                  <a:lnTo>
                    <a:pt x="5754" y="4290"/>
                  </a:lnTo>
                  <a:lnTo>
                    <a:pt x="5901" y="4269"/>
                  </a:lnTo>
                  <a:lnTo>
                    <a:pt x="6005" y="4206"/>
                  </a:lnTo>
                  <a:lnTo>
                    <a:pt x="5963" y="4080"/>
                  </a:lnTo>
                  <a:lnTo>
                    <a:pt x="6047" y="4059"/>
                  </a:lnTo>
                  <a:lnTo>
                    <a:pt x="6047" y="3829"/>
                  </a:lnTo>
                  <a:lnTo>
                    <a:pt x="6110" y="3746"/>
                  </a:lnTo>
                  <a:lnTo>
                    <a:pt x="6256" y="3787"/>
                  </a:lnTo>
                  <a:lnTo>
                    <a:pt x="6361" y="3829"/>
                  </a:lnTo>
                  <a:lnTo>
                    <a:pt x="6654" y="3683"/>
                  </a:lnTo>
                  <a:lnTo>
                    <a:pt x="6696" y="3683"/>
                  </a:lnTo>
                  <a:lnTo>
                    <a:pt x="6780" y="3641"/>
                  </a:lnTo>
                  <a:lnTo>
                    <a:pt x="7093" y="3620"/>
                  </a:lnTo>
                  <a:lnTo>
                    <a:pt x="7198" y="3641"/>
                  </a:lnTo>
                  <a:lnTo>
                    <a:pt x="7261" y="3683"/>
                  </a:lnTo>
                  <a:lnTo>
                    <a:pt x="7428" y="3746"/>
                  </a:lnTo>
                  <a:lnTo>
                    <a:pt x="7700" y="3746"/>
                  </a:lnTo>
                  <a:lnTo>
                    <a:pt x="7721" y="3683"/>
                  </a:lnTo>
                  <a:lnTo>
                    <a:pt x="7888" y="3641"/>
                  </a:lnTo>
                  <a:lnTo>
                    <a:pt x="7951" y="3557"/>
                  </a:lnTo>
                  <a:lnTo>
                    <a:pt x="8160" y="3474"/>
                  </a:lnTo>
                  <a:lnTo>
                    <a:pt x="8307" y="3474"/>
                  </a:lnTo>
                  <a:lnTo>
                    <a:pt x="8432" y="3453"/>
                  </a:lnTo>
                  <a:lnTo>
                    <a:pt x="8725" y="3474"/>
                  </a:lnTo>
                  <a:lnTo>
                    <a:pt x="8956" y="3411"/>
                  </a:lnTo>
                  <a:lnTo>
                    <a:pt x="9102" y="3411"/>
                  </a:lnTo>
                  <a:lnTo>
                    <a:pt x="9165" y="3432"/>
                  </a:lnTo>
                  <a:lnTo>
                    <a:pt x="9311" y="3306"/>
                  </a:lnTo>
                  <a:lnTo>
                    <a:pt x="9458" y="3306"/>
                  </a:lnTo>
                  <a:lnTo>
                    <a:pt x="9500" y="3264"/>
                  </a:lnTo>
                  <a:lnTo>
                    <a:pt x="9730" y="3264"/>
                  </a:lnTo>
                  <a:lnTo>
                    <a:pt x="9939" y="3327"/>
                  </a:lnTo>
                  <a:lnTo>
                    <a:pt x="10085" y="3264"/>
                  </a:lnTo>
                  <a:lnTo>
                    <a:pt x="10148" y="3327"/>
                  </a:lnTo>
                  <a:lnTo>
                    <a:pt x="10148" y="3432"/>
                  </a:lnTo>
                  <a:lnTo>
                    <a:pt x="10253" y="3474"/>
                  </a:lnTo>
                  <a:lnTo>
                    <a:pt x="10399" y="3453"/>
                  </a:lnTo>
                  <a:lnTo>
                    <a:pt x="10420" y="3348"/>
                  </a:lnTo>
                  <a:lnTo>
                    <a:pt x="10357" y="3223"/>
                  </a:lnTo>
                  <a:lnTo>
                    <a:pt x="10232" y="2992"/>
                  </a:lnTo>
                  <a:lnTo>
                    <a:pt x="10085" y="2930"/>
                  </a:lnTo>
                  <a:lnTo>
                    <a:pt x="10106" y="2846"/>
                  </a:lnTo>
                  <a:lnTo>
                    <a:pt x="10085" y="2699"/>
                  </a:lnTo>
                  <a:lnTo>
                    <a:pt x="10148" y="2511"/>
                  </a:lnTo>
                  <a:lnTo>
                    <a:pt x="10127" y="2469"/>
                  </a:lnTo>
                  <a:lnTo>
                    <a:pt x="10002" y="2427"/>
                  </a:lnTo>
                  <a:lnTo>
                    <a:pt x="10002" y="2281"/>
                  </a:lnTo>
                  <a:lnTo>
                    <a:pt x="10002" y="2176"/>
                  </a:lnTo>
                  <a:lnTo>
                    <a:pt x="9939" y="1967"/>
                  </a:lnTo>
                  <a:lnTo>
                    <a:pt x="9897" y="1842"/>
                  </a:lnTo>
                  <a:lnTo>
                    <a:pt x="9897" y="1779"/>
                  </a:lnTo>
                  <a:lnTo>
                    <a:pt x="10044" y="1779"/>
                  </a:lnTo>
                  <a:lnTo>
                    <a:pt x="10106" y="1632"/>
                  </a:lnTo>
                  <a:lnTo>
                    <a:pt x="10148" y="1570"/>
                  </a:lnTo>
                  <a:lnTo>
                    <a:pt x="10148" y="1528"/>
                  </a:lnTo>
                  <a:lnTo>
                    <a:pt x="10106" y="1444"/>
                  </a:lnTo>
                  <a:lnTo>
                    <a:pt x="10002" y="1360"/>
                  </a:lnTo>
                  <a:lnTo>
                    <a:pt x="9709" y="1360"/>
                  </a:lnTo>
                  <a:lnTo>
                    <a:pt x="9562" y="1256"/>
                  </a:lnTo>
                  <a:lnTo>
                    <a:pt x="9520" y="1026"/>
                  </a:lnTo>
                  <a:lnTo>
                    <a:pt x="9583" y="837"/>
                  </a:lnTo>
                  <a:lnTo>
                    <a:pt x="9500" y="733"/>
                  </a:lnTo>
                  <a:lnTo>
                    <a:pt x="9395" y="712"/>
                  </a:lnTo>
                  <a:lnTo>
                    <a:pt x="9395" y="628"/>
                  </a:lnTo>
                  <a:lnTo>
                    <a:pt x="9290" y="523"/>
                  </a:lnTo>
                  <a:lnTo>
                    <a:pt x="9186" y="502"/>
                  </a:lnTo>
                  <a:lnTo>
                    <a:pt x="8956" y="293"/>
                  </a:lnTo>
                  <a:lnTo>
                    <a:pt x="8851" y="272"/>
                  </a:lnTo>
                  <a:lnTo>
                    <a:pt x="8767" y="335"/>
                  </a:lnTo>
                  <a:lnTo>
                    <a:pt x="8725" y="335"/>
                  </a:lnTo>
                  <a:lnTo>
                    <a:pt x="8558" y="293"/>
                  </a:lnTo>
                  <a:lnTo>
                    <a:pt x="8516" y="377"/>
                  </a:lnTo>
                  <a:lnTo>
                    <a:pt x="8432" y="335"/>
                  </a:lnTo>
                  <a:lnTo>
                    <a:pt x="8412" y="230"/>
                  </a:lnTo>
                  <a:lnTo>
                    <a:pt x="8349" y="230"/>
                  </a:lnTo>
                  <a:lnTo>
                    <a:pt x="8328" y="272"/>
                  </a:lnTo>
                  <a:lnTo>
                    <a:pt x="8244" y="419"/>
                  </a:lnTo>
                  <a:lnTo>
                    <a:pt x="8098" y="502"/>
                  </a:lnTo>
                  <a:lnTo>
                    <a:pt x="7909" y="607"/>
                  </a:lnTo>
                  <a:lnTo>
                    <a:pt x="7888" y="691"/>
                  </a:lnTo>
                  <a:lnTo>
                    <a:pt x="7700" y="712"/>
                  </a:lnTo>
                  <a:lnTo>
                    <a:pt x="7616" y="754"/>
                  </a:lnTo>
                  <a:lnTo>
                    <a:pt x="7386" y="712"/>
                  </a:lnTo>
                  <a:lnTo>
                    <a:pt x="7324" y="649"/>
                  </a:lnTo>
                  <a:lnTo>
                    <a:pt x="7219" y="649"/>
                  </a:lnTo>
                  <a:lnTo>
                    <a:pt x="7198" y="628"/>
                  </a:lnTo>
                  <a:lnTo>
                    <a:pt x="7093" y="691"/>
                  </a:lnTo>
                  <a:lnTo>
                    <a:pt x="6884" y="691"/>
                  </a:lnTo>
                  <a:lnTo>
                    <a:pt x="6633" y="795"/>
                  </a:lnTo>
                  <a:lnTo>
                    <a:pt x="6445" y="754"/>
                  </a:lnTo>
                  <a:lnTo>
                    <a:pt x="6319" y="649"/>
                  </a:lnTo>
                  <a:lnTo>
                    <a:pt x="6235" y="712"/>
                  </a:lnTo>
                  <a:lnTo>
                    <a:pt x="6026" y="607"/>
                  </a:lnTo>
                  <a:lnTo>
                    <a:pt x="5901" y="586"/>
                  </a:lnTo>
                  <a:lnTo>
                    <a:pt x="5712" y="440"/>
                  </a:lnTo>
                  <a:lnTo>
                    <a:pt x="5629" y="440"/>
                  </a:lnTo>
                  <a:lnTo>
                    <a:pt x="5587" y="523"/>
                  </a:lnTo>
                  <a:lnTo>
                    <a:pt x="5503" y="502"/>
                  </a:lnTo>
                  <a:lnTo>
                    <a:pt x="5399" y="377"/>
                  </a:lnTo>
                  <a:lnTo>
                    <a:pt x="5378" y="210"/>
                  </a:lnTo>
                  <a:lnTo>
                    <a:pt x="5273" y="126"/>
                  </a:lnTo>
                  <a:lnTo>
                    <a:pt x="5210" y="168"/>
                  </a:lnTo>
                  <a:lnTo>
                    <a:pt x="5085" y="293"/>
                  </a:lnTo>
                  <a:lnTo>
                    <a:pt x="5022" y="272"/>
                  </a:lnTo>
                  <a:lnTo>
                    <a:pt x="4980" y="314"/>
                  </a:lnTo>
                  <a:lnTo>
                    <a:pt x="4771" y="105"/>
                  </a:lnTo>
                  <a:lnTo>
                    <a:pt x="47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54"/>
            <p:cNvSpPr/>
            <p:nvPr/>
          </p:nvSpPr>
          <p:spPr>
            <a:xfrm>
              <a:off x="3914265" y="2848854"/>
              <a:ext cx="18945" cy="15956"/>
            </a:xfrm>
            <a:custGeom>
              <a:avLst/>
              <a:gdLst/>
              <a:ahLst/>
              <a:cxnLst/>
              <a:rect l="l" t="t" r="r" b="b"/>
              <a:pathLst>
                <a:path w="1591" h="1403" extrusionOk="0">
                  <a:moveTo>
                    <a:pt x="503" y="0"/>
                  </a:moveTo>
                  <a:lnTo>
                    <a:pt x="419" y="84"/>
                  </a:lnTo>
                  <a:lnTo>
                    <a:pt x="335" y="84"/>
                  </a:lnTo>
                  <a:lnTo>
                    <a:pt x="231" y="189"/>
                  </a:lnTo>
                  <a:lnTo>
                    <a:pt x="210" y="356"/>
                  </a:lnTo>
                  <a:lnTo>
                    <a:pt x="335" y="398"/>
                  </a:lnTo>
                  <a:lnTo>
                    <a:pt x="335" y="523"/>
                  </a:lnTo>
                  <a:lnTo>
                    <a:pt x="189" y="628"/>
                  </a:lnTo>
                  <a:lnTo>
                    <a:pt x="210" y="733"/>
                  </a:lnTo>
                  <a:lnTo>
                    <a:pt x="126" y="879"/>
                  </a:lnTo>
                  <a:lnTo>
                    <a:pt x="1" y="921"/>
                  </a:lnTo>
                  <a:lnTo>
                    <a:pt x="22" y="921"/>
                  </a:lnTo>
                  <a:lnTo>
                    <a:pt x="84" y="1025"/>
                  </a:lnTo>
                  <a:lnTo>
                    <a:pt x="168" y="1088"/>
                  </a:lnTo>
                  <a:lnTo>
                    <a:pt x="231" y="1046"/>
                  </a:lnTo>
                  <a:lnTo>
                    <a:pt x="294" y="1088"/>
                  </a:lnTo>
                  <a:lnTo>
                    <a:pt x="398" y="1046"/>
                  </a:lnTo>
                  <a:lnTo>
                    <a:pt x="294" y="1130"/>
                  </a:lnTo>
                  <a:lnTo>
                    <a:pt x="231" y="1130"/>
                  </a:lnTo>
                  <a:lnTo>
                    <a:pt x="168" y="1318"/>
                  </a:lnTo>
                  <a:lnTo>
                    <a:pt x="189" y="1402"/>
                  </a:lnTo>
                  <a:lnTo>
                    <a:pt x="419" y="1193"/>
                  </a:lnTo>
                  <a:lnTo>
                    <a:pt x="712" y="1025"/>
                  </a:lnTo>
                  <a:lnTo>
                    <a:pt x="796" y="879"/>
                  </a:lnTo>
                  <a:lnTo>
                    <a:pt x="900" y="816"/>
                  </a:lnTo>
                  <a:lnTo>
                    <a:pt x="1110" y="837"/>
                  </a:lnTo>
                  <a:lnTo>
                    <a:pt x="1152" y="795"/>
                  </a:lnTo>
                  <a:lnTo>
                    <a:pt x="1277" y="795"/>
                  </a:lnTo>
                  <a:lnTo>
                    <a:pt x="1361" y="816"/>
                  </a:lnTo>
                  <a:lnTo>
                    <a:pt x="1486" y="837"/>
                  </a:lnTo>
                  <a:lnTo>
                    <a:pt x="1591" y="733"/>
                  </a:lnTo>
                  <a:lnTo>
                    <a:pt x="1591" y="670"/>
                  </a:lnTo>
                  <a:lnTo>
                    <a:pt x="1486" y="607"/>
                  </a:lnTo>
                  <a:lnTo>
                    <a:pt x="1361" y="481"/>
                  </a:lnTo>
                  <a:lnTo>
                    <a:pt x="1235" y="461"/>
                  </a:lnTo>
                  <a:lnTo>
                    <a:pt x="1047" y="293"/>
                  </a:lnTo>
                  <a:lnTo>
                    <a:pt x="1026" y="84"/>
                  </a:lnTo>
                  <a:lnTo>
                    <a:pt x="921" y="63"/>
                  </a:lnTo>
                  <a:lnTo>
                    <a:pt x="817" y="147"/>
                  </a:lnTo>
                  <a:lnTo>
                    <a:pt x="64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54"/>
            <p:cNvSpPr/>
            <p:nvPr/>
          </p:nvSpPr>
          <p:spPr>
            <a:xfrm>
              <a:off x="4004703" y="2885735"/>
              <a:ext cx="66539" cy="61161"/>
            </a:xfrm>
            <a:custGeom>
              <a:avLst/>
              <a:gdLst/>
              <a:ahLst/>
              <a:cxnLst/>
              <a:rect l="l" t="t" r="r" b="b"/>
              <a:pathLst>
                <a:path w="5588" h="5378" extrusionOk="0">
                  <a:moveTo>
                    <a:pt x="2031" y="0"/>
                  </a:moveTo>
                  <a:lnTo>
                    <a:pt x="1989" y="42"/>
                  </a:lnTo>
                  <a:lnTo>
                    <a:pt x="1842" y="42"/>
                  </a:lnTo>
                  <a:lnTo>
                    <a:pt x="1696" y="168"/>
                  </a:lnTo>
                  <a:lnTo>
                    <a:pt x="1717" y="189"/>
                  </a:lnTo>
                  <a:lnTo>
                    <a:pt x="1633" y="314"/>
                  </a:lnTo>
                  <a:lnTo>
                    <a:pt x="1591" y="314"/>
                  </a:lnTo>
                  <a:lnTo>
                    <a:pt x="1466" y="419"/>
                  </a:lnTo>
                  <a:lnTo>
                    <a:pt x="1215" y="482"/>
                  </a:lnTo>
                  <a:lnTo>
                    <a:pt x="1110" y="670"/>
                  </a:lnTo>
                  <a:lnTo>
                    <a:pt x="1110" y="837"/>
                  </a:lnTo>
                  <a:lnTo>
                    <a:pt x="1215" y="1047"/>
                  </a:lnTo>
                  <a:lnTo>
                    <a:pt x="1215" y="1235"/>
                  </a:lnTo>
                  <a:lnTo>
                    <a:pt x="1110" y="1444"/>
                  </a:lnTo>
                  <a:lnTo>
                    <a:pt x="1173" y="1549"/>
                  </a:lnTo>
                  <a:lnTo>
                    <a:pt x="1152" y="1716"/>
                  </a:lnTo>
                  <a:lnTo>
                    <a:pt x="1068" y="1842"/>
                  </a:lnTo>
                  <a:lnTo>
                    <a:pt x="1005" y="1925"/>
                  </a:lnTo>
                  <a:lnTo>
                    <a:pt x="1" y="2658"/>
                  </a:lnTo>
                  <a:lnTo>
                    <a:pt x="273" y="3411"/>
                  </a:lnTo>
                  <a:lnTo>
                    <a:pt x="775" y="3453"/>
                  </a:lnTo>
                  <a:lnTo>
                    <a:pt x="3474" y="5336"/>
                  </a:lnTo>
                  <a:lnTo>
                    <a:pt x="4562" y="5378"/>
                  </a:lnTo>
                  <a:lnTo>
                    <a:pt x="4709" y="5106"/>
                  </a:lnTo>
                  <a:lnTo>
                    <a:pt x="4834" y="4855"/>
                  </a:lnTo>
                  <a:lnTo>
                    <a:pt x="5085" y="4708"/>
                  </a:lnTo>
                  <a:lnTo>
                    <a:pt x="5274" y="4792"/>
                  </a:lnTo>
                  <a:lnTo>
                    <a:pt x="5399" y="4750"/>
                  </a:lnTo>
                  <a:lnTo>
                    <a:pt x="5462" y="4771"/>
                  </a:lnTo>
                  <a:lnTo>
                    <a:pt x="5546" y="4645"/>
                  </a:lnTo>
                  <a:lnTo>
                    <a:pt x="5588" y="4604"/>
                  </a:lnTo>
                  <a:lnTo>
                    <a:pt x="5546" y="4583"/>
                  </a:lnTo>
                  <a:lnTo>
                    <a:pt x="5441" y="4541"/>
                  </a:lnTo>
                  <a:lnTo>
                    <a:pt x="5337" y="4457"/>
                  </a:lnTo>
                  <a:lnTo>
                    <a:pt x="5274" y="4122"/>
                  </a:lnTo>
                  <a:lnTo>
                    <a:pt x="5085" y="4122"/>
                  </a:lnTo>
                  <a:lnTo>
                    <a:pt x="5064" y="3955"/>
                  </a:lnTo>
                  <a:lnTo>
                    <a:pt x="5064" y="3767"/>
                  </a:lnTo>
                  <a:lnTo>
                    <a:pt x="5190" y="3662"/>
                  </a:lnTo>
                  <a:lnTo>
                    <a:pt x="5064" y="3411"/>
                  </a:lnTo>
                  <a:lnTo>
                    <a:pt x="4960" y="3348"/>
                  </a:lnTo>
                  <a:lnTo>
                    <a:pt x="4855" y="3139"/>
                  </a:lnTo>
                  <a:lnTo>
                    <a:pt x="4772" y="3097"/>
                  </a:lnTo>
                  <a:lnTo>
                    <a:pt x="4730" y="3118"/>
                  </a:lnTo>
                  <a:lnTo>
                    <a:pt x="4290" y="2825"/>
                  </a:lnTo>
                  <a:lnTo>
                    <a:pt x="4186" y="2867"/>
                  </a:lnTo>
                  <a:lnTo>
                    <a:pt x="4123" y="2888"/>
                  </a:lnTo>
                  <a:lnTo>
                    <a:pt x="4018" y="2804"/>
                  </a:lnTo>
                  <a:lnTo>
                    <a:pt x="4018" y="2720"/>
                  </a:lnTo>
                  <a:lnTo>
                    <a:pt x="3997" y="2699"/>
                  </a:lnTo>
                  <a:lnTo>
                    <a:pt x="4039" y="2574"/>
                  </a:lnTo>
                  <a:lnTo>
                    <a:pt x="3914" y="2469"/>
                  </a:lnTo>
                  <a:lnTo>
                    <a:pt x="3893" y="2386"/>
                  </a:lnTo>
                  <a:lnTo>
                    <a:pt x="3788" y="2365"/>
                  </a:lnTo>
                  <a:lnTo>
                    <a:pt x="3704" y="2281"/>
                  </a:lnTo>
                  <a:lnTo>
                    <a:pt x="3621" y="2260"/>
                  </a:lnTo>
                  <a:lnTo>
                    <a:pt x="3621" y="2176"/>
                  </a:lnTo>
                  <a:lnTo>
                    <a:pt x="3684" y="2135"/>
                  </a:lnTo>
                  <a:lnTo>
                    <a:pt x="3663" y="2072"/>
                  </a:lnTo>
                  <a:lnTo>
                    <a:pt x="3684" y="1988"/>
                  </a:lnTo>
                  <a:lnTo>
                    <a:pt x="3684" y="1779"/>
                  </a:lnTo>
                  <a:lnTo>
                    <a:pt x="3725" y="1737"/>
                  </a:lnTo>
                  <a:lnTo>
                    <a:pt x="3767" y="1549"/>
                  </a:lnTo>
                  <a:lnTo>
                    <a:pt x="3830" y="1549"/>
                  </a:lnTo>
                  <a:lnTo>
                    <a:pt x="3914" y="1528"/>
                  </a:lnTo>
                  <a:lnTo>
                    <a:pt x="3914" y="1319"/>
                  </a:lnTo>
                  <a:lnTo>
                    <a:pt x="3872" y="1298"/>
                  </a:lnTo>
                  <a:lnTo>
                    <a:pt x="3830" y="1130"/>
                  </a:lnTo>
                  <a:lnTo>
                    <a:pt x="3914" y="1130"/>
                  </a:lnTo>
                  <a:lnTo>
                    <a:pt x="4018" y="1088"/>
                  </a:lnTo>
                  <a:lnTo>
                    <a:pt x="4081" y="1047"/>
                  </a:lnTo>
                  <a:lnTo>
                    <a:pt x="4018" y="1026"/>
                  </a:lnTo>
                  <a:lnTo>
                    <a:pt x="3935" y="984"/>
                  </a:lnTo>
                  <a:lnTo>
                    <a:pt x="3809" y="1005"/>
                  </a:lnTo>
                  <a:lnTo>
                    <a:pt x="3725" y="984"/>
                  </a:lnTo>
                  <a:lnTo>
                    <a:pt x="3516" y="879"/>
                  </a:lnTo>
                  <a:lnTo>
                    <a:pt x="3453" y="837"/>
                  </a:lnTo>
                  <a:lnTo>
                    <a:pt x="3349" y="795"/>
                  </a:lnTo>
                  <a:lnTo>
                    <a:pt x="3286" y="670"/>
                  </a:lnTo>
                  <a:lnTo>
                    <a:pt x="3244" y="565"/>
                  </a:lnTo>
                  <a:lnTo>
                    <a:pt x="3140" y="565"/>
                  </a:lnTo>
                  <a:lnTo>
                    <a:pt x="3077" y="419"/>
                  </a:lnTo>
                  <a:lnTo>
                    <a:pt x="3098" y="314"/>
                  </a:lnTo>
                  <a:lnTo>
                    <a:pt x="3035" y="189"/>
                  </a:lnTo>
                  <a:lnTo>
                    <a:pt x="2930" y="168"/>
                  </a:lnTo>
                  <a:lnTo>
                    <a:pt x="2784" y="210"/>
                  </a:lnTo>
                  <a:lnTo>
                    <a:pt x="2679" y="168"/>
                  </a:lnTo>
                  <a:lnTo>
                    <a:pt x="2679" y="63"/>
                  </a:lnTo>
                  <a:lnTo>
                    <a:pt x="2616" y="0"/>
                  </a:lnTo>
                  <a:lnTo>
                    <a:pt x="2470" y="63"/>
                  </a:lnTo>
                  <a:lnTo>
                    <a:pt x="226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54"/>
            <p:cNvSpPr/>
            <p:nvPr/>
          </p:nvSpPr>
          <p:spPr>
            <a:xfrm>
              <a:off x="4059025" y="2939277"/>
              <a:ext cx="11967" cy="11668"/>
            </a:xfrm>
            <a:custGeom>
              <a:avLst/>
              <a:gdLst/>
              <a:ahLst/>
              <a:cxnLst/>
              <a:rect l="l" t="t" r="r" b="b"/>
              <a:pathLst>
                <a:path w="1005" h="1026" extrusionOk="0">
                  <a:moveTo>
                    <a:pt x="523" y="0"/>
                  </a:moveTo>
                  <a:lnTo>
                    <a:pt x="272" y="147"/>
                  </a:lnTo>
                  <a:lnTo>
                    <a:pt x="147" y="398"/>
                  </a:lnTo>
                  <a:lnTo>
                    <a:pt x="0" y="670"/>
                  </a:lnTo>
                  <a:lnTo>
                    <a:pt x="84" y="670"/>
                  </a:lnTo>
                  <a:lnTo>
                    <a:pt x="607" y="816"/>
                  </a:lnTo>
                  <a:lnTo>
                    <a:pt x="628" y="1025"/>
                  </a:lnTo>
                  <a:lnTo>
                    <a:pt x="1005" y="879"/>
                  </a:lnTo>
                  <a:lnTo>
                    <a:pt x="942" y="795"/>
                  </a:lnTo>
                  <a:lnTo>
                    <a:pt x="942" y="774"/>
                  </a:lnTo>
                  <a:lnTo>
                    <a:pt x="984" y="774"/>
                  </a:lnTo>
                  <a:lnTo>
                    <a:pt x="921" y="691"/>
                  </a:lnTo>
                  <a:lnTo>
                    <a:pt x="921" y="607"/>
                  </a:lnTo>
                  <a:lnTo>
                    <a:pt x="879" y="502"/>
                  </a:lnTo>
                  <a:lnTo>
                    <a:pt x="837" y="565"/>
                  </a:lnTo>
                  <a:lnTo>
                    <a:pt x="607" y="419"/>
                  </a:lnTo>
                  <a:lnTo>
                    <a:pt x="942" y="356"/>
                  </a:lnTo>
                  <a:lnTo>
                    <a:pt x="900" y="84"/>
                  </a:lnTo>
                  <a:lnTo>
                    <a:pt x="900" y="63"/>
                  </a:lnTo>
                  <a:lnTo>
                    <a:pt x="837" y="42"/>
                  </a:lnTo>
                  <a:lnTo>
                    <a:pt x="712" y="84"/>
                  </a:lnTo>
                  <a:lnTo>
                    <a:pt x="5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54"/>
            <p:cNvSpPr/>
            <p:nvPr/>
          </p:nvSpPr>
          <p:spPr>
            <a:xfrm>
              <a:off x="3959359" y="2899768"/>
              <a:ext cx="15468" cy="8347"/>
            </a:xfrm>
            <a:custGeom>
              <a:avLst/>
              <a:gdLst/>
              <a:ahLst/>
              <a:cxnLst/>
              <a:rect l="l" t="t" r="r" b="b"/>
              <a:pathLst>
                <a:path w="1299" h="734" extrusionOk="0">
                  <a:moveTo>
                    <a:pt x="1194" y="1"/>
                  </a:moveTo>
                  <a:lnTo>
                    <a:pt x="1005" y="105"/>
                  </a:lnTo>
                  <a:lnTo>
                    <a:pt x="775" y="210"/>
                  </a:lnTo>
                  <a:lnTo>
                    <a:pt x="608" y="210"/>
                  </a:lnTo>
                  <a:lnTo>
                    <a:pt x="482" y="168"/>
                  </a:lnTo>
                  <a:lnTo>
                    <a:pt x="378" y="168"/>
                  </a:lnTo>
                  <a:lnTo>
                    <a:pt x="378" y="231"/>
                  </a:lnTo>
                  <a:lnTo>
                    <a:pt x="357" y="315"/>
                  </a:lnTo>
                  <a:lnTo>
                    <a:pt x="273" y="336"/>
                  </a:lnTo>
                  <a:lnTo>
                    <a:pt x="147" y="294"/>
                  </a:lnTo>
                  <a:lnTo>
                    <a:pt x="85" y="377"/>
                  </a:lnTo>
                  <a:lnTo>
                    <a:pt x="1" y="398"/>
                  </a:lnTo>
                  <a:lnTo>
                    <a:pt x="1" y="524"/>
                  </a:lnTo>
                  <a:lnTo>
                    <a:pt x="85" y="629"/>
                  </a:lnTo>
                  <a:lnTo>
                    <a:pt x="210" y="712"/>
                  </a:lnTo>
                  <a:lnTo>
                    <a:pt x="378" y="691"/>
                  </a:lnTo>
                  <a:lnTo>
                    <a:pt x="461" y="733"/>
                  </a:lnTo>
                  <a:lnTo>
                    <a:pt x="503" y="691"/>
                  </a:lnTo>
                  <a:lnTo>
                    <a:pt x="629" y="649"/>
                  </a:lnTo>
                  <a:lnTo>
                    <a:pt x="775" y="545"/>
                  </a:lnTo>
                  <a:lnTo>
                    <a:pt x="838" y="503"/>
                  </a:lnTo>
                  <a:lnTo>
                    <a:pt x="1005" y="524"/>
                  </a:lnTo>
                  <a:lnTo>
                    <a:pt x="1005" y="419"/>
                  </a:lnTo>
                  <a:lnTo>
                    <a:pt x="984" y="315"/>
                  </a:lnTo>
                  <a:lnTo>
                    <a:pt x="1110" y="168"/>
                  </a:lnTo>
                  <a:lnTo>
                    <a:pt x="1235" y="85"/>
                  </a:lnTo>
                  <a:lnTo>
                    <a:pt x="1298" y="2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54"/>
            <p:cNvSpPr/>
            <p:nvPr/>
          </p:nvSpPr>
          <p:spPr>
            <a:xfrm>
              <a:off x="3982281" y="2887395"/>
              <a:ext cx="42867" cy="36426"/>
            </a:xfrm>
            <a:custGeom>
              <a:avLst/>
              <a:gdLst/>
              <a:ahLst/>
              <a:cxnLst/>
              <a:rect l="l" t="t" r="r" b="b"/>
              <a:pathLst>
                <a:path w="3600" h="3203" extrusionOk="0">
                  <a:moveTo>
                    <a:pt x="3370" y="1"/>
                  </a:moveTo>
                  <a:lnTo>
                    <a:pt x="3139" y="64"/>
                  </a:lnTo>
                  <a:lnTo>
                    <a:pt x="2846" y="43"/>
                  </a:lnTo>
                  <a:lnTo>
                    <a:pt x="2721" y="64"/>
                  </a:lnTo>
                  <a:lnTo>
                    <a:pt x="2574" y="64"/>
                  </a:lnTo>
                  <a:lnTo>
                    <a:pt x="2365" y="147"/>
                  </a:lnTo>
                  <a:lnTo>
                    <a:pt x="2302" y="231"/>
                  </a:lnTo>
                  <a:lnTo>
                    <a:pt x="2135" y="273"/>
                  </a:lnTo>
                  <a:lnTo>
                    <a:pt x="2114" y="336"/>
                  </a:lnTo>
                  <a:lnTo>
                    <a:pt x="1842" y="336"/>
                  </a:lnTo>
                  <a:lnTo>
                    <a:pt x="1675" y="273"/>
                  </a:lnTo>
                  <a:lnTo>
                    <a:pt x="1612" y="231"/>
                  </a:lnTo>
                  <a:lnTo>
                    <a:pt x="1507" y="210"/>
                  </a:lnTo>
                  <a:lnTo>
                    <a:pt x="1194" y="231"/>
                  </a:lnTo>
                  <a:lnTo>
                    <a:pt x="1110" y="273"/>
                  </a:lnTo>
                  <a:lnTo>
                    <a:pt x="1068" y="273"/>
                  </a:lnTo>
                  <a:lnTo>
                    <a:pt x="775" y="419"/>
                  </a:lnTo>
                  <a:lnTo>
                    <a:pt x="670" y="377"/>
                  </a:lnTo>
                  <a:lnTo>
                    <a:pt x="524" y="336"/>
                  </a:lnTo>
                  <a:lnTo>
                    <a:pt x="461" y="419"/>
                  </a:lnTo>
                  <a:lnTo>
                    <a:pt x="461" y="649"/>
                  </a:lnTo>
                  <a:lnTo>
                    <a:pt x="377" y="670"/>
                  </a:lnTo>
                  <a:lnTo>
                    <a:pt x="419" y="796"/>
                  </a:lnTo>
                  <a:lnTo>
                    <a:pt x="315" y="859"/>
                  </a:lnTo>
                  <a:lnTo>
                    <a:pt x="168" y="880"/>
                  </a:lnTo>
                  <a:lnTo>
                    <a:pt x="64" y="859"/>
                  </a:lnTo>
                  <a:lnTo>
                    <a:pt x="1" y="901"/>
                  </a:lnTo>
                  <a:lnTo>
                    <a:pt x="22" y="1068"/>
                  </a:lnTo>
                  <a:lnTo>
                    <a:pt x="105" y="1277"/>
                  </a:lnTo>
                  <a:lnTo>
                    <a:pt x="147" y="1403"/>
                  </a:lnTo>
                  <a:lnTo>
                    <a:pt x="126" y="1528"/>
                  </a:lnTo>
                  <a:lnTo>
                    <a:pt x="105" y="1779"/>
                  </a:lnTo>
                  <a:lnTo>
                    <a:pt x="336" y="1779"/>
                  </a:lnTo>
                  <a:lnTo>
                    <a:pt x="377" y="1905"/>
                  </a:lnTo>
                  <a:lnTo>
                    <a:pt x="482" y="1947"/>
                  </a:lnTo>
                  <a:lnTo>
                    <a:pt x="482" y="2114"/>
                  </a:lnTo>
                  <a:lnTo>
                    <a:pt x="545" y="2198"/>
                  </a:lnTo>
                  <a:lnTo>
                    <a:pt x="461" y="2219"/>
                  </a:lnTo>
                  <a:lnTo>
                    <a:pt x="419" y="2219"/>
                  </a:lnTo>
                  <a:lnTo>
                    <a:pt x="315" y="2302"/>
                  </a:lnTo>
                  <a:lnTo>
                    <a:pt x="252" y="2449"/>
                  </a:lnTo>
                  <a:lnTo>
                    <a:pt x="168" y="2574"/>
                  </a:lnTo>
                  <a:lnTo>
                    <a:pt x="147" y="2574"/>
                  </a:lnTo>
                  <a:lnTo>
                    <a:pt x="168" y="2616"/>
                  </a:lnTo>
                  <a:lnTo>
                    <a:pt x="252" y="2679"/>
                  </a:lnTo>
                  <a:lnTo>
                    <a:pt x="273" y="2888"/>
                  </a:lnTo>
                  <a:lnTo>
                    <a:pt x="252" y="2993"/>
                  </a:lnTo>
                  <a:lnTo>
                    <a:pt x="315" y="2993"/>
                  </a:lnTo>
                  <a:lnTo>
                    <a:pt x="482" y="3077"/>
                  </a:lnTo>
                  <a:lnTo>
                    <a:pt x="629" y="3181"/>
                  </a:lnTo>
                  <a:lnTo>
                    <a:pt x="649" y="3181"/>
                  </a:lnTo>
                  <a:lnTo>
                    <a:pt x="733" y="3202"/>
                  </a:lnTo>
                  <a:lnTo>
                    <a:pt x="1884" y="2512"/>
                  </a:lnTo>
                  <a:lnTo>
                    <a:pt x="2888" y="1779"/>
                  </a:lnTo>
                  <a:lnTo>
                    <a:pt x="2951" y="1696"/>
                  </a:lnTo>
                  <a:lnTo>
                    <a:pt x="3035" y="1570"/>
                  </a:lnTo>
                  <a:lnTo>
                    <a:pt x="3056" y="1403"/>
                  </a:lnTo>
                  <a:lnTo>
                    <a:pt x="2993" y="1298"/>
                  </a:lnTo>
                  <a:lnTo>
                    <a:pt x="3098" y="1089"/>
                  </a:lnTo>
                  <a:lnTo>
                    <a:pt x="3098" y="901"/>
                  </a:lnTo>
                  <a:lnTo>
                    <a:pt x="2993" y="691"/>
                  </a:lnTo>
                  <a:lnTo>
                    <a:pt x="2993" y="524"/>
                  </a:lnTo>
                  <a:lnTo>
                    <a:pt x="3098" y="336"/>
                  </a:lnTo>
                  <a:lnTo>
                    <a:pt x="3349" y="273"/>
                  </a:lnTo>
                  <a:lnTo>
                    <a:pt x="3474" y="168"/>
                  </a:lnTo>
                  <a:lnTo>
                    <a:pt x="3516" y="168"/>
                  </a:lnTo>
                  <a:lnTo>
                    <a:pt x="3600" y="43"/>
                  </a:lnTo>
                  <a:lnTo>
                    <a:pt x="3579" y="22"/>
                  </a:lnTo>
                  <a:lnTo>
                    <a:pt x="35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54"/>
            <p:cNvSpPr/>
            <p:nvPr/>
          </p:nvSpPr>
          <p:spPr>
            <a:xfrm>
              <a:off x="3973565" y="2916668"/>
              <a:ext cx="10479" cy="29045"/>
            </a:xfrm>
            <a:custGeom>
              <a:avLst/>
              <a:gdLst/>
              <a:ahLst/>
              <a:cxnLst/>
              <a:rect l="l" t="t" r="r" b="b"/>
              <a:pathLst>
                <a:path w="880" h="2554" extrusionOk="0">
                  <a:moveTo>
                    <a:pt x="837" y="0"/>
                  </a:moveTo>
                  <a:lnTo>
                    <a:pt x="754" y="105"/>
                  </a:lnTo>
                  <a:lnTo>
                    <a:pt x="565" y="147"/>
                  </a:lnTo>
                  <a:lnTo>
                    <a:pt x="524" y="105"/>
                  </a:lnTo>
                  <a:lnTo>
                    <a:pt x="377" y="252"/>
                  </a:lnTo>
                  <a:lnTo>
                    <a:pt x="335" y="670"/>
                  </a:lnTo>
                  <a:lnTo>
                    <a:pt x="168" y="1005"/>
                  </a:lnTo>
                  <a:lnTo>
                    <a:pt x="1" y="1235"/>
                  </a:lnTo>
                  <a:lnTo>
                    <a:pt x="63" y="1256"/>
                  </a:lnTo>
                  <a:lnTo>
                    <a:pt x="168" y="1444"/>
                  </a:lnTo>
                  <a:lnTo>
                    <a:pt x="231" y="1653"/>
                  </a:lnTo>
                  <a:lnTo>
                    <a:pt x="377" y="1884"/>
                  </a:lnTo>
                  <a:lnTo>
                    <a:pt x="524" y="2197"/>
                  </a:lnTo>
                  <a:lnTo>
                    <a:pt x="461" y="2344"/>
                  </a:lnTo>
                  <a:lnTo>
                    <a:pt x="545" y="2553"/>
                  </a:lnTo>
                  <a:lnTo>
                    <a:pt x="628" y="2448"/>
                  </a:lnTo>
                  <a:lnTo>
                    <a:pt x="628" y="2407"/>
                  </a:lnTo>
                  <a:lnTo>
                    <a:pt x="628" y="2344"/>
                  </a:lnTo>
                  <a:lnTo>
                    <a:pt x="670" y="2281"/>
                  </a:lnTo>
                  <a:lnTo>
                    <a:pt x="670" y="2156"/>
                  </a:lnTo>
                  <a:lnTo>
                    <a:pt x="733" y="1988"/>
                  </a:lnTo>
                  <a:lnTo>
                    <a:pt x="691" y="1842"/>
                  </a:lnTo>
                  <a:lnTo>
                    <a:pt x="754" y="1821"/>
                  </a:lnTo>
                  <a:lnTo>
                    <a:pt x="754" y="1674"/>
                  </a:lnTo>
                  <a:lnTo>
                    <a:pt x="775" y="1549"/>
                  </a:lnTo>
                  <a:lnTo>
                    <a:pt x="775" y="1465"/>
                  </a:lnTo>
                  <a:lnTo>
                    <a:pt x="775" y="1214"/>
                  </a:lnTo>
                  <a:lnTo>
                    <a:pt x="754" y="1235"/>
                  </a:lnTo>
                  <a:lnTo>
                    <a:pt x="670" y="1235"/>
                  </a:lnTo>
                  <a:lnTo>
                    <a:pt x="565" y="1298"/>
                  </a:lnTo>
                  <a:lnTo>
                    <a:pt x="524" y="1235"/>
                  </a:lnTo>
                  <a:lnTo>
                    <a:pt x="545" y="1047"/>
                  </a:lnTo>
                  <a:lnTo>
                    <a:pt x="545" y="796"/>
                  </a:lnTo>
                  <a:lnTo>
                    <a:pt x="524" y="712"/>
                  </a:lnTo>
                  <a:lnTo>
                    <a:pt x="545" y="565"/>
                  </a:lnTo>
                  <a:lnTo>
                    <a:pt x="670" y="565"/>
                  </a:lnTo>
                  <a:lnTo>
                    <a:pt x="691" y="670"/>
                  </a:lnTo>
                  <a:lnTo>
                    <a:pt x="754" y="670"/>
                  </a:lnTo>
                  <a:lnTo>
                    <a:pt x="837" y="607"/>
                  </a:lnTo>
                  <a:lnTo>
                    <a:pt x="837" y="524"/>
                  </a:lnTo>
                  <a:lnTo>
                    <a:pt x="796" y="482"/>
                  </a:lnTo>
                  <a:lnTo>
                    <a:pt x="775" y="377"/>
                  </a:lnTo>
                  <a:lnTo>
                    <a:pt x="837" y="210"/>
                  </a:lnTo>
                  <a:lnTo>
                    <a:pt x="858" y="63"/>
                  </a:lnTo>
                  <a:lnTo>
                    <a:pt x="87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54"/>
            <p:cNvSpPr/>
            <p:nvPr/>
          </p:nvSpPr>
          <p:spPr>
            <a:xfrm>
              <a:off x="3982781" y="2916668"/>
              <a:ext cx="2751" cy="5959"/>
            </a:xfrm>
            <a:custGeom>
              <a:avLst/>
              <a:gdLst/>
              <a:ahLst/>
              <a:cxnLst/>
              <a:rect l="l" t="t" r="r" b="b"/>
              <a:pathLst>
                <a:path w="231" h="524" extrusionOk="0">
                  <a:moveTo>
                    <a:pt x="105" y="0"/>
                  </a:moveTo>
                  <a:lnTo>
                    <a:pt x="84" y="63"/>
                  </a:lnTo>
                  <a:lnTo>
                    <a:pt x="63" y="210"/>
                  </a:lnTo>
                  <a:lnTo>
                    <a:pt x="1" y="377"/>
                  </a:lnTo>
                  <a:lnTo>
                    <a:pt x="22" y="482"/>
                  </a:lnTo>
                  <a:lnTo>
                    <a:pt x="63" y="524"/>
                  </a:lnTo>
                  <a:lnTo>
                    <a:pt x="84" y="524"/>
                  </a:lnTo>
                  <a:lnTo>
                    <a:pt x="126" y="482"/>
                  </a:lnTo>
                  <a:lnTo>
                    <a:pt x="210" y="419"/>
                  </a:lnTo>
                  <a:lnTo>
                    <a:pt x="231" y="314"/>
                  </a:lnTo>
                  <a:lnTo>
                    <a:pt x="210" y="105"/>
                  </a:lnTo>
                  <a:lnTo>
                    <a:pt x="126" y="42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54"/>
            <p:cNvSpPr/>
            <p:nvPr/>
          </p:nvSpPr>
          <p:spPr>
            <a:xfrm>
              <a:off x="3979792" y="2923093"/>
              <a:ext cx="3751" cy="8336"/>
            </a:xfrm>
            <a:custGeom>
              <a:avLst/>
              <a:gdLst/>
              <a:ahLst/>
              <a:cxnLst/>
              <a:rect l="l" t="t" r="r" b="b"/>
              <a:pathLst>
                <a:path w="315" h="733" extrusionOk="0">
                  <a:moveTo>
                    <a:pt x="22" y="0"/>
                  </a:moveTo>
                  <a:lnTo>
                    <a:pt x="1" y="147"/>
                  </a:lnTo>
                  <a:lnTo>
                    <a:pt x="22" y="231"/>
                  </a:lnTo>
                  <a:lnTo>
                    <a:pt x="22" y="482"/>
                  </a:lnTo>
                  <a:lnTo>
                    <a:pt x="1" y="670"/>
                  </a:lnTo>
                  <a:lnTo>
                    <a:pt x="42" y="733"/>
                  </a:lnTo>
                  <a:lnTo>
                    <a:pt x="147" y="670"/>
                  </a:lnTo>
                  <a:lnTo>
                    <a:pt x="231" y="670"/>
                  </a:lnTo>
                  <a:lnTo>
                    <a:pt x="252" y="649"/>
                  </a:lnTo>
                  <a:lnTo>
                    <a:pt x="273" y="440"/>
                  </a:lnTo>
                  <a:lnTo>
                    <a:pt x="273" y="356"/>
                  </a:lnTo>
                  <a:lnTo>
                    <a:pt x="314" y="210"/>
                  </a:lnTo>
                  <a:lnTo>
                    <a:pt x="314" y="147"/>
                  </a:lnTo>
                  <a:lnTo>
                    <a:pt x="314" y="63"/>
                  </a:lnTo>
                  <a:lnTo>
                    <a:pt x="314" y="42"/>
                  </a:lnTo>
                  <a:lnTo>
                    <a:pt x="231" y="105"/>
                  </a:lnTo>
                  <a:lnTo>
                    <a:pt x="168" y="105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54"/>
            <p:cNvSpPr/>
            <p:nvPr/>
          </p:nvSpPr>
          <p:spPr>
            <a:xfrm>
              <a:off x="3979792" y="2907627"/>
              <a:ext cx="8978" cy="10713"/>
            </a:xfrm>
            <a:custGeom>
              <a:avLst/>
              <a:gdLst/>
              <a:ahLst/>
              <a:cxnLst/>
              <a:rect l="l" t="t" r="r" b="b"/>
              <a:pathLst>
                <a:path w="754" h="942" extrusionOk="0">
                  <a:moveTo>
                    <a:pt x="314" y="0"/>
                  </a:moveTo>
                  <a:lnTo>
                    <a:pt x="314" y="21"/>
                  </a:lnTo>
                  <a:lnTo>
                    <a:pt x="231" y="21"/>
                  </a:lnTo>
                  <a:lnTo>
                    <a:pt x="210" y="440"/>
                  </a:lnTo>
                  <a:lnTo>
                    <a:pt x="105" y="586"/>
                  </a:lnTo>
                  <a:lnTo>
                    <a:pt x="1" y="733"/>
                  </a:lnTo>
                  <a:lnTo>
                    <a:pt x="1" y="879"/>
                  </a:lnTo>
                  <a:lnTo>
                    <a:pt x="1" y="900"/>
                  </a:lnTo>
                  <a:lnTo>
                    <a:pt x="42" y="942"/>
                  </a:lnTo>
                  <a:lnTo>
                    <a:pt x="231" y="900"/>
                  </a:lnTo>
                  <a:lnTo>
                    <a:pt x="314" y="795"/>
                  </a:lnTo>
                  <a:lnTo>
                    <a:pt x="377" y="795"/>
                  </a:lnTo>
                  <a:lnTo>
                    <a:pt x="461" y="670"/>
                  </a:lnTo>
                  <a:lnTo>
                    <a:pt x="524" y="523"/>
                  </a:lnTo>
                  <a:lnTo>
                    <a:pt x="628" y="440"/>
                  </a:lnTo>
                  <a:lnTo>
                    <a:pt x="670" y="440"/>
                  </a:lnTo>
                  <a:lnTo>
                    <a:pt x="754" y="419"/>
                  </a:lnTo>
                  <a:lnTo>
                    <a:pt x="691" y="335"/>
                  </a:lnTo>
                  <a:lnTo>
                    <a:pt x="691" y="168"/>
                  </a:lnTo>
                  <a:lnTo>
                    <a:pt x="586" y="126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54"/>
            <p:cNvSpPr/>
            <p:nvPr/>
          </p:nvSpPr>
          <p:spPr>
            <a:xfrm>
              <a:off x="3980292" y="2915952"/>
              <a:ext cx="27661" cy="32616"/>
            </a:xfrm>
            <a:custGeom>
              <a:avLst/>
              <a:gdLst/>
              <a:ahLst/>
              <a:cxnLst/>
              <a:rect l="l" t="t" r="r" b="b"/>
              <a:pathLst>
                <a:path w="2323" h="2868" extrusionOk="0">
                  <a:moveTo>
                    <a:pt x="2051" y="1"/>
                  </a:moveTo>
                  <a:lnTo>
                    <a:pt x="900" y="691"/>
                  </a:lnTo>
                  <a:lnTo>
                    <a:pt x="816" y="670"/>
                  </a:lnTo>
                  <a:lnTo>
                    <a:pt x="796" y="670"/>
                  </a:lnTo>
                  <a:lnTo>
                    <a:pt x="649" y="566"/>
                  </a:lnTo>
                  <a:lnTo>
                    <a:pt x="482" y="482"/>
                  </a:lnTo>
                  <a:lnTo>
                    <a:pt x="419" y="482"/>
                  </a:lnTo>
                  <a:lnTo>
                    <a:pt x="335" y="545"/>
                  </a:lnTo>
                  <a:lnTo>
                    <a:pt x="293" y="587"/>
                  </a:lnTo>
                  <a:lnTo>
                    <a:pt x="272" y="587"/>
                  </a:lnTo>
                  <a:lnTo>
                    <a:pt x="272" y="670"/>
                  </a:lnTo>
                  <a:lnTo>
                    <a:pt x="272" y="691"/>
                  </a:lnTo>
                  <a:lnTo>
                    <a:pt x="272" y="775"/>
                  </a:lnTo>
                  <a:lnTo>
                    <a:pt x="272" y="838"/>
                  </a:lnTo>
                  <a:lnTo>
                    <a:pt x="231" y="984"/>
                  </a:lnTo>
                  <a:lnTo>
                    <a:pt x="231" y="1068"/>
                  </a:lnTo>
                  <a:lnTo>
                    <a:pt x="210" y="1528"/>
                  </a:lnTo>
                  <a:lnTo>
                    <a:pt x="210" y="1612"/>
                  </a:lnTo>
                  <a:lnTo>
                    <a:pt x="189" y="1737"/>
                  </a:lnTo>
                  <a:lnTo>
                    <a:pt x="189" y="1884"/>
                  </a:lnTo>
                  <a:lnTo>
                    <a:pt x="126" y="1905"/>
                  </a:lnTo>
                  <a:lnTo>
                    <a:pt x="168" y="2051"/>
                  </a:lnTo>
                  <a:lnTo>
                    <a:pt x="105" y="2219"/>
                  </a:lnTo>
                  <a:lnTo>
                    <a:pt x="105" y="2344"/>
                  </a:lnTo>
                  <a:lnTo>
                    <a:pt x="63" y="2407"/>
                  </a:lnTo>
                  <a:lnTo>
                    <a:pt x="63" y="2470"/>
                  </a:lnTo>
                  <a:lnTo>
                    <a:pt x="63" y="2553"/>
                  </a:lnTo>
                  <a:lnTo>
                    <a:pt x="0" y="2679"/>
                  </a:lnTo>
                  <a:lnTo>
                    <a:pt x="0" y="2721"/>
                  </a:lnTo>
                  <a:lnTo>
                    <a:pt x="189" y="2721"/>
                  </a:lnTo>
                  <a:lnTo>
                    <a:pt x="754" y="2867"/>
                  </a:lnTo>
                  <a:lnTo>
                    <a:pt x="1172" y="2449"/>
                  </a:lnTo>
                  <a:lnTo>
                    <a:pt x="1633" y="2407"/>
                  </a:lnTo>
                  <a:lnTo>
                    <a:pt x="1653" y="2219"/>
                  </a:lnTo>
                  <a:lnTo>
                    <a:pt x="1884" y="1926"/>
                  </a:lnTo>
                  <a:lnTo>
                    <a:pt x="1235" y="1214"/>
                  </a:lnTo>
                  <a:lnTo>
                    <a:pt x="2093" y="963"/>
                  </a:lnTo>
                  <a:lnTo>
                    <a:pt x="2302" y="754"/>
                  </a:lnTo>
                  <a:lnTo>
                    <a:pt x="2323" y="754"/>
                  </a:lnTo>
                  <a:lnTo>
                    <a:pt x="20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54"/>
            <p:cNvSpPr/>
            <p:nvPr/>
          </p:nvSpPr>
          <p:spPr>
            <a:xfrm>
              <a:off x="3979792" y="2924515"/>
              <a:ext cx="142521" cy="114714"/>
            </a:xfrm>
            <a:custGeom>
              <a:avLst/>
              <a:gdLst/>
              <a:ahLst/>
              <a:cxnLst/>
              <a:rect l="l" t="t" r="r" b="b"/>
              <a:pathLst>
                <a:path w="11969" h="10087" extrusionOk="0">
                  <a:moveTo>
                    <a:pt x="2344" y="1"/>
                  </a:moveTo>
                  <a:lnTo>
                    <a:pt x="2135" y="210"/>
                  </a:lnTo>
                  <a:lnTo>
                    <a:pt x="1277" y="461"/>
                  </a:lnTo>
                  <a:lnTo>
                    <a:pt x="1926" y="1173"/>
                  </a:lnTo>
                  <a:lnTo>
                    <a:pt x="1695" y="1466"/>
                  </a:lnTo>
                  <a:lnTo>
                    <a:pt x="1675" y="1654"/>
                  </a:lnTo>
                  <a:lnTo>
                    <a:pt x="1214" y="1696"/>
                  </a:lnTo>
                  <a:lnTo>
                    <a:pt x="796" y="2114"/>
                  </a:lnTo>
                  <a:lnTo>
                    <a:pt x="231" y="1968"/>
                  </a:lnTo>
                  <a:lnTo>
                    <a:pt x="42" y="1968"/>
                  </a:lnTo>
                  <a:lnTo>
                    <a:pt x="42" y="2177"/>
                  </a:lnTo>
                  <a:lnTo>
                    <a:pt x="42" y="2407"/>
                  </a:lnTo>
                  <a:lnTo>
                    <a:pt x="1" y="2595"/>
                  </a:lnTo>
                  <a:lnTo>
                    <a:pt x="1" y="2637"/>
                  </a:lnTo>
                  <a:lnTo>
                    <a:pt x="63" y="2616"/>
                  </a:lnTo>
                  <a:lnTo>
                    <a:pt x="105" y="2637"/>
                  </a:lnTo>
                  <a:lnTo>
                    <a:pt x="168" y="2595"/>
                  </a:lnTo>
                  <a:lnTo>
                    <a:pt x="314" y="2658"/>
                  </a:lnTo>
                  <a:lnTo>
                    <a:pt x="273" y="2700"/>
                  </a:lnTo>
                  <a:lnTo>
                    <a:pt x="524" y="2972"/>
                  </a:lnTo>
                  <a:lnTo>
                    <a:pt x="545" y="3119"/>
                  </a:lnTo>
                  <a:lnTo>
                    <a:pt x="628" y="3139"/>
                  </a:lnTo>
                  <a:lnTo>
                    <a:pt x="628" y="3244"/>
                  </a:lnTo>
                  <a:lnTo>
                    <a:pt x="754" y="3349"/>
                  </a:lnTo>
                  <a:lnTo>
                    <a:pt x="838" y="3370"/>
                  </a:lnTo>
                  <a:lnTo>
                    <a:pt x="984" y="3663"/>
                  </a:lnTo>
                  <a:lnTo>
                    <a:pt x="984" y="3746"/>
                  </a:lnTo>
                  <a:lnTo>
                    <a:pt x="1047" y="3851"/>
                  </a:lnTo>
                  <a:lnTo>
                    <a:pt x="1110" y="3851"/>
                  </a:lnTo>
                  <a:lnTo>
                    <a:pt x="1151" y="3997"/>
                  </a:lnTo>
                  <a:lnTo>
                    <a:pt x="1193" y="4081"/>
                  </a:lnTo>
                  <a:lnTo>
                    <a:pt x="1319" y="4123"/>
                  </a:lnTo>
                  <a:lnTo>
                    <a:pt x="1423" y="4416"/>
                  </a:lnTo>
                  <a:lnTo>
                    <a:pt x="1528" y="4479"/>
                  </a:lnTo>
                  <a:lnTo>
                    <a:pt x="1570" y="4625"/>
                  </a:lnTo>
                  <a:lnTo>
                    <a:pt x="1528" y="4709"/>
                  </a:lnTo>
                  <a:lnTo>
                    <a:pt x="1528" y="4792"/>
                  </a:lnTo>
                  <a:lnTo>
                    <a:pt x="1633" y="4897"/>
                  </a:lnTo>
                  <a:lnTo>
                    <a:pt x="1633" y="4960"/>
                  </a:lnTo>
                  <a:lnTo>
                    <a:pt x="1716" y="5023"/>
                  </a:lnTo>
                  <a:lnTo>
                    <a:pt x="1821" y="4939"/>
                  </a:lnTo>
                  <a:lnTo>
                    <a:pt x="1926" y="5043"/>
                  </a:lnTo>
                  <a:lnTo>
                    <a:pt x="2114" y="5127"/>
                  </a:lnTo>
                  <a:lnTo>
                    <a:pt x="2260" y="5274"/>
                  </a:lnTo>
                  <a:lnTo>
                    <a:pt x="2323" y="5378"/>
                  </a:lnTo>
                  <a:lnTo>
                    <a:pt x="2344" y="5420"/>
                  </a:lnTo>
                  <a:lnTo>
                    <a:pt x="2365" y="5546"/>
                  </a:lnTo>
                  <a:lnTo>
                    <a:pt x="2428" y="5588"/>
                  </a:lnTo>
                  <a:lnTo>
                    <a:pt x="2470" y="5797"/>
                  </a:lnTo>
                  <a:lnTo>
                    <a:pt x="2574" y="5880"/>
                  </a:lnTo>
                  <a:lnTo>
                    <a:pt x="2637" y="6090"/>
                  </a:lnTo>
                  <a:lnTo>
                    <a:pt x="2658" y="6173"/>
                  </a:lnTo>
                  <a:lnTo>
                    <a:pt x="2616" y="6362"/>
                  </a:lnTo>
                  <a:lnTo>
                    <a:pt x="2574" y="6383"/>
                  </a:lnTo>
                  <a:lnTo>
                    <a:pt x="2616" y="6487"/>
                  </a:lnTo>
                  <a:lnTo>
                    <a:pt x="2658" y="6696"/>
                  </a:lnTo>
                  <a:lnTo>
                    <a:pt x="2679" y="6906"/>
                  </a:lnTo>
                  <a:lnTo>
                    <a:pt x="2783" y="7010"/>
                  </a:lnTo>
                  <a:lnTo>
                    <a:pt x="2825" y="7094"/>
                  </a:lnTo>
                  <a:lnTo>
                    <a:pt x="3097" y="7408"/>
                  </a:lnTo>
                  <a:lnTo>
                    <a:pt x="3202" y="7429"/>
                  </a:lnTo>
                  <a:lnTo>
                    <a:pt x="3307" y="7450"/>
                  </a:lnTo>
                  <a:lnTo>
                    <a:pt x="3390" y="7554"/>
                  </a:lnTo>
                  <a:lnTo>
                    <a:pt x="3474" y="7554"/>
                  </a:lnTo>
                  <a:lnTo>
                    <a:pt x="3620" y="7680"/>
                  </a:lnTo>
                  <a:lnTo>
                    <a:pt x="3620" y="7784"/>
                  </a:lnTo>
                  <a:lnTo>
                    <a:pt x="3788" y="7826"/>
                  </a:lnTo>
                  <a:lnTo>
                    <a:pt x="3767" y="7889"/>
                  </a:lnTo>
                  <a:lnTo>
                    <a:pt x="3830" y="7931"/>
                  </a:lnTo>
                  <a:lnTo>
                    <a:pt x="3976" y="8412"/>
                  </a:lnTo>
                  <a:lnTo>
                    <a:pt x="4102" y="8496"/>
                  </a:lnTo>
                  <a:lnTo>
                    <a:pt x="4102" y="8663"/>
                  </a:lnTo>
                  <a:lnTo>
                    <a:pt x="4541" y="9082"/>
                  </a:lnTo>
                  <a:lnTo>
                    <a:pt x="4604" y="9082"/>
                  </a:lnTo>
                  <a:lnTo>
                    <a:pt x="4646" y="9333"/>
                  </a:lnTo>
                  <a:lnTo>
                    <a:pt x="4834" y="9396"/>
                  </a:lnTo>
                  <a:lnTo>
                    <a:pt x="4939" y="9668"/>
                  </a:lnTo>
                  <a:lnTo>
                    <a:pt x="5043" y="9709"/>
                  </a:lnTo>
                  <a:lnTo>
                    <a:pt x="5127" y="9730"/>
                  </a:lnTo>
                  <a:lnTo>
                    <a:pt x="5169" y="9626"/>
                  </a:lnTo>
                  <a:lnTo>
                    <a:pt x="5336" y="9521"/>
                  </a:lnTo>
                  <a:lnTo>
                    <a:pt x="5232" y="9312"/>
                  </a:lnTo>
                  <a:lnTo>
                    <a:pt x="5294" y="9040"/>
                  </a:lnTo>
                  <a:lnTo>
                    <a:pt x="5462" y="8977"/>
                  </a:lnTo>
                  <a:lnTo>
                    <a:pt x="5650" y="9124"/>
                  </a:lnTo>
                  <a:lnTo>
                    <a:pt x="5985" y="9124"/>
                  </a:lnTo>
                  <a:lnTo>
                    <a:pt x="6487" y="9333"/>
                  </a:lnTo>
                  <a:lnTo>
                    <a:pt x="7010" y="9563"/>
                  </a:lnTo>
                  <a:lnTo>
                    <a:pt x="7031" y="10086"/>
                  </a:lnTo>
                  <a:lnTo>
                    <a:pt x="8077" y="8684"/>
                  </a:lnTo>
                  <a:lnTo>
                    <a:pt x="10253" y="8036"/>
                  </a:lnTo>
                  <a:lnTo>
                    <a:pt x="11885" y="7554"/>
                  </a:lnTo>
                  <a:lnTo>
                    <a:pt x="11969" y="6299"/>
                  </a:lnTo>
                  <a:lnTo>
                    <a:pt x="11843" y="5839"/>
                  </a:lnTo>
                  <a:lnTo>
                    <a:pt x="11655" y="5985"/>
                  </a:lnTo>
                  <a:lnTo>
                    <a:pt x="9960" y="5755"/>
                  </a:lnTo>
                  <a:lnTo>
                    <a:pt x="9835" y="5274"/>
                  </a:lnTo>
                  <a:lnTo>
                    <a:pt x="9688" y="5127"/>
                  </a:lnTo>
                  <a:lnTo>
                    <a:pt x="9688" y="4939"/>
                  </a:lnTo>
                  <a:lnTo>
                    <a:pt x="9688" y="4918"/>
                  </a:lnTo>
                  <a:lnTo>
                    <a:pt x="9667" y="4939"/>
                  </a:lnTo>
                  <a:lnTo>
                    <a:pt x="9625" y="4855"/>
                  </a:lnTo>
                  <a:lnTo>
                    <a:pt x="9625" y="4792"/>
                  </a:lnTo>
                  <a:lnTo>
                    <a:pt x="9667" y="4730"/>
                  </a:lnTo>
                  <a:lnTo>
                    <a:pt x="9563" y="4730"/>
                  </a:lnTo>
                  <a:lnTo>
                    <a:pt x="9563" y="4709"/>
                  </a:lnTo>
                  <a:lnTo>
                    <a:pt x="9458" y="4709"/>
                  </a:lnTo>
                  <a:lnTo>
                    <a:pt x="9270" y="4604"/>
                  </a:lnTo>
                  <a:lnTo>
                    <a:pt x="9249" y="4541"/>
                  </a:lnTo>
                  <a:lnTo>
                    <a:pt x="9228" y="4583"/>
                  </a:lnTo>
                  <a:lnTo>
                    <a:pt x="9123" y="4437"/>
                  </a:lnTo>
                  <a:lnTo>
                    <a:pt x="9102" y="4290"/>
                  </a:lnTo>
                  <a:lnTo>
                    <a:pt x="8809" y="3914"/>
                  </a:lnTo>
                  <a:lnTo>
                    <a:pt x="8726" y="3788"/>
                  </a:lnTo>
                  <a:lnTo>
                    <a:pt x="8809" y="3788"/>
                  </a:lnTo>
                  <a:lnTo>
                    <a:pt x="8809" y="3746"/>
                  </a:lnTo>
                  <a:lnTo>
                    <a:pt x="8705" y="3453"/>
                  </a:lnTo>
                  <a:lnTo>
                    <a:pt x="8705" y="3391"/>
                  </a:lnTo>
                  <a:lnTo>
                    <a:pt x="8621" y="3265"/>
                  </a:lnTo>
                  <a:lnTo>
                    <a:pt x="8579" y="3265"/>
                  </a:lnTo>
                  <a:lnTo>
                    <a:pt x="8391" y="3014"/>
                  </a:lnTo>
                  <a:lnTo>
                    <a:pt x="8307" y="3014"/>
                  </a:lnTo>
                  <a:lnTo>
                    <a:pt x="8224" y="2909"/>
                  </a:lnTo>
                  <a:lnTo>
                    <a:pt x="8224" y="2867"/>
                  </a:lnTo>
                  <a:lnTo>
                    <a:pt x="8286" y="2867"/>
                  </a:lnTo>
                  <a:lnTo>
                    <a:pt x="8307" y="2909"/>
                  </a:lnTo>
                  <a:lnTo>
                    <a:pt x="8286" y="2826"/>
                  </a:lnTo>
                  <a:lnTo>
                    <a:pt x="8182" y="2805"/>
                  </a:lnTo>
                  <a:lnTo>
                    <a:pt x="7973" y="2763"/>
                  </a:lnTo>
                  <a:lnTo>
                    <a:pt x="7868" y="2449"/>
                  </a:lnTo>
                  <a:lnTo>
                    <a:pt x="7805" y="2323"/>
                  </a:lnTo>
                  <a:lnTo>
                    <a:pt x="7742" y="2303"/>
                  </a:lnTo>
                  <a:lnTo>
                    <a:pt x="7742" y="2198"/>
                  </a:lnTo>
                  <a:lnTo>
                    <a:pt x="7701" y="2219"/>
                  </a:lnTo>
                  <a:lnTo>
                    <a:pt x="7659" y="2177"/>
                  </a:lnTo>
                  <a:lnTo>
                    <a:pt x="7282" y="2323"/>
                  </a:lnTo>
                  <a:lnTo>
                    <a:pt x="7261" y="2114"/>
                  </a:lnTo>
                  <a:lnTo>
                    <a:pt x="6738" y="1968"/>
                  </a:lnTo>
                  <a:lnTo>
                    <a:pt x="6654" y="1968"/>
                  </a:lnTo>
                  <a:lnTo>
                    <a:pt x="5566" y="1926"/>
                  </a:lnTo>
                  <a:lnTo>
                    <a:pt x="2867" y="43"/>
                  </a:lnTo>
                  <a:lnTo>
                    <a:pt x="234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sp>
          <p:nvSpPr>
            <p:cNvPr id="6927" name="Google Shape;6927;p54"/>
            <p:cNvSpPr/>
            <p:nvPr/>
          </p:nvSpPr>
          <p:spPr>
            <a:xfrm>
              <a:off x="4089663" y="2967116"/>
              <a:ext cx="5251" cy="10952"/>
            </a:xfrm>
            <a:custGeom>
              <a:avLst/>
              <a:gdLst/>
              <a:ahLst/>
              <a:cxnLst/>
              <a:rect l="l" t="t" r="r" b="b"/>
              <a:pathLst>
                <a:path w="441" h="963" extrusionOk="0">
                  <a:moveTo>
                    <a:pt x="147" y="0"/>
                  </a:moveTo>
                  <a:lnTo>
                    <a:pt x="147" y="42"/>
                  </a:lnTo>
                  <a:lnTo>
                    <a:pt x="106" y="42"/>
                  </a:lnTo>
                  <a:lnTo>
                    <a:pt x="106" y="105"/>
                  </a:lnTo>
                  <a:lnTo>
                    <a:pt x="43" y="126"/>
                  </a:lnTo>
                  <a:lnTo>
                    <a:pt x="85" y="209"/>
                  </a:lnTo>
                  <a:lnTo>
                    <a:pt x="43" y="209"/>
                  </a:lnTo>
                  <a:lnTo>
                    <a:pt x="85" y="377"/>
                  </a:lnTo>
                  <a:lnTo>
                    <a:pt x="43" y="356"/>
                  </a:lnTo>
                  <a:lnTo>
                    <a:pt x="1" y="356"/>
                  </a:lnTo>
                  <a:lnTo>
                    <a:pt x="1" y="544"/>
                  </a:lnTo>
                  <a:lnTo>
                    <a:pt x="22" y="628"/>
                  </a:lnTo>
                  <a:lnTo>
                    <a:pt x="43" y="670"/>
                  </a:lnTo>
                  <a:lnTo>
                    <a:pt x="43" y="795"/>
                  </a:lnTo>
                  <a:lnTo>
                    <a:pt x="22" y="795"/>
                  </a:lnTo>
                  <a:lnTo>
                    <a:pt x="43" y="858"/>
                  </a:lnTo>
                  <a:lnTo>
                    <a:pt x="231" y="963"/>
                  </a:lnTo>
                  <a:lnTo>
                    <a:pt x="336" y="963"/>
                  </a:lnTo>
                  <a:lnTo>
                    <a:pt x="398" y="942"/>
                  </a:lnTo>
                  <a:lnTo>
                    <a:pt x="440" y="670"/>
                  </a:lnTo>
                  <a:lnTo>
                    <a:pt x="398" y="544"/>
                  </a:lnTo>
                  <a:lnTo>
                    <a:pt x="336" y="544"/>
                  </a:lnTo>
                  <a:lnTo>
                    <a:pt x="315" y="356"/>
                  </a:lnTo>
                  <a:lnTo>
                    <a:pt x="336" y="356"/>
                  </a:lnTo>
                  <a:lnTo>
                    <a:pt x="398" y="168"/>
                  </a:lnTo>
                  <a:lnTo>
                    <a:pt x="357" y="126"/>
                  </a:lnTo>
                  <a:lnTo>
                    <a:pt x="315" y="126"/>
                  </a:lnTo>
                  <a:lnTo>
                    <a:pt x="315" y="63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54"/>
            <p:cNvSpPr/>
            <p:nvPr/>
          </p:nvSpPr>
          <p:spPr>
            <a:xfrm>
              <a:off x="4095152" y="2967833"/>
              <a:ext cx="32900" cy="24758"/>
            </a:xfrm>
            <a:custGeom>
              <a:avLst/>
              <a:gdLst/>
              <a:ahLst/>
              <a:cxnLst/>
              <a:rect l="l" t="t" r="r" b="b"/>
              <a:pathLst>
                <a:path w="2763" h="2177" extrusionOk="0">
                  <a:moveTo>
                    <a:pt x="2490" y="0"/>
                  </a:moveTo>
                  <a:lnTo>
                    <a:pt x="2490" y="84"/>
                  </a:lnTo>
                  <a:lnTo>
                    <a:pt x="2469" y="146"/>
                  </a:lnTo>
                  <a:lnTo>
                    <a:pt x="2093" y="356"/>
                  </a:lnTo>
                  <a:lnTo>
                    <a:pt x="2093" y="502"/>
                  </a:lnTo>
                  <a:lnTo>
                    <a:pt x="1779" y="795"/>
                  </a:lnTo>
                  <a:lnTo>
                    <a:pt x="1737" y="879"/>
                  </a:lnTo>
                  <a:lnTo>
                    <a:pt x="1779" y="900"/>
                  </a:lnTo>
                  <a:lnTo>
                    <a:pt x="1821" y="983"/>
                  </a:lnTo>
                  <a:lnTo>
                    <a:pt x="1653" y="1130"/>
                  </a:lnTo>
                  <a:lnTo>
                    <a:pt x="1611" y="1046"/>
                  </a:lnTo>
                  <a:lnTo>
                    <a:pt x="1549" y="1088"/>
                  </a:lnTo>
                  <a:lnTo>
                    <a:pt x="1465" y="1088"/>
                  </a:lnTo>
                  <a:lnTo>
                    <a:pt x="1507" y="1193"/>
                  </a:lnTo>
                  <a:lnTo>
                    <a:pt x="1444" y="1193"/>
                  </a:lnTo>
                  <a:lnTo>
                    <a:pt x="1423" y="1234"/>
                  </a:lnTo>
                  <a:lnTo>
                    <a:pt x="1256" y="1255"/>
                  </a:lnTo>
                  <a:lnTo>
                    <a:pt x="1130" y="1297"/>
                  </a:lnTo>
                  <a:lnTo>
                    <a:pt x="1088" y="1214"/>
                  </a:lnTo>
                  <a:lnTo>
                    <a:pt x="837" y="1214"/>
                  </a:lnTo>
                  <a:lnTo>
                    <a:pt x="628" y="1151"/>
                  </a:lnTo>
                  <a:lnTo>
                    <a:pt x="398" y="1339"/>
                  </a:lnTo>
                  <a:lnTo>
                    <a:pt x="314" y="1318"/>
                  </a:lnTo>
                  <a:lnTo>
                    <a:pt x="251" y="1318"/>
                  </a:lnTo>
                  <a:lnTo>
                    <a:pt x="147" y="1360"/>
                  </a:lnTo>
                  <a:lnTo>
                    <a:pt x="105" y="1109"/>
                  </a:lnTo>
                  <a:lnTo>
                    <a:pt x="63" y="1151"/>
                  </a:lnTo>
                  <a:lnTo>
                    <a:pt x="0" y="1130"/>
                  </a:lnTo>
                  <a:lnTo>
                    <a:pt x="0" y="1318"/>
                  </a:lnTo>
                  <a:lnTo>
                    <a:pt x="147" y="1465"/>
                  </a:lnTo>
                  <a:lnTo>
                    <a:pt x="272" y="1946"/>
                  </a:lnTo>
                  <a:lnTo>
                    <a:pt x="1967" y="2176"/>
                  </a:lnTo>
                  <a:lnTo>
                    <a:pt x="2155" y="2030"/>
                  </a:lnTo>
                  <a:lnTo>
                    <a:pt x="2658" y="502"/>
                  </a:lnTo>
                  <a:lnTo>
                    <a:pt x="2762" y="481"/>
                  </a:lnTo>
                  <a:lnTo>
                    <a:pt x="2762" y="314"/>
                  </a:lnTo>
                  <a:lnTo>
                    <a:pt x="2720" y="251"/>
                  </a:lnTo>
                  <a:lnTo>
                    <a:pt x="2678" y="272"/>
                  </a:lnTo>
                  <a:lnTo>
                    <a:pt x="2658" y="251"/>
                  </a:lnTo>
                  <a:lnTo>
                    <a:pt x="2595" y="209"/>
                  </a:lnTo>
                  <a:lnTo>
                    <a:pt x="2574" y="42"/>
                  </a:lnTo>
                  <a:lnTo>
                    <a:pt x="249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54"/>
            <p:cNvSpPr/>
            <p:nvPr/>
          </p:nvSpPr>
          <p:spPr>
            <a:xfrm>
              <a:off x="4101380" y="2973303"/>
              <a:ext cx="51583" cy="60684"/>
            </a:xfrm>
            <a:custGeom>
              <a:avLst/>
              <a:gdLst/>
              <a:ahLst/>
              <a:cxnLst/>
              <a:rect l="l" t="t" r="r" b="b"/>
              <a:pathLst>
                <a:path w="4332" h="5336" extrusionOk="0">
                  <a:moveTo>
                    <a:pt x="2239" y="0"/>
                  </a:moveTo>
                  <a:lnTo>
                    <a:pt x="2135" y="21"/>
                  </a:lnTo>
                  <a:lnTo>
                    <a:pt x="1632" y="1549"/>
                  </a:lnTo>
                  <a:lnTo>
                    <a:pt x="1758" y="2009"/>
                  </a:lnTo>
                  <a:lnTo>
                    <a:pt x="1674" y="3264"/>
                  </a:lnTo>
                  <a:lnTo>
                    <a:pt x="42" y="3746"/>
                  </a:lnTo>
                  <a:lnTo>
                    <a:pt x="0" y="4018"/>
                  </a:lnTo>
                  <a:lnTo>
                    <a:pt x="523" y="4708"/>
                  </a:lnTo>
                  <a:lnTo>
                    <a:pt x="461" y="4938"/>
                  </a:lnTo>
                  <a:lnTo>
                    <a:pt x="795" y="5336"/>
                  </a:lnTo>
                  <a:lnTo>
                    <a:pt x="879" y="5315"/>
                  </a:lnTo>
                  <a:lnTo>
                    <a:pt x="900" y="5336"/>
                  </a:lnTo>
                  <a:lnTo>
                    <a:pt x="1005" y="5336"/>
                  </a:lnTo>
                  <a:lnTo>
                    <a:pt x="1088" y="5231"/>
                  </a:lnTo>
                  <a:lnTo>
                    <a:pt x="1214" y="5231"/>
                  </a:lnTo>
                  <a:lnTo>
                    <a:pt x="1423" y="5127"/>
                  </a:lnTo>
                  <a:lnTo>
                    <a:pt x="1528" y="5127"/>
                  </a:lnTo>
                  <a:lnTo>
                    <a:pt x="1632" y="5106"/>
                  </a:lnTo>
                  <a:lnTo>
                    <a:pt x="1716" y="5147"/>
                  </a:lnTo>
                  <a:lnTo>
                    <a:pt x="1779" y="5147"/>
                  </a:lnTo>
                  <a:lnTo>
                    <a:pt x="1925" y="4938"/>
                  </a:lnTo>
                  <a:lnTo>
                    <a:pt x="1925" y="4917"/>
                  </a:lnTo>
                  <a:lnTo>
                    <a:pt x="1946" y="4917"/>
                  </a:lnTo>
                  <a:lnTo>
                    <a:pt x="1946" y="4834"/>
                  </a:lnTo>
                  <a:lnTo>
                    <a:pt x="1883" y="4813"/>
                  </a:lnTo>
                  <a:lnTo>
                    <a:pt x="1925" y="4750"/>
                  </a:lnTo>
                  <a:lnTo>
                    <a:pt x="1883" y="4687"/>
                  </a:lnTo>
                  <a:lnTo>
                    <a:pt x="1967" y="4603"/>
                  </a:lnTo>
                  <a:lnTo>
                    <a:pt x="2030" y="4541"/>
                  </a:lnTo>
                  <a:lnTo>
                    <a:pt x="2239" y="4541"/>
                  </a:lnTo>
                  <a:lnTo>
                    <a:pt x="2365" y="4520"/>
                  </a:lnTo>
                  <a:lnTo>
                    <a:pt x="2448" y="4583"/>
                  </a:lnTo>
                  <a:lnTo>
                    <a:pt x="2553" y="4436"/>
                  </a:lnTo>
                  <a:lnTo>
                    <a:pt x="2595" y="4415"/>
                  </a:lnTo>
                  <a:lnTo>
                    <a:pt x="2595" y="4227"/>
                  </a:lnTo>
                  <a:lnTo>
                    <a:pt x="2804" y="3976"/>
                  </a:lnTo>
                  <a:lnTo>
                    <a:pt x="2930" y="3955"/>
                  </a:lnTo>
                  <a:lnTo>
                    <a:pt x="3013" y="3976"/>
                  </a:lnTo>
                  <a:lnTo>
                    <a:pt x="3076" y="3913"/>
                  </a:lnTo>
                  <a:lnTo>
                    <a:pt x="3348" y="3913"/>
                  </a:lnTo>
                  <a:lnTo>
                    <a:pt x="3390" y="3850"/>
                  </a:lnTo>
                  <a:lnTo>
                    <a:pt x="3327" y="3808"/>
                  </a:lnTo>
                  <a:lnTo>
                    <a:pt x="3285" y="3599"/>
                  </a:lnTo>
                  <a:lnTo>
                    <a:pt x="3306" y="3599"/>
                  </a:lnTo>
                  <a:lnTo>
                    <a:pt x="3244" y="3494"/>
                  </a:lnTo>
                  <a:lnTo>
                    <a:pt x="3223" y="3474"/>
                  </a:lnTo>
                  <a:lnTo>
                    <a:pt x="3244" y="3390"/>
                  </a:lnTo>
                  <a:lnTo>
                    <a:pt x="3244" y="3285"/>
                  </a:lnTo>
                  <a:lnTo>
                    <a:pt x="3348" y="3118"/>
                  </a:lnTo>
                  <a:lnTo>
                    <a:pt x="3432" y="3076"/>
                  </a:lnTo>
                  <a:lnTo>
                    <a:pt x="3390" y="3013"/>
                  </a:lnTo>
                  <a:lnTo>
                    <a:pt x="3411" y="3013"/>
                  </a:lnTo>
                  <a:lnTo>
                    <a:pt x="3495" y="2867"/>
                  </a:lnTo>
                  <a:lnTo>
                    <a:pt x="3536" y="2846"/>
                  </a:lnTo>
                  <a:lnTo>
                    <a:pt x="3599" y="2846"/>
                  </a:lnTo>
                  <a:lnTo>
                    <a:pt x="3557" y="2909"/>
                  </a:lnTo>
                  <a:lnTo>
                    <a:pt x="3536" y="2971"/>
                  </a:lnTo>
                  <a:lnTo>
                    <a:pt x="3620" y="3013"/>
                  </a:lnTo>
                  <a:lnTo>
                    <a:pt x="3662" y="3013"/>
                  </a:lnTo>
                  <a:lnTo>
                    <a:pt x="3746" y="2804"/>
                  </a:lnTo>
                  <a:lnTo>
                    <a:pt x="3808" y="2741"/>
                  </a:lnTo>
                  <a:lnTo>
                    <a:pt x="3871" y="2616"/>
                  </a:lnTo>
                  <a:lnTo>
                    <a:pt x="4018" y="2490"/>
                  </a:lnTo>
                  <a:lnTo>
                    <a:pt x="4227" y="2134"/>
                  </a:lnTo>
                  <a:lnTo>
                    <a:pt x="4248" y="2072"/>
                  </a:lnTo>
                  <a:lnTo>
                    <a:pt x="4248" y="1988"/>
                  </a:lnTo>
                  <a:lnTo>
                    <a:pt x="4290" y="1862"/>
                  </a:lnTo>
                  <a:lnTo>
                    <a:pt x="4332" y="1758"/>
                  </a:lnTo>
                  <a:lnTo>
                    <a:pt x="4269" y="1695"/>
                  </a:lnTo>
                  <a:lnTo>
                    <a:pt x="4164" y="1674"/>
                  </a:lnTo>
                  <a:lnTo>
                    <a:pt x="3955" y="1507"/>
                  </a:lnTo>
                  <a:lnTo>
                    <a:pt x="3913" y="1402"/>
                  </a:lnTo>
                  <a:lnTo>
                    <a:pt x="3808" y="1298"/>
                  </a:lnTo>
                  <a:lnTo>
                    <a:pt x="3767" y="1151"/>
                  </a:lnTo>
                  <a:lnTo>
                    <a:pt x="3599" y="942"/>
                  </a:lnTo>
                  <a:lnTo>
                    <a:pt x="3516" y="942"/>
                  </a:lnTo>
                  <a:lnTo>
                    <a:pt x="3390" y="963"/>
                  </a:lnTo>
                  <a:lnTo>
                    <a:pt x="3118" y="921"/>
                  </a:lnTo>
                  <a:lnTo>
                    <a:pt x="3013" y="942"/>
                  </a:lnTo>
                  <a:lnTo>
                    <a:pt x="2930" y="963"/>
                  </a:lnTo>
                  <a:lnTo>
                    <a:pt x="2804" y="921"/>
                  </a:lnTo>
                  <a:lnTo>
                    <a:pt x="2469" y="649"/>
                  </a:lnTo>
                  <a:lnTo>
                    <a:pt x="2469" y="565"/>
                  </a:lnTo>
                  <a:lnTo>
                    <a:pt x="2260" y="335"/>
                  </a:lnTo>
                  <a:lnTo>
                    <a:pt x="22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54"/>
            <p:cNvSpPr/>
            <p:nvPr/>
          </p:nvSpPr>
          <p:spPr>
            <a:xfrm>
              <a:off x="4124802" y="2964728"/>
              <a:ext cx="2751" cy="5971"/>
            </a:xfrm>
            <a:custGeom>
              <a:avLst/>
              <a:gdLst/>
              <a:ahLst/>
              <a:cxnLst/>
              <a:rect l="l" t="t" r="r" b="b"/>
              <a:pathLst>
                <a:path w="231" h="525" extrusionOk="0">
                  <a:moveTo>
                    <a:pt x="209" y="1"/>
                  </a:moveTo>
                  <a:lnTo>
                    <a:pt x="168" y="22"/>
                  </a:lnTo>
                  <a:lnTo>
                    <a:pt x="105" y="22"/>
                  </a:lnTo>
                  <a:lnTo>
                    <a:pt x="84" y="168"/>
                  </a:lnTo>
                  <a:lnTo>
                    <a:pt x="63" y="210"/>
                  </a:lnTo>
                  <a:lnTo>
                    <a:pt x="21" y="168"/>
                  </a:lnTo>
                  <a:lnTo>
                    <a:pt x="0" y="231"/>
                  </a:lnTo>
                  <a:lnTo>
                    <a:pt x="0" y="273"/>
                  </a:lnTo>
                  <a:lnTo>
                    <a:pt x="84" y="315"/>
                  </a:lnTo>
                  <a:lnTo>
                    <a:pt x="105" y="482"/>
                  </a:lnTo>
                  <a:lnTo>
                    <a:pt x="168" y="524"/>
                  </a:lnTo>
                  <a:lnTo>
                    <a:pt x="168" y="440"/>
                  </a:lnTo>
                  <a:lnTo>
                    <a:pt x="209" y="336"/>
                  </a:lnTo>
                  <a:lnTo>
                    <a:pt x="209" y="168"/>
                  </a:lnTo>
                  <a:lnTo>
                    <a:pt x="188" y="168"/>
                  </a:lnTo>
                  <a:lnTo>
                    <a:pt x="209" y="106"/>
                  </a:lnTo>
                  <a:lnTo>
                    <a:pt x="188" y="64"/>
                  </a:lnTo>
                  <a:lnTo>
                    <a:pt x="209" y="43"/>
                  </a:lnTo>
                  <a:lnTo>
                    <a:pt x="230" y="43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54"/>
            <p:cNvSpPr/>
            <p:nvPr/>
          </p:nvSpPr>
          <p:spPr>
            <a:xfrm>
              <a:off x="4037591" y="3015893"/>
              <a:ext cx="73267" cy="45456"/>
            </a:xfrm>
            <a:custGeom>
              <a:avLst/>
              <a:gdLst/>
              <a:ahLst/>
              <a:cxnLst/>
              <a:rect l="l" t="t" r="r" b="b"/>
              <a:pathLst>
                <a:path w="6153" h="3997" extrusionOk="0">
                  <a:moveTo>
                    <a:pt x="5399" y="1"/>
                  </a:moveTo>
                  <a:lnTo>
                    <a:pt x="3223" y="649"/>
                  </a:lnTo>
                  <a:lnTo>
                    <a:pt x="2177" y="2051"/>
                  </a:lnTo>
                  <a:lnTo>
                    <a:pt x="2156" y="1528"/>
                  </a:lnTo>
                  <a:lnTo>
                    <a:pt x="1633" y="1298"/>
                  </a:lnTo>
                  <a:lnTo>
                    <a:pt x="1131" y="1089"/>
                  </a:lnTo>
                  <a:lnTo>
                    <a:pt x="796" y="1089"/>
                  </a:lnTo>
                  <a:lnTo>
                    <a:pt x="608" y="942"/>
                  </a:lnTo>
                  <a:lnTo>
                    <a:pt x="440" y="1005"/>
                  </a:lnTo>
                  <a:lnTo>
                    <a:pt x="378" y="1277"/>
                  </a:lnTo>
                  <a:lnTo>
                    <a:pt x="482" y="1486"/>
                  </a:lnTo>
                  <a:lnTo>
                    <a:pt x="315" y="1591"/>
                  </a:lnTo>
                  <a:lnTo>
                    <a:pt x="273" y="1695"/>
                  </a:lnTo>
                  <a:lnTo>
                    <a:pt x="189" y="1674"/>
                  </a:lnTo>
                  <a:lnTo>
                    <a:pt x="85" y="1633"/>
                  </a:lnTo>
                  <a:lnTo>
                    <a:pt x="106" y="1737"/>
                  </a:lnTo>
                  <a:lnTo>
                    <a:pt x="168" y="2030"/>
                  </a:lnTo>
                  <a:lnTo>
                    <a:pt x="168" y="2218"/>
                  </a:lnTo>
                  <a:lnTo>
                    <a:pt x="85" y="2218"/>
                  </a:lnTo>
                  <a:lnTo>
                    <a:pt x="85" y="2260"/>
                  </a:lnTo>
                  <a:lnTo>
                    <a:pt x="1" y="2239"/>
                  </a:lnTo>
                  <a:lnTo>
                    <a:pt x="1" y="2239"/>
                  </a:lnTo>
                  <a:lnTo>
                    <a:pt x="22" y="2344"/>
                  </a:lnTo>
                  <a:lnTo>
                    <a:pt x="106" y="2344"/>
                  </a:lnTo>
                  <a:lnTo>
                    <a:pt x="106" y="2428"/>
                  </a:lnTo>
                  <a:lnTo>
                    <a:pt x="231" y="2616"/>
                  </a:lnTo>
                  <a:lnTo>
                    <a:pt x="315" y="3139"/>
                  </a:lnTo>
                  <a:lnTo>
                    <a:pt x="482" y="3265"/>
                  </a:lnTo>
                  <a:lnTo>
                    <a:pt x="482" y="3453"/>
                  </a:lnTo>
                  <a:lnTo>
                    <a:pt x="419" y="3474"/>
                  </a:lnTo>
                  <a:lnTo>
                    <a:pt x="482" y="3620"/>
                  </a:lnTo>
                  <a:lnTo>
                    <a:pt x="608" y="3767"/>
                  </a:lnTo>
                  <a:lnTo>
                    <a:pt x="608" y="3913"/>
                  </a:lnTo>
                  <a:lnTo>
                    <a:pt x="650" y="3997"/>
                  </a:lnTo>
                  <a:lnTo>
                    <a:pt x="796" y="3997"/>
                  </a:lnTo>
                  <a:lnTo>
                    <a:pt x="817" y="3934"/>
                  </a:lnTo>
                  <a:lnTo>
                    <a:pt x="963" y="3997"/>
                  </a:lnTo>
                  <a:lnTo>
                    <a:pt x="1068" y="3976"/>
                  </a:lnTo>
                  <a:lnTo>
                    <a:pt x="1173" y="3871"/>
                  </a:lnTo>
                  <a:lnTo>
                    <a:pt x="1319" y="3871"/>
                  </a:lnTo>
                  <a:lnTo>
                    <a:pt x="1361" y="3934"/>
                  </a:lnTo>
                  <a:lnTo>
                    <a:pt x="1466" y="3892"/>
                  </a:lnTo>
                  <a:lnTo>
                    <a:pt x="1570" y="3725"/>
                  </a:lnTo>
                  <a:lnTo>
                    <a:pt x="1633" y="3725"/>
                  </a:lnTo>
                  <a:lnTo>
                    <a:pt x="1696" y="3579"/>
                  </a:lnTo>
                  <a:lnTo>
                    <a:pt x="1842" y="3495"/>
                  </a:lnTo>
                  <a:lnTo>
                    <a:pt x="1905" y="3474"/>
                  </a:lnTo>
                  <a:lnTo>
                    <a:pt x="2010" y="3474"/>
                  </a:lnTo>
                  <a:lnTo>
                    <a:pt x="2051" y="3495"/>
                  </a:lnTo>
                  <a:lnTo>
                    <a:pt x="2198" y="3495"/>
                  </a:lnTo>
                  <a:lnTo>
                    <a:pt x="2219" y="3558"/>
                  </a:lnTo>
                  <a:lnTo>
                    <a:pt x="2365" y="3579"/>
                  </a:lnTo>
                  <a:lnTo>
                    <a:pt x="2616" y="3474"/>
                  </a:lnTo>
                  <a:lnTo>
                    <a:pt x="2826" y="3453"/>
                  </a:lnTo>
                  <a:lnTo>
                    <a:pt x="2909" y="3369"/>
                  </a:lnTo>
                  <a:lnTo>
                    <a:pt x="2930" y="3307"/>
                  </a:lnTo>
                  <a:lnTo>
                    <a:pt x="3119" y="3160"/>
                  </a:lnTo>
                  <a:lnTo>
                    <a:pt x="3223" y="3160"/>
                  </a:lnTo>
                  <a:lnTo>
                    <a:pt x="3307" y="3202"/>
                  </a:lnTo>
                  <a:lnTo>
                    <a:pt x="3370" y="3181"/>
                  </a:lnTo>
                  <a:lnTo>
                    <a:pt x="3432" y="3139"/>
                  </a:lnTo>
                  <a:lnTo>
                    <a:pt x="3453" y="3181"/>
                  </a:lnTo>
                  <a:lnTo>
                    <a:pt x="3537" y="3181"/>
                  </a:lnTo>
                  <a:lnTo>
                    <a:pt x="3725" y="3034"/>
                  </a:lnTo>
                  <a:lnTo>
                    <a:pt x="3830" y="2846"/>
                  </a:lnTo>
                  <a:lnTo>
                    <a:pt x="3935" y="2783"/>
                  </a:lnTo>
                  <a:lnTo>
                    <a:pt x="3997" y="2783"/>
                  </a:lnTo>
                  <a:lnTo>
                    <a:pt x="4625" y="2616"/>
                  </a:lnTo>
                  <a:lnTo>
                    <a:pt x="4688" y="2532"/>
                  </a:lnTo>
                  <a:lnTo>
                    <a:pt x="5043" y="2470"/>
                  </a:lnTo>
                  <a:lnTo>
                    <a:pt x="5253" y="2365"/>
                  </a:lnTo>
                  <a:lnTo>
                    <a:pt x="5399" y="2260"/>
                  </a:lnTo>
                  <a:lnTo>
                    <a:pt x="5629" y="2218"/>
                  </a:lnTo>
                  <a:lnTo>
                    <a:pt x="5608" y="2135"/>
                  </a:lnTo>
                  <a:lnTo>
                    <a:pt x="5629" y="2114"/>
                  </a:lnTo>
                  <a:lnTo>
                    <a:pt x="5567" y="2051"/>
                  </a:lnTo>
                  <a:lnTo>
                    <a:pt x="5608" y="1905"/>
                  </a:lnTo>
                  <a:lnTo>
                    <a:pt x="5776" y="1674"/>
                  </a:lnTo>
                  <a:lnTo>
                    <a:pt x="6027" y="1612"/>
                  </a:lnTo>
                  <a:lnTo>
                    <a:pt x="6152" y="1591"/>
                  </a:lnTo>
                  <a:lnTo>
                    <a:pt x="5818" y="1193"/>
                  </a:lnTo>
                  <a:lnTo>
                    <a:pt x="5880" y="963"/>
                  </a:lnTo>
                  <a:lnTo>
                    <a:pt x="5357" y="273"/>
                  </a:lnTo>
                  <a:lnTo>
                    <a:pt x="539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54"/>
            <p:cNvSpPr/>
            <p:nvPr/>
          </p:nvSpPr>
          <p:spPr>
            <a:xfrm>
              <a:off x="3911526" y="2929280"/>
              <a:ext cx="85972" cy="69020"/>
            </a:xfrm>
            <a:custGeom>
              <a:avLst/>
              <a:gdLst/>
              <a:ahLst/>
              <a:cxnLst/>
              <a:rect l="l" t="t" r="r" b="b"/>
              <a:pathLst>
                <a:path w="7220" h="6069" extrusionOk="0">
                  <a:moveTo>
                    <a:pt x="503" y="0"/>
                  </a:moveTo>
                  <a:lnTo>
                    <a:pt x="210" y="21"/>
                  </a:lnTo>
                  <a:lnTo>
                    <a:pt x="147" y="21"/>
                  </a:lnTo>
                  <a:lnTo>
                    <a:pt x="126" y="126"/>
                  </a:lnTo>
                  <a:lnTo>
                    <a:pt x="84" y="356"/>
                  </a:lnTo>
                  <a:lnTo>
                    <a:pt x="126" y="523"/>
                  </a:lnTo>
                  <a:lnTo>
                    <a:pt x="126" y="649"/>
                  </a:lnTo>
                  <a:lnTo>
                    <a:pt x="42" y="858"/>
                  </a:lnTo>
                  <a:lnTo>
                    <a:pt x="1" y="1047"/>
                  </a:lnTo>
                  <a:lnTo>
                    <a:pt x="42" y="1193"/>
                  </a:lnTo>
                  <a:lnTo>
                    <a:pt x="126" y="1486"/>
                  </a:lnTo>
                  <a:lnTo>
                    <a:pt x="314" y="6068"/>
                  </a:lnTo>
                  <a:lnTo>
                    <a:pt x="7219" y="6005"/>
                  </a:lnTo>
                  <a:lnTo>
                    <a:pt x="7219" y="5985"/>
                  </a:lnTo>
                  <a:lnTo>
                    <a:pt x="7115" y="5964"/>
                  </a:lnTo>
                  <a:lnTo>
                    <a:pt x="6989" y="5796"/>
                  </a:lnTo>
                  <a:lnTo>
                    <a:pt x="6947" y="5754"/>
                  </a:lnTo>
                  <a:lnTo>
                    <a:pt x="6822" y="5692"/>
                  </a:lnTo>
                  <a:lnTo>
                    <a:pt x="6738" y="5566"/>
                  </a:lnTo>
                  <a:lnTo>
                    <a:pt x="6675" y="5587"/>
                  </a:lnTo>
                  <a:lnTo>
                    <a:pt x="6571" y="5587"/>
                  </a:lnTo>
                  <a:lnTo>
                    <a:pt x="6403" y="5461"/>
                  </a:lnTo>
                  <a:lnTo>
                    <a:pt x="6299" y="5169"/>
                  </a:lnTo>
                  <a:lnTo>
                    <a:pt x="6319" y="5106"/>
                  </a:lnTo>
                  <a:lnTo>
                    <a:pt x="6319" y="4938"/>
                  </a:lnTo>
                  <a:lnTo>
                    <a:pt x="6278" y="4855"/>
                  </a:lnTo>
                  <a:lnTo>
                    <a:pt x="6299" y="4813"/>
                  </a:lnTo>
                  <a:lnTo>
                    <a:pt x="6319" y="4855"/>
                  </a:lnTo>
                  <a:lnTo>
                    <a:pt x="6508" y="4855"/>
                  </a:lnTo>
                  <a:lnTo>
                    <a:pt x="6424" y="4792"/>
                  </a:lnTo>
                  <a:lnTo>
                    <a:pt x="6382" y="4792"/>
                  </a:lnTo>
                  <a:lnTo>
                    <a:pt x="6299" y="4624"/>
                  </a:lnTo>
                  <a:lnTo>
                    <a:pt x="6257" y="4604"/>
                  </a:lnTo>
                  <a:lnTo>
                    <a:pt x="6257" y="4645"/>
                  </a:lnTo>
                  <a:lnTo>
                    <a:pt x="6173" y="4583"/>
                  </a:lnTo>
                  <a:lnTo>
                    <a:pt x="6110" y="4415"/>
                  </a:lnTo>
                  <a:lnTo>
                    <a:pt x="5901" y="4080"/>
                  </a:lnTo>
                  <a:lnTo>
                    <a:pt x="5796" y="4018"/>
                  </a:lnTo>
                  <a:lnTo>
                    <a:pt x="5775" y="3871"/>
                  </a:lnTo>
                  <a:lnTo>
                    <a:pt x="5420" y="3327"/>
                  </a:lnTo>
                  <a:lnTo>
                    <a:pt x="5420" y="3223"/>
                  </a:lnTo>
                  <a:lnTo>
                    <a:pt x="5357" y="3118"/>
                  </a:lnTo>
                  <a:lnTo>
                    <a:pt x="5336" y="2867"/>
                  </a:lnTo>
                  <a:lnTo>
                    <a:pt x="5273" y="2825"/>
                  </a:lnTo>
                  <a:lnTo>
                    <a:pt x="5273" y="2741"/>
                  </a:lnTo>
                  <a:lnTo>
                    <a:pt x="5064" y="2532"/>
                  </a:lnTo>
                  <a:lnTo>
                    <a:pt x="5064" y="2448"/>
                  </a:lnTo>
                  <a:lnTo>
                    <a:pt x="5106" y="2344"/>
                  </a:lnTo>
                  <a:lnTo>
                    <a:pt x="5043" y="2281"/>
                  </a:lnTo>
                  <a:lnTo>
                    <a:pt x="4708" y="1988"/>
                  </a:lnTo>
                  <a:lnTo>
                    <a:pt x="4687" y="1884"/>
                  </a:lnTo>
                  <a:lnTo>
                    <a:pt x="4478" y="1653"/>
                  </a:lnTo>
                  <a:lnTo>
                    <a:pt x="4478" y="1507"/>
                  </a:lnTo>
                  <a:lnTo>
                    <a:pt x="4332" y="1360"/>
                  </a:lnTo>
                  <a:lnTo>
                    <a:pt x="4374" y="1277"/>
                  </a:lnTo>
                  <a:lnTo>
                    <a:pt x="4374" y="1193"/>
                  </a:lnTo>
                  <a:lnTo>
                    <a:pt x="4395" y="1151"/>
                  </a:lnTo>
                  <a:lnTo>
                    <a:pt x="4395" y="1193"/>
                  </a:lnTo>
                  <a:lnTo>
                    <a:pt x="4478" y="1193"/>
                  </a:lnTo>
                  <a:lnTo>
                    <a:pt x="4499" y="1339"/>
                  </a:lnTo>
                  <a:lnTo>
                    <a:pt x="4541" y="1402"/>
                  </a:lnTo>
                  <a:lnTo>
                    <a:pt x="4583" y="1465"/>
                  </a:lnTo>
                  <a:lnTo>
                    <a:pt x="4792" y="1674"/>
                  </a:lnTo>
                  <a:lnTo>
                    <a:pt x="4792" y="1779"/>
                  </a:lnTo>
                  <a:lnTo>
                    <a:pt x="4834" y="1884"/>
                  </a:lnTo>
                  <a:lnTo>
                    <a:pt x="5001" y="1967"/>
                  </a:lnTo>
                  <a:lnTo>
                    <a:pt x="5022" y="2072"/>
                  </a:lnTo>
                  <a:lnTo>
                    <a:pt x="5315" y="2344"/>
                  </a:lnTo>
                  <a:lnTo>
                    <a:pt x="5462" y="2428"/>
                  </a:lnTo>
                  <a:lnTo>
                    <a:pt x="5462" y="2490"/>
                  </a:lnTo>
                  <a:lnTo>
                    <a:pt x="5483" y="2407"/>
                  </a:lnTo>
                  <a:lnTo>
                    <a:pt x="5566" y="2323"/>
                  </a:lnTo>
                  <a:lnTo>
                    <a:pt x="5629" y="2114"/>
                  </a:lnTo>
                  <a:lnTo>
                    <a:pt x="5566" y="2072"/>
                  </a:lnTo>
                  <a:lnTo>
                    <a:pt x="5650" y="1904"/>
                  </a:lnTo>
                  <a:lnTo>
                    <a:pt x="5650" y="1779"/>
                  </a:lnTo>
                  <a:lnTo>
                    <a:pt x="5734" y="1465"/>
                  </a:lnTo>
                  <a:lnTo>
                    <a:pt x="5755" y="1444"/>
                  </a:lnTo>
                  <a:lnTo>
                    <a:pt x="5671" y="1235"/>
                  </a:lnTo>
                  <a:lnTo>
                    <a:pt x="5734" y="1088"/>
                  </a:lnTo>
                  <a:lnTo>
                    <a:pt x="5587" y="775"/>
                  </a:lnTo>
                  <a:lnTo>
                    <a:pt x="5441" y="544"/>
                  </a:lnTo>
                  <a:lnTo>
                    <a:pt x="5378" y="335"/>
                  </a:lnTo>
                  <a:lnTo>
                    <a:pt x="5273" y="147"/>
                  </a:lnTo>
                  <a:lnTo>
                    <a:pt x="5211" y="126"/>
                  </a:lnTo>
                  <a:lnTo>
                    <a:pt x="5127" y="231"/>
                  </a:lnTo>
                  <a:lnTo>
                    <a:pt x="4959" y="293"/>
                  </a:lnTo>
                  <a:lnTo>
                    <a:pt x="4604" y="231"/>
                  </a:lnTo>
                  <a:lnTo>
                    <a:pt x="4311" y="314"/>
                  </a:lnTo>
                  <a:lnTo>
                    <a:pt x="4102" y="147"/>
                  </a:lnTo>
                  <a:lnTo>
                    <a:pt x="4081" y="251"/>
                  </a:lnTo>
                  <a:lnTo>
                    <a:pt x="4164" y="398"/>
                  </a:lnTo>
                  <a:lnTo>
                    <a:pt x="4164" y="461"/>
                  </a:lnTo>
                  <a:lnTo>
                    <a:pt x="4081" y="335"/>
                  </a:lnTo>
                  <a:lnTo>
                    <a:pt x="3976" y="293"/>
                  </a:lnTo>
                  <a:lnTo>
                    <a:pt x="3955" y="189"/>
                  </a:lnTo>
                  <a:lnTo>
                    <a:pt x="3997" y="147"/>
                  </a:lnTo>
                  <a:lnTo>
                    <a:pt x="3955" y="105"/>
                  </a:lnTo>
                  <a:lnTo>
                    <a:pt x="3850" y="105"/>
                  </a:lnTo>
                  <a:lnTo>
                    <a:pt x="3746" y="84"/>
                  </a:lnTo>
                  <a:lnTo>
                    <a:pt x="3537" y="21"/>
                  </a:lnTo>
                  <a:lnTo>
                    <a:pt x="3495" y="42"/>
                  </a:lnTo>
                  <a:lnTo>
                    <a:pt x="3578" y="84"/>
                  </a:lnTo>
                  <a:lnTo>
                    <a:pt x="3599" y="105"/>
                  </a:lnTo>
                  <a:lnTo>
                    <a:pt x="3495" y="126"/>
                  </a:lnTo>
                  <a:lnTo>
                    <a:pt x="3390" y="105"/>
                  </a:lnTo>
                  <a:lnTo>
                    <a:pt x="3265" y="147"/>
                  </a:lnTo>
                  <a:lnTo>
                    <a:pt x="3223" y="126"/>
                  </a:lnTo>
                  <a:lnTo>
                    <a:pt x="3223" y="105"/>
                  </a:lnTo>
                  <a:lnTo>
                    <a:pt x="3348" y="84"/>
                  </a:lnTo>
                  <a:lnTo>
                    <a:pt x="3432" y="42"/>
                  </a:lnTo>
                  <a:lnTo>
                    <a:pt x="3327" y="42"/>
                  </a:lnTo>
                  <a:lnTo>
                    <a:pt x="3139" y="84"/>
                  </a:lnTo>
                  <a:lnTo>
                    <a:pt x="3076" y="126"/>
                  </a:lnTo>
                  <a:lnTo>
                    <a:pt x="2930" y="210"/>
                  </a:lnTo>
                  <a:lnTo>
                    <a:pt x="2846" y="231"/>
                  </a:lnTo>
                  <a:lnTo>
                    <a:pt x="2700" y="293"/>
                  </a:lnTo>
                  <a:lnTo>
                    <a:pt x="2595" y="419"/>
                  </a:lnTo>
                  <a:lnTo>
                    <a:pt x="2553" y="461"/>
                  </a:lnTo>
                  <a:lnTo>
                    <a:pt x="2386" y="461"/>
                  </a:lnTo>
                  <a:lnTo>
                    <a:pt x="2177" y="335"/>
                  </a:lnTo>
                  <a:lnTo>
                    <a:pt x="2009" y="314"/>
                  </a:lnTo>
                  <a:lnTo>
                    <a:pt x="1821" y="335"/>
                  </a:lnTo>
                  <a:lnTo>
                    <a:pt x="1674" y="231"/>
                  </a:lnTo>
                  <a:lnTo>
                    <a:pt x="1591" y="231"/>
                  </a:lnTo>
                  <a:lnTo>
                    <a:pt x="1507" y="251"/>
                  </a:lnTo>
                  <a:lnTo>
                    <a:pt x="1361" y="147"/>
                  </a:lnTo>
                  <a:lnTo>
                    <a:pt x="1172" y="105"/>
                  </a:lnTo>
                  <a:lnTo>
                    <a:pt x="733" y="84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54"/>
            <p:cNvSpPr/>
            <p:nvPr/>
          </p:nvSpPr>
          <p:spPr>
            <a:xfrm>
              <a:off x="3896332" y="2997572"/>
              <a:ext cx="113621" cy="124461"/>
            </a:xfrm>
            <a:custGeom>
              <a:avLst/>
              <a:gdLst/>
              <a:ahLst/>
              <a:cxnLst/>
              <a:rect l="l" t="t" r="r" b="b"/>
              <a:pathLst>
                <a:path w="9542" h="10944" extrusionOk="0">
                  <a:moveTo>
                    <a:pt x="8495" y="0"/>
                  </a:moveTo>
                  <a:lnTo>
                    <a:pt x="1590" y="63"/>
                  </a:lnTo>
                  <a:lnTo>
                    <a:pt x="1632" y="1193"/>
                  </a:lnTo>
                  <a:lnTo>
                    <a:pt x="1088" y="1235"/>
                  </a:lnTo>
                  <a:lnTo>
                    <a:pt x="1088" y="1444"/>
                  </a:lnTo>
                  <a:lnTo>
                    <a:pt x="1151" y="3725"/>
                  </a:lnTo>
                  <a:lnTo>
                    <a:pt x="1046" y="3746"/>
                  </a:lnTo>
                  <a:lnTo>
                    <a:pt x="942" y="3829"/>
                  </a:lnTo>
                  <a:lnTo>
                    <a:pt x="837" y="3767"/>
                  </a:lnTo>
                  <a:lnTo>
                    <a:pt x="691" y="3767"/>
                  </a:lnTo>
                  <a:lnTo>
                    <a:pt x="586" y="3850"/>
                  </a:lnTo>
                  <a:lnTo>
                    <a:pt x="586" y="3976"/>
                  </a:lnTo>
                  <a:lnTo>
                    <a:pt x="649" y="4060"/>
                  </a:lnTo>
                  <a:lnTo>
                    <a:pt x="586" y="4185"/>
                  </a:lnTo>
                  <a:lnTo>
                    <a:pt x="377" y="4457"/>
                  </a:lnTo>
                  <a:lnTo>
                    <a:pt x="335" y="4457"/>
                  </a:lnTo>
                  <a:lnTo>
                    <a:pt x="230" y="4541"/>
                  </a:lnTo>
                  <a:lnTo>
                    <a:pt x="251" y="4645"/>
                  </a:lnTo>
                  <a:lnTo>
                    <a:pt x="314" y="4687"/>
                  </a:lnTo>
                  <a:lnTo>
                    <a:pt x="251" y="4813"/>
                  </a:lnTo>
                  <a:lnTo>
                    <a:pt x="126" y="4897"/>
                  </a:lnTo>
                  <a:lnTo>
                    <a:pt x="105" y="4980"/>
                  </a:lnTo>
                  <a:lnTo>
                    <a:pt x="209" y="5022"/>
                  </a:lnTo>
                  <a:lnTo>
                    <a:pt x="230" y="5127"/>
                  </a:lnTo>
                  <a:lnTo>
                    <a:pt x="168" y="5231"/>
                  </a:lnTo>
                  <a:lnTo>
                    <a:pt x="0" y="5420"/>
                  </a:lnTo>
                  <a:lnTo>
                    <a:pt x="0" y="5545"/>
                  </a:lnTo>
                  <a:lnTo>
                    <a:pt x="63" y="5629"/>
                  </a:lnTo>
                  <a:lnTo>
                    <a:pt x="209" y="5524"/>
                  </a:lnTo>
                  <a:lnTo>
                    <a:pt x="251" y="5545"/>
                  </a:lnTo>
                  <a:lnTo>
                    <a:pt x="251" y="5629"/>
                  </a:lnTo>
                  <a:lnTo>
                    <a:pt x="209" y="5692"/>
                  </a:lnTo>
                  <a:lnTo>
                    <a:pt x="272" y="5734"/>
                  </a:lnTo>
                  <a:lnTo>
                    <a:pt x="230" y="5817"/>
                  </a:lnTo>
                  <a:lnTo>
                    <a:pt x="272" y="5922"/>
                  </a:lnTo>
                  <a:lnTo>
                    <a:pt x="272" y="6047"/>
                  </a:lnTo>
                  <a:lnTo>
                    <a:pt x="314" y="6152"/>
                  </a:lnTo>
                  <a:lnTo>
                    <a:pt x="544" y="6236"/>
                  </a:lnTo>
                  <a:lnTo>
                    <a:pt x="586" y="6319"/>
                  </a:lnTo>
                  <a:lnTo>
                    <a:pt x="544" y="6382"/>
                  </a:lnTo>
                  <a:lnTo>
                    <a:pt x="544" y="6466"/>
                  </a:lnTo>
                  <a:lnTo>
                    <a:pt x="523" y="6487"/>
                  </a:lnTo>
                  <a:lnTo>
                    <a:pt x="586" y="6570"/>
                  </a:lnTo>
                  <a:lnTo>
                    <a:pt x="586" y="6654"/>
                  </a:lnTo>
                  <a:lnTo>
                    <a:pt x="544" y="6675"/>
                  </a:lnTo>
                  <a:lnTo>
                    <a:pt x="670" y="6780"/>
                  </a:lnTo>
                  <a:lnTo>
                    <a:pt x="691" y="6863"/>
                  </a:lnTo>
                  <a:lnTo>
                    <a:pt x="858" y="7052"/>
                  </a:lnTo>
                  <a:lnTo>
                    <a:pt x="963" y="7282"/>
                  </a:lnTo>
                  <a:lnTo>
                    <a:pt x="984" y="7366"/>
                  </a:lnTo>
                  <a:lnTo>
                    <a:pt x="963" y="7491"/>
                  </a:lnTo>
                  <a:lnTo>
                    <a:pt x="942" y="7533"/>
                  </a:lnTo>
                  <a:lnTo>
                    <a:pt x="879" y="7638"/>
                  </a:lnTo>
                  <a:lnTo>
                    <a:pt x="879" y="7826"/>
                  </a:lnTo>
                  <a:lnTo>
                    <a:pt x="984" y="7910"/>
                  </a:lnTo>
                  <a:lnTo>
                    <a:pt x="1109" y="7910"/>
                  </a:lnTo>
                  <a:lnTo>
                    <a:pt x="1172" y="7847"/>
                  </a:lnTo>
                  <a:lnTo>
                    <a:pt x="1318" y="7847"/>
                  </a:lnTo>
                  <a:lnTo>
                    <a:pt x="1402" y="7889"/>
                  </a:lnTo>
                  <a:lnTo>
                    <a:pt x="1360" y="7951"/>
                  </a:lnTo>
                  <a:lnTo>
                    <a:pt x="1381" y="8098"/>
                  </a:lnTo>
                  <a:lnTo>
                    <a:pt x="1465" y="8140"/>
                  </a:lnTo>
                  <a:lnTo>
                    <a:pt x="1590" y="8223"/>
                  </a:lnTo>
                  <a:lnTo>
                    <a:pt x="1695" y="8223"/>
                  </a:lnTo>
                  <a:lnTo>
                    <a:pt x="1779" y="8265"/>
                  </a:lnTo>
                  <a:lnTo>
                    <a:pt x="1821" y="8349"/>
                  </a:lnTo>
                  <a:lnTo>
                    <a:pt x="1925" y="8412"/>
                  </a:lnTo>
                  <a:lnTo>
                    <a:pt x="2030" y="8412"/>
                  </a:lnTo>
                  <a:lnTo>
                    <a:pt x="2093" y="8475"/>
                  </a:lnTo>
                  <a:lnTo>
                    <a:pt x="2051" y="8558"/>
                  </a:lnTo>
                  <a:lnTo>
                    <a:pt x="1988" y="8621"/>
                  </a:lnTo>
                  <a:lnTo>
                    <a:pt x="1946" y="8663"/>
                  </a:lnTo>
                  <a:lnTo>
                    <a:pt x="1904" y="8726"/>
                  </a:lnTo>
                  <a:lnTo>
                    <a:pt x="2030" y="8830"/>
                  </a:lnTo>
                  <a:lnTo>
                    <a:pt x="2134" y="8851"/>
                  </a:lnTo>
                  <a:lnTo>
                    <a:pt x="2155" y="8830"/>
                  </a:lnTo>
                  <a:lnTo>
                    <a:pt x="2260" y="8872"/>
                  </a:lnTo>
                  <a:lnTo>
                    <a:pt x="2323" y="8851"/>
                  </a:lnTo>
                  <a:lnTo>
                    <a:pt x="2511" y="8977"/>
                  </a:lnTo>
                  <a:lnTo>
                    <a:pt x="2532" y="9039"/>
                  </a:lnTo>
                  <a:lnTo>
                    <a:pt x="2553" y="9207"/>
                  </a:lnTo>
                  <a:lnTo>
                    <a:pt x="2616" y="9270"/>
                  </a:lnTo>
                  <a:lnTo>
                    <a:pt x="2720" y="9291"/>
                  </a:lnTo>
                  <a:lnTo>
                    <a:pt x="2762" y="9353"/>
                  </a:lnTo>
                  <a:lnTo>
                    <a:pt x="2741" y="9458"/>
                  </a:lnTo>
                  <a:lnTo>
                    <a:pt x="2783" y="9521"/>
                  </a:lnTo>
                  <a:lnTo>
                    <a:pt x="2992" y="9563"/>
                  </a:lnTo>
                  <a:lnTo>
                    <a:pt x="3076" y="9625"/>
                  </a:lnTo>
                  <a:lnTo>
                    <a:pt x="3076" y="9688"/>
                  </a:lnTo>
                  <a:lnTo>
                    <a:pt x="3076" y="9876"/>
                  </a:lnTo>
                  <a:lnTo>
                    <a:pt x="3160" y="9918"/>
                  </a:lnTo>
                  <a:lnTo>
                    <a:pt x="3264" y="9981"/>
                  </a:lnTo>
                  <a:lnTo>
                    <a:pt x="3306" y="10044"/>
                  </a:lnTo>
                  <a:lnTo>
                    <a:pt x="3306" y="10086"/>
                  </a:lnTo>
                  <a:lnTo>
                    <a:pt x="3348" y="10190"/>
                  </a:lnTo>
                  <a:lnTo>
                    <a:pt x="3390" y="10232"/>
                  </a:lnTo>
                  <a:lnTo>
                    <a:pt x="3474" y="10253"/>
                  </a:lnTo>
                  <a:lnTo>
                    <a:pt x="3515" y="10337"/>
                  </a:lnTo>
                  <a:lnTo>
                    <a:pt x="3662" y="10420"/>
                  </a:lnTo>
                  <a:lnTo>
                    <a:pt x="3766" y="10462"/>
                  </a:lnTo>
                  <a:lnTo>
                    <a:pt x="3829" y="10441"/>
                  </a:lnTo>
                  <a:lnTo>
                    <a:pt x="3871" y="10399"/>
                  </a:lnTo>
                  <a:lnTo>
                    <a:pt x="3934" y="10337"/>
                  </a:lnTo>
                  <a:lnTo>
                    <a:pt x="4143" y="10337"/>
                  </a:lnTo>
                  <a:lnTo>
                    <a:pt x="4185" y="10399"/>
                  </a:lnTo>
                  <a:lnTo>
                    <a:pt x="4227" y="10399"/>
                  </a:lnTo>
                  <a:lnTo>
                    <a:pt x="4331" y="10337"/>
                  </a:lnTo>
                  <a:lnTo>
                    <a:pt x="4394" y="10295"/>
                  </a:lnTo>
                  <a:lnTo>
                    <a:pt x="4436" y="10211"/>
                  </a:lnTo>
                  <a:lnTo>
                    <a:pt x="4562" y="10211"/>
                  </a:lnTo>
                  <a:lnTo>
                    <a:pt x="4624" y="10232"/>
                  </a:lnTo>
                  <a:lnTo>
                    <a:pt x="4708" y="10399"/>
                  </a:lnTo>
                  <a:lnTo>
                    <a:pt x="4750" y="10462"/>
                  </a:lnTo>
                  <a:lnTo>
                    <a:pt x="4813" y="10525"/>
                  </a:lnTo>
                  <a:lnTo>
                    <a:pt x="4938" y="10567"/>
                  </a:lnTo>
                  <a:lnTo>
                    <a:pt x="5022" y="10630"/>
                  </a:lnTo>
                  <a:lnTo>
                    <a:pt x="5043" y="10734"/>
                  </a:lnTo>
                  <a:lnTo>
                    <a:pt x="5085" y="10755"/>
                  </a:lnTo>
                  <a:lnTo>
                    <a:pt x="5126" y="10839"/>
                  </a:lnTo>
                  <a:lnTo>
                    <a:pt x="5126" y="10923"/>
                  </a:lnTo>
                  <a:lnTo>
                    <a:pt x="5294" y="10923"/>
                  </a:lnTo>
                  <a:lnTo>
                    <a:pt x="5336" y="10944"/>
                  </a:lnTo>
                  <a:lnTo>
                    <a:pt x="5357" y="10923"/>
                  </a:lnTo>
                  <a:lnTo>
                    <a:pt x="5336" y="10860"/>
                  </a:lnTo>
                  <a:lnTo>
                    <a:pt x="5336" y="10776"/>
                  </a:lnTo>
                  <a:lnTo>
                    <a:pt x="5398" y="10713"/>
                  </a:lnTo>
                  <a:lnTo>
                    <a:pt x="5503" y="10755"/>
                  </a:lnTo>
                  <a:lnTo>
                    <a:pt x="5671" y="10818"/>
                  </a:lnTo>
                  <a:lnTo>
                    <a:pt x="5754" y="10776"/>
                  </a:lnTo>
                  <a:lnTo>
                    <a:pt x="5859" y="10818"/>
                  </a:lnTo>
                  <a:lnTo>
                    <a:pt x="5859" y="10923"/>
                  </a:lnTo>
                  <a:lnTo>
                    <a:pt x="6005" y="10944"/>
                  </a:lnTo>
                  <a:lnTo>
                    <a:pt x="6068" y="10944"/>
                  </a:lnTo>
                  <a:lnTo>
                    <a:pt x="6068" y="10860"/>
                  </a:lnTo>
                  <a:lnTo>
                    <a:pt x="6131" y="10776"/>
                  </a:lnTo>
                  <a:lnTo>
                    <a:pt x="6215" y="10818"/>
                  </a:lnTo>
                  <a:lnTo>
                    <a:pt x="6235" y="10776"/>
                  </a:lnTo>
                  <a:lnTo>
                    <a:pt x="6340" y="10776"/>
                  </a:lnTo>
                  <a:lnTo>
                    <a:pt x="6487" y="10734"/>
                  </a:lnTo>
                  <a:lnTo>
                    <a:pt x="6696" y="10713"/>
                  </a:lnTo>
                  <a:lnTo>
                    <a:pt x="6821" y="10755"/>
                  </a:lnTo>
                  <a:lnTo>
                    <a:pt x="6947" y="10713"/>
                  </a:lnTo>
                  <a:lnTo>
                    <a:pt x="7010" y="10609"/>
                  </a:lnTo>
                  <a:lnTo>
                    <a:pt x="7135" y="10525"/>
                  </a:lnTo>
                  <a:lnTo>
                    <a:pt x="7219" y="10420"/>
                  </a:lnTo>
                  <a:lnTo>
                    <a:pt x="7261" y="10399"/>
                  </a:lnTo>
                  <a:lnTo>
                    <a:pt x="7323" y="10337"/>
                  </a:lnTo>
                  <a:lnTo>
                    <a:pt x="7428" y="10232"/>
                  </a:lnTo>
                  <a:lnTo>
                    <a:pt x="7470" y="10232"/>
                  </a:lnTo>
                  <a:lnTo>
                    <a:pt x="7595" y="10023"/>
                  </a:lnTo>
                  <a:lnTo>
                    <a:pt x="7805" y="9814"/>
                  </a:lnTo>
                  <a:lnTo>
                    <a:pt x="7763" y="9604"/>
                  </a:lnTo>
                  <a:lnTo>
                    <a:pt x="7700" y="9563"/>
                  </a:lnTo>
                  <a:lnTo>
                    <a:pt x="7679" y="9353"/>
                  </a:lnTo>
                  <a:lnTo>
                    <a:pt x="7595" y="9249"/>
                  </a:lnTo>
                  <a:lnTo>
                    <a:pt x="7554" y="9144"/>
                  </a:lnTo>
                  <a:lnTo>
                    <a:pt x="7470" y="9060"/>
                  </a:lnTo>
                  <a:lnTo>
                    <a:pt x="7365" y="9060"/>
                  </a:lnTo>
                  <a:lnTo>
                    <a:pt x="7323" y="8998"/>
                  </a:lnTo>
                  <a:lnTo>
                    <a:pt x="7323" y="8956"/>
                  </a:lnTo>
                  <a:lnTo>
                    <a:pt x="7219" y="8893"/>
                  </a:lnTo>
                  <a:lnTo>
                    <a:pt x="7114" y="8726"/>
                  </a:lnTo>
                  <a:lnTo>
                    <a:pt x="7072" y="8684"/>
                  </a:lnTo>
                  <a:lnTo>
                    <a:pt x="7051" y="8621"/>
                  </a:lnTo>
                  <a:lnTo>
                    <a:pt x="6947" y="8516"/>
                  </a:lnTo>
                  <a:lnTo>
                    <a:pt x="6905" y="8433"/>
                  </a:lnTo>
                  <a:lnTo>
                    <a:pt x="6633" y="8433"/>
                  </a:lnTo>
                  <a:lnTo>
                    <a:pt x="6549" y="8412"/>
                  </a:lnTo>
                  <a:lnTo>
                    <a:pt x="6507" y="8328"/>
                  </a:lnTo>
                  <a:lnTo>
                    <a:pt x="6591" y="8203"/>
                  </a:lnTo>
                  <a:lnTo>
                    <a:pt x="6654" y="8161"/>
                  </a:lnTo>
                  <a:lnTo>
                    <a:pt x="6654" y="8035"/>
                  </a:lnTo>
                  <a:lnTo>
                    <a:pt x="6800" y="8056"/>
                  </a:lnTo>
                  <a:lnTo>
                    <a:pt x="6905" y="8035"/>
                  </a:lnTo>
                  <a:lnTo>
                    <a:pt x="6947" y="8098"/>
                  </a:lnTo>
                  <a:lnTo>
                    <a:pt x="7031" y="8098"/>
                  </a:lnTo>
                  <a:lnTo>
                    <a:pt x="7051" y="8035"/>
                  </a:lnTo>
                  <a:lnTo>
                    <a:pt x="7135" y="7951"/>
                  </a:lnTo>
                  <a:lnTo>
                    <a:pt x="7156" y="7700"/>
                  </a:lnTo>
                  <a:lnTo>
                    <a:pt x="7135" y="7470"/>
                  </a:lnTo>
                  <a:lnTo>
                    <a:pt x="7177" y="7303"/>
                  </a:lnTo>
                  <a:lnTo>
                    <a:pt x="7282" y="7177"/>
                  </a:lnTo>
                  <a:lnTo>
                    <a:pt x="7282" y="7052"/>
                  </a:lnTo>
                  <a:lnTo>
                    <a:pt x="7240" y="6968"/>
                  </a:lnTo>
                  <a:lnTo>
                    <a:pt x="7282" y="6863"/>
                  </a:lnTo>
                  <a:lnTo>
                    <a:pt x="7386" y="6696"/>
                  </a:lnTo>
                  <a:lnTo>
                    <a:pt x="7428" y="6633"/>
                  </a:lnTo>
                  <a:lnTo>
                    <a:pt x="7470" y="6633"/>
                  </a:lnTo>
                  <a:lnTo>
                    <a:pt x="7533" y="6654"/>
                  </a:lnTo>
                  <a:lnTo>
                    <a:pt x="7658" y="6215"/>
                  </a:lnTo>
                  <a:lnTo>
                    <a:pt x="7700" y="6026"/>
                  </a:lnTo>
                  <a:lnTo>
                    <a:pt x="7888" y="5922"/>
                  </a:lnTo>
                  <a:lnTo>
                    <a:pt x="7888" y="5817"/>
                  </a:lnTo>
                  <a:lnTo>
                    <a:pt x="8014" y="5608"/>
                  </a:lnTo>
                  <a:lnTo>
                    <a:pt x="8056" y="5503"/>
                  </a:lnTo>
                  <a:lnTo>
                    <a:pt x="8160" y="5482"/>
                  </a:lnTo>
                  <a:lnTo>
                    <a:pt x="8202" y="5482"/>
                  </a:lnTo>
                  <a:lnTo>
                    <a:pt x="8265" y="5294"/>
                  </a:lnTo>
                  <a:lnTo>
                    <a:pt x="8412" y="5022"/>
                  </a:lnTo>
                  <a:lnTo>
                    <a:pt x="8412" y="4813"/>
                  </a:lnTo>
                  <a:lnTo>
                    <a:pt x="8495" y="4666"/>
                  </a:lnTo>
                  <a:lnTo>
                    <a:pt x="8516" y="4604"/>
                  </a:lnTo>
                  <a:lnTo>
                    <a:pt x="8495" y="4604"/>
                  </a:lnTo>
                  <a:lnTo>
                    <a:pt x="8474" y="4478"/>
                  </a:lnTo>
                  <a:lnTo>
                    <a:pt x="8391" y="4248"/>
                  </a:lnTo>
                  <a:lnTo>
                    <a:pt x="8412" y="4122"/>
                  </a:lnTo>
                  <a:lnTo>
                    <a:pt x="8474" y="4039"/>
                  </a:lnTo>
                  <a:lnTo>
                    <a:pt x="8474" y="3934"/>
                  </a:lnTo>
                  <a:lnTo>
                    <a:pt x="8579" y="3809"/>
                  </a:lnTo>
                  <a:lnTo>
                    <a:pt x="8621" y="3516"/>
                  </a:lnTo>
                  <a:lnTo>
                    <a:pt x="8684" y="3327"/>
                  </a:lnTo>
                  <a:lnTo>
                    <a:pt x="8725" y="3285"/>
                  </a:lnTo>
                  <a:lnTo>
                    <a:pt x="8684" y="3223"/>
                  </a:lnTo>
                  <a:lnTo>
                    <a:pt x="8621" y="3202"/>
                  </a:lnTo>
                  <a:lnTo>
                    <a:pt x="8704" y="3076"/>
                  </a:lnTo>
                  <a:lnTo>
                    <a:pt x="8704" y="2930"/>
                  </a:lnTo>
                  <a:lnTo>
                    <a:pt x="8746" y="2909"/>
                  </a:lnTo>
                  <a:lnTo>
                    <a:pt x="8914" y="2909"/>
                  </a:lnTo>
                  <a:lnTo>
                    <a:pt x="8914" y="2825"/>
                  </a:lnTo>
                  <a:lnTo>
                    <a:pt x="8914" y="2783"/>
                  </a:lnTo>
                  <a:lnTo>
                    <a:pt x="8914" y="2721"/>
                  </a:lnTo>
                  <a:lnTo>
                    <a:pt x="9018" y="2700"/>
                  </a:lnTo>
                  <a:lnTo>
                    <a:pt x="9102" y="2658"/>
                  </a:lnTo>
                  <a:lnTo>
                    <a:pt x="9228" y="2658"/>
                  </a:lnTo>
                  <a:lnTo>
                    <a:pt x="9248" y="2574"/>
                  </a:lnTo>
                  <a:lnTo>
                    <a:pt x="9353" y="2553"/>
                  </a:lnTo>
                  <a:lnTo>
                    <a:pt x="9458" y="2490"/>
                  </a:lnTo>
                  <a:lnTo>
                    <a:pt x="9541" y="2386"/>
                  </a:lnTo>
                  <a:lnTo>
                    <a:pt x="9479" y="2386"/>
                  </a:lnTo>
                  <a:lnTo>
                    <a:pt x="9479" y="2302"/>
                  </a:lnTo>
                  <a:lnTo>
                    <a:pt x="9353" y="2239"/>
                  </a:lnTo>
                  <a:lnTo>
                    <a:pt x="9248" y="2239"/>
                  </a:lnTo>
                  <a:lnTo>
                    <a:pt x="9248" y="2135"/>
                  </a:lnTo>
                  <a:lnTo>
                    <a:pt x="8997" y="1946"/>
                  </a:lnTo>
                  <a:lnTo>
                    <a:pt x="8914" y="1946"/>
                  </a:lnTo>
                  <a:lnTo>
                    <a:pt x="8809" y="1737"/>
                  </a:lnTo>
                  <a:lnTo>
                    <a:pt x="8725" y="1507"/>
                  </a:lnTo>
                  <a:lnTo>
                    <a:pt x="8746" y="1256"/>
                  </a:lnTo>
                  <a:lnTo>
                    <a:pt x="8725" y="1047"/>
                  </a:lnTo>
                  <a:lnTo>
                    <a:pt x="8579" y="628"/>
                  </a:lnTo>
                  <a:lnTo>
                    <a:pt x="8579" y="524"/>
                  </a:lnTo>
                  <a:lnTo>
                    <a:pt x="8600" y="503"/>
                  </a:lnTo>
                  <a:lnTo>
                    <a:pt x="8621" y="565"/>
                  </a:lnTo>
                  <a:lnTo>
                    <a:pt x="8642" y="607"/>
                  </a:lnTo>
                  <a:lnTo>
                    <a:pt x="8684" y="607"/>
                  </a:lnTo>
                  <a:lnTo>
                    <a:pt x="8684" y="565"/>
                  </a:lnTo>
                  <a:lnTo>
                    <a:pt x="8579" y="419"/>
                  </a:lnTo>
                  <a:lnTo>
                    <a:pt x="8516" y="252"/>
                  </a:lnTo>
                  <a:lnTo>
                    <a:pt x="8495" y="210"/>
                  </a:lnTo>
                  <a:lnTo>
                    <a:pt x="8495" y="189"/>
                  </a:lnTo>
                  <a:lnTo>
                    <a:pt x="8495" y="168"/>
                  </a:lnTo>
                  <a:lnTo>
                    <a:pt x="8495" y="147"/>
                  </a:lnTo>
                  <a:lnTo>
                    <a:pt x="8474" y="84"/>
                  </a:lnTo>
                  <a:lnTo>
                    <a:pt x="8495" y="42"/>
                  </a:lnTo>
                  <a:lnTo>
                    <a:pt x="84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54"/>
            <p:cNvSpPr/>
            <p:nvPr/>
          </p:nvSpPr>
          <p:spPr>
            <a:xfrm>
              <a:off x="3973815" y="3045871"/>
              <a:ext cx="104655" cy="75923"/>
            </a:xfrm>
            <a:custGeom>
              <a:avLst/>
              <a:gdLst/>
              <a:ahLst/>
              <a:cxnLst/>
              <a:rect l="l" t="t" r="r" b="b"/>
              <a:pathLst>
                <a:path w="8789" h="6676" extrusionOk="0">
                  <a:moveTo>
                    <a:pt x="2511" y="1"/>
                  </a:moveTo>
                  <a:lnTo>
                    <a:pt x="2344" y="336"/>
                  </a:lnTo>
                  <a:lnTo>
                    <a:pt x="2239" y="336"/>
                  </a:lnTo>
                  <a:lnTo>
                    <a:pt x="2218" y="419"/>
                  </a:lnTo>
                  <a:lnTo>
                    <a:pt x="2093" y="398"/>
                  </a:lnTo>
                  <a:lnTo>
                    <a:pt x="2009" y="357"/>
                  </a:lnTo>
                  <a:lnTo>
                    <a:pt x="1988" y="419"/>
                  </a:lnTo>
                  <a:lnTo>
                    <a:pt x="1905" y="566"/>
                  </a:lnTo>
                  <a:lnTo>
                    <a:pt x="1905" y="775"/>
                  </a:lnTo>
                  <a:lnTo>
                    <a:pt x="1758" y="1047"/>
                  </a:lnTo>
                  <a:lnTo>
                    <a:pt x="1695" y="1235"/>
                  </a:lnTo>
                  <a:lnTo>
                    <a:pt x="1653" y="1235"/>
                  </a:lnTo>
                  <a:lnTo>
                    <a:pt x="1549" y="1256"/>
                  </a:lnTo>
                  <a:lnTo>
                    <a:pt x="1507" y="1361"/>
                  </a:lnTo>
                  <a:lnTo>
                    <a:pt x="1381" y="1570"/>
                  </a:lnTo>
                  <a:lnTo>
                    <a:pt x="1381" y="1675"/>
                  </a:lnTo>
                  <a:lnTo>
                    <a:pt x="1193" y="1779"/>
                  </a:lnTo>
                  <a:lnTo>
                    <a:pt x="1151" y="1968"/>
                  </a:lnTo>
                  <a:lnTo>
                    <a:pt x="1026" y="2407"/>
                  </a:lnTo>
                  <a:lnTo>
                    <a:pt x="963" y="2386"/>
                  </a:lnTo>
                  <a:lnTo>
                    <a:pt x="921" y="2386"/>
                  </a:lnTo>
                  <a:lnTo>
                    <a:pt x="879" y="2449"/>
                  </a:lnTo>
                  <a:lnTo>
                    <a:pt x="775" y="2616"/>
                  </a:lnTo>
                  <a:lnTo>
                    <a:pt x="733" y="2721"/>
                  </a:lnTo>
                  <a:lnTo>
                    <a:pt x="775" y="2805"/>
                  </a:lnTo>
                  <a:lnTo>
                    <a:pt x="775" y="2930"/>
                  </a:lnTo>
                  <a:lnTo>
                    <a:pt x="670" y="3056"/>
                  </a:lnTo>
                  <a:lnTo>
                    <a:pt x="628" y="3223"/>
                  </a:lnTo>
                  <a:lnTo>
                    <a:pt x="649" y="3453"/>
                  </a:lnTo>
                  <a:lnTo>
                    <a:pt x="628" y="3704"/>
                  </a:lnTo>
                  <a:lnTo>
                    <a:pt x="544" y="3788"/>
                  </a:lnTo>
                  <a:lnTo>
                    <a:pt x="524" y="3851"/>
                  </a:lnTo>
                  <a:lnTo>
                    <a:pt x="440" y="3851"/>
                  </a:lnTo>
                  <a:lnTo>
                    <a:pt x="398" y="3788"/>
                  </a:lnTo>
                  <a:lnTo>
                    <a:pt x="293" y="3809"/>
                  </a:lnTo>
                  <a:lnTo>
                    <a:pt x="147" y="3788"/>
                  </a:lnTo>
                  <a:lnTo>
                    <a:pt x="147" y="3914"/>
                  </a:lnTo>
                  <a:lnTo>
                    <a:pt x="84" y="3956"/>
                  </a:lnTo>
                  <a:lnTo>
                    <a:pt x="0" y="4081"/>
                  </a:lnTo>
                  <a:lnTo>
                    <a:pt x="42" y="4165"/>
                  </a:lnTo>
                  <a:lnTo>
                    <a:pt x="126" y="4186"/>
                  </a:lnTo>
                  <a:lnTo>
                    <a:pt x="398" y="4186"/>
                  </a:lnTo>
                  <a:lnTo>
                    <a:pt x="440" y="4269"/>
                  </a:lnTo>
                  <a:lnTo>
                    <a:pt x="544" y="4374"/>
                  </a:lnTo>
                  <a:lnTo>
                    <a:pt x="565" y="4437"/>
                  </a:lnTo>
                  <a:lnTo>
                    <a:pt x="607" y="4479"/>
                  </a:lnTo>
                  <a:lnTo>
                    <a:pt x="712" y="4646"/>
                  </a:lnTo>
                  <a:lnTo>
                    <a:pt x="816" y="4709"/>
                  </a:lnTo>
                  <a:lnTo>
                    <a:pt x="816" y="4751"/>
                  </a:lnTo>
                  <a:lnTo>
                    <a:pt x="858" y="4813"/>
                  </a:lnTo>
                  <a:lnTo>
                    <a:pt x="963" y="4813"/>
                  </a:lnTo>
                  <a:lnTo>
                    <a:pt x="1047" y="4897"/>
                  </a:lnTo>
                  <a:lnTo>
                    <a:pt x="1088" y="5002"/>
                  </a:lnTo>
                  <a:lnTo>
                    <a:pt x="1172" y="5106"/>
                  </a:lnTo>
                  <a:lnTo>
                    <a:pt x="1193" y="5316"/>
                  </a:lnTo>
                  <a:lnTo>
                    <a:pt x="1256" y="5357"/>
                  </a:lnTo>
                  <a:lnTo>
                    <a:pt x="1298" y="5567"/>
                  </a:lnTo>
                  <a:lnTo>
                    <a:pt x="1340" y="5525"/>
                  </a:lnTo>
                  <a:lnTo>
                    <a:pt x="1402" y="5629"/>
                  </a:lnTo>
                  <a:lnTo>
                    <a:pt x="1507" y="5588"/>
                  </a:lnTo>
                  <a:lnTo>
                    <a:pt x="1612" y="5629"/>
                  </a:lnTo>
                  <a:lnTo>
                    <a:pt x="1612" y="5964"/>
                  </a:lnTo>
                  <a:lnTo>
                    <a:pt x="1695" y="6069"/>
                  </a:lnTo>
                  <a:lnTo>
                    <a:pt x="1821" y="6090"/>
                  </a:lnTo>
                  <a:lnTo>
                    <a:pt x="1967" y="6048"/>
                  </a:lnTo>
                  <a:lnTo>
                    <a:pt x="2093" y="6090"/>
                  </a:lnTo>
                  <a:lnTo>
                    <a:pt x="2386" y="6069"/>
                  </a:lnTo>
                  <a:lnTo>
                    <a:pt x="2490" y="6152"/>
                  </a:lnTo>
                  <a:lnTo>
                    <a:pt x="2721" y="6383"/>
                  </a:lnTo>
                  <a:lnTo>
                    <a:pt x="2867" y="6466"/>
                  </a:lnTo>
                  <a:lnTo>
                    <a:pt x="2951" y="6571"/>
                  </a:lnTo>
                  <a:lnTo>
                    <a:pt x="3055" y="6613"/>
                  </a:lnTo>
                  <a:lnTo>
                    <a:pt x="3244" y="6613"/>
                  </a:lnTo>
                  <a:lnTo>
                    <a:pt x="3369" y="6676"/>
                  </a:lnTo>
                  <a:lnTo>
                    <a:pt x="3537" y="6634"/>
                  </a:lnTo>
                  <a:lnTo>
                    <a:pt x="3641" y="6676"/>
                  </a:lnTo>
                  <a:lnTo>
                    <a:pt x="3850" y="6676"/>
                  </a:lnTo>
                  <a:lnTo>
                    <a:pt x="3997" y="6424"/>
                  </a:lnTo>
                  <a:lnTo>
                    <a:pt x="4060" y="6362"/>
                  </a:lnTo>
                  <a:lnTo>
                    <a:pt x="4164" y="6299"/>
                  </a:lnTo>
                  <a:lnTo>
                    <a:pt x="4269" y="6299"/>
                  </a:lnTo>
                  <a:lnTo>
                    <a:pt x="4311" y="6278"/>
                  </a:lnTo>
                  <a:lnTo>
                    <a:pt x="4583" y="6257"/>
                  </a:lnTo>
                  <a:lnTo>
                    <a:pt x="4645" y="6278"/>
                  </a:lnTo>
                  <a:lnTo>
                    <a:pt x="4729" y="6404"/>
                  </a:lnTo>
                  <a:lnTo>
                    <a:pt x="4834" y="6466"/>
                  </a:lnTo>
                  <a:lnTo>
                    <a:pt x="5043" y="6424"/>
                  </a:lnTo>
                  <a:lnTo>
                    <a:pt x="5210" y="6424"/>
                  </a:lnTo>
                  <a:lnTo>
                    <a:pt x="5252" y="6320"/>
                  </a:lnTo>
                  <a:lnTo>
                    <a:pt x="5441" y="6257"/>
                  </a:lnTo>
                  <a:lnTo>
                    <a:pt x="5629" y="6215"/>
                  </a:lnTo>
                  <a:lnTo>
                    <a:pt x="5775" y="6152"/>
                  </a:lnTo>
                  <a:lnTo>
                    <a:pt x="5880" y="6069"/>
                  </a:lnTo>
                  <a:lnTo>
                    <a:pt x="5943" y="5964"/>
                  </a:lnTo>
                  <a:lnTo>
                    <a:pt x="6068" y="5880"/>
                  </a:lnTo>
                  <a:lnTo>
                    <a:pt x="6173" y="5880"/>
                  </a:lnTo>
                  <a:lnTo>
                    <a:pt x="6278" y="5797"/>
                  </a:lnTo>
                  <a:lnTo>
                    <a:pt x="7010" y="5797"/>
                  </a:lnTo>
                  <a:lnTo>
                    <a:pt x="8788" y="4018"/>
                  </a:lnTo>
                  <a:lnTo>
                    <a:pt x="8056" y="4018"/>
                  </a:lnTo>
                  <a:lnTo>
                    <a:pt x="6361" y="3495"/>
                  </a:lnTo>
                  <a:lnTo>
                    <a:pt x="6215" y="3370"/>
                  </a:lnTo>
                  <a:lnTo>
                    <a:pt x="6006" y="3349"/>
                  </a:lnTo>
                  <a:lnTo>
                    <a:pt x="5943" y="3160"/>
                  </a:lnTo>
                  <a:lnTo>
                    <a:pt x="5964" y="3014"/>
                  </a:lnTo>
                  <a:lnTo>
                    <a:pt x="5796" y="2930"/>
                  </a:lnTo>
                  <a:lnTo>
                    <a:pt x="5692" y="2616"/>
                  </a:lnTo>
                  <a:lnTo>
                    <a:pt x="5650" y="2386"/>
                  </a:lnTo>
                  <a:lnTo>
                    <a:pt x="5692" y="2323"/>
                  </a:lnTo>
                  <a:lnTo>
                    <a:pt x="5587" y="2282"/>
                  </a:lnTo>
                  <a:lnTo>
                    <a:pt x="5441" y="2303"/>
                  </a:lnTo>
                  <a:lnTo>
                    <a:pt x="5315" y="2386"/>
                  </a:lnTo>
                  <a:lnTo>
                    <a:pt x="5106" y="2386"/>
                  </a:lnTo>
                  <a:lnTo>
                    <a:pt x="5022" y="2323"/>
                  </a:lnTo>
                  <a:lnTo>
                    <a:pt x="5127" y="2198"/>
                  </a:lnTo>
                  <a:lnTo>
                    <a:pt x="5127" y="2093"/>
                  </a:lnTo>
                  <a:lnTo>
                    <a:pt x="5169" y="1989"/>
                  </a:lnTo>
                  <a:lnTo>
                    <a:pt x="5169" y="1821"/>
                  </a:lnTo>
                  <a:lnTo>
                    <a:pt x="5210" y="1717"/>
                  </a:lnTo>
                  <a:lnTo>
                    <a:pt x="5252" y="1591"/>
                  </a:lnTo>
                  <a:lnTo>
                    <a:pt x="5357" y="1570"/>
                  </a:lnTo>
                  <a:lnTo>
                    <a:pt x="5210" y="1361"/>
                  </a:lnTo>
                  <a:lnTo>
                    <a:pt x="5127" y="1361"/>
                  </a:lnTo>
                  <a:lnTo>
                    <a:pt x="5106" y="1277"/>
                  </a:lnTo>
                  <a:lnTo>
                    <a:pt x="5064" y="1173"/>
                  </a:lnTo>
                  <a:lnTo>
                    <a:pt x="4959" y="1026"/>
                  </a:lnTo>
                  <a:lnTo>
                    <a:pt x="4855" y="984"/>
                  </a:lnTo>
                  <a:lnTo>
                    <a:pt x="4687" y="838"/>
                  </a:lnTo>
                  <a:lnTo>
                    <a:pt x="4541" y="733"/>
                  </a:lnTo>
                  <a:lnTo>
                    <a:pt x="4520" y="671"/>
                  </a:lnTo>
                  <a:lnTo>
                    <a:pt x="4415" y="671"/>
                  </a:lnTo>
                  <a:lnTo>
                    <a:pt x="4394" y="629"/>
                  </a:lnTo>
                  <a:lnTo>
                    <a:pt x="4227" y="629"/>
                  </a:lnTo>
                  <a:lnTo>
                    <a:pt x="4185" y="524"/>
                  </a:lnTo>
                  <a:lnTo>
                    <a:pt x="3976" y="336"/>
                  </a:lnTo>
                  <a:lnTo>
                    <a:pt x="3871" y="315"/>
                  </a:lnTo>
                  <a:lnTo>
                    <a:pt x="3788" y="231"/>
                  </a:lnTo>
                  <a:lnTo>
                    <a:pt x="3662" y="210"/>
                  </a:lnTo>
                  <a:lnTo>
                    <a:pt x="3578" y="231"/>
                  </a:lnTo>
                  <a:lnTo>
                    <a:pt x="3557" y="252"/>
                  </a:lnTo>
                  <a:lnTo>
                    <a:pt x="3369" y="106"/>
                  </a:lnTo>
                  <a:lnTo>
                    <a:pt x="3265" y="106"/>
                  </a:lnTo>
                  <a:lnTo>
                    <a:pt x="3223" y="147"/>
                  </a:lnTo>
                  <a:lnTo>
                    <a:pt x="3139" y="85"/>
                  </a:lnTo>
                  <a:lnTo>
                    <a:pt x="3034" y="106"/>
                  </a:lnTo>
                  <a:lnTo>
                    <a:pt x="2930" y="189"/>
                  </a:lnTo>
                  <a:lnTo>
                    <a:pt x="2825" y="189"/>
                  </a:lnTo>
                  <a:lnTo>
                    <a:pt x="2595" y="106"/>
                  </a:lnTo>
                  <a:lnTo>
                    <a:pt x="2553" y="43"/>
                  </a:lnTo>
                  <a:lnTo>
                    <a:pt x="25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54"/>
            <p:cNvSpPr/>
            <p:nvPr/>
          </p:nvSpPr>
          <p:spPr>
            <a:xfrm>
              <a:off x="3996236" y="3024695"/>
              <a:ext cx="46106" cy="39042"/>
            </a:xfrm>
            <a:custGeom>
              <a:avLst/>
              <a:gdLst/>
              <a:ahLst/>
              <a:cxnLst/>
              <a:rect l="l" t="t" r="r" b="b"/>
              <a:pathLst>
                <a:path w="3872" h="3433" extrusionOk="0">
                  <a:moveTo>
                    <a:pt x="1151" y="1"/>
                  </a:moveTo>
                  <a:lnTo>
                    <a:pt x="1068" y="105"/>
                  </a:lnTo>
                  <a:lnTo>
                    <a:pt x="963" y="168"/>
                  </a:lnTo>
                  <a:lnTo>
                    <a:pt x="858" y="189"/>
                  </a:lnTo>
                  <a:lnTo>
                    <a:pt x="838" y="273"/>
                  </a:lnTo>
                  <a:lnTo>
                    <a:pt x="712" y="273"/>
                  </a:lnTo>
                  <a:lnTo>
                    <a:pt x="628" y="315"/>
                  </a:lnTo>
                  <a:lnTo>
                    <a:pt x="524" y="336"/>
                  </a:lnTo>
                  <a:lnTo>
                    <a:pt x="524" y="398"/>
                  </a:lnTo>
                  <a:lnTo>
                    <a:pt x="524" y="440"/>
                  </a:lnTo>
                  <a:lnTo>
                    <a:pt x="524" y="524"/>
                  </a:lnTo>
                  <a:lnTo>
                    <a:pt x="356" y="524"/>
                  </a:lnTo>
                  <a:lnTo>
                    <a:pt x="314" y="545"/>
                  </a:lnTo>
                  <a:lnTo>
                    <a:pt x="314" y="691"/>
                  </a:lnTo>
                  <a:lnTo>
                    <a:pt x="231" y="817"/>
                  </a:lnTo>
                  <a:lnTo>
                    <a:pt x="294" y="838"/>
                  </a:lnTo>
                  <a:lnTo>
                    <a:pt x="335" y="900"/>
                  </a:lnTo>
                  <a:lnTo>
                    <a:pt x="294" y="942"/>
                  </a:lnTo>
                  <a:lnTo>
                    <a:pt x="231" y="1131"/>
                  </a:lnTo>
                  <a:lnTo>
                    <a:pt x="189" y="1424"/>
                  </a:lnTo>
                  <a:lnTo>
                    <a:pt x="84" y="1549"/>
                  </a:lnTo>
                  <a:lnTo>
                    <a:pt x="84" y="1654"/>
                  </a:lnTo>
                  <a:lnTo>
                    <a:pt x="22" y="1737"/>
                  </a:lnTo>
                  <a:lnTo>
                    <a:pt x="1" y="1863"/>
                  </a:lnTo>
                  <a:lnTo>
                    <a:pt x="84" y="2093"/>
                  </a:lnTo>
                  <a:lnTo>
                    <a:pt x="105" y="2219"/>
                  </a:lnTo>
                  <a:lnTo>
                    <a:pt x="126" y="2219"/>
                  </a:lnTo>
                  <a:lnTo>
                    <a:pt x="210" y="2260"/>
                  </a:lnTo>
                  <a:lnTo>
                    <a:pt x="335" y="2281"/>
                  </a:lnTo>
                  <a:lnTo>
                    <a:pt x="356" y="2198"/>
                  </a:lnTo>
                  <a:lnTo>
                    <a:pt x="461" y="2198"/>
                  </a:lnTo>
                  <a:lnTo>
                    <a:pt x="628" y="1863"/>
                  </a:lnTo>
                  <a:lnTo>
                    <a:pt x="670" y="1905"/>
                  </a:lnTo>
                  <a:lnTo>
                    <a:pt x="712" y="1968"/>
                  </a:lnTo>
                  <a:lnTo>
                    <a:pt x="942" y="2051"/>
                  </a:lnTo>
                  <a:lnTo>
                    <a:pt x="1047" y="2051"/>
                  </a:lnTo>
                  <a:lnTo>
                    <a:pt x="1151" y="1968"/>
                  </a:lnTo>
                  <a:lnTo>
                    <a:pt x="1256" y="1947"/>
                  </a:lnTo>
                  <a:lnTo>
                    <a:pt x="1340" y="2009"/>
                  </a:lnTo>
                  <a:lnTo>
                    <a:pt x="1382" y="1968"/>
                  </a:lnTo>
                  <a:lnTo>
                    <a:pt x="1486" y="1968"/>
                  </a:lnTo>
                  <a:lnTo>
                    <a:pt x="1674" y="2114"/>
                  </a:lnTo>
                  <a:lnTo>
                    <a:pt x="1695" y="2093"/>
                  </a:lnTo>
                  <a:lnTo>
                    <a:pt x="1779" y="2072"/>
                  </a:lnTo>
                  <a:lnTo>
                    <a:pt x="1905" y="2093"/>
                  </a:lnTo>
                  <a:lnTo>
                    <a:pt x="1988" y="2177"/>
                  </a:lnTo>
                  <a:lnTo>
                    <a:pt x="2093" y="2198"/>
                  </a:lnTo>
                  <a:lnTo>
                    <a:pt x="2302" y="2386"/>
                  </a:lnTo>
                  <a:lnTo>
                    <a:pt x="2344" y="2491"/>
                  </a:lnTo>
                  <a:lnTo>
                    <a:pt x="2511" y="2491"/>
                  </a:lnTo>
                  <a:lnTo>
                    <a:pt x="2532" y="2533"/>
                  </a:lnTo>
                  <a:lnTo>
                    <a:pt x="2637" y="2533"/>
                  </a:lnTo>
                  <a:lnTo>
                    <a:pt x="2658" y="2595"/>
                  </a:lnTo>
                  <a:lnTo>
                    <a:pt x="2804" y="2700"/>
                  </a:lnTo>
                  <a:lnTo>
                    <a:pt x="2972" y="2846"/>
                  </a:lnTo>
                  <a:lnTo>
                    <a:pt x="3076" y="2888"/>
                  </a:lnTo>
                  <a:lnTo>
                    <a:pt x="3181" y="3035"/>
                  </a:lnTo>
                  <a:lnTo>
                    <a:pt x="3223" y="3139"/>
                  </a:lnTo>
                  <a:lnTo>
                    <a:pt x="3244" y="3223"/>
                  </a:lnTo>
                  <a:lnTo>
                    <a:pt x="3327" y="3223"/>
                  </a:lnTo>
                  <a:lnTo>
                    <a:pt x="3474" y="3432"/>
                  </a:lnTo>
                  <a:lnTo>
                    <a:pt x="3599" y="3369"/>
                  </a:lnTo>
                  <a:lnTo>
                    <a:pt x="3662" y="3328"/>
                  </a:lnTo>
                  <a:lnTo>
                    <a:pt x="3746" y="3307"/>
                  </a:lnTo>
                  <a:lnTo>
                    <a:pt x="3871" y="3202"/>
                  </a:lnTo>
                  <a:lnTo>
                    <a:pt x="3809" y="3160"/>
                  </a:lnTo>
                  <a:lnTo>
                    <a:pt x="3809" y="3139"/>
                  </a:lnTo>
                  <a:lnTo>
                    <a:pt x="3767" y="3202"/>
                  </a:lnTo>
                  <a:lnTo>
                    <a:pt x="3683" y="3139"/>
                  </a:lnTo>
                  <a:lnTo>
                    <a:pt x="3641" y="3139"/>
                  </a:lnTo>
                  <a:lnTo>
                    <a:pt x="3579" y="3035"/>
                  </a:lnTo>
                  <a:lnTo>
                    <a:pt x="3599" y="3014"/>
                  </a:lnTo>
                  <a:lnTo>
                    <a:pt x="3537" y="2909"/>
                  </a:lnTo>
                  <a:lnTo>
                    <a:pt x="3453" y="2888"/>
                  </a:lnTo>
                  <a:lnTo>
                    <a:pt x="3348" y="2637"/>
                  </a:lnTo>
                  <a:lnTo>
                    <a:pt x="3327" y="2595"/>
                  </a:lnTo>
                  <a:lnTo>
                    <a:pt x="3327" y="2616"/>
                  </a:lnTo>
                  <a:lnTo>
                    <a:pt x="3265" y="2616"/>
                  </a:lnTo>
                  <a:lnTo>
                    <a:pt x="3181" y="2512"/>
                  </a:lnTo>
                  <a:lnTo>
                    <a:pt x="3055" y="2470"/>
                  </a:lnTo>
                  <a:lnTo>
                    <a:pt x="2972" y="2323"/>
                  </a:lnTo>
                  <a:lnTo>
                    <a:pt x="2804" y="2093"/>
                  </a:lnTo>
                  <a:lnTo>
                    <a:pt x="2742" y="2051"/>
                  </a:lnTo>
                  <a:lnTo>
                    <a:pt x="2595" y="2009"/>
                  </a:lnTo>
                  <a:lnTo>
                    <a:pt x="2532" y="1947"/>
                  </a:lnTo>
                  <a:lnTo>
                    <a:pt x="2428" y="1800"/>
                  </a:lnTo>
                  <a:lnTo>
                    <a:pt x="2344" y="1842"/>
                  </a:lnTo>
                  <a:lnTo>
                    <a:pt x="2218" y="1842"/>
                  </a:lnTo>
                  <a:lnTo>
                    <a:pt x="2177" y="1863"/>
                  </a:lnTo>
                  <a:lnTo>
                    <a:pt x="2114" y="1800"/>
                  </a:lnTo>
                  <a:lnTo>
                    <a:pt x="2009" y="1654"/>
                  </a:lnTo>
                  <a:lnTo>
                    <a:pt x="2072" y="1633"/>
                  </a:lnTo>
                  <a:lnTo>
                    <a:pt x="1967" y="1465"/>
                  </a:lnTo>
                  <a:lnTo>
                    <a:pt x="1905" y="1486"/>
                  </a:lnTo>
                  <a:lnTo>
                    <a:pt x="1905" y="1591"/>
                  </a:lnTo>
                  <a:lnTo>
                    <a:pt x="1926" y="1591"/>
                  </a:lnTo>
                  <a:lnTo>
                    <a:pt x="1926" y="1758"/>
                  </a:lnTo>
                  <a:lnTo>
                    <a:pt x="1821" y="1737"/>
                  </a:lnTo>
                  <a:lnTo>
                    <a:pt x="1800" y="1549"/>
                  </a:lnTo>
                  <a:lnTo>
                    <a:pt x="1758" y="1444"/>
                  </a:lnTo>
                  <a:lnTo>
                    <a:pt x="1674" y="1424"/>
                  </a:lnTo>
                  <a:lnTo>
                    <a:pt x="1674" y="1361"/>
                  </a:lnTo>
                  <a:lnTo>
                    <a:pt x="1654" y="1214"/>
                  </a:lnTo>
                  <a:lnTo>
                    <a:pt x="1591" y="1172"/>
                  </a:lnTo>
                  <a:lnTo>
                    <a:pt x="1507" y="754"/>
                  </a:lnTo>
                  <a:lnTo>
                    <a:pt x="1277" y="126"/>
                  </a:lnTo>
                  <a:lnTo>
                    <a:pt x="11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54"/>
            <p:cNvSpPr/>
            <p:nvPr/>
          </p:nvSpPr>
          <p:spPr>
            <a:xfrm>
              <a:off x="4033614" y="3061110"/>
              <a:ext cx="10467" cy="11907"/>
            </a:xfrm>
            <a:custGeom>
              <a:avLst/>
              <a:gdLst/>
              <a:ahLst/>
              <a:cxnLst/>
              <a:rect l="l" t="t" r="r" b="b"/>
              <a:pathLst>
                <a:path w="879" h="1047" extrusionOk="0">
                  <a:moveTo>
                    <a:pt x="732" y="0"/>
                  </a:moveTo>
                  <a:lnTo>
                    <a:pt x="607" y="105"/>
                  </a:lnTo>
                  <a:lnTo>
                    <a:pt x="523" y="126"/>
                  </a:lnTo>
                  <a:lnTo>
                    <a:pt x="460" y="167"/>
                  </a:lnTo>
                  <a:lnTo>
                    <a:pt x="230" y="251"/>
                  </a:lnTo>
                  <a:lnTo>
                    <a:pt x="188" y="377"/>
                  </a:lnTo>
                  <a:lnTo>
                    <a:pt x="147" y="481"/>
                  </a:lnTo>
                  <a:lnTo>
                    <a:pt x="147" y="649"/>
                  </a:lnTo>
                  <a:lnTo>
                    <a:pt x="105" y="753"/>
                  </a:lnTo>
                  <a:lnTo>
                    <a:pt x="105" y="858"/>
                  </a:lnTo>
                  <a:lnTo>
                    <a:pt x="0" y="983"/>
                  </a:lnTo>
                  <a:lnTo>
                    <a:pt x="84" y="1046"/>
                  </a:lnTo>
                  <a:lnTo>
                    <a:pt x="293" y="1046"/>
                  </a:lnTo>
                  <a:lnTo>
                    <a:pt x="419" y="963"/>
                  </a:lnTo>
                  <a:lnTo>
                    <a:pt x="565" y="942"/>
                  </a:lnTo>
                  <a:lnTo>
                    <a:pt x="670" y="983"/>
                  </a:lnTo>
                  <a:lnTo>
                    <a:pt x="670" y="963"/>
                  </a:lnTo>
                  <a:lnTo>
                    <a:pt x="837" y="732"/>
                  </a:lnTo>
                  <a:lnTo>
                    <a:pt x="816" y="670"/>
                  </a:lnTo>
                  <a:lnTo>
                    <a:pt x="649" y="670"/>
                  </a:lnTo>
                  <a:lnTo>
                    <a:pt x="565" y="732"/>
                  </a:lnTo>
                  <a:lnTo>
                    <a:pt x="523" y="691"/>
                  </a:lnTo>
                  <a:lnTo>
                    <a:pt x="460" y="628"/>
                  </a:lnTo>
                  <a:lnTo>
                    <a:pt x="565" y="628"/>
                  </a:lnTo>
                  <a:lnTo>
                    <a:pt x="649" y="544"/>
                  </a:lnTo>
                  <a:lnTo>
                    <a:pt x="732" y="544"/>
                  </a:lnTo>
                  <a:lnTo>
                    <a:pt x="837" y="419"/>
                  </a:lnTo>
                  <a:lnTo>
                    <a:pt x="879" y="377"/>
                  </a:lnTo>
                  <a:lnTo>
                    <a:pt x="858" y="230"/>
                  </a:lnTo>
                  <a:lnTo>
                    <a:pt x="879" y="147"/>
                  </a:lnTo>
                  <a:lnTo>
                    <a:pt x="858" y="147"/>
                  </a:lnTo>
                  <a:lnTo>
                    <a:pt x="732" y="21"/>
                  </a:lnTo>
                  <a:lnTo>
                    <a:pt x="7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54"/>
            <p:cNvSpPr/>
            <p:nvPr/>
          </p:nvSpPr>
          <p:spPr>
            <a:xfrm>
              <a:off x="4029125" y="3065864"/>
              <a:ext cx="70516" cy="89240"/>
            </a:xfrm>
            <a:custGeom>
              <a:avLst/>
              <a:gdLst/>
              <a:ahLst/>
              <a:cxnLst/>
              <a:rect l="l" t="t" r="r" b="b"/>
              <a:pathLst>
                <a:path w="5922" h="7847" extrusionOk="0">
                  <a:moveTo>
                    <a:pt x="5587" y="1"/>
                  </a:moveTo>
                  <a:lnTo>
                    <a:pt x="5587" y="21"/>
                  </a:lnTo>
                  <a:lnTo>
                    <a:pt x="5545" y="21"/>
                  </a:lnTo>
                  <a:lnTo>
                    <a:pt x="5482" y="105"/>
                  </a:lnTo>
                  <a:lnTo>
                    <a:pt x="5441" y="210"/>
                  </a:lnTo>
                  <a:lnTo>
                    <a:pt x="5420" y="168"/>
                  </a:lnTo>
                  <a:lnTo>
                    <a:pt x="5315" y="273"/>
                  </a:lnTo>
                  <a:lnTo>
                    <a:pt x="5127" y="314"/>
                  </a:lnTo>
                  <a:lnTo>
                    <a:pt x="5127" y="335"/>
                  </a:lnTo>
                  <a:lnTo>
                    <a:pt x="5085" y="314"/>
                  </a:lnTo>
                  <a:lnTo>
                    <a:pt x="4897" y="335"/>
                  </a:lnTo>
                  <a:lnTo>
                    <a:pt x="4792" y="419"/>
                  </a:lnTo>
                  <a:lnTo>
                    <a:pt x="4499" y="461"/>
                  </a:lnTo>
                  <a:lnTo>
                    <a:pt x="4457" y="461"/>
                  </a:lnTo>
                  <a:lnTo>
                    <a:pt x="4394" y="440"/>
                  </a:lnTo>
                  <a:lnTo>
                    <a:pt x="4227" y="440"/>
                  </a:lnTo>
                  <a:lnTo>
                    <a:pt x="4060" y="524"/>
                  </a:lnTo>
                  <a:lnTo>
                    <a:pt x="3913" y="524"/>
                  </a:lnTo>
                  <a:lnTo>
                    <a:pt x="3830" y="545"/>
                  </a:lnTo>
                  <a:lnTo>
                    <a:pt x="3704" y="482"/>
                  </a:lnTo>
                  <a:lnTo>
                    <a:pt x="3599" y="524"/>
                  </a:lnTo>
                  <a:lnTo>
                    <a:pt x="3244" y="733"/>
                  </a:lnTo>
                  <a:lnTo>
                    <a:pt x="3076" y="754"/>
                  </a:lnTo>
                  <a:lnTo>
                    <a:pt x="2972" y="691"/>
                  </a:lnTo>
                  <a:lnTo>
                    <a:pt x="2909" y="733"/>
                  </a:lnTo>
                  <a:lnTo>
                    <a:pt x="2762" y="733"/>
                  </a:lnTo>
                  <a:lnTo>
                    <a:pt x="2700" y="691"/>
                  </a:lnTo>
                  <a:lnTo>
                    <a:pt x="2658" y="691"/>
                  </a:lnTo>
                  <a:lnTo>
                    <a:pt x="2469" y="858"/>
                  </a:lnTo>
                  <a:lnTo>
                    <a:pt x="2365" y="858"/>
                  </a:lnTo>
                  <a:lnTo>
                    <a:pt x="2239" y="942"/>
                  </a:lnTo>
                  <a:lnTo>
                    <a:pt x="2177" y="1005"/>
                  </a:lnTo>
                  <a:lnTo>
                    <a:pt x="1988" y="1047"/>
                  </a:lnTo>
                  <a:lnTo>
                    <a:pt x="1863" y="984"/>
                  </a:lnTo>
                  <a:lnTo>
                    <a:pt x="1716" y="858"/>
                  </a:lnTo>
                  <a:lnTo>
                    <a:pt x="1653" y="858"/>
                  </a:lnTo>
                  <a:lnTo>
                    <a:pt x="1633" y="754"/>
                  </a:lnTo>
                  <a:lnTo>
                    <a:pt x="1256" y="377"/>
                  </a:lnTo>
                  <a:lnTo>
                    <a:pt x="1235" y="356"/>
                  </a:lnTo>
                  <a:lnTo>
                    <a:pt x="1214" y="314"/>
                  </a:lnTo>
                  <a:lnTo>
                    <a:pt x="1047" y="545"/>
                  </a:lnTo>
                  <a:lnTo>
                    <a:pt x="1005" y="628"/>
                  </a:lnTo>
                  <a:lnTo>
                    <a:pt x="1047" y="858"/>
                  </a:lnTo>
                  <a:lnTo>
                    <a:pt x="1151" y="1172"/>
                  </a:lnTo>
                  <a:lnTo>
                    <a:pt x="1319" y="1256"/>
                  </a:lnTo>
                  <a:lnTo>
                    <a:pt x="1298" y="1402"/>
                  </a:lnTo>
                  <a:lnTo>
                    <a:pt x="1361" y="1591"/>
                  </a:lnTo>
                  <a:lnTo>
                    <a:pt x="1570" y="1612"/>
                  </a:lnTo>
                  <a:lnTo>
                    <a:pt x="1716" y="1737"/>
                  </a:lnTo>
                  <a:lnTo>
                    <a:pt x="3411" y="2260"/>
                  </a:lnTo>
                  <a:lnTo>
                    <a:pt x="4143" y="2260"/>
                  </a:lnTo>
                  <a:lnTo>
                    <a:pt x="2365" y="4039"/>
                  </a:lnTo>
                  <a:lnTo>
                    <a:pt x="1633" y="4039"/>
                  </a:lnTo>
                  <a:lnTo>
                    <a:pt x="1528" y="4122"/>
                  </a:lnTo>
                  <a:lnTo>
                    <a:pt x="1423" y="4122"/>
                  </a:lnTo>
                  <a:lnTo>
                    <a:pt x="1298" y="4206"/>
                  </a:lnTo>
                  <a:lnTo>
                    <a:pt x="1235" y="4311"/>
                  </a:lnTo>
                  <a:lnTo>
                    <a:pt x="1130" y="4394"/>
                  </a:lnTo>
                  <a:lnTo>
                    <a:pt x="984" y="4457"/>
                  </a:lnTo>
                  <a:lnTo>
                    <a:pt x="796" y="4499"/>
                  </a:lnTo>
                  <a:lnTo>
                    <a:pt x="607" y="4562"/>
                  </a:lnTo>
                  <a:lnTo>
                    <a:pt x="565" y="4666"/>
                  </a:lnTo>
                  <a:lnTo>
                    <a:pt x="0" y="5169"/>
                  </a:lnTo>
                  <a:lnTo>
                    <a:pt x="0" y="7449"/>
                  </a:lnTo>
                  <a:lnTo>
                    <a:pt x="419" y="7847"/>
                  </a:lnTo>
                  <a:lnTo>
                    <a:pt x="419" y="7805"/>
                  </a:lnTo>
                  <a:lnTo>
                    <a:pt x="900" y="7261"/>
                  </a:lnTo>
                  <a:lnTo>
                    <a:pt x="942" y="7156"/>
                  </a:lnTo>
                  <a:lnTo>
                    <a:pt x="1089" y="7031"/>
                  </a:lnTo>
                  <a:lnTo>
                    <a:pt x="1193" y="7010"/>
                  </a:lnTo>
                  <a:lnTo>
                    <a:pt x="1235" y="6926"/>
                  </a:lnTo>
                  <a:lnTo>
                    <a:pt x="1298" y="6905"/>
                  </a:lnTo>
                  <a:lnTo>
                    <a:pt x="1633" y="6529"/>
                  </a:lnTo>
                  <a:lnTo>
                    <a:pt x="1716" y="6508"/>
                  </a:lnTo>
                  <a:lnTo>
                    <a:pt x="2093" y="6089"/>
                  </a:lnTo>
                  <a:lnTo>
                    <a:pt x="2302" y="5922"/>
                  </a:lnTo>
                  <a:lnTo>
                    <a:pt x="2469" y="5817"/>
                  </a:lnTo>
                  <a:lnTo>
                    <a:pt x="2658" y="5796"/>
                  </a:lnTo>
                  <a:lnTo>
                    <a:pt x="2930" y="5566"/>
                  </a:lnTo>
                  <a:lnTo>
                    <a:pt x="3558" y="4980"/>
                  </a:lnTo>
                  <a:lnTo>
                    <a:pt x="3871" y="4625"/>
                  </a:lnTo>
                  <a:lnTo>
                    <a:pt x="4060" y="4436"/>
                  </a:lnTo>
                  <a:lnTo>
                    <a:pt x="4081" y="4311"/>
                  </a:lnTo>
                  <a:lnTo>
                    <a:pt x="4478" y="3788"/>
                  </a:lnTo>
                  <a:lnTo>
                    <a:pt x="4478" y="3683"/>
                  </a:lnTo>
                  <a:lnTo>
                    <a:pt x="4687" y="3390"/>
                  </a:lnTo>
                  <a:lnTo>
                    <a:pt x="4708" y="3202"/>
                  </a:lnTo>
                  <a:lnTo>
                    <a:pt x="5022" y="2574"/>
                  </a:lnTo>
                  <a:lnTo>
                    <a:pt x="5106" y="2532"/>
                  </a:lnTo>
                  <a:lnTo>
                    <a:pt x="5064" y="2449"/>
                  </a:lnTo>
                  <a:lnTo>
                    <a:pt x="5064" y="2365"/>
                  </a:lnTo>
                  <a:lnTo>
                    <a:pt x="5190" y="2239"/>
                  </a:lnTo>
                  <a:lnTo>
                    <a:pt x="5231" y="2239"/>
                  </a:lnTo>
                  <a:lnTo>
                    <a:pt x="5315" y="2135"/>
                  </a:lnTo>
                  <a:lnTo>
                    <a:pt x="5441" y="1842"/>
                  </a:lnTo>
                  <a:lnTo>
                    <a:pt x="5650" y="1591"/>
                  </a:lnTo>
                  <a:lnTo>
                    <a:pt x="5650" y="1423"/>
                  </a:lnTo>
                  <a:lnTo>
                    <a:pt x="5692" y="1381"/>
                  </a:lnTo>
                  <a:lnTo>
                    <a:pt x="5713" y="1214"/>
                  </a:lnTo>
                  <a:lnTo>
                    <a:pt x="5650" y="1151"/>
                  </a:lnTo>
                  <a:lnTo>
                    <a:pt x="5734" y="1005"/>
                  </a:lnTo>
                  <a:lnTo>
                    <a:pt x="5796" y="984"/>
                  </a:lnTo>
                  <a:lnTo>
                    <a:pt x="5859" y="984"/>
                  </a:lnTo>
                  <a:lnTo>
                    <a:pt x="5901" y="1005"/>
                  </a:lnTo>
                  <a:lnTo>
                    <a:pt x="5922" y="1005"/>
                  </a:lnTo>
                  <a:lnTo>
                    <a:pt x="5901" y="942"/>
                  </a:lnTo>
                  <a:lnTo>
                    <a:pt x="5838" y="942"/>
                  </a:lnTo>
                  <a:lnTo>
                    <a:pt x="5859" y="963"/>
                  </a:lnTo>
                  <a:lnTo>
                    <a:pt x="5796" y="963"/>
                  </a:lnTo>
                  <a:lnTo>
                    <a:pt x="5817" y="879"/>
                  </a:lnTo>
                  <a:lnTo>
                    <a:pt x="5817" y="775"/>
                  </a:lnTo>
                  <a:lnTo>
                    <a:pt x="5754" y="691"/>
                  </a:lnTo>
                  <a:lnTo>
                    <a:pt x="5817" y="586"/>
                  </a:lnTo>
                  <a:lnTo>
                    <a:pt x="5859" y="545"/>
                  </a:lnTo>
                  <a:lnTo>
                    <a:pt x="5859" y="482"/>
                  </a:lnTo>
                  <a:lnTo>
                    <a:pt x="5796" y="482"/>
                  </a:lnTo>
                  <a:lnTo>
                    <a:pt x="5754" y="440"/>
                  </a:lnTo>
                  <a:lnTo>
                    <a:pt x="5796" y="377"/>
                  </a:lnTo>
                  <a:lnTo>
                    <a:pt x="5796" y="314"/>
                  </a:lnTo>
                  <a:lnTo>
                    <a:pt x="5838" y="210"/>
                  </a:lnTo>
                  <a:lnTo>
                    <a:pt x="5901" y="126"/>
                  </a:lnTo>
                  <a:lnTo>
                    <a:pt x="5859" y="105"/>
                  </a:lnTo>
                  <a:lnTo>
                    <a:pt x="5796" y="105"/>
                  </a:lnTo>
                  <a:lnTo>
                    <a:pt x="5650" y="42"/>
                  </a:lnTo>
                  <a:lnTo>
                    <a:pt x="55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54"/>
            <p:cNvSpPr/>
            <p:nvPr/>
          </p:nvSpPr>
          <p:spPr>
            <a:xfrm>
              <a:off x="3978054" y="3108693"/>
              <a:ext cx="57811" cy="66882"/>
            </a:xfrm>
            <a:custGeom>
              <a:avLst/>
              <a:gdLst/>
              <a:ahLst/>
              <a:cxnLst/>
              <a:rect l="l" t="t" r="r" b="b"/>
              <a:pathLst>
                <a:path w="4855" h="5881" extrusionOk="0">
                  <a:moveTo>
                    <a:pt x="984" y="1"/>
                  </a:moveTo>
                  <a:lnTo>
                    <a:pt x="942" y="43"/>
                  </a:lnTo>
                  <a:lnTo>
                    <a:pt x="732" y="252"/>
                  </a:lnTo>
                  <a:lnTo>
                    <a:pt x="607" y="461"/>
                  </a:lnTo>
                  <a:lnTo>
                    <a:pt x="565" y="461"/>
                  </a:lnTo>
                  <a:lnTo>
                    <a:pt x="460" y="566"/>
                  </a:lnTo>
                  <a:lnTo>
                    <a:pt x="398" y="628"/>
                  </a:lnTo>
                  <a:lnTo>
                    <a:pt x="356" y="649"/>
                  </a:lnTo>
                  <a:lnTo>
                    <a:pt x="272" y="754"/>
                  </a:lnTo>
                  <a:lnTo>
                    <a:pt x="293" y="733"/>
                  </a:lnTo>
                  <a:lnTo>
                    <a:pt x="356" y="796"/>
                  </a:lnTo>
                  <a:lnTo>
                    <a:pt x="377" y="963"/>
                  </a:lnTo>
                  <a:lnTo>
                    <a:pt x="419" y="984"/>
                  </a:lnTo>
                  <a:lnTo>
                    <a:pt x="419" y="1089"/>
                  </a:lnTo>
                  <a:lnTo>
                    <a:pt x="502" y="1089"/>
                  </a:lnTo>
                  <a:lnTo>
                    <a:pt x="523" y="1214"/>
                  </a:lnTo>
                  <a:lnTo>
                    <a:pt x="523" y="1361"/>
                  </a:lnTo>
                  <a:lnTo>
                    <a:pt x="670" y="1486"/>
                  </a:lnTo>
                  <a:lnTo>
                    <a:pt x="732" y="1633"/>
                  </a:lnTo>
                  <a:lnTo>
                    <a:pt x="816" y="1696"/>
                  </a:lnTo>
                  <a:lnTo>
                    <a:pt x="900" y="1737"/>
                  </a:lnTo>
                  <a:lnTo>
                    <a:pt x="837" y="1800"/>
                  </a:lnTo>
                  <a:lnTo>
                    <a:pt x="921" y="1884"/>
                  </a:lnTo>
                  <a:lnTo>
                    <a:pt x="942" y="2009"/>
                  </a:lnTo>
                  <a:lnTo>
                    <a:pt x="942" y="2114"/>
                  </a:lnTo>
                  <a:lnTo>
                    <a:pt x="816" y="2261"/>
                  </a:lnTo>
                  <a:lnTo>
                    <a:pt x="816" y="2365"/>
                  </a:lnTo>
                  <a:lnTo>
                    <a:pt x="774" y="2512"/>
                  </a:lnTo>
                  <a:lnTo>
                    <a:pt x="565" y="2512"/>
                  </a:lnTo>
                  <a:lnTo>
                    <a:pt x="565" y="2553"/>
                  </a:lnTo>
                  <a:lnTo>
                    <a:pt x="502" y="2616"/>
                  </a:lnTo>
                  <a:lnTo>
                    <a:pt x="460" y="2721"/>
                  </a:lnTo>
                  <a:lnTo>
                    <a:pt x="377" y="2784"/>
                  </a:lnTo>
                  <a:lnTo>
                    <a:pt x="293" y="2930"/>
                  </a:lnTo>
                  <a:lnTo>
                    <a:pt x="188" y="3056"/>
                  </a:lnTo>
                  <a:lnTo>
                    <a:pt x="168" y="3202"/>
                  </a:lnTo>
                  <a:lnTo>
                    <a:pt x="0" y="3767"/>
                  </a:lnTo>
                  <a:lnTo>
                    <a:pt x="188" y="3767"/>
                  </a:lnTo>
                  <a:lnTo>
                    <a:pt x="2281" y="4981"/>
                  </a:lnTo>
                  <a:lnTo>
                    <a:pt x="2406" y="5169"/>
                  </a:lnTo>
                  <a:lnTo>
                    <a:pt x="2385" y="5253"/>
                  </a:lnTo>
                  <a:lnTo>
                    <a:pt x="2406" y="5294"/>
                  </a:lnTo>
                  <a:lnTo>
                    <a:pt x="2469" y="5378"/>
                  </a:lnTo>
                  <a:lnTo>
                    <a:pt x="3181" y="5880"/>
                  </a:lnTo>
                  <a:lnTo>
                    <a:pt x="3222" y="5880"/>
                  </a:lnTo>
                  <a:lnTo>
                    <a:pt x="3327" y="5818"/>
                  </a:lnTo>
                  <a:lnTo>
                    <a:pt x="3536" y="5546"/>
                  </a:lnTo>
                  <a:lnTo>
                    <a:pt x="3641" y="5357"/>
                  </a:lnTo>
                  <a:lnTo>
                    <a:pt x="3641" y="5232"/>
                  </a:lnTo>
                  <a:lnTo>
                    <a:pt x="3725" y="5085"/>
                  </a:lnTo>
                  <a:lnTo>
                    <a:pt x="3829" y="4939"/>
                  </a:lnTo>
                  <a:lnTo>
                    <a:pt x="3808" y="4918"/>
                  </a:lnTo>
                  <a:lnTo>
                    <a:pt x="3808" y="4855"/>
                  </a:lnTo>
                  <a:lnTo>
                    <a:pt x="3871" y="4750"/>
                  </a:lnTo>
                  <a:lnTo>
                    <a:pt x="3871" y="4730"/>
                  </a:lnTo>
                  <a:lnTo>
                    <a:pt x="3955" y="4709"/>
                  </a:lnTo>
                  <a:lnTo>
                    <a:pt x="4122" y="4709"/>
                  </a:lnTo>
                  <a:lnTo>
                    <a:pt x="4227" y="4541"/>
                  </a:lnTo>
                  <a:lnTo>
                    <a:pt x="4436" y="4458"/>
                  </a:lnTo>
                  <a:lnTo>
                    <a:pt x="4394" y="4416"/>
                  </a:lnTo>
                  <a:lnTo>
                    <a:pt x="4457" y="4332"/>
                  </a:lnTo>
                  <a:lnTo>
                    <a:pt x="4499" y="4332"/>
                  </a:lnTo>
                  <a:lnTo>
                    <a:pt x="4687" y="4102"/>
                  </a:lnTo>
                  <a:lnTo>
                    <a:pt x="4708" y="4081"/>
                  </a:lnTo>
                  <a:lnTo>
                    <a:pt x="4289" y="3683"/>
                  </a:lnTo>
                  <a:lnTo>
                    <a:pt x="4289" y="1403"/>
                  </a:lnTo>
                  <a:lnTo>
                    <a:pt x="4854" y="900"/>
                  </a:lnTo>
                  <a:lnTo>
                    <a:pt x="4687" y="900"/>
                  </a:lnTo>
                  <a:lnTo>
                    <a:pt x="4478" y="942"/>
                  </a:lnTo>
                  <a:lnTo>
                    <a:pt x="4373" y="880"/>
                  </a:lnTo>
                  <a:lnTo>
                    <a:pt x="4289" y="754"/>
                  </a:lnTo>
                  <a:lnTo>
                    <a:pt x="4227" y="733"/>
                  </a:lnTo>
                  <a:lnTo>
                    <a:pt x="3955" y="754"/>
                  </a:lnTo>
                  <a:lnTo>
                    <a:pt x="3913" y="775"/>
                  </a:lnTo>
                  <a:lnTo>
                    <a:pt x="3808" y="775"/>
                  </a:lnTo>
                  <a:lnTo>
                    <a:pt x="3704" y="838"/>
                  </a:lnTo>
                  <a:lnTo>
                    <a:pt x="3641" y="900"/>
                  </a:lnTo>
                  <a:lnTo>
                    <a:pt x="3494" y="1152"/>
                  </a:lnTo>
                  <a:lnTo>
                    <a:pt x="3285" y="1152"/>
                  </a:lnTo>
                  <a:lnTo>
                    <a:pt x="3181" y="1110"/>
                  </a:lnTo>
                  <a:lnTo>
                    <a:pt x="3013" y="1152"/>
                  </a:lnTo>
                  <a:lnTo>
                    <a:pt x="2888" y="1089"/>
                  </a:lnTo>
                  <a:lnTo>
                    <a:pt x="2699" y="1089"/>
                  </a:lnTo>
                  <a:lnTo>
                    <a:pt x="2595" y="1047"/>
                  </a:lnTo>
                  <a:lnTo>
                    <a:pt x="2511" y="942"/>
                  </a:lnTo>
                  <a:lnTo>
                    <a:pt x="2365" y="859"/>
                  </a:lnTo>
                  <a:lnTo>
                    <a:pt x="2134" y="628"/>
                  </a:lnTo>
                  <a:lnTo>
                    <a:pt x="2030" y="545"/>
                  </a:lnTo>
                  <a:lnTo>
                    <a:pt x="1737" y="566"/>
                  </a:lnTo>
                  <a:lnTo>
                    <a:pt x="1611" y="524"/>
                  </a:lnTo>
                  <a:lnTo>
                    <a:pt x="1465" y="566"/>
                  </a:lnTo>
                  <a:lnTo>
                    <a:pt x="1339" y="545"/>
                  </a:lnTo>
                  <a:lnTo>
                    <a:pt x="1256" y="440"/>
                  </a:lnTo>
                  <a:lnTo>
                    <a:pt x="1256" y="105"/>
                  </a:lnTo>
                  <a:lnTo>
                    <a:pt x="1151" y="64"/>
                  </a:lnTo>
                  <a:lnTo>
                    <a:pt x="1046" y="105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sp>
          <p:nvSpPr>
            <p:cNvPr id="6939" name="Google Shape;6939;p54"/>
            <p:cNvSpPr/>
            <p:nvPr/>
          </p:nvSpPr>
          <p:spPr>
            <a:xfrm>
              <a:off x="3963598" y="3151999"/>
              <a:ext cx="5239" cy="11"/>
            </a:xfrm>
            <a:custGeom>
              <a:avLst/>
              <a:gdLst/>
              <a:ahLst/>
              <a:cxnLst/>
              <a:rect l="l" t="t" r="r" b="b"/>
              <a:pathLst>
                <a:path w="440" h="1" extrusionOk="0">
                  <a:moveTo>
                    <a:pt x="1" y="1"/>
                  </a:moveTo>
                  <a:lnTo>
                    <a:pt x="210" y="1"/>
                  </a:lnTo>
                  <a:lnTo>
                    <a:pt x="440" y="1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54"/>
            <p:cNvSpPr/>
            <p:nvPr/>
          </p:nvSpPr>
          <p:spPr>
            <a:xfrm>
              <a:off x="3949392" y="3117029"/>
              <a:ext cx="39878" cy="37609"/>
            </a:xfrm>
            <a:custGeom>
              <a:avLst/>
              <a:gdLst/>
              <a:ahLst/>
              <a:cxnLst/>
              <a:rect l="l" t="t" r="r" b="b"/>
              <a:pathLst>
                <a:path w="3349" h="3307" extrusionOk="0">
                  <a:moveTo>
                    <a:pt x="2700" y="0"/>
                  </a:moveTo>
                  <a:lnTo>
                    <a:pt x="2679" y="21"/>
                  </a:lnTo>
                  <a:lnTo>
                    <a:pt x="2554" y="105"/>
                  </a:lnTo>
                  <a:lnTo>
                    <a:pt x="2491" y="209"/>
                  </a:lnTo>
                  <a:lnTo>
                    <a:pt x="2365" y="251"/>
                  </a:lnTo>
                  <a:lnTo>
                    <a:pt x="2240" y="209"/>
                  </a:lnTo>
                  <a:lnTo>
                    <a:pt x="2031" y="230"/>
                  </a:lnTo>
                  <a:lnTo>
                    <a:pt x="1884" y="272"/>
                  </a:lnTo>
                  <a:lnTo>
                    <a:pt x="1779" y="272"/>
                  </a:lnTo>
                  <a:lnTo>
                    <a:pt x="1759" y="314"/>
                  </a:lnTo>
                  <a:lnTo>
                    <a:pt x="1675" y="272"/>
                  </a:lnTo>
                  <a:lnTo>
                    <a:pt x="1612" y="356"/>
                  </a:lnTo>
                  <a:lnTo>
                    <a:pt x="1612" y="440"/>
                  </a:lnTo>
                  <a:lnTo>
                    <a:pt x="1549" y="440"/>
                  </a:lnTo>
                  <a:lnTo>
                    <a:pt x="1403" y="419"/>
                  </a:lnTo>
                  <a:lnTo>
                    <a:pt x="1403" y="314"/>
                  </a:lnTo>
                  <a:lnTo>
                    <a:pt x="1298" y="272"/>
                  </a:lnTo>
                  <a:lnTo>
                    <a:pt x="1215" y="314"/>
                  </a:lnTo>
                  <a:lnTo>
                    <a:pt x="1047" y="251"/>
                  </a:lnTo>
                  <a:lnTo>
                    <a:pt x="942" y="209"/>
                  </a:lnTo>
                  <a:lnTo>
                    <a:pt x="880" y="272"/>
                  </a:lnTo>
                  <a:lnTo>
                    <a:pt x="880" y="356"/>
                  </a:lnTo>
                  <a:lnTo>
                    <a:pt x="901" y="419"/>
                  </a:lnTo>
                  <a:lnTo>
                    <a:pt x="880" y="440"/>
                  </a:lnTo>
                  <a:lnTo>
                    <a:pt x="838" y="544"/>
                  </a:lnTo>
                  <a:lnTo>
                    <a:pt x="796" y="628"/>
                  </a:lnTo>
                  <a:lnTo>
                    <a:pt x="796" y="774"/>
                  </a:lnTo>
                  <a:lnTo>
                    <a:pt x="775" y="984"/>
                  </a:lnTo>
                  <a:lnTo>
                    <a:pt x="733" y="1109"/>
                  </a:lnTo>
                  <a:lnTo>
                    <a:pt x="817" y="1172"/>
                  </a:lnTo>
                  <a:lnTo>
                    <a:pt x="880" y="1256"/>
                  </a:lnTo>
                  <a:lnTo>
                    <a:pt x="922" y="1318"/>
                  </a:lnTo>
                  <a:lnTo>
                    <a:pt x="901" y="1402"/>
                  </a:lnTo>
                  <a:lnTo>
                    <a:pt x="608" y="1800"/>
                  </a:lnTo>
                  <a:lnTo>
                    <a:pt x="419" y="2009"/>
                  </a:lnTo>
                  <a:lnTo>
                    <a:pt x="378" y="2092"/>
                  </a:lnTo>
                  <a:lnTo>
                    <a:pt x="147" y="2511"/>
                  </a:lnTo>
                  <a:lnTo>
                    <a:pt x="106" y="2553"/>
                  </a:lnTo>
                  <a:lnTo>
                    <a:pt x="106" y="2720"/>
                  </a:lnTo>
                  <a:lnTo>
                    <a:pt x="85" y="2929"/>
                  </a:lnTo>
                  <a:lnTo>
                    <a:pt x="1" y="3139"/>
                  </a:lnTo>
                  <a:lnTo>
                    <a:pt x="43" y="3264"/>
                  </a:lnTo>
                  <a:lnTo>
                    <a:pt x="1" y="3285"/>
                  </a:lnTo>
                  <a:lnTo>
                    <a:pt x="43" y="3306"/>
                  </a:lnTo>
                  <a:lnTo>
                    <a:pt x="106" y="3285"/>
                  </a:lnTo>
                  <a:lnTo>
                    <a:pt x="210" y="3201"/>
                  </a:lnTo>
                  <a:lnTo>
                    <a:pt x="273" y="3243"/>
                  </a:lnTo>
                  <a:lnTo>
                    <a:pt x="315" y="3285"/>
                  </a:lnTo>
                  <a:lnTo>
                    <a:pt x="398" y="3285"/>
                  </a:lnTo>
                  <a:lnTo>
                    <a:pt x="461" y="3243"/>
                  </a:lnTo>
                  <a:lnTo>
                    <a:pt x="461" y="3160"/>
                  </a:lnTo>
                  <a:lnTo>
                    <a:pt x="566" y="3160"/>
                  </a:lnTo>
                  <a:lnTo>
                    <a:pt x="566" y="3180"/>
                  </a:lnTo>
                  <a:lnTo>
                    <a:pt x="608" y="3139"/>
                  </a:lnTo>
                  <a:lnTo>
                    <a:pt x="670" y="3139"/>
                  </a:lnTo>
                  <a:lnTo>
                    <a:pt x="712" y="3076"/>
                  </a:lnTo>
                  <a:lnTo>
                    <a:pt x="1633" y="3076"/>
                  </a:lnTo>
                  <a:lnTo>
                    <a:pt x="2407" y="3034"/>
                  </a:lnTo>
                  <a:lnTo>
                    <a:pt x="2575" y="2469"/>
                  </a:lnTo>
                  <a:lnTo>
                    <a:pt x="2595" y="2323"/>
                  </a:lnTo>
                  <a:lnTo>
                    <a:pt x="2700" y="2197"/>
                  </a:lnTo>
                  <a:lnTo>
                    <a:pt x="2784" y="2051"/>
                  </a:lnTo>
                  <a:lnTo>
                    <a:pt x="2867" y="1988"/>
                  </a:lnTo>
                  <a:lnTo>
                    <a:pt x="2909" y="1883"/>
                  </a:lnTo>
                  <a:lnTo>
                    <a:pt x="2972" y="1820"/>
                  </a:lnTo>
                  <a:lnTo>
                    <a:pt x="2972" y="1779"/>
                  </a:lnTo>
                  <a:lnTo>
                    <a:pt x="3181" y="1779"/>
                  </a:lnTo>
                  <a:lnTo>
                    <a:pt x="3223" y="1632"/>
                  </a:lnTo>
                  <a:lnTo>
                    <a:pt x="3223" y="1528"/>
                  </a:lnTo>
                  <a:lnTo>
                    <a:pt x="3349" y="1381"/>
                  </a:lnTo>
                  <a:lnTo>
                    <a:pt x="3349" y="1276"/>
                  </a:lnTo>
                  <a:lnTo>
                    <a:pt x="3328" y="1151"/>
                  </a:lnTo>
                  <a:lnTo>
                    <a:pt x="3244" y="1067"/>
                  </a:lnTo>
                  <a:lnTo>
                    <a:pt x="3307" y="1004"/>
                  </a:lnTo>
                  <a:lnTo>
                    <a:pt x="3223" y="963"/>
                  </a:lnTo>
                  <a:lnTo>
                    <a:pt x="3139" y="900"/>
                  </a:lnTo>
                  <a:lnTo>
                    <a:pt x="3077" y="753"/>
                  </a:lnTo>
                  <a:lnTo>
                    <a:pt x="2930" y="628"/>
                  </a:lnTo>
                  <a:lnTo>
                    <a:pt x="2930" y="481"/>
                  </a:lnTo>
                  <a:lnTo>
                    <a:pt x="2909" y="356"/>
                  </a:lnTo>
                  <a:lnTo>
                    <a:pt x="2826" y="356"/>
                  </a:lnTo>
                  <a:lnTo>
                    <a:pt x="2826" y="251"/>
                  </a:lnTo>
                  <a:lnTo>
                    <a:pt x="2784" y="230"/>
                  </a:lnTo>
                  <a:lnTo>
                    <a:pt x="2763" y="63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54"/>
            <p:cNvSpPr/>
            <p:nvPr/>
          </p:nvSpPr>
          <p:spPr>
            <a:xfrm>
              <a:off x="3845999" y="3071334"/>
              <a:ext cx="89711" cy="57841"/>
            </a:xfrm>
            <a:custGeom>
              <a:avLst/>
              <a:gdLst/>
              <a:ahLst/>
              <a:cxnLst/>
              <a:rect l="l" t="t" r="r" b="b"/>
              <a:pathLst>
                <a:path w="7534" h="5086" extrusionOk="0">
                  <a:moveTo>
                    <a:pt x="4750" y="1"/>
                  </a:moveTo>
                  <a:lnTo>
                    <a:pt x="4708" y="64"/>
                  </a:lnTo>
                  <a:lnTo>
                    <a:pt x="4583" y="147"/>
                  </a:lnTo>
                  <a:lnTo>
                    <a:pt x="4499" y="84"/>
                  </a:lnTo>
                  <a:lnTo>
                    <a:pt x="4374" y="84"/>
                  </a:lnTo>
                  <a:lnTo>
                    <a:pt x="4269" y="168"/>
                  </a:lnTo>
                  <a:lnTo>
                    <a:pt x="4123" y="252"/>
                  </a:lnTo>
                  <a:lnTo>
                    <a:pt x="4081" y="315"/>
                  </a:lnTo>
                  <a:lnTo>
                    <a:pt x="4123" y="398"/>
                  </a:lnTo>
                  <a:lnTo>
                    <a:pt x="4039" y="419"/>
                  </a:lnTo>
                  <a:lnTo>
                    <a:pt x="3934" y="587"/>
                  </a:lnTo>
                  <a:lnTo>
                    <a:pt x="3872" y="587"/>
                  </a:lnTo>
                  <a:lnTo>
                    <a:pt x="3830" y="566"/>
                  </a:lnTo>
                  <a:lnTo>
                    <a:pt x="3746" y="670"/>
                  </a:lnTo>
                  <a:lnTo>
                    <a:pt x="3746" y="733"/>
                  </a:lnTo>
                  <a:lnTo>
                    <a:pt x="3662" y="796"/>
                  </a:lnTo>
                  <a:lnTo>
                    <a:pt x="3641" y="900"/>
                  </a:lnTo>
                  <a:lnTo>
                    <a:pt x="3662" y="984"/>
                  </a:lnTo>
                  <a:lnTo>
                    <a:pt x="3641" y="1089"/>
                  </a:lnTo>
                  <a:lnTo>
                    <a:pt x="3537" y="1131"/>
                  </a:lnTo>
                  <a:lnTo>
                    <a:pt x="3432" y="1214"/>
                  </a:lnTo>
                  <a:lnTo>
                    <a:pt x="3202" y="1235"/>
                  </a:lnTo>
                  <a:lnTo>
                    <a:pt x="3035" y="1256"/>
                  </a:lnTo>
                  <a:lnTo>
                    <a:pt x="2909" y="1235"/>
                  </a:lnTo>
                  <a:lnTo>
                    <a:pt x="2804" y="1193"/>
                  </a:lnTo>
                  <a:lnTo>
                    <a:pt x="2679" y="1214"/>
                  </a:lnTo>
                  <a:lnTo>
                    <a:pt x="2595" y="1193"/>
                  </a:lnTo>
                  <a:lnTo>
                    <a:pt x="2511" y="1235"/>
                  </a:lnTo>
                  <a:lnTo>
                    <a:pt x="2491" y="1340"/>
                  </a:lnTo>
                  <a:lnTo>
                    <a:pt x="2595" y="1445"/>
                  </a:lnTo>
                  <a:lnTo>
                    <a:pt x="2658" y="1445"/>
                  </a:lnTo>
                  <a:lnTo>
                    <a:pt x="2679" y="1528"/>
                  </a:lnTo>
                  <a:lnTo>
                    <a:pt x="2511" y="1633"/>
                  </a:lnTo>
                  <a:lnTo>
                    <a:pt x="2449" y="1737"/>
                  </a:lnTo>
                  <a:lnTo>
                    <a:pt x="2281" y="1737"/>
                  </a:lnTo>
                  <a:lnTo>
                    <a:pt x="1947" y="1821"/>
                  </a:lnTo>
                  <a:lnTo>
                    <a:pt x="1821" y="1926"/>
                  </a:lnTo>
                  <a:lnTo>
                    <a:pt x="1633" y="1968"/>
                  </a:lnTo>
                  <a:lnTo>
                    <a:pt x="1507" y="2072"/>
                  </a:lnTo>
                  <a:lnTo>
                    <a:pt x="1403" y="2093"/>
                  </a:lnTo>
                  <a:lnTo>
                    <a:pt x="1340" y="2051"/>
                  </a:lnTo>
                  <a:lnTo>
                    <a:pt x="1298" y="1926"/>
                  </a:lnTo>
                  <a:lnTo>
                    <a:pt x="1235" y="1863"/>
                  </a:lnTo>
                  <a:lnTo>
                    <a:pt x="1151" y="1926"/>
                  </a:lnTo>
                  <a:lnTo>
                    <a:pt x="1151" y="2051"/>
                  </a:lnTo>
                  <a:lnTo>
                    <a:pt x="1110" y="2177"/>
                  </a:lnTo>
                  <a:lnTo>
                    <a:pt x="942" y="2177"/>
                  </a:lnTo>
                  <a:lnTo>
                    <a:pt x="838" y="2198"/>
                  </a:lnTo>
                  <a:lnTo>
                    <a:pt x="733" y="2198"/>
                  </a:lnTo>
                  <a:lnTo>
                    <a:pt x="712" y="2072"/>
                  </a:lnTo>
                  <a:lnTo>
                    <a:pt x="670" y="2030"/>
                  </a:lnTo>
                  <a:lnTo>
                    <a:pt x="670" y="2051"/>
                  </a:lnTo>
                  <a:lnTo>
                    <a:pt x="566" y="2198"/>
                  </a:lnTo>
                  <a:lnTo>
                    <a:pt x="461" y="2240"/>
                  </a:lnTo>
                  <a:lnTo>
                    <a:pt x="398" y="2365"/>
                  </a:lnTo>
                  <a:lnTo>
                    <a:pt x="294" y="2553"/>
                  </a:lnTo>
                  <a:lnTo>
                    <a:pt x="252" y="2679"/>
                  </a:lnTo>
                  <a:lnTo>
                    <a:pt x="147" y="2867"/>
                  </a:lnTo>
                  <a:lnTo>
                    <a:pt x="63" y="2867"/>
                  </a:lnTo>
                  <a:lnTo>
                    <a:pt x="1" y="2930"/>
                  </a:lnTo>
                  <a:lnTo>
                    <a:pt x="42" y="3077"/>
                  </a:lnTo>
                  <a:lnTo>
                    <a:pt x="84" y="3223"/>
                  </a:lnTo>
                  <a:lnTo>
                    <a:pt x="63" y="3349"/>
                  </a:lnTo>
                  <a:lnTo>
                    <a:pt x="84" y="3516"/>
                  </a:lnTo>
                  <a:lnTo>
                    <a:pt x="105" y="3641"/>
                  </a:lnTo>
                  <a:lnTo>
                    <a:pt x="105" y="3872"/>
                  </a:lnTo>
                  <a:lnTo>
                    <a:pt x="168" y="3934"/>
                  </a:lnTo>
                  <a:lnTo>
                    <a:pt x="314" y="4018"/>
                  </a:lnTo>
                  <a:lnTo>
                    <a:pt x="419" y="4123"/>
                  </a:lnTo>
                  <a:lnTo>
                    <a:pt x="461" y="4248"/>
                  </a:lnTo>
                  <a:lnTo>
                    <a:pt x="607" y="4458"/>
                  </a:lnTo>
                  <a:lnTo>
                    <a:pt x="691" y="4604"/>
                  </a:lnTo>
                  <a:lnTo>
                    <a:pt x="775" y="4688"/>
                  </a:lnTo>
                  <a:lnTo>
                    <a:pt x="942" y="4813"/>
                  </a:lnTo>
                  <a:lnTo>
                    <a:pt x="942" y="4960"/>
                  </a:lnTo>
                  <a:lnTo>
                    <a:pt x="942" y="5022"/>
                  </a:lnTo>
                  <a:lnTo>
                    <a:pt x="984" y="5085"/>
                  </a:lnTo>
                  <a:lnTo>
                    <a:pt x="1005" y="5085"/>
                  </a:lnTo>
                  <a:lnTo>
                    <a:pt x="1256" y="4667"/>
                  </a:lnTo>
                  <a:lnTo>
                    <a:pt x="1403" y="4499"/>
                  </a:lnTo>
                  <a:lnTo>
                    <a:pt x="1507" y="4478"/>
                  </a:lnTo>
                  <a:lnTo>
                    <a:pt x="1549" y="4437"/>
                  </a:lnTo>
                  <a:lnTo>
                    <a:pt x="1779" y="4332"/>
                  </a:lnTo>
                  <a:lnTo>
                    <a:pt x="1884" y="4353"/>
                  </a:lnTo>
                  <a:lnTo>
                    <a:pt x="1947" y="4290"/>
                  </a:lnTo>
                  <a:lnTo>
                    <a:pt x="2135" y="4290"/>
                  </a:lnTo>
                  <a:lnTo>
                    <a:pt x="2156" y="4353"/>
                  </a:lnTo>
                  <a:lnTo>
                    <a:pt x="2260" y="4395"/>
                  </a:lnTo>
                  <a:lnTo>
                    <a:pt x="2302" y="4374"/>
                  </a:lnTo>
                  <a:lnTo>
                    <a:pt x="2386" y="4353"/>
                  </a:lnTo>
                  <a:lnTo>
                    <a:pt x="2386" y="4269"/>
                  </a:lnTo>
                  <a:lnTo>
                    <a:pt x="2407" y="4185"/>
                  </a:lnTo>
                  <a:lnTo>
                    <a:pt x="2470" y="4144"/>
                  </a:lnTo>
                  <a:lnTo>
                    <a:pt x="2365" y="4018"/>
                  </a:lnTo>
                  <a:lnTo>
                    <a:pt x="2365" y="3955"/>
                  </a:lnTo>
                  <a:lnTo>
                    <a:pt x="2449" y="3955"/>
                  </a:lnTo>
                  <a:lnTo>
                    <a:pt x="2491" y="3913"/>
                  </a:lnTo>
                  <a:lnTo>
                    <a:pt x="2491" y="3851"/>
                  </a:lnTo>
                  <a:lnTo>
                    <a:pt x="2553" y="3767"/>
                  </a:lnTo>
                  <a:lnTo>
                    <a:pt x="2553" y="3704"/>
                  </a:lnTo>
                  <a:lnTo>
                    <a:pt x="2595" y="3662"/>
                  </a:lnTo>
                  <a:lnTo>
                    <a:pt x="2679" y="3662"/>
                  </a:lnTo>
                  <a:lnTo>
                    <a:pt x="2763" y="3558"/>
                  </a:lnTo>
                  <a:lnTo>
                    <a:pt x="2867" y="3600"/>
                  </a:lnTo>
                  <a:lnTo>
                    <a:pt x="2867" y="3537"/>
                  </a:lnTo>
                  <a:lnTo>
                    <a:pt x="2930" y="3537"/>
                  </a:lnTo>
                  <a:lnTo>
                    <a:pt x="3014" y="3600"/>
                  </a:lnTo>
                  <a:lnTo>
                    <a:pt x="3076" y="3621"/>
                  </a:lnTo>
                  <a:lnTo>
                    <a:pt x="3244" y="3746"/>
                  </a:lnTo>
                  <a:lnTo>
                    <a:pt x="3327" y="3767"/>
                  </a:lnTo>
                  <a:lnTo>
                    <a:pt x="3495" y="3913"/>
                  </a:lnTo>
                  <a:lnTo>
                    <a:pt x="3516" y="3955"/>
                  </a:lnTo>
                  <a:lnTo>
                    <a:pt x="3641" y="3934"/>
                  </a:lnTo>
                  <a:lnTo>
                    <a:pt x="3767" y="4018"/>
                  </a:lnTo>
                  <a:lnTo>
                    <a:pt x="3913" y="4018"/>
                  </a:lnTo>
                  <a:lnTo>
                    <a:pt x="3976" y="4039"/>
                  </a:lnTo>
                  <a:lnTo>
                    <a:pt x="4060" y="3976"/>
                  </a:lnTo>
                  <a:lnTo>
                    <a:pt x="4144" y="3976"/>
                  </a:lnTo>
                  <a:lnTo>
                    <a:pt x="4248" y="4039"/>
                  </a:lnTo>
                  <a:lnTo>
                    <a:pt x="4374" y="4060"/>
                  </a:lnTo>
                  <a:lnTo>
                    <a:pt x="4436" y="4081"/>
                  </a:lnTo>
                  <a:lnTo>
                    <a:pt x="4562" y="4060"/>
                  </a:lnTo>
                  <a:lnTo>
                    <a:pt x="4583" y="4018"/>
                  </a:lnTo>
                  <a:lnTo>
                    <a:pt x="4541" y="3955"/>
                  </a:lnTo>
                  <a:lnTo>
                    <a:pt x="4499" y="3913"/>
                  </a:lnTo>
                  <a:lnTo>
                    <a:pt x="4604" y="3809"/>
                  </a:lnTo>
                  <a:lnTo>
                    <a:pt x="4688" y="3704"/>
                  </a:lnTo>
                  <a:lnTo>
                    <a:pt x="4792" y="3704"/>
                  </a:lnTo>
                  <a:lnTo>
                    <a:pt x="4897" y="3725"/>
                  </a:lnTo>
                  <a:lnTo>
                    <a:pt x="4980" y="3809"/>
                  </a:lnTo>
                  <a:lnTo>
                    <a:pt x="5064" y="3767"/>
                  </a:lnTo>
                  <a:lnTo>
                    <a:pt x="5294" y="3746"/>
                  </a:lnTo>
                  <a:lnTo>
                    <a:pt x="5336" y="3704"/>
                  </a:lnTo>
                  <a:lnTo>
                    <a:pt x="5420" y="3641"/>
                  </a:lnTo>
                  <a:lnTo>
                    <a:pt x="5650" y="3537"/>
                  </a:lnTo>
                  <a:lnTo>
                    <a:pt x="5734" y="3558"/>
                  </a:lnTo>
                  <a:lnTo>
                    <a:pt x="5755" y="3600"/>
                  </a:lnTo>
                  <a:lnTo>
                    <a:pt x="5796" y="3600"/>
                  </a:lnTo>
                  <a:lnTo>
                    <a:pt x="5817" y="3662"/>
                  </a:lnTo>
                  <a:lnTo>
                    <a:pt x="5859" y="3662"/>
                  </a:lnTo>
                  <a:lnTo>
                    <a:pt x="5943" y="3621"/>
                  </a:lnTo>
                  <a:lnTo>
                    <a:pt x="6068" y="3621"/>
                  </a:lnTo>
                  <a:lnTo>
                    <a:pt x="6152" y="3600"/>
                  </a:lnTo>
                  <a:lnTo>
                    <a:pt x="6236" y="3600"/>
                  </a:lnTo>
                  <a:lnTo>
                    <a:pt x="6320" y="3495"/>
                  </a:lnTo>
                  <a:lnTo>
                    <a:pt x="6278" y="3453"/>
                  </a:lnTo>
                  <a:lnTo>
                    <a:pt x="6278" y="3411"/>
                  </a:lnTo>
                  <a:lnTo>
                    <a:pt x="6361" y="3411"/>
                  </a:lnTo>
                  <a:lnTo>
                    <a:pt x="6445" y="3453"/>
                  </a:lnTo>
                  <a:lnTo>
                    <a:pt x="6633" y="3453"/>
                  </a:lnTo>
                  <a:lnTo>
                    <a:pt x="6675" y="3495"/>
                  </a:lnTo>
                  <a:lnTo>
                    <a:pt x="6759" y="3516"/>
                  </a:lnTo>
                  <a:lnTo>
                    <a:pt x="6843" y="3558"/>
                  </a:lnTo>
                  <a:lnTo>
                    <a:pt x="7073" y="3558"/>
                  </a:lnTo>
                  <a:lnTo>
                    <a:pt x="7094" y="3600"/>
                  </a:lnTo>
                  <a:lnTo>
                    <a:pt x="7282" y="3516"/>
                  </a:lnTo>
                  <a:lnTo>
                    <a:pt x="7408" y="3516"/>
                  </a:lnTo>
                  <a:lnTo>
                    <a:pt x="7512" y="3558"/>
                  </a:lnTo>
                  <a:lnTo>
                    <a:pt x="7533" y="3600"/>
                  </a:lnTo>
                  <a:lnTo>
                    <a:pt x="7533" y="3558"/>
                  </a:lnTo>
                  <a:lnTo>
                    <a:pt x="7491" y="3495"/>
                  </a:lnTo>
                  <a:lnTo>
                    <a:pt x="7387" y="3432"/>
                  </a:lnTo>
                  <a:lnTo>
                    <a:pt x="7303" y="3390"/>
                  </a:lnTo>
                  <a:lnTo>
                    <a:pt x="7303" y="3202"/>
                  </a:lnTo>
                  <a:lnTo>
                    <a:pt x="7303" y="3139"/>
                  </a:lnTo>
                  <a:lnTo>
                    <a:pt x="7219" y="3077"/>
                  </a:lnTo>
                  <a:lnTo>
                    <a:pt x="7010" y="3035"/>
                  </a:lnTo>
                  <a:lnTo>
                    <a:pt x="6968" y="2972"/>
                  </a:lnTo>
                  <a:lnTo>
                    <a:pt x="6989" y="2867"/>
                  </a:lnTo>
                  <a:lnTo>
                    <a:pt x="6947" y="2805"/>
                  </a:lnTo>
                  <a:lnTo>
                    <a:pt x="6843" y="2784"/>
                  </a:lnTo>
                  <a:lnTo>
                    <a:pt x="6780" y="2721"/>
                  </a:lnTo>
                  <a:lnTo>
                    <a:pt x="6759" y="2553"/>
                  </a:lnTo>
                  <a:lnTo>
                    <a:pt x="6738" y="2491"/>
                  </a:lnTo>
                  <a:lnTo>
                    <a:pt x="6550" y="2365"/>
                  </a:lnTo>
                  <a:lnTo>
                    <a:pt x="6487" y="2386"/>
                  </a:lnTo>
                  <a:lnTo>
                    <a:pt x="6382" y="2344"/>
                  </a:lnTo>
                  <a:lnTo>
                    <a:pt x="6361" y="2365"/>
                  </a:lnTo>
                  <a:lnTo>
                    <a:pt x="6257" y="2344"/>
                  </a:lnTo>
                  <a:lnTo>
                    <a:pt x="6131" y="2240"/>
                  </a:lnTo>
                  <a:lnTo>
                    <a:pt x="6173" y="2177"/>
                  </a:lnTo>
                  <a:lnTo>
                    <a:pt x="6215" y="2135"/>
                  </a:lnTo>
                  <a:lnTo>
                    <a:pt x="6278" y="2072"/>
                  </a:lnTo>
                  <a:lnTo>
                    <a:pt x="6320" y="1989"/>
                  </a:lnTo>
                  <a:lnTo>
                    <a:pt x="6257" y="1926"/>
                  </a:lnTo>
                  <a:lnTo>
                    <a:pt x="6152" y="1926"/>
                  </a:lnTo>
                  <a:lnTo>
                    <a:pt x="6048" y="1863"/>
                  </a:lnTo>
                  <a:lnTo>
                    <a:pt x="6006" y="1779"/>
                  </a:lnTo>
                  <a:lnTo>
                    <a:pt x="5922" y="1737"/>
                  </a:lnTo>
                  <a:lnTo>
                    <a:pt x="5817" y="1737"/>
                  </a:lnTo>
                  <a:lnTo>
                    <a:pt x="5692" y="1654"/>
                  </a:lnTo>
                  <a:lnTo>
                    <a:pt x="5608" y="1612"/>
                  </a:lnTo>
                  <a:lnTo>
                    <a:pt x="5587" y="1465"/>
                  </a:lnTo>
                  <a:lnTo>
                    <a:pt x="5629" y="1403"/>
                  </a:lnTo>
                  <a:lnTo>
                    <a:pt x="5545" y="1361"/>
                  </a:lnTo>
                  <a:lnTo>
                    <a:pt x="5399" y="1361"/>
                  </a:lnTo>
                  <a:lnTo>
                    <a:pt x="5336" y="1424"/>
                  </a:lnTo>
                  <a:lnTo>
                    <a:pt x="5211" y="1424"/>
                  </a:lnTo>
                  <a:lnTo>
                    <a:pt x="5106" y="1340"/>
                  </a:lnTo>
                  <a:lnTo>
                    <a:pt x="5106" y="1152"/>
                  </a:lnTo>
                  <a:lnTo>
                    <a:pt x="5169" y="1047"/>
                  </a:lnTo>
                  <a:lnTo>
                    <a:pt x="5190" y="1005"/>
                  </a:lnTo>
                  <a:lnTo>
                    <a:pt x="5211" y="880"/>
                  </a:lnTo>
                  <a:lnTo>
                    <a:pt x="5190" y="796"/>
                  </a:lnTo>
                  <a:lnTo>
                    <a:pt x="5085" y="566"/>
                  </a:lnTo>
                  <a:lnTo>
                    <a:pt x="4918" y="377"/>
                  </a:lnTo>
                  <a:lnTo>
                    <a:pt x="4897" y="294"/>
                  </a:lnTo>
                  <a:lnTo>
                    <a:pt x="4771" y="189"/>
                  </a:lnTo>
                  <a:lnTo>
                    <a:pt x="4813" y="168"/>
                  </a:lnTo>
                  <a:lnTo>
                    <a:pt x="4813" y="84"/>
                  </a:lnTo>
                  <a:lnTo>
                    <a:pt x="475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2" name="Google Shape;6942;p54"/>
            <p:cNvSpPr/>
            <p:nvPr/>
          </p:nvSpPr>
          <p:spPr>
            <a:xfrm>
              <a:off x="3809372" y="2919523"/>
              <a:ext cx="106405" cy="94483"/>
            </a:xfrm>
            <a:custGeom>
              <a:avLst/>
              <a:gdLst/>
              <a:ahLst/>
              <a:cxnLst/>
              <a:rect l="l" t="t" r="r" b="b"/>
              <a:pathLst>
                <a:path w="8936" h="8308" extrusionOk="0">
                  <a:moveTo>
                    <a:pt x="1068" y="1"/>
                  </a:moveTo>
                  <a:lnTo>
                    <a:pt x="1047" y="42"/>
                  </a:lnTo>
                  <a:lnTo>
                    <a:pt x="1089" y="252"/>
                  </a:lnTo>
                  <a:lnTo>
                    <a:pt x="1152" y="314"/>
                  </a:lnTo>
                  <a:lnTo>
                    <a:pt x="1026" y="482"/>
                  </a:lnTo>
                  <a:lnTo>
                    <a:pt x="670" y="691"/>
                  </a:lnTo>
                  <a:lnTo>
                    <a:pt x="670" y="775"/>
                  </a:lnTo>
                  <a:lnTo>
                    <a:pt x="566" y="900"/>
                  </a:lnTo>
                  <a:lnTo>
                    <a:pt x="440" y="900"/>
                  </a:lnTo>
                  <a:lnTo>
                    <a:pt x="357" y="963"/>
                  </a:lnTo>
                  <a:lnTo>
                    <a:pt x="357" y="1047"/>
                  </a:lnTo>
                  <a:lnTo>
                    <a:pt x="336" y="1109"/>
                  </a:lnTo>
                  <a:lnTo>
                    <a:pt x="398" y="1298"/>
                  </a:lnTo>
                  <a:lnTo>
                    <a:pt x="398" y="1423"/>
                  </a:lnTo>
                  <a:lnTo>
                    <a:pt x="357" y="1465"/>
                  </a:lnTo>
                  <a:lnTo>
                    <a:pt x="357" y="1507"/>
                  </a:lnTo>
                  <a:lnTo>
                    <a:pt x="336" y="1570"/>
                  </a:lnTo>
                  <a:lnTo>
                    <a:pt x="294" y="1674"/>
                  </a:lnTo>
                  <a:lnTo>
                    <a:pt x="189" y="1716"/>
                  </a:lnTo>
                  <a:lnTo>
                    <a:pt x="147" y="1737"/>
                  </a:lnTo>
                  <a:lnTo>
                    <a:pt x="85" y="1737"/>
                  </a:lnTo>
                  <a:lnTo>
                    <a:pt x="22" y="1800"/>
                  </a:lnTo>
                  <a:lnTo>
                    <a:pt x="22" y="2009"/>
                  </a:lnTo>
                  <a:lnTo>
                    <a:pt x="85" y="2030"/>
                  </a:lnTo>
                  <a:lnTo>
                    <a:pt x="147" y="2156"/>
                  </a:lnTo>
                  <a:lnTo>
                    <a:pt x="147" y="2553"/>
                  </a:lnTo>
                  <a:lnTo>
                    <a:pt x="189" y="2762"/>
                  </a:lnTo>
                  <a:lnTo>
                    <a:pt x="189" y="2825"/>
                  </a:lnTo>
                  <a:lnTo>
                    <a:pt x="189" y="3139"/>
                  </a:lnTo>
                  <a:lnTo>
                    <a:pt x="252" y="3286"/>
                  </a:lnTo>
                  <a:lnTo>
                    <a:pt x="210" y="3599"/>
                  </a:lnTo>
                  <a:lnTo>
                    <a:pt x="189" y="3662"/>
                  </a:lnTo>
                  <a:lnTo>
                    <a:pt x="231" y="3788"/>
                  </a:lnTo>
                  <a:lnTo>
                    <a:pt x="252" y="3997"/>
                  </a:lnTo>
                  <a:lnTo>
                    <a:pt x="210" y="4081"/>
                  </a:lnTo>
                  <a:lnTo>
                    <a:pt x="85" y="4185"/>
                  </a:lnTo>
                  <a:lnTo>
                    <a:pt x="43" y="4227"/>
                  </a:lnTo>
                  <a:lnTo>
                    <a:pt x="1" y="4290"/>
                  </a:lnTo>
                  <a:lnTo>
                    <a:pt x="85" y="4353"/>
                  </a:lnTo>
                  <a:lnTo>
                    <a:pt x="210" y="4541"/>
                  </a:lnTo>
                  <a:lnTo>
                    <a:pt x="315" y="4771"/>
                  </a:lnTo>
                  <a:lnTo>
                    <a:pt x="357" y="4813"/>
                  </a:lnTo>
                  <a:lnTo>
                    <a:pt x="398" y="4938"/>
                  </a:lnTo>
                  <a:lnTo>
                    <a:pt x="357" y="5022"/>
                  </a:lnTo>
                  <a:lnTo>
                    <a:pt x="398" y="5169"/>
                  </a:lnTo>
                  <a:lnTo>
                    <a:pt x="440" y="5252"/>
                  </a:lnTo>
                  <a:lnTo>
                    <a:pt x="461" y="5357"/>
                  </a:lnTo>
                  <a:lnTo>
                    <a:pt x="545" y="5441"/>
                  </a:lnTo>
                  <a:lnTo>
                    <a:pt x="984" y="5441"/>
                  </a:lnTo>
                  <a:lnTo>
                    <a:pt x="1089" y="5503"/>
                  </a:lnTo>
                  <a:lnTo>
                    <a:pt x="1173" y="5650"/>
                  </a:lnTo>
                  <a:lnTo>
                    <a:pt x="1277" y="5880"/>
                  </a:lnTo>
                  <a:lnTo>
                    <a:pt x="1340" y="5922"/>
                  </a:lnTo>
                  <a:lnTo>
                    <a:pt x="1403" y="6006"/>
                  </a:lnTo>
                  <a:lnTo>
                    <a:pt x="1486" y="6089"/>
                  </a:lnTo>
                  <a:lnTo>
                    <a:pt x="2491" y="6319"/>
                  </a:lnTo>
                  <a:lnTo>
                    <a:pt x="2595" y="6424"/>
                  </a:lnTo>
                  <a:lnTo>
                    <a:pt x="3118" y="6215"/>
                  </a:lnTo>
                  <a:lnTo>
                    <a:pt x="3746" y="5964"/>
                  </a:lnTo>
                  <a:lnTo>
                    <a:pt x="8391" y="8307"/>
                  </a:lnTo>
                  <a:lnTo>
                    <a:pt x="8391" y="8098"/>
                  </a:lnTo>
                  <a:lnTo>
                    <a:pt x="8935" y="8056"/>
                  </a:lnTo>
                  <a:lnTo>
                    <a:pt x="8705" y="2344"/>
                  </a:lnTo>
                  <a:lnTo>
                    <a:pt x="8621" y="2051"/>
                  </a:lnTo>
                  <a:lnTo>
                    <a:pt x="8580" y="1905"/>
                  </a:lnTo>
                  <a:lnTo>
                    <a:pt x="8621" y="1716"/>
                  </a:lnTo>
                  <a:lnTo>
                    <a:pt x="8705" y="1507"/>
                  </a:lnTo>
                  <a:lnTo>
                    <a:pt x="8705" y="1381"/>
                  </a:lnTo>
                  <a:lnTo>
                    <a:pt x="8663" y="1214"/>
                  </a:lnTo>
                  <a:lnTo>
                    <a:pt x="8705" y="984"/>
                  </a:lnTo>
                  <a:lnTo>
                    <a:pt x="8726" y="879"/>
                  </a:lnTo>
                  <a:lnTo>
                    <a:pt x="8684" y="733"/>
                  </a:lnTo>
                  <a:lnTo>
                    <a:pt x="8600" y="649"/>
                  </a:lnTo>
                  <a:lnTo>
                    <a:pt x="8496" y="628"/>
                  </a:lnTo>
                  <a:lnTo>
                    <a:pt x="8391" y="649"/>
                  </a:lnTo>
                  <a:lnTo>
                    <a:pt x="7994" y="586"/>
                  </a:lnTo>
                  <a:lnTo>
                    <a:pt x="7931" y="524"/>
                  </a:lnTo>
                  <a:lnTo>
                    <a:pt x="7764" y="524"/>
                  </a:lnTo>
                  <a:lnTo>
                    <a:pt x="7575" y="461"/>
                  </a:lnTo>
                  <a:lnTo>
                    <a:pt x="7533" y="377"/>
                  </a:lnTo>
                  <a:lnTo>
                    <a:pt x="7575" y="356"/>
                  </a:lnTo>
                  <a:lnTo>
                    <a:pt x="7554" y="314"/>
                  </a:lnTo>
                  <a:lnTo>
                    <a:pt x="7324" y="168"/>
                  </a:lnTo>
                  <a:lnTo>
                    <a:pt x="7199" y="168"/>
                  </a:lnTo>
                  <a:lnTo>
                    <a:pt x="7010" y="126"/>
                  </a:lnTo>
                  <a:lnTo>
                    <a:pt x="6948" y="105"/>
                  </a:lnTo>
                  <a:lnTo>
                    <a:pt x="6885" y="147"/>
                  </a:lnTo>
                  <a:lnTo>
                    <a:pt x="6780" y="63"/>
                  </a:lnTo>
                  <a:lnTo>
                    <a:pt x="6717" y="63"/>
                  </a:lnTo>
                  <a:lnTo>
                    <a:pt x="6529" y="168"/>
                  </a:lnTo>
                  <a:lnTo>
                    <a:pt x="6257" y="210"/>
                  </a:lnTo>
                  <a:lnTo>
                    <a:pt x="6006" y="314"/>
                  </a:lnTo>
                  <a:lnTo>
                    <a:pt x="5880" y="440"/>
                  </a:lnTo>
                  <a:lnTo>
                    <a:pt x="5839" y="586"/>
                  </a:lnTo>
                  <a:lnTo>
                    <a:pt x="5776" y="670"/>
                  </a:lnTo>
                  <a:lnTo>
                    <a:pt x="5755" y="963"/>
                  </a:lnTo>
                  <a:lnTo>
                    <a:pt x="5859" y="1109"/>
                  </a:lnTo>
                  <a:lnTo>
                    <a:pt x="5943" y="1361"/>
                  </a:lnTo>
                  <a:lnTo>
                    <a:pt x="5880" y="1486"/>
                  </a:lnTo>
                  <a:lnTo>
                    <a:pt x="5734" y="1633"/>
                  </a:lnTo>
                  <a:lnTo>
                    <a:pt x="5692" y="1695"/>
                  </a:lnTo>
                  <a:lnTo>
                    <a:pt x="5525" y="1842"/>
                  </a:lnTo>
                  <a:lnTo>
                    <a:pt x="5378" y="1905"/>
                  </a:lnTo>
                  <a:lnTo>
                    <a:pt x="5148" y="1800"/>
                  </a:lnTo>
                  <a:lnTo>
                    <a:pt x="4918" y="1612"/>
                  </a:lnTo>
                  <a:lnTo>
                    <a:pt x="4730" y="1486"/>
                  </a:lnTo>
                  <a:lnTo>
                    <a:pt x="4479" y="1319"/>
                  </a:lnTo>
                  <a:lnTo>
                    <a:pt x="4060" y="1172"/>
                  </a:lnTo>
                  <a:lnTo>
                    <a:pt x="3872" y="1151"/>
                  </a:lnTo>
                  <a:lnTo>
                    <a:pt x="3788" y="1172"/>
                  </a:lnTo>
                  <a:lnTo>
                    <a:pt x="3579" y="1172"/>
                  </a:lnTo>
                  <a:lnTo>
                    <a:pt x="3390" y="1068"/>
                  </a:lnTo>
                  <a:lnTo>
                    <a:pt x="3223" y="733"/>
                  </a:lnTo>
                  <a:lnTo>
                    <a:pt x="3223" y="545"/>
                  </a:lnTo>
                  <a:lnTo>
                    <a:pt x="3056" y="356"/>
                  </a:lnTo>
                  <a:lnTo>
                    <a:pt x="2700" y="314"/>
                  </a:lnTo>
                  <a:lnTo>
                    <a:pt x="2512" y="168"/>
                  </a:lnTo>
                  <a:lnTo>
                    <a:pt x="2198" y="168"/>
                  </a:lnTo>
                  <a:lnTo>
                    <a:pt x="2010" y="105"/>
                  </a:lnTo>
                  <a:lnTo>
                    <a:pt x="1591" y="168"/>
                  </a:lnTo>
                  <a:lnTo>
                    <a:pt x="1298" y="126"/>
                  </a:lnTo>
                  <a:lnTo>
                    <a:pt x="1194" y="21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3" name="Google Shape;6943;p54"/>
            <p:cNvSpPr/>
            <p:nvPr/>
          </p:nvSpPr>
          <p:spPr>
            <a:xfrm>
              <a:off x="3795917" y="2888589"/>
              <a:ext cx="27173" cy="50699"/>
            </a:xfrm>
            <a:custGeom>
              <a:avLst/>
              <a:gdLst/>
              <a:ahLst/>
              <a:cxnLst/>
              <a:rect l="l" t="t" r="r" b="b"/>
              <a:pathLst>
                <a:path w="2282" h="4458" extrusionOk="0">
                  <a:moveTo>
                    <a:pt x="1235" y="0"/>
                  </a:moveTo>
                  <a:lnTo>
                    <a:pt x="1110" y="21"/>
                  </a:lnTo>
                  <a:lnTo>
                    <a:pt x="1110" y="105"/>
                  </a:lnTo>
                  <a:lnTo>
                    <a:pt x="1026" y="21"/>
                  </a:lnTo>
                  <a:lnTo>
                    <a:pt x="859" y="42"/>
                  </a:lnTo>
                  <a:lnTo>
                    <a:pt x="650" y="147"/>
                  </a:lnTo>
                  <a:lnTo>
                    <a:pt x="524" y="272"/>
                  </a:lnTo>
                  <a:lnTo>
                    <a:pt x="503" y="356"/>
                  </a:lnTo>
                  <a:lnTo>
                    <a:pt x="524" y="440"/>
                  </a:lnTo>
                  <a:lnTo>
                    <a:pt x="503" y="586"/>
                  </a:lnTo>
                  <a:lnTo>
                    <a:pt x="503" y="775"/>
                  </a:lnTo>
                  <a:lnTo>
                    <a:pt x="399" y="1047"/>
                  </a:lnTo>
                  <a:lnTo>
                    <a:pt x="440" y="1193"/>
                  </a:lnTo>
                  <a:lnTo>
                    <a:pt x="503" y="1298"/>
                  </a:lnTo>
                  <a:lnTo>
                    <a:pt x="524" y="1319"/>
                  </a:lnTo>
                  <a:lnTo>
                    <a:pt x="482" y="1381"/>
                  </a:lnTo>
                  <a:lnTo>
                    <a:pt x="419" y="1465"/>
                  </a:lnTo>
                  <a:lnTo>
                    <a:pt x="503" y="1528"/>
                  </a:lnTo>
                  <a:lnTo>
                    <a:pt x="440" y="1591"/>
                  </a:lnTo>
                  <a:lnTo>
                    <a:pt x="419" y="1800"/>
                  </a:lnTo>
                  <a:lnTo>
                    <a:pt x="336" y="1842"/>
                  </a:lnTo>
                  <a:lnTo>
                    <a:pt x="294" y="1925"/>
                  </a:lnTo>
                  <a:lnTo>
                    <a:pt x="210" y="1946"/>
                  </a:lnTo>
                  <a:lnTo>
                    <a:pt x="85" y="2114"/>
                  </a:lnTo>
                  <a:lnTo>
                    <a:pt x="1" y="2365"/>
                  </a:lnTo>
                  <a:lnTo>
                    <a:pt x="64" y="2407"/>
                  </a:lnTo>
                  <a:lnTo>
                    <a:pt x="106" y="2553"/>
                  </a:lnTo>
                  <a:lnTo>
                    <a:pt x="85" y="2616"/>
                  </a:lnTo>
                  <a:lnTo>
                    <a:pt x="168" y="2741"/>
                  </a:lnTo>
                  <a:lnTo>
                    <a:pt x="210" y="2741"/>
                  </a:lnTo>
                  <a:lnTo>
                    <a:pt x="399" y="2888"/>
                  </a:lnTo>
                  <a:lnTo>
                    <a:pt x="419" y="3034"/>
                  </a:lnTo>
                  <a:lnTo>
                    <a:pt x="545" y="3076"/>
                  </a:lnTo>
                  <a:lnTo>
                    <a:pt x="608" y="3139"/>
                  </a:lnTo>
                  <a:lnTo>
                    <a:pt x="712" y="3160"/>
                  </a:lnTo>
                  <a:lnTo>
                    <a:pt x="838" y="3306"/>
                  </a:lnTo>
                  <a:lnTo>
                    <a:pt x="1215" y="4457"/>
                  </a:lnTo>
                  <a:lnTo>
                    <a:pt x="1277" y="4457"/>
                  </a:lnTo>
                  <a:lnTo>
                    <a:pt x="1319" y="4436"/>
                  </a:lnTo>
                  <a:lnTo>
                    <a:pt x="1424" y="4394"/>
                  </a:lnTo>
                  <a:lnTo>
                    <a:pt x="1466" y="4290"/>
                  </a:lnTo>
                  <a:lnTo>
                    <a:pt x="1487" y="4227"/>
                  </a:lnTo>
                  <a:lnTo>
                    <a:pt x="1487" y="4185"/>
                  </a:lnTo>
                  <a:lnTo>
                    <a:pt x="1528" y="4143"/>
                  </a:lnTo>
                  <a:lnTo>
                    <a:pt x="1528" y="4018"/>
                  </a:lnTo>
                  <a:lnTo>
                    <a:pt x="1466" y="3829"/>
                  </a:lnTo>
                  <a:lnTo>
                    <a:pt x="1487" y="3767"/>
                  </a:lnTo>
                  <a:lnTo>
                    <a:pt x="1487" y="3683"/>
                  </a:lnTo>
                  <a:lnTo>
                    <a:pt x="1570" y="3620"/>
                  </a:lnTo>
                  <a:lnTo>
                    <a:pt x="1696" y="3620"/>
                  </a:lnTo>
                  <a:lnTo>
                    <a:pt x="1800" y="3495"/>
                  </a:lnTo>
                  <a:lnTo>
                    <a:pt x="1800" y="3411"/>
                  </a:lnTo>
                  <a:lnTo>
                    <a:pt x="2156" y="3202"/>
                  </a:lnTo>
                  <a:lnTo>
                    <a:pt x="2282" y="3034"/>
                  </a:lnTo>
                  <a:lnTo>
                    <a:pt x="2219" y="2972"/>
                  </a:lnTo>
                  <a:lnTo>
                    <a:pt x="2177" y="2762"/>
                  </a:lnTo>
                  <a:lnTo>
                    <a:pt x="2198" y="2721"/>
                  </a:lnTo>
                  <a:lnTo>
                    <a:pt x="2156" y="2679"/>
                  </a:lnTo>
                  <a:lnTo>
                    <a:pt x="1968" y="2574"/>
                  </a:lnTo>
                  <a:lnTo>
                    <a:pt x="1947" y="2532"/>
                  </a:lnTo>
                  <a:lnTo>
                    <a:pt x="1947" y="2448"/>
                  </a:lnTo>
                  <a:lnTo>
                    <a:pt x="1863" y="2407"/>
                  </a:lnTo>
                  <a:lnTo>
                    <a:pt x="1842" y="2428"/>
                  </a:lnTo>
                  <a:lnTo>
                    <a:pt x="1842" y="2469"/>
                  </a:lnTo>
                  <a:lnTo>
                    <a:pt x="1779" y="2511"/>
                  </a:lnTo>
                  <a:lnTo>
                    <a:pt x="1696" y="2469"/>
                  </a:lnTo>
                  <a:lnTo>
                    <a:pt x="1675" y="2365"/>
                  </a:lnTo>
                  <a:lnTo>
                    <a:pt x="1591" y="2407"/>
                  </a:lnTo>
                  <a:lnTo>
                    <a:pt x="1424" y="2260"/>
                  </a:lnTo>
                  <a:lnTo>
                    <a:pt x="1340" y="2114"/>
                  </a:lnTo>
                  <a:lnTo>
                    <a:pt x="1382" y="1925"/>
                  </a:lnTo>
                  <a:lnTo>
                    <a:pt x="1675" y="1737"/>
                  </a:lnTo>
                  <a:lnTo>
                    <a:pt x="1842" y="1570"/>
                  </a:lnTo>
                  <a:lnTo>
                    <a:pt x="1884" y="1507"/>
                  </a:lnTo>
                  <a:lnTo>
                    <a:pt x="1842" y="1465"/>
                  </a:lnTo>
                  <a:lnTo>
                    <a:pt x="1884" y="1381"/>
                  </a:lnTo>
                  <a:lnTo>
                    <a:pt x="1863" y="1298"/>
                  </a:lnTo>
                  <a:lnTo>
                    <a:pt x="1842" y="1277"/>
                  </a:lnTo>
                  <a:lnTo>
                    <a:pt x="1842" y="1088"/>
                  </a:lnTo>
                  <a:lnTo>
                    <a:pt x="1654" y="1005"/>
                  </a:lnTo>
                  <a:lnTo>
                    <a:pt x="1528" y="837"/>
                  </a:lnTo>
                  <a:lnTo>
                    <a:pt x="1549" y="670"/>
                  </a:lnTo>
                  <a:lnTo>
                    <a:pt x="1675" y="586"/>
                  </a:lnTo>
                  <a:lnTo>
                    <a:pt x="1696" y="482"/>
                  </a:lnTo>
                  <a:lnTo>
                    <a:pt x="1800" y="314"/>
                  </a:lnTo>
                  <a:lnTo>
                    <a:pt x="1800" y="210"/>
                  </a:lnTo>
                  <a:lnTo>
                    <a:pt x="1759" y="147"/>
                  </a:lnTo>
                  <a:lnTo>
                    <a:pt x="1549" y="335"/>
                  </a:lnTo>
                  <a:lnTo>
                    <a:pt x="1487" y="419"/>
                  </a:lnTo>
                  <a:lnTo>
                    <a:pt x="1424" y="377"/>
                  </a:lnTo>
                  <a:lnTo>
                    <a:pt x="1340" y="168"/>
                  </a:lnTo>
                  <a:lnTo>
                    <a:pt x="1277" y="168"/>
                  </a:lnTo>
                  <a:lnTo>
                    <a:pt x="1277" y="63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54"/>
            <p:cNvSpPr/>
            <p:nvPr/>
          </p:nvSpPr>
          <p:spPr>
            <a:xfrm>
              <a:off x="3689035" y="2890250"/>
              <a:ext cx="138044" cy="127554"/>
            </a:xfrm>
            <a:custGeom>
              <a:avLst/>
              <a:gdLst/>
              <a:ahLst/>
              <a:cxnLst/>
              <a:rect l="l" t="t" r="r" b="b"/>
              <a:pathLst>
                <a:path w="11593" h="11216" extrusionOk="0">
                  <a:moveTo>
                    <a:pt x="8307" y="1"/>
                  </a:moveTo>
                  <a:lnTo>
                    <a:pt x="8161" y="22"/>
                  </a:lnTo>
                  <a:lnTo>
                    <a:pt x="8140" y="106"/>
                  </a:lnTo>
                  <a:lnTo>
                    <a:pt x="8035" y="126"/>
                  </a:lnTo>
                  <a:lnTo>
                    <a:pt x="7994" y="210"/>
                  </a:lnTo>
                  <a:lnTo>
                    <a:pt x="7910" y="189"/>
                  </a:lnTo>
                  <a:lnTo>
                    <a:pt x="7805" y="189"/>
                  </a:lnTo>
                  <a:lnTo>
                    <a:pt x="7701" y="294"/>
                  </a:lnTo>
                  <a:lnTo>
                    <a:pt x="7575" y="294"/>
                  </a:lnTo>
                  <a:lnTo>
                    <a:pt x="7491" y="168"/>
                  </a:lnTo>
                  <a:lnTo>
                    <a:pt x="7324" y="168"/>
                  </a:lnTo>
                  <a:lnTo>
                    <a:pt x="7261" y="126"/>
                  </a:lnTo>
                  <a:lnTo>
                    <a:pt x="7115" y="168"/>
                  </a:lnTo>
                  <a:lnTo>
                    <a:pt x="6989" y="126"/>
                  </a:lnTo>
                  <a:lnTo>
                    <a:pt x="6947" y="168"/>
                  </a:lnTo>
                  <a:lnTo>
                    <a:pt x="6843" y="106"/>
                  </a:lnTo>
                  <a:lnTo>
                    <a:pt x="6759" y="126"/>
                  </a:lnTo>
                  <a:lnTo>
                    <a:pt x="6696" y="273"/>
                  </a:lnTo>
                  <a:lnTo>
                    <a:pt x="6571" y="273"/>
                  </a:lnTo>
                  <a:lnTo>
                    <a:pt x="6466" y="210"/>
                  </a:lnTo>
                  <a:lnTo>
                    <a:pt x="6320" y="336"/>
                  </a:lnTo>
                  <a:lnTo>
                    <a:pt x="6236" y="336"/>
                  </a:lnTo>
                  <a:lnTo>
                    <a:pt x="6110" y="273"/>
                  </a:lnTo>
                  <a:lnTo>
                    <a:pt x="5964" y="315"/>
                  </a:lnTo>
                  <a:lnTo>
                    <a:pt x="5629" y="315"/>
                  </a:lnTo>
                  <a:lnTo>
                    <a:pt x="5336" y="524"/>
                  </a:lnTo>
                  <a:lnTo>
                    <a:pt x="5190" y="545"/>
                  </a:lnTo>
                  <a:lnTo>
                    <a:pt x="5106" y="545"/>
                  </a:lnTo>
                  <a:lnTo>
                    <a:pt x="4981" y="629"/>
                  </a:lnTo>
                  <a:lnTo>
                    <a:pt x="4960" y="712"/>
                  </a:lnTo>
                  <a:lnTo>
                    <a:pt x="4897" y="817"/>
                  </a:lnTo>
                  <a:lnTo>
                    <a:pt x="4813" y="817"/>
                  </a:lnTo>
                  <a:lnTo>
                    <a:pt x="4792" y="796"/>
                  </a:lnTo>
                  <a:lnTo>
                    <a:pt x="4709" y="796"/>
                  </a:lnTo>
                  <a:lnTo>
                    <a:pt x="4646" y="817"/>
                  </a:lnTo>
                  <a:lnTo>
                    <a:pt x="4604" y="859"/>
                  </a:lnTo>
                  <a:lnTo>
                    <a:pt x="4457" y="901"/>
                  </a:lnTo>
                  <a:lnTo>
                    <a:pt x="4332" y="942"/>
                  </a:lnTo>
                  <a:lnTo>
                    <a:pt x="4248" y="1026"/>
                  </a:lnTo>
                  <a:lnTo>
                    <a:pt x="4227" y="1068"/>
                  </a:lnTo>
                  <a:lnTo>
                    <a:pt x="4123" y="1214"/>
                  </a:lnTo>
                  <a:lnTo>
                    <a:pt x="3934" y="1256"/>
                  </a:lnTo>
                  <a:lnTo>
                    <a:pt x="3767" y="1256"/>
                  </a:lnTo>
                  <a:lnTo>
                    <a:pt x="3830" y="1340"/>
                  </a:lnTo>
                  <a:lnTo>
                    <a:pt x="3851" y="1382"/>
                  </a:lnTo>
                  <a:lnTo>
                    <a:pt x="3913" y="1486"/>
                  </a:lnTo>
                  <a:lnTo>
                    <a:pt x="3934" y="1591"/>
                  </a:lnTo>
                  <a:lnTo>
                    <a:pt x="3955" y="1633"/>
                  </a:lnTo>
                  <a:lnTo>
                    <a:pt x="3955" y="1800"/>
                  </a:lnTo>
                  <a:lnTo>
                    <a:pt x="3955" y="2051"/>
                  </a:lnTo>
                  <a:lnTo>
                    <a:pt x="3976" y="2114"/>
                  </a:lnTo>
                  <a:lnTo>
                    <a:pt x="4039" y="2575"/>
                  </a:lnTo>
                  <a:lnTo>
                    <a:pt x="4123" y="2721"/>
                  </a:lnTo>
                  <a:lnTo>
                    <a:pt x="4144" y="2847"/>
                  </a:lnTo>
                  <a:lnTo>
                    <a:pt x="4227" y="2847"/>
                  </a:lnTo>
                  <a:lnTo>
                    <a:pt x="4269" y="2909"/>
                  </a:lnTo>
                  <a:lnTo>
                    <a:pt x="4353" y="2930"/>
                  </a:lnTo>
                  <a:lnTo>
                    <a:pt x="4395" y="2951"/>
                  </a:lnTo>
                  <a:lnTo>
                    <a:pt x="4332" y="3119"/>
                  </a:lnTo>
                  <a:lnTo>
                    <a:pt x="4353" y="3160"/>
                  </a:lnTo>
                  <a:lnTo>
                    <a:pt x="4269" y="3265"/>
                  </a:lnTo>
                  <a:lnTo>
                    <a:pt x="3600" y="3265"/>
                  </a:lnTo>
                  <a:lnTo>
                    <a:pt x="3453" y="3307"/>
                  </a:lnTo>
                  <a:lnTo>
                    <a:pt x="3307" y="3516"/>
                  </a:lnTo>
                  <a:lnTo>
                    <a:pt x="3202" y="3621"/>
                  </a:lnTo>
                  <a:lnTo>
                    <a:pt x="3118" y="3746"/>
                  </a:lnTo>
                  <a:lnTo>
                    <a:pt x="3139" y="3935"/>
                  </a:lnTo>
                  <a:lnTo>
                    <a:pt x="3097" y="4060"/>
                  </a:lnTo>
                  <a:lnTo>
                    <a:pt x="2700" y="4311"/>
                  </a:lnTo>
                  <a:lnTo>
                    <a:pt x="2072" y="4688"/>
                  </a:lnTo>
                  <a:lnTo>
                    <a:pt x="1612" y="4939"/>
                  </a:lnTo>
                  <a:lnTo>
                    <a:pt x="1361" y="5002"/>
                  </a:lnTo>
                  <a:lnTo>
                    <a:pt x="1152" y="5002"/>
                  </a:lnTo>
                  <a:lnTo>
                    <a:pt x="1047" y="5043"/>
                  </a:lnTo>
                  <a:lnTo>
                    <a:pt x="880" y="5043"/>
                  </a:lnTo>
                  <a:lnTo>
                    <a:pt x="587" y="5106"/>
                  </a:lnTo>
                  <a:lnTo>
                    <a:pt x="398" y="5211"/>
                  </a:lnTo>
                  <a:lnTo>
                    <a:pt x="294" y="5357"/>
                  </a:lnTo>
                  <a:lnTo>
                    <a:pt x="43" y="5546"/>
                  </a:lnTo>
                  <a:lnTo>
                    <a:pt x="43" y="6048"/>
                  </a:lnTo>
                  <a:lnTo>
                    <a:pt x="1" y="6194"/>
                  </a:lnTo>
                  <a:lnTo>
                    <a:pt x="2093" y="7617"/>
                  </a:lnTo>
                  <a:lnTo>
                    <a:pt x="5901" y="10128"/>
                  </a:lnTo>
                  <a:lnTo>
                    <a:pt x="5943" y="10379"/>
                  </a:lnTo>
                  <a:lnTo>
                    <a:pt x="6069" y="10484"/>
                  </a:lnTo>
                  <a:lnTo>
                    <a:pt x="6278" y="10484"/>
                  </a:lnTo>
                  <a:lnTo>
                    <a:pt x="6445" y="10546"/>
                  </a:lnTo>
                  <a:lnTo>
                    <a:pt x="6550" y="10672"/>
                  </a:lnTo>
                  <a:lnTo>
                    <a:pt x="6696" y="10735"/>
                  </a:lnTo>
                  <a:lnTo>
                    <a:pt x="6801" y="10797"/>
                  </a:lnTo>
                  <a:lnTo>
                    <a:pt x="6801" y="10902"/>
                  </a:lnTo>
                  <a:lnTo>
                    <a:pt x="6738" y="11090"/>
                  </a:lnTo>
                  <a:lnTo>
                    <a:pt x="6780" y="11174"/>
                  </a:lnTo>
                  <a:lnTo>
                    <a:pt x="6906" y="11216"/>
                  </a:lnTo>
                  <a:lnTo>
                    <a:pt x="7178" y="11195"/>
                  </a:lnTo>
                  <a:lnTo>
                    <a:pt x="7408" y="11111"/>
                  </a:lnTo>
                  <a:lnTo>
                    <a:pt x="8266" y="10902"/>
                  </a:lnTo>
                  <a:lnTo>
                    <a:pt x="8998" y="10253"/>
                  </a:lnTo>
                  <a:lnTo>
                    <a:pt x="11592" y="8663"/>
                  </a:lnTo>
                  <a:lnTo>
                    <a:pt x="11509" y="8580"/>
                  </a:lnTo>
                  <a:lnTo>
                    <a:pt x="11446" y="8496"/>
                  </a:lnTo>
                  <a:lnTo>
                    <a:pt x="11383" y="8454"/>
                  </a:lnTo>
                  <a:lnTo>
                    <a:pt x="11279" y="8224"/>
                  </a:lnTo>
                  <a:lnTo>
                    <a:pt x="11195" y="8077"/>
                  </a:lnTo>
                  <a:lnTo>
                    <a:pt x="11090" y="8015"/>
                  </a:lnTo>
                  <a:lnTo>
                    <a:pt x="10651" y="8015"/>
                  </a:lnTo>
                  <a:lnTo>
                    <a:pt x="10567" y="7931"/>
                  </a:lnTo>
                  <a:lnTo>
                    <a:pt x="10546" y="7826"/>
                  </a:lnTo>
                  <a:lnTo>
                    <a:pt x="10504" y="7743"/>
                  </a:lnTo>
                  <a:lnTo>
                    <a:pt x="10463" y="7596"/>
                  </a:lnTo>
                  <a:lnTo>
                    <a:pt x="10504" y="7512"/>
                  </a:lnTo>
                  <a:lnTo>
                    <a:pt x="10463" y="7387"/>
                  </a:lnTo>
                  <a:lnTo>
                    <a:pt x="10421" y="7345"/>
                  </a:lnTo>
                  <a:lnTo>
                    <a:pt x="10316" y="7115"/>
                  </a:lnTo>
                  <a:lnTo>
                    <a:pt x="10191" y="6927"/>
                  </a:lnTo>
                  <a:lnTo>
                    <a:pt x="10107" y="6864"/>
                  </a:lnTo>
                  <a:lnTo>
                    <a:pt x="10149" y="6801"/>
                  </a:lnTo>
                  <a:lnTo>
                    <a:pt x="10191" y="6759"/>
                  </a:lnTo>
                  <a:lnTo>
                    <a:pt x="10316" y="6655"/>
                  </a:lnTo>
                  <a:lnTo>
                    <a:pt x="10358" y="6571"/>
                  </a:lnTo>
                  <a:lnTo>
                    <a:pt x="10337" y="6362"/>
                  </a:lnTo>
                  <a:lnTo>
                    <a:pt x="10295" y="6236"/>
                  </a:lnTo>
                  <a:lnTo>
                    <a:pt x="10316" y="6173"/>
                  </a:lnTo>
                  <a:lnTo>
                    <a:pt x="10358" y="5860"/>
                  </a:lnTo>
                  <a:lnTo>
                    <a:pt x="10295" y="5713"/>
                  </a:lnTo>
                  <a:lnTo>
                    <a:pt x="10295" y="5399"/>
                  </a:lnTo>
                  <a:lnTo>
                    <a:pt x="10295" y="5336"/>
                  </a:lnTo>
                  <a:lnTo>
                    <a:pt x="10253" y="5127"/>
                  </a:lnTo>
                  <a:lnTo>
                    <a:pt x="10253" y="4730"/>
                  </a:lnTo>
                  <a:lnTo>
                    <a:pt x="10191" y="4604"/>
                  </a:lnTo>
                  <a:lnTo>
                    <a:pt x="10128" y="4583"/>
                  </a:lnTo>
                  <a:lnTo>
                    <a:pt x="10128" y="4374"/>
                  </a:lnTo>
                  <a:lnTo>
                    <a:pt x="10191" y="4311"/>
                  </a:lnTo>
                  <a:lnTo>
                    <a:pt x="9814" y="3160"/>
                  </a:lnTo>
                  <a:lnTo>
                    <a:pt x="9688" y="3014"/>
                  </a:lnTo>
                  <a:lnTo>
                    <a:pt x="9584" y="2993"/>
                  </a:lnTo>
                  <a:lnTo>
                    <a:pt x="9521" y="2930"/>
                  </a:lnTo>
                  <a:lnTo>
                    <a:pt x="9395" y="2888"/>
                  </a:lnTo>
                  <a:lnTo>
                    <a:pt x="9375" y="2742"/>
                  </a:lnTo>
                  <a:lnTo>
                    <a:pt x="9186" y="2595"/>
                  </a:lnTo>
                  <a:lnTo>
                    <a:pt x="9144" y="2595"/>
                  </a:lnTo>
                  <a:lnTo>
                    <a:pt x="9061" y="2470"/>
                  </a:lnTo>
                  <a:lnTo>
                    <a:pt x="9082" y="2407"/>
                  </a:lnTo>
                  <a:lnTo>
                    <a:pt x="9040" y="2261"/>
                  </a:lnTo>
                  <a:lnTo>
                    <a:pt x="8977" y="2219"/>
                  </a:lnTo>
                  <a:lnTo>
                    <a:pt x="9061" y="1968"/>
                  </a:lnTo>
                  <a:lnTo>
                    <a:pt x="9186" y="1800"/>
                  </a:lnTo>
                  <a:lnTo>
                    <a:pt x="9270" y="1779"/>
                  </a:lnTo>
                  <a:lnTo>
                    <a:pt x="9312" y="1696"/>
                  </a:lnTo>
                  <a:lnTo>
                    <a:pt x="9395" y="1654"/>
                  </a:lnTo>
                  <a:lnTo>
                    <a:pt x="9416" y="1445"/>
                  </a:lnTo>
                  <a:lnTo>
                    <a:pt x="9479" y="1382"/>
                  </a:lnTo>
                  <a:lnTo>
                    <a:pt x="9395" y="1319"/>
                  </a:lnTo>
                  <a:lnTo>
                    <a:pt x="9458" y="1235"/>
                  </a:lnTo>
                  <a:lnTo>
                    <a:pt x="9500" y="1173"/>
                  </a:lnTo>
                  <a:lnTo>
                    <a:pt x="9479" y="1152"/>
                  </a:lnTo>
                  <a:lnTo>
                    <a:pt x="9416" y="1047"/>
                  </a:lnTo>
                  <a:lnTo>
                    <a:pt x="9375" y="901"/>
                  </a:lnTo>
                  <a:lnTo>
                    <a:pt x="9479" y="629"/>
                  </a:lnTo>
                  <a:lnTo>
                    <a:pt x="9479" y="440"/>
                  </a:lnTo>
                  <a:lnTo>
                    <a:pt x="9500" y="294"/>
                  </a:lnTo>
                  <a:lnTo>
                    <a:pt x="9479" y="210"/>
                  </a:lnTo>
                  <a:lnTo>
                    <a:pt x="9500" y="126"/>
                  </a:lnTo>
                  <a:lnTo>
                    <a:pt x="9479" y="106"/>
                  </a:lnTo>
                  <a:lnTo>
                    <a:pt x="9291" y="126"/>
                  </a:lnTo>
                  <a:lnTo>
                    <a:pt x="9207" y="106"/>
                  </a:lnTo>
                  <a:lnTo>
                    <a:pt x="8977" y="189"/>
                  </a:lnTo>
                  <a:lnTo>
                    <a:pt x="8851" y="85"/>
                  </a:lnTo>
                  <a:lnTo>
                    <a:pt x="8684" y="22"/>
                  </a:lnTo>
                  <a:lnTo>
                    <a:pt x="8684" y="85"/>
                  </a:lnTo>
                  <a:lnTo>
                    <a:pt x="8579" y="189"/>
                  </a:lnTo>
                  <a:lnTo>
                    <a:pt x="8370" y="168"/>
                  </a:lnTo>
                  <a:lnTo>
                    <a:pt x="8370" y="64"/>
                  </a:lnTo>
                  <a:lnTo>
                    <a:pt x="83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54"/>
            <p:cNvSpPr/>
            <p:nvPr/>
          </p:nvSpPr>
          <p:spPr>
            <a:xfrm>
              <a:off x="3661636" y="2898825"/>
              <a:ext cx="79733" cy="60206"/>
            </a:xfrm>
            <a:custGeom>
              <a:avLst/>
              <a:gdLst/>
              <a:ahLst/>
              <a:cxnLst/>
              <a:rect l="l" t="t" r="r" b="b"/>
              <a:pathLst>
                <a:path w="6696" h="5294" extrusionOk="0">
                  <a:moveTo>
                    <a:pt x="4269" y="0"/>
                  </a:moveTo>
                  <a:lnTo>
                    <a:pt x="4164" y="42"/>
                  </a:lnTo>
                  <a:lnTo>
                    <a:pt x="4122" y="84"/>
                  </a:lnTo>
                  <a:lnTo>
                    <a:pt x="4038" y="84"/>
                  </a:lnTo>
                  <a:lnTo>
                    <a:pt x="3913" y="188"/>
                  </a:lnTo>
                  <a:lnTo>
                    <a:pt x="3871" y="502"/>
                  </a:lnTo>
                  <a:lnTo>
                    <a:pt x="3766" y="691"/>
                  </a:lnTo>
                  <a:lnTo>
                    <a:pt x="3745" y="921"/>
                  </a:lnTo>
                  <a:lnTo>
                    <a:pt x="3662" y="1046"/>
                  </a:lnTo>
                  <a:lnTo>
                    <a:pt x="3411" y="1318"/>
                  </a:lnTo>
                  <a:lnTo>
                    <a:pt x="3327" y="1318"/>
                  </a:lnTo>
                  <a:lnTo>
                    <a:pt x="3222" y="1402"/>
                  </a:lnTo>
                  <a:lnTo>
                    <a:pt x="2992" y="1465"/>
                  </a:lnTo>
                  <a:lnTo>
                    <a:pt x="2825" y="1632"/>
                  </a:lnTo>
                  <a:lnTo>
                    <a:pt x="2783" y="1632"/>
                  </a:lnTo>
                  <a:lnTo>
                    <a:pt x="2553" y="1779"/>
                  </a:lnTo>
                  <a:lnTo>
                    <a:pt x="2406" y="1841"/>
                  </a:lnTo>
                  <a:lnTo>
                    <a:pt x="2344" y="1967"/>
                  </a:lnTo>
                  <a:lnTo>
                    <a:pt x="2072" y="2155"/>
                  </a:lnTo>
                  <a:lnTo>
                    <a:pt x="2155" y="2365"/>
                  </a:lnTo>
                  <a:lnTo>
                    <a:pt x="2155" y="2490"/>
                  </a:lnTo>
                  <a:lnTo>
                    <a:pt x="1925" y="2699"/>
                  </a:lnTo>
                  <a:lnTo>
                    <a:pt x="1758" y="3013"/>
                  </a:lnTo>
                  <a:lnTo>
                    <a:pt x="1758" y="3118"/>
                  </a:lnTo>
                  <a:lnTo>
                    <a:pt x="1862" y="3327"/>
                  </a:lnTo>
                  <a:lnTo>
                    <a:pt x="1779" y="3536"/>
                  </a:lnTo>
                  <a:lnTo>
                    <a:pt x="1841" y="3599"/>
                  </a:lnTo>
                  <a:lnTo>
                    <a:pt x="1883" y="3662"/>
                  </a:lnTo>
                  <a:lnTo>
                    <a:pt x="1862" y="3829"/>
                  </a:lnTo>
                  <a:lnTo>
                    <a:pt x="1507" y="4248"/>
                  </a:lnTo>
                  <a:lnTo>
                    <a:pt x="1444" y="4394"/>
                  </a:lnTo>
                  <a:lnTo>
                    <a:pt x="1297" y="4582"/>
                  </a:lnTo>
                  <a:lnTo>
                    <a:pt x="1109" y="4603"/>
                  </a:lnTo>
                  <a:lnTo>
                    <a:pt x="712" y="4959"/>
                  </a:lnTo>
                  <a:lnTo>
                    <a:pt x="147" y="5064"/>
                  </a:lnTo>
                  <a:lnTo>
                    <a:pt x="0" y="5273"/>
                  </a:lnTo>
                  <a:lnTo>
                    <a:pt x="2344" y="5294"/>
                  </a:lnTo>
                  <a:lnTo>
                    <a:pt x="2344" y="4792"/>
                  </a:lnTo>
                  <a:lnTo>
                    <a:pt x="2595" y="4603"/>
                  </a:lnTo>
                  <a:lnTo>
                    <a:pt x="2699" y="4457"/>
                  </a:lnTo>
                  <a:lnTo>
                    <a:pt x="2888" y="4352"/>
                  </a:lnTo>
                  <a:lnTo>
                    <a:pt x="3181" y="4289"/>
                  </a:lnTo>
                  <a:lnTo>
                    <a:pt x="3348" y="4289"/>
                  </a:lnTo>
                  <a:lnTo>
                    <a:pt x="3453" y="4248"/>
                  </a:lnTo>
                  <a:lnTo>
                    <a:pt x="3662" y="4248"/>
                  </a:lnTo>
                  <a:lnTo>
                    <a:pt x="3913" y="4185"/>
                  </a:lnTo>
                  <a:lnTo>
                    <a:pt x="4373" y="3934"/>
                  </a:lnTo>
                  <a:lnTo>
                    <a:pt x="5001" y="3557"/>
                  </a:lnTo>
                  <a:lnTo>
                    <a:pt x="5398" y="3306"/>
                  </a:lnTo>
                  <a:lnTo>
                    <a:pt x="5440" y="3181"/>
                  </a:lnTo>
                  <a:lnTo>
                    <a:pt x="5419" y="2992"/>
                  </a:lnTo>
                  <a:lnTo>
                    <a:pt x="5503" y="2867"/>
                  </a:lnTo>
                  <a:lnTo>
                    <a:pt x="5608" y="2762"/>
                  </a:lnTo>
                  <a:lnTo>
                    <a:pt x="5754" y="2553"/>
                  </a:lnTo>
                  <a:lnTo>
                    <a:pt x="5901" y="2511"/>
                  </a:lnTo>
                  <a:lnTo>
                    <a:pt x="6570" y="2511"/>
                  </a:lnTo>
                  <a:lnTo>
                    <a:pt x="6654" y="2406"/>
                  </a:lnTo>
                  <a:lnTo>
                    <a:pt x="6633" y="2365"/>
                  </a:lnTo>
                  <a:lnTo>
                    <a:pt x="6696" y="2197"/>
                  </a:lnTo>
                  <a:lnTo>
                    <a:pt x="6654" y="2176"/>
                  </a:lnTo>
                  <a:lnTo>
                    <a:pt x="6570" y="2155"/>
                  </a:lnTo>
                  <a:lnTo>
                    <a:pt x="6528" y="2093"/>
                  </a:lnTo>
                  <a:lnTo>
                    <a:pt x="6445" y="2093"/>
                  </a:lnTo>
                  <a:lnTo>
                    <a:pt x="6424" y="1967"/>
                  </a:lnTo>
                  <a:lnTo>
                    <a:pt x="6340" y="1821"/>
                  </a:lnTo>
                  <a:lnTo>
                    <a:pt x="6277" y="1360"/>
                  </a:lnTo>
                  <a:lnTo>
                    <a:pt x="6256" y="1297"/>
                  </a:lnTo>
                  <a:lnTo>
                    <a:pt x="6256" y="1046"/>
                  </a:lnTo>
                  <a:lnTo>
                    <a:pt x="6256" y="879"/>
                  </a:lnTo>
                  <a:lnTo>
                    <a:pt x="6235" y="837"/>
                  </a:lnTo>
                  <a:lnTo>
                    <a:pt x="6214" y="732"/>
                  </a:lnTo>
                  <a:lnTo>
                    <a:pt x="6152" y="628"/>
                  </a:lnTo>
                  <a:lnTo>
                    <a:pt x="6131" y="586"/>
                  </a:lnTo>
                  <a:lnTo>
                    <a:pt x="6068" y="502"/>
                  </a:lnTo>
                  <a:lnTo>
                    <a:pt x="6005" y="523"/>
                  </a:lnTo>
                  <a:lnTo>
                    <a:pt x="5691" y="502"/>
                  </a:lnTo>
                  <a:lnTo>
                    <a:pt x="5608" y="419"/>
                  </a:lnTo>
                  <a:lnTo>
                    <a:pt x="5587" y="314"/>
                  </a:lnTo>
                  <a:lnTo>
                    <a:pt x="5524" y="293"/>
                  </a:lnTo>
                  <a:lnTo>
                    <a:pt x="5419" y="398"/>
                  </a:lnTo>
                  <a:lnTo>
                    <a:pt x="5231" y="460"/>
                  </a:lnTo>
                  <a:lnTo>
                    <a:pt x="5064" y="398"/>
                  </a:lnTo>
                  <a:lnTo>
                    <a:pt x="4959" y="398"/>
                  </a:lnTo>
                  <a:lnTo>
                    <a:pt x="4854" y="460"/>
                  </a:lnTo>
                  <a:lnTo>
                    <a:pt x="4666" y="481"/>
                  </a:lnTo>
                  <a:lnTo>
                    <a:pt x="4541" y="460"/>
                  </a:lnTo>
                  <a:lnTo>
                    <a:pt x="4373" y="293"/>
                  </a:lnTo>
                  <a:lnTo>
                    <a:pt x="4331" y="251"/>
                  </a:lnTo>
                  <a:lnTo>
                    <a:pt x="4290" y="147"/>
                  </a:lnTo>
                  <a:lnTo>
                    <a:pt x="4290" y="84"/>
                  </a:lnTo>
                  <a:lnTo>
                    <a:pt x="4290" y="42"/>
                  </a:lnTo>
                  <a:lnTo>
                    <a:pt x="426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54"/>
            <p:cNvSpPr/>
            <p:nvPr/>
          </p:nvSpPr>
          <p:spPr>
            <a:xfrm>
              <a:off x="3632974" y="2958780"/>
              <a:ext cx="56573" cy="43318"/>
            </a:xfrm>
            <a:custGeom>
              <a:avLst/>
              <a:gdLst/>
              <a:ahLst/>
              <a:cxnLst/>
              <a:rect l="l" t="t" r="r" b="b"/>
              <a:pathLst>
                <a:path w="4751" h="3809" extrusionOk="0">
                  <a:moveTo>
                    <a:pt x="2407" y="1"/>
                  </a:moveTo>
                  <a:lnTo>
                    <a:pt x="2177" y="315"/>
                  </a:lnTo>
                  <a:lnTo>
                    <a:pt x="2177" y="524"/>
                  </a:lnTo>
                  <a:lnTo>
                    <a:pt x="2072" y="545"/>
                  </a:lnTo>
                  <a:lnTo>
                    <a:pt x="1675" y="754"/>
                  </a:lnTo>
                  <a:lnTo>
                    <a:pt x="1633" y="859"/>
                  </a:lnTo>
                  <a:lnTo>
                    <a:pt x="1466" y="942"/>
                  </a:lnTo>
                  <a:lnTo>
                    <a:pt x="1528" y="1089"/>
                  </a:lnTo>
                  <a:lnTo>
                    <a:pt x="1194" y="1612"/>
                  </a:lnTo>
                  <a:lnTo>
                    <a:pt x="1152" y="1779"/>
                  </a:lnTo>
                  <a:lnTo>
                    <a:pt x="901" y="2030"/>
                  </a:lnTo>
                  <a:lnTo>
                    <a:pt x="796" y="2093"/>
                  </a:lnTo>
                  <a:lnTo>
                    <a:pt x="671" y="2365"/>
                  </a:lnTo>
                  <a:lnTo>
                    <a:pt x="671" y="2470"/>
                  </a:lnTo>
                  <a:lnTo>
                    <a:pt x="461" y="2763"/>
                  </a:lnTo>
                  <a:lnTo>
                    <a:pt x="419" y="2847"/>
                  </a:lnTo>
                  <a:lnTo>
                    <a:pt x="503" y="2888"/>
                  </a:lnTo>
                  <a:lnTo>
                    <a:pt x="398" y="2930"/>
                  </a:lnTo>
                  <a:lnTo>
                    <a:pt x="210" y="3265"/>
                  </a:lnTo>
                  <a:lnTo>
                    <a:pt x="147" y="3286"/>
                  </a:lnTo>
                  <a:lnTo>
                    <a:pt x="64" y="3370"/>
                  </a:lnTo>
                  <a:lnTo>
                    <a:pt x="85" y="3495"/>
                  </a:lnTo>
                  <a:lnTo>
                    <a:pt x="1" y="3621"/>
                  </a:lnTo>
                  <a:lnTo>
                    <a:pt x="43" y="3809"/>
                  </a:lnTo>
                  <a:lnTo>
                    <a:pt x="2344" y="3809"/>
                  </a:lnTo>
                  <a:lnTo>
                    <a:pt x="2303" y="2742"/>
                  </a:lnTo>
                  <a:lnTo>
                    <a:pt x="2386" y="2575"/>
                  </a:lnTo>
                  <a:lnTo>
                    <a:pt x="2512" y="2512"/>
                  </a:lnTo>
                  <a:lnTo>
                    <a:pt x="2658" y="2470"/>
                  </a:lnTo>
                  <a:lnTo>
                    <a:pt x="2867" y="2470"/>
                  </a:lnTo>
                  <a:lnTo>
                    <a:pt x="2888" y="963"/>
                  </a:lnTo>
                  <a:lnTo>
                    <a:pt x="4709" y="984"/>
                  </a:lnTo>
                  <a:lnTo>
                    <a:pt x="4709" y="168"/>
                  </a:lnTo>
                  <a:lnTo>
                    <a:pt x="4751" y="22"/>
                  </a:lnTo>
                  <a:lnTo>
                    <a:pt x="24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54"/>
            <p:cNvSpPr/>
            <p:nvPr/>
          </p:nvSpPr>
          <p:spPr>
            <a:xfrm>
              <a:off x="3632736" y="2960691"/>
              <a:ext cx="81233" cy="85430"/>
            </a:xfrm>
            <a:custGeom>
              <a:avLst/>
              <a:gdLst/>
              <a:ahLst/>
              <a:cxnLst/>
              <a:rect l="l" t="t" r="r" b="b"/>
              <a:pathLst>
                <a:path w="6822" h="7512" extrusionOk="0">
                  <a:moveTo>
                    <a:pt x="4729" y="0"/>
                  </a:moveTo>
                  <a:lnTo>
                    <a:pt x="4729" y="816"/>
                  </a:lnTo>
                  <a:lnTo>
                    <a:pt x="2908" y="795"/>
                  </a:lnTo>
                  <a:lnTo>
                    <a:pt x="2887" y="2302"/>
                  </a:lnTo>
                  <a:lnTo>
                    <a:pt x="2678" y="2302"/>
                  </a:lnTo>
                  <a:lnTo>
                    <a:pt x="2532" y="2344"/>
                  </a:lnTo>
                  <a:lnTo>
                    <a:pt x="2406" y="2407"/>
                  </a:lnTo>
                  <a:lnTo>
                    <a:pt x="2323" y="2574"/>
                  </a:lnTo>
                  <a:lnTo>
                    <a:pt x="2364" y="3641"/>
                  </a:lnTo>
                  <a:lnTo>
                    <a:pt x="63" y="3641"/>
                  </a:lnTo>
                  <a:lnTo>
                    <a:pt x="63" y="3662"/>
                  </a:lnTo>
                  <a:lnTo>
                    <a:pt x="0" y="3808"/>
                  </a:lnTo>
                  <a:lnTo>
                    <a:pt x="0" y="4039"/>
                  </a:lnTo>
                  <a:lnTo>
                    <a:pt x="126" y="3871"/>
                  </a:lnTo>
                  <a:lnTo>
                    <a:pt x="188" y="4018"/>
                  </a:lnTo>
                  <a:lnTo>
                    <a:pt x="209" y="4039"/>
                  </a:lnTo>
                  <a:lnTo>
                    <a:pt x="293" y="3976"/>
                  </a:lnTo>
                  <a:lnTo>
                    <a:pt x="439" y="4248"/>
                  </a:lnTo>
                  <a:lnTo>
                    <a:pt x="398" y="4331"/>
                  </a:lnTo>
                  <a:lnTo>
                    <a:pt x="418" y="4436"/>
                  </a:lnTo>
                  <a:lnTo>
                    <a:pt x="398" y="4645"/>
                  </a:lnTo>
                  <a:lnTo>
                    <a:pt x="314" y="4645"/>
                  </a:lnTo>
                  <a:lnTo>
                    <a:pt x="230" y="4687"/>
                  </a:lnTo>
                  <a:lnTo>
                    <a:pt x="418" y="4917"/>
                  </a:lnTo>
                  <a:lnTo>
                    <a:pt x="523" y="5524"/>
                  </a:lnTo>
                  <a:lnTo>
                    <a:pt x="481" y="5943"/>
                  </a:lnTo>
                  <a:lnTo>
                    <a:pt x="335" y="6131"/>
                  </a:lnTo>
                  <a:lnTo>
                    <a:pt x="272" y="6487"/>
                  </a:lnTo>
                  <a:lnTo>
                    <a:pt x="209" y="6738"/>
                  </a:lnTo>
                  <a:lnTo>
                    <a:pt x="314" y="6654"/>
                  </a:lnTo>
                  <a:lnTo>
                    <a:pt x="398" y="6654"/>
                  </a:lnTo>
                  <a:lnTo>
                    <a:pt x="523" y="6549"/>
                  </a:lnTo>
                  <a:lnTo>
                    <a:pt x="837" y="6487"/>
                  </a:lnTo>
                  <a:lnTo>
                    <a:pt x="1130" y="6382"/>
                  </a:lnTo>
                  <a:lnTo>
                    <a:pt x="1235" y="6382"/>
                  </a:lnTo>
                  <a:lnTo>
                    <a:pt x="1486" y="6466"/>
                  </a:lnTo>
                  <a:lnTo>
                    <a:pt x="1653" y="6487"/>
                  </a:lnTo>
                  <a:lnTo>
                    <a:pt x="1779" y="6654"/>
                  </a:lnTo>
                  <a:lnTo>
                    <a:pt x="1779" y="6738"/>
                  </a:lnTo>
                  <a:lnTo>
                    <a:pt x="1862" y="6759"/>
                  </a:lnTo>
                  <a:lnTo>
                    <a:pt x="1946" y="6696"/>
                  </a:lnTo>
                  <a:lnTo>
                    <a:pt x="1988" y="6738"/>
                  </a:lnTo>
                  <a:lnTo>
                    <a:pt x="2071" y="6738"/>
                  </a:lnTo>
                  <a:lnTo>
                    <a:pt x="2113" y="6780"/>
                  </a:lnTo>
                  <a:lnTo>
                    <a:pt x="2155" y="6905"/>
                  </a:lnTo>
                  <a:lnTo>
                    <a:pt x="2281" y="7010"/>
                  </a:lnTo>
                  <a:lnTo>
                    <a:pt x="2281" y="7156"/>
                  </a:lnTo>
                  <a:lnTo>
                    <a:pt x="2406" y="7177"/>
                  </a:lnTo>
                  <a:lnTo>
                    <a:pt x="2427" y="7303"/>
                  </a:lnTo>
                  <a:lnTo>
                    <a:pt x="2532" y="7324"/>
                  </a:lnTo>
                  <a:lnTo>
                    <a:pt x="2699" y="7428"/>
                  </a:lnTo>
                  <a:lnTo>
                    <a:pt x="2720" y="7512"/>
                  </a:lnTo>
                  <a:lnTo>
                    <a:pt x="2846" y="7407"/>
                  </a:lnTo>
                  <a:lnTo>
                    <a:pt x="3034" y="7407"/>
                  </a:lnTo>
                  <a:lnTo>
                    <a:pt x="3097" y="7261"/>
                  </a:lnTo>
                  <a:lnTo>
                    <a:pt x="3097" y="7177"/>
                  </a:lnTo>
                  <a:lnTo>
                    <a:pt x="3097" y="6947"/>
                  </a:lnTo>
                  <a:lnTo>
                    <a:pt x="3264" y="6884"/>
                  </a:lnTo>
                  <a:lnTo>
                    <a:pt x="3411" y="6884"/>
                  </a:lnTo>
                  <a:lnTo>
                    <a:pt x="3431" y="7052"/>
                  </a:lnTo>
                  <a:lnTo>
                    <a:pt x="3515" y="7219"/>
                  </a:lnTo>
                  <a:lnTo>
                    <a:pt x="3578" y="7282"/>
                  </a:lnTo>
                  <a:lnTo>
                    <a:pt x="3724" y="6989"/>
                  </a:lnTo>
                  <a:lnTo>
                    <a:pt x="3996" y="6863"/>
                  </a:lnTo>
                  <a:lnTo>
                    <a:pt x="4143" y="6905"/>
                  </a:lnTo>
                  <a:lnTo>
                    <a:pt x="4164" y="7093"/>
                  </a:lnTo>
                  <a:lnTo>
                    <a:pt x="4206" y="7156"/>
                  </a:lnTo>
                  <a:lnTo>
                    <a:pt x="4310" y="7052"/>
                  </a:lnTo>
                  <a:lnTo>
                    <a:pt x="4394" y="7052"/>
                  </a:lnTo>
                  <a:lnTo>
                    <a:pt x="4457" y="7114"/>
                  </a:lnTo>
                  <a:lnTo>
                    <a:pt x="4520" y="7156"/>
                  </a:lnTo>
                  <a:lnTo>
                    <a:pt x="6570" y="7156"/>
                  </a:lnTo>
                  <a:lnTo>
                    <a:pt x="6758" y="6633"/>
                  </a:lnTo>
                  <a:lnTo>
                    <a:pt x="6570" y="6528"/>
                  </a:lnTo>
                  <a:lnTo>
                    <a:pt x="6131" y="1423"/>
                  </a:lnTo>
                  <a:lnTo>
                    <a:pt x="6821" y="1423"/>
                  </a:lnTo>
                  <a:lnTo>
                    <a:pt x="47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54"/>
            <p:cNvSpPr/>
            <p:nvPr/>
          </p:nvSpPr>
          <p:spPr>
            <a:xfrm>
              <a:off x="3665125" y="2976874"/>
              <a:ext cx="112121" cy="99236"/>
            </a:xfrm>
            <a:custGeom>
              <a:avLst/>
              <a:gdLst/>
              <a:ahLst/>
              <a:cxnLst/>
              <a:rect l="l" t="t" r="r" b="b"/>
              <a:pathLst>
                <a:path w="9416" h="8726" extrusionOk="0">
                  <a:moveTo>
                    <a:pt x="3411" y="0"/>
                  </a:moveTo>
                  <a:lnTo>
                    <a:pt x="3850" y="5105"/>
                  </a:lnTo>
                  <a:lnTo>
                    <a:pt x="4038" y="5210"/>
                  </a:lnTo>
                  <a:lnTo>
                    <a:pt x="3850" y="5733"/>
                  </a:lnTo>
                  <a:lnTo>
                    <a:pt x="1800" y="5733"/>
                  </a:lnTo>
                  <a:lnTo>
                    <a:pt x="1737" y="5691"/>
                  </a:lnTo>
                  <a:lnTo>
                    <a:pt x="1674" y="5629"/>
                  </a:lnTo>
                  <a:lnTo>
                    <a:pt x="1590" y="5629"/>
                  </a:lnTo>
                  <a:lnTo>
                    <a:pt x="1486" y="5733"/>
                  </a:lnTo>
                  <a:lnTo>
                    <a:pt x="1444" y="5670"/>
                  </a:lnTo>
                  <a:lnTo>
                    <a:pt x="1423" y="5482"/>
                  </a:lnTo>
                  <a:lnTo>
                    <a:pt x="1276" y="5440"/>
                  </a:lnTo>
                  <a:lnTo>
                    <a:pt x="1004" y="5566"/>
                  </a:lnTo>
                  <a:lnTo>
                    <a:pt x="858" y="5859"/>
                  </a:lnTo>
                  <a:lnTo>
                    <a:pt x="795" y="5796"/>
                  </a:lnTo>
                  <a:lnTo>
                    <a:pt x="711" y="5629"/>
                  </a:lnTo>
                  <a:lnTo>
                    <a:pt x="691" y="5461"/>
                  </a:lnTo>
                  <a:lnTo>
                    <a:pt x="544" y="5461"/>
                  </a:lnTo>
                  <a:lnTo>
                    <a:pt x="377" y="5524"/>
                  </a:lnTo>
                  <a:lnTo>
                    <a:pt x="377" y="5754"/>
                  </a:lnTo>
                  <a:lnTo>
                    <a:pt x="377" y="5838"/>
                  </a:lnTo>
                  <a:lnTo>
                    <a:pt x="314" y="5984"/>
                  </a:lnTo>
                  <a:lnTo>
                    <a:pt x="126" y="5984"/>
                  </a:lnTo>
                  <a:lnTo>
                    <a:pt x="0" y="6089"/>
                  </a:lnTo>
                  <a:lnTo>
                    <a:pt x="84" y="6173"/>
                  </a:lnTo>
                  <a:lnTo>
                    <a:pt x="84" y="6277"/>
                  </a:lnTo>
                  <a:lnTo>
                    <a:pt x="105" y="6361"/>
                  </a:lnTo>
                  <a:lnTo>
                    <a:pt x="63" y="6591"/>
                  </a:lnTo>
                  <a:lnTo>
                    <a:pt x="84" y="6675"/>
                  </a:lnTo>
                  <a:lnTo>
                    <a:pt x="209" y="6800"/>
                  </a:lnTo>
                  <a:lnTo>
                    <a:pt x="272" y="6926"/>
                  </a:lnTo>
                  <a:lnTo>
                    <a:pt x="335" y="7010"/>
                  </a:lnTo>
                  <a:lnTo>
                    <a:pt x="398" y="6989"/>
                  </a:lnTo>
                  <a:lnTo>
                    <a:pt x="481" y="7030"/>
                  </a:lnTo>
                  <a:lnTo>
                    <a:pt x="502" y="7114"/>
                  </a:lnTo>
                  <a:lnTo>
                    <a:pt x="586" y="7219"/>
                  </a:lnTo>
                  <a:lnTo>
                    <a:pt x="586" y="7261"/>
                  </a:lnTo>
                  <a:lnTo>
                    <a:pt x="523" y="7344"/>
                  </a:lnTo>
                  <a:lnTo>
                    <a:pt x="544" y="7428"/>
                  </a:lnTo>
                  <a:lnTo>
                    <a:pt x="691" y="7512"/>
                  </a:lnTo>
                  <a:lnTo>
                    <a:pt x="691" y="7616"/>
                  </a:lnTo>
                  <a:lnTo>
                    <a:pt x="649" y="7679"/>
                  </a:lnTo>
                  <a:lnTo>
                    <a:pt x="732" y="7721"/>
                  </a:lnTo>
                  <a:lnTo>
                    <a:pt x="837" y="7658"/>
                  </a:lnTo>
                  <a:lnTo>
                    <a:pt x="921" y="7679"/>
                  </a:lnTo>
                  <a:lnTo>
                    <a:pt x="1046" y="7784"/>
                  </a:lnTo>
                  <a:lnTo>
                    <a:pt x="1214" y="7784"/>
                  </a:lnTo>
                  <a:lnTo>
                    <a:pt x="1318" y="7721"/>
                  </a:lnTo>
                  <a:lnTo>
                    <a:pt x="1381" y="7679"/>
                  </a:lnTo>
                  <a:lnTo>
                    <a:pt x="1486" y="7533"/>
                  </a:lnTo>
                  <a:lnTo>
                    <a:pt x="1632" y="7533"/>
                  </a:lnTo>
                  <a:lnTo>
                    <a:pt x="1779" y="7616"/>
                  </a:lnTo>
                  <a:lnTo>
                    <a:pt x="1800" y="7554"/>
                  </a:lnTo>
                  <a:lnTo>
                    <a:pt x="1904" y="7533"/>
                  </a:lnTo>
                  <a:lnTo>
                    <a:pt x="1946" y="7574"/>
                  </a:lnTo>
                  <a:lnTo>
                    <a:pt x="2072" y="7679"/>
                  </a:lnTo>
                  <a:lnTo>
                    <a:pt x="2113" y="7826"/>
                  </a:lnTo>
                  <a:lnTo>
                    <a:pt x="2092" y="7972"/>
                  </a:lnTo>
                  <a:lnTo>
                    <a:pt x="2155" y="8035"/>
                  </a:lnTo>
                  <a:lnTo>
                    <a:pt x="2281" y="8056"/>
                  </a:lnTo>
                  <a:lnTo>
                    <a:pt x="2281" y="8098"/>
                  </a:lnTo>
                  <a:lnTo>
                    <a:pt x="2176" y="8265"/>
                  </a:lnTo>
                  <a:lnTo>
                    <a:pt x="2113" y="8411"/>
                  </a:lnTo>
                  <a:lnTo>
                    <a:pt x="2113" y="8411"/>
                  </a:lnTo>
                  <a:lnTo>
                    <a:pt x="2218" y="8390"/>
                  </a:lnTo>
                  <a:lnTo>
                    <a:pt x="2281" y="8307"/>
                  </a:lnTo>
                  <a:lnTo>
                    <a:pt x="2364" y="8307"/>
                  </a:lnTo>
                  <a:lnTo>
                    <a:pt x="2364" y="8411"/>
                  </a:lnTo>
                  <a:lnTo>
                    <a:pt x="2385" y="8495"/>
                  </a:lnTo>
                  <a:lnTo>
                    <a:pt x="2385" y="8558"/>
                  </a:lnTo>
                  <a:lnTo>
                    <a:pt x="2532" y="8579"/>
                  </a:lnTo>
                  <a:lnTo>
                    <a:pt x="2595" y="8621"/>
                  </a:lnTo>
                  <a:lnTo>
                    <a:pt x="2595" y="8704"/>
                  </a:lnTo>
                  <a:lnTo>
                    <a:pt x="2783" y="8600"/>
                  </a:lnTo>
                  <a:lnTo>
                    <a:pt x="2846" y="8600"/>
                  </a:lnTo>
                  <a:lnTo>
                    <a:pt x="2992" y="8683"/>
                  </a:lnTo>
                  <a:lnTo>
                    <a:pt x="3222" y="8683"/>
                  </a:lnTo>
                  <a:lnTo>
                    <a:pt x="3264" y="8662"/>
                  </a:lnTo>
                  <a:lnTo>
                    <a:pt x="3264" y="8600"/>
                  </a:lnTo>
                  <a:lnTo>
                    <a:pt x="3452" y="8558"/>
                  </a:lnTo>
                  <a:lnTo>
                    <a:pt x="3620" y="8579"/>
                  </a:lnTo>
                  <a:lnTo>
                    <a:pt x="3578" y="8621"/>
                  </a:lnTo>
                  <a:lnTo>
                    <a:pt x="3620" y="8683"/>
                  </a:lnTo>
                  <a:lnTo>
                    <a:pt x="3787" y="8725"/>
                  </a:lnTo>
                  <a:lnTo>
                    <a:pt x="3892" y="8579"/>
                  </a:lnTo>
                  <a:lnTo>
                    <a:pt x="3976" y="8516"/>
                  </a:lnTo>
                  <a:lnTo>
                    <a:pt x="3997" y="8390"/>
                  </a:lnTo>
                  <a:lnTo>
                    <a:pt x="3976" y="8307"/>
                  </a:lnTo>
                  <a:lnTo>
                    <a:pt x="3976" y="8181"/>
                  </a:lnTo>
                  <a:lnTo>
                    <a:pt x="4080" y="8160"/>
                  </a:lnTo>
                  <a:lnTo>
                    <a:pt x="4059" y="7993"/>
                  </a:lnTo>
                  <a:lnTo>
                    <a:pt x="4038" y="7888"/>
                  </a:lnTo>
                  <a:lnTo>
                    <a:pt x="4143" y="7826"/>
                  </a:lnTo>
                  <a:lnTo>
                    <a:pt x="4269" y="7679"/>
                  </a:lnTo>
                  <a:lnTo>
                    <a:pt x="4457" y="7407"/>
                  </a:lnTo>
                  <a:lnTo>
                    <a:pt x="4561" y="7219"/>
                  </a:lnTo>
                  <a:lnTo>
                    <a:pt x="4582" y="7135"/>
                  </a:lnTo>
                  <a:lnTo>
                    <a:pt x="4708" y="6926"/>
                  </a:lnTo>
                  <a:lnTo>
                    <a:pt x="4792" y="6905"/>
                  </a:lnTo>
                  <a:lnTo>
                    <a:pt x="4813" y="6821"/>
                  </a:lnTo>
                  <a:lnTo>
                    <a:pt x="4980" y="6800"/>
                  </a:lnTo>
                  <a:lnTo>
                    <a:pt x="5043" y="6821"/>
                  </a:lnTo>
                  <a:lnTo>
                    <a:pt x="5336" y="6738"/>
                  </a:lnTo>
                  <a:lnTo>
                    <a:pt x="5398" y="6612"/>
                  </a:lnTo>
                  <a:lnTo>
                    <a:pt x="5712" y="6403"/>
                  </a:lnTo>
                  <a:lnTo>
                    <a:pt x="6152" y="6173"/>
                  </a:lnTo>
                  <a:lnTo>
                    <a:pt x="6277" y="6047"/>
                  </a:lnTo>
                  <a:lnTo>
                    <a:pt x="6465" y="5942"/>
                  </a:lnTo>
                  <a:lnTo>
                    <a:pt x="6758" y="5901"/>
                  </a:lnTo>
                  <a:lnTo>
                    <a:pt x="6884" y="5880"/>
                  </a:lnTo>
                  <a:lnTo>
                    <a:pt x="7072" y="5942"/>
                  </a:lnTo>
                  <a:lnTo>
                    <a:pt x="7177" y="5942"/>
                  </a:lnTo>
                  <a:lnTo>
                    <a:pt x="7198" y="5984"/>
                  </a:lnTo>
                  <a:lnTo>
                    <a:pt x="7219" y="5963"/>
                  </a:lnTo>
                  <a:lnTo>
                    <a:pt x="7344" y="5984"/>
                  </a:lnTo>
                  <a:lnTo>
                    <a:pt x="7742" y="5963"/>
                  </a:lnTo>
                  <a:lnTo>
                    <a:pt x="7867" y="5963"/>
                  </a:lnTo>
                  <a:lnTo>
                    <a:pt x="8035" y="5880"/>
                  </a:lnTo>
                  <a:lnTo>
                    <a:pt x="8390" y="5880"/>
                  </a:lnTo>
                  <a:lnTo>
                    <a:pt x="8558" y="5775"/>
                  </a:lnTo>
                  <a:lnTo>
                    <a:pt x="8746" y="5775"/>
                  </a:lnTo>
                  <a:lnTo>
                    <a:pt x="8893" y="5670"/>
                  </a:lnTo>
                  <a:lnTo>
                    <a:pt x="9186" y="5524"/>
                  </a:lnTo>
                  <a:lnTo>
                    <a:pt x="9227" y="5377"/>
                  </a:lnTo>
                  <a:lnTo>
                    <a:pt x="9269" y="5210"/>
                  </a:lnTo>
                  <a:lnTo>
                    <a:pt x="9332" y="5126"/>
                  </a:lnTo>
                  <a:lnTo>
                    <a:pt x="9395" y="4624"/>
                  </a:lnTo>
                  <a:lnTo>
                    <a:pt x="9416" y="3494"/>
                  </a:lnTo>
                  <a:lnTo>
                    <a:pt x="9186" y="3578"/>
                  </a:lnTo>
                  <a:lnTo>
                    <a:pt x="8914" y="3599"/>
                  </a:lnTo>
                  <a:lnTo>
                    <a:pt x="8788" y="3557"/>
                  </a:lnTo>
                  <a:lnTo>
                    <a:pt x="8746" y="3473"/>
                  </a:lnTo>
                  <a:lnTo>
                    <a:pt x="8809" y="3285"/>
                  </a:lnTo>
                  <a:lnTo>
                    <a:pt x="8809" y="3180"/>
                  </a:lnTo>
                  <a:lnTo>
                    <a:pt x="8704" y="3118"/>
                  </a:lnTo>
                  <a:lnTo>
                    <a:pt x="8558" y="3055"/>
                  </a:lnTo>
                  <a:lnTo>
                    <a:pt x="8453" y="2929"/>
                  </a:lnTo>
                  <a:lnTo>
                    <a:pt x="8286" y="2867"/>
                  </a:lnTo>
                  <a:lnTo>
                    <a:pt x="8077" y="2867"/>
                  </a:lnTo>
                  <a:lnTo>
                    <a:pt x="7951" y="2762"/>
                  </a:lnTo>
                  <a:lnTo>
                    <a:pt x="7909" y="2511"/>
                  </a:lnTo>
                  <a:lnTo>
                    <a:pt x="41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54"/>
            <p:cNvSpPr/>
            <p:nvPr/>
          </p:nvSpPr>
          <p:spPr>
            <a:xfrm>
              <a:off x="3712457" y="3043733"/>
              <a:ext cx="51833" cy="35948"/>
            </a:xfrm>
            <a:custGeom>
              <a:avLst/>
              <a:gdLst/>
              <a:ahLst/>
              <a:cxnLst/>
              <a:rect l="l" t="t" r="r" b="b"/>
              <a:pathLst>
                <a:path w="4353" h="3161" extrusionOk="0">
                  <a:moveTo>
                    <a:pt x="2909" y="1"/>
                  </a:moveTo>
                  <a:lnTo>
                    <a:pt x="2783" y="22"/>
                  </a:lnTo>
                  <a:lnTo>
                    <a:pt x="2490" y="63"/>
                  </a:lnTo>
                  <a:lnTo>
                    <a:pt x="2302" y="168"/>
                  </a:lnTo>
                  <a:lnTo>
                    <a:pt x="2177" y="294"/>
                  </a:lnTo>
                  <a:lnTo>
                    <a:pt x="1737" y="524"/>
                  </a:lnTo>
                  <a:lnTo>
                    <a:pt x="1423" y="733"/>
                  </a:lnTo>
                  <a:lnTo>
                    <a:pt x="1361" y="859"/>
                  </a:lnTo>
                  <a:lnTo>
                    <a:pt x="1068" y="942"/>
                  </a:lnTo>
                  <a:lnTo>
                    <a:pt x="1005" y="921"/>
                  </a:lnTo>
                  <a:lnTo>
                    <a:pt x="838" y="942"/>
                  </a:lnTo>
                  <a:lnTo>
                    <a:pt x="817" y="1026"/>
                  </a:lnTo>
                  <a:lnTo>
                    <a:pt x="733" y="1047"/>
                  </a:lnTo>
                  <a:lnTo>
                    <a:pt x="607" y="1256"/>
                  </a:lnTo>
                  <a:lnTo>
                    <a:pt x="586" y="1340"/>
                  </a:lnTo>
                  <a:lnTo>
                    <a:pt x="482" y="1528"/>
                  </a:lnTo>
                  <a:lnTo>
                    <a:pt x="294" y="1800"/>
                  </a:lnTo>
                  <a:lnTo>
                    <a:pt x="168" y="1947"/>
                  </a:lnTo>
                  <a:lnTo>
                    <a:pt x="63" y="2009"/>
                  </a:lnTo>
                  <a:lnTo>
                    <a:pt x="84" y="2114"/>
                  </a:lnTo>
                  <a:lnTo>
                    <a:pt x="105" y="2281"/>
                  </a:lnTo>
                  <a:lnTo>
                    <a:pt x="1" y="2302"/>
                  </a:lnTo>
                  <a:lnTo>
                    <a:pt x="1" y="2428"/>
                  </a:lnTo>
                  <a:lnTo>
                    <a:pt x="22" y="2511"/>
                  </a:lnTo>
                  <a:lnTo>
                    <a:pt x="1" y="2637"/>
                  </a:lnTo>
                  <a:lnTo>
                    <a:pt x="22" y="2637"/>
                  </a:lnTo>
                  <a:lnTo>
                    <a:pt x="189" y="2783"/>
                  </a:lnTo>
                  <a:lnTo>
                    <a:pt x="398" y="2888"/>
                  </a:lnTo>
                  <a:lnTo>
                    <a:pt x="503" y="2888"/>
                  </a:lnTo>
                  <a:lnTo>
                    <a:pt x="545" y="2930"/>
                  </a:lnTo>
                  <a:lnTo>
                    <a:pt x="649" y="2930"/>
                  </a:lnTo>
                  <a:lnTo>
                    <a:pt x="754" y="2993"/>
                  </a:lnTo>
                  <a:lnTo>
                    <a:pt x="838" y="3097"/>
                  </a:lnTo>
                  <a:lnTo>
                    <a:pt x="1026" y="3160"/>
                  </a:lnTo>
                  <a:lnTo>
                    <a:pt x="1151" y="3139"/>
                  </a:lnTo>
                  <a:lnTo>
                    <a:pt x="1256" y="3055"/>
                  </a:lnTo>
                  <a:lnTo>
                    <a:pt x="1340" y="3055"/>
                  </a:lnTo>
                  <a:lnTo>
                    <a:pt x="1423" y="3139"/>
                  </a:lnTo>
                  <a:lnTo>
                    <a:pt x="1549" y="3139"/>
                  </a:lnTo>
                  <a:lnTo>
                    <a:pt x="1549" y="2993"/>
                  </a:lnTo>
                  <a:lnTo>
                    <a:pt x="1465" y="2825"/>
                  </a:lnTo>
                  <a:lnTo>
                    <a:pt x="1423" y="2783"/>
                  </a:lnTo>
                  <a:lnTo>
                    <a:pt x="1361" y="2595"/>
                  </a:lnTo>
                  <a:lnTo>
                    <a:pt x="1382" y="2470"/>
                  </a:lnTo>
                  <a:lnTo>
                    <a:pt x="1591" y="2428"/>
                  </a:lnTo>
                  <a:lnTo>
                    <a:pt x="2365" y="2428"/>
                  </a:lnTo>
                  <a:lnTo>
                    <a:pt x="2574" y="2386"/>
                  </a:lnTo>
                  <a:lnTo>
                    <a:pt x="2721" y="2386"/>
                  </a:lnTo>
                  <a:lnTo>
                    <a:pt x="2846" y="2323"/>
                  </a:lnTo>
                  <a:lnTo>
                    <a:pt x="2930" y="2323"/>
                  </a:lnTo>
                  <a:lnTo>
                    <a:pt x="3537" y="2491"/>
                  </a:lnTo>
                  <a:lnTo>
                    <a:pt x="3558" y="2428"/>
                  </a:lnTo>
                  <a:lnTo>
                    <a:pt x="3683" y="2386"/>
                  </a:lnTo>
                  <a:lnTo>
                    <a:pt x="3683" y="2281"/>
                  </a:lnTo>
                  <a:lnTo>
                    <a:pt x="3767" y="2198"/>
                  </a:lnTo>
                  <a:lnTo>
                    <a:pt x="3767" y="2093"/>
                  </a:lnTo>
                  <a:lnTo>
                    <a:pt x="3871" y="2051"/>
                  </a:lnTo>
                  <a:lnTo>
                    <a:pt x="3955" y="2072"/>
                  </a:lnTo>
                  <a:lnTo>
                    <a:pt x="4143" y="1967"/>
                  </a:lnTo>
                  <a:lnTo>
                    <a:pt x="4206" y="1967"/>
                  </a:lnTo>
                  <a:lnTo>
                    <a:pt x="4353" y="1800"/>
                  </a:lnTo>
                  <a:lnTo>
                    <a:pt x="4353" y="1737"/>
                  </a:lnTo>
                  <a:lnTo>
                    <a:pt x="4311" y="1737"/>
                  </a:lnTo>
                  <a:lnTo>
                    <a:pt x="4185" y="1570"/>
                  </a:lnTo>
                  <a:lnTo>
                    <a:pt x="4248" y="1465"/>
                  </a:lnTo>
                  <a:lnTo>
                    <a:pt x="4248" y="1361"/>
                  </a:lnTo>
                  <a:lnTo>
                    <a:pt x="4185" y="1319"/>
                  </a:lnTo>
                  <a:lnTo>
                    <a:pt x="4185" y="1256"/>
                  </a:lnTo>
                  <a:lnTo>
                    <a:pt x="4102" y="1214"/>
                  </a:lnTo>
                  <a:lnTo>
                    <a:pt x="3871" y="1340"/>
                  </a:lnTo>
                  <a:lnTo>
                    <a:pt x="3662" y="1214"/>
                  </a:lnTo>
                  <a:lnTo>
                    <a:pt x="3662" y="963"/>
                  </a:lnTo>
                  <a:lnTo>
                    <a:pt x="3118" y="607"/>
                  </a:lnTo>
                  <a:lnTo>
                    <a:pt x="3118" y="419"/>
                  </a:lnTo>
                  <a:lnTo>
                    <a:pt x="3202" y="314"/>
                  </a:lnTo>
                  <a:lnTo>
                    <a:pt x="3202" y="168"/>
                  </a:lnTo>
                  <a:lnTo>
                    <a:pt x="3223" y="105"/>
                  </a:lnTo>
                  <a:lnTo>
                    <a:pt x="3202" y="63"/>
                  </a:lnTo>
                  <a:lnTo>
                    <a:pt x="3097" y="63"/>
                  </a:lnTo>
                  <a:lnTo>
                    <a:pt x="290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54"/>
            <p:cNvSpPr/>
            <p:nvPr/>
          </p:nvSpPr>
          <p:spPr>
            <a:xfrm>
              <a:off x="3628997" y="3033259"/>
              <a:ext cx="44355" cy="30956"/>
            </a:xfrm>
            <a:custGeom>
              <a:avLst/>
              <a:gdLst/>
              <a:ahLst/>
              <a:cxnLst/>
              <a:rect l="l" t="t" r="r" b="b"/>
              <a:pathLst>
                <a:path w="3725" h="2722" extrusionOk="0">
                  <a:moveTo>
                    <a:pt x="1444" y="1"/>
                  </a:moveTo>
                  <a:lnTo>
                    <a:pt x="1151" y="106"/>
                  </a:lnTo>
                  <a:lnTo>
                    <a:pt x="837" y="168"/>
                  </a:lnTo>
                  <a:lnTo>
                    <a:pt x="712" y="273"/>
                  </a:lnTo>
                  <a:lnTo>
                    <a:pt x="628" y="273"/>
                  </a:lnTo>
                  <a:lnTo>
                    <a:pt x="523" y="357"/>
                  </a:lnTo>
                  <a:lnTo>
                    <a:pt x="502" y="524"/>
                  </a:lnTo>
                  <a:lnTo>
                    <a:pt x="377" y="817"/>
                  </a:lnTo>
                  <a:lnTo>
                    <a:pt x="0" y="1131"/>
                  </a:lnTo>
                  <a:lnTo>
                    <a:pt x="188" y="1298"/>
                  </a:lnTo>
                  <a:lnTo>
                    <a:pt x="314" y="1528"/>
                  </a:lnTo>
                  <a:lnTo>
                    <a:pt x="419" y="1528"/>
                  </a:lnTo>
                  <a:lnTo>
                    <a:pt x="419" y="1654"/>
                  </a:lnTo>
                  <a:lnTo>
                    <a:pt x="398" y="1654"/>
                  </a:lnTo>
                  <a:lnTo>
                    <a:pt x="523" y="1759"/>
                  </a:lnTo>
                  <a:lnTo>
                    <a:pt x="440" y="1821"/>
                  </a:lnTo>
                  <a:lnTo>
                    <a:pt x="481" y="1863"/>
                  </a:lnTo>
                  <a:lnTo>
                    <a:pt x="732" y="1863"/>
                  </a:lnTo>
                  <a:lnTo>
                    <a:pt x="795" y="1842"/>
                  </a:lnTo>
                  <a:lnTo>
                    <a:pt x="900" y="1842"/>
                  </a:lnTo>
                  <a:lnTo>
                    <a:pt x="1109" y="1675"/>
                  </a:lnTo>
                  <a:lnTo>
                    <a:pt x="1256" y="1612"/>
                  </a:lnTo>
                  <a:lnTo>
                    <a:pt x="1360" y="1633"/>
                  </a:lnTo>
                  <a:lnTo>
                    <a:pt x="1486" y="1633"/>
                  </a:lnTo>
                  <a:lnTo>
                    <a:pt x="1674" y="1759"/>
                  </a:lnTo>
                  <a:lnTo>
                    <a:pt x="1779" y="1759"/>
                  </a:lnTo>
                  <a:lnTo>
                    <a:pt x="2051" y="1926"/>
                  </a:lnTo>
                  <a:lnTo>
                    <a:pt x="2093" y="1884"/>
                  </a:lnTo>
                  <a:lnTo>
                    <a:pt x="2155" y="1968"/>
                  </a:lnTo>
                  <a:lnTo>
                    <a:pt x="2093" y="2052"/>
                  </a:lnTo>
                  <a:lnTo>
                    <a:pt x="1967" y="2052"/>
                  </a:lnTo>
                  <a:lnTo>
                    <a:pt x="1779" y="1968"/>
                  </a:lnTo>
                  <a:lnTo>
                    <a:pt x="1632" y="1926"/>
                  </a:lnTo>
                  <a:lnTo>
                    <a:pt x="1528" y="1926"/>
                  </a:lnTo>
                  <a:lnTo>
                    <a:pt x="1381" y="1821"/>
                  </a:lnTo>
                  <a:lnTo>
                    <a:pt x="1318" y="1842"/>
                  </a:lnTo>
                  <a:lnTo>
                    <a:pt x="1235" y="1926"/>
                  </a:lnTo>
                  <a:lnTo>
                    <a:pt x="1214" y="1884"/>
                  </a:lnTo>
                  <a:lnTo>
                    <a:pt x="1130" y="1863"/>
                  </a:lnTo>
                  <a:lnTo>
                    <a:pt x="1005" y="1947"/>
                  </a:lnTo>
                  <a:lnTo>
                    <a:pt x="900" y="1968"/>
                  </a:lnTo>
                  <a:lnTo>
                    <a:pt x="795" y="2093"/>
                  </a:lnTo>
                  <a:lnTo>
                    <a:pt x="419" y="2093"/>
                  </a:lnTo>
                  <a:lnTo>
                    <a:pt x="377" y="2156"/>
                  </a:lnTo>
                  <a:lnTo>
                    <a:pt x="377" y="2282"/>
                  </a:lnTo>
                  <a:lnTo>
                    <a:pt x="314" y="2344"/>
                  </a:lnTo>
                  <a:lnTo>
                    <a:pt x="335" y="2386"/>
                  </a:lnTo>
                  <a:lnTo>
                    <a:pt x="481" y="2303"/>
                  </a:lnTo>
                  <a:lnTo>
                    <a:pt x="691" y="2386"/>
                  </a:lnTo>
                  <a:lnTo>
                    <a:pt x="544" y="2470"/>
                  </a:lnTo>
                  <a:lnTo>
                    <a:pt x="502" y="2449"/>
                  </a:lnTo>
                  <a:lnTo>
                    <a:pt x="398" y="2407"/>
                  </a:lnTo>
                  <a:lnTo>
                    <a:pt x="398" y="2407"/>
                  </a:lnTo>
                  <a:lnTo>
                    <a:pt x="440" y="2470"/>
                  </a:lnTo>
                  <a:lnTo>
                    <a:pt x="419" y="2575"/>
                  </a:lnTo>
                  <a:lnTo>
                    <a:pt x="586" y="2616"/>
                  </a:lnTo>
                  <a:lnTo>
                    <a:pt x="753" y="2512"/>
                  </a:lnTo>
                  <a:lnTo>
                    <a:pt x="1151" y="2554"/>
                  </a:lnTo>
                  <a:lnTo>
                    <a:pt x="1256" y="2407"/>
                  </a:lnTo>
                  <a:lnTo>
                    <a:pt x="1465" y="2344"/>
                  </a:lnTo>
                  <a:lnTo>
                    <a:pt x="1988" y="2344"/>
                  </a:lnTo>
                  <a:lnTo>
                    <a:pt x="2113" y="2386"/>
                  </a:lnTo>
                  <a:lnTo>
                    <a:pt x="2113" y="2365"/>
                  </a:lnTo>
                  <a:lnTo>
                    <a:pt x="2260" y="2344"/>
                  </a:lnTo>
                  <a:lnTo>
                    <a:pt x="2595" y="2365"/>
                  </a:lnTo>
                  <a:lnTo>
                    <a:pt x="2825" y="2470"/>
                  </a:lnTo>
                  <a:lnTo>
                    <a:pt x="2929" y="2554"/>
                  </a:lnTo>
                  <a:lnTo>
                    <a:pt x="3118" y="2554"/>
                  </a:lnTo>
                  <a:lnTo>
                    <a:pt x="3306" y="2616"/>
                  </a:lnTo>
                  <a:lnTo>
                    <a:pt x="3411" y="2554"/>
                  </a:lnTo>
                  <a:lnTo>
                    <a:pt x="3515" y="2575"/>
                  </a:lnTo>
                  <a:lnTo>
                    <a:pt x="3557" y="2616"/>
                  </a:lnTo>
                  <a:lnTo>
                    <a:pt x="3683" y="2616"/>
                  </a:lnTo>
                  <a:lnTo>
                    <a:pt x="3683" y="2721"/>
                  </a:lnTo>
                  <a:lnTo>
                    <a:pt x="3725" y="2658"/>
                  </a:lnTo>
                  <a:lnTo>
                    <a:pt x="3725" y="2554"/>
                  </a:lnTo>
                  <a:lnTo>
                    <a:pt x="3578" y="2470"/>
                  </a:lnTo>
                  <a:lnTo>
                    <a:pt x="3557" y="2386"/>
                  </a:lnTo>
                  <a:lnTo>
                    <a:pt x="3620" y="2303"/>
                  </a:lnTo>
                  <a:lnTo>
                    <a:pt x="3620" y="2261"/>
                  </a:lnTo>
                  <a:lnTo>
                    <a:pt x="3536" y="2156"/>
                  </a:lnTo>
                  <a:lnTo>
                    <a:pt x="3515" y="2072"/>
                  </a:lnTo>
                  <a:lnTo>
                    <a:pt x="3432" y="2031"/>
                  </a:lnTo>
                  <a:lnTo>
                    <a:pt x="3369" y="2052"/>
                  </a:lnTo>
                  <a:lnTo>
                    <a:pt x="3306" y="1968"/>
                  </a:lnTo>
                  <a:lnTo>
                    <a:pt x="3243" y="1842"/>
                  </a:lnTo>
                  <a:lnTo>
                    <a:pt x="3118" y="1717"/>
                  </a:lnTo>
                  <a:lnTo>
                    <a:pt x="3097" y="1633"/>
                  </a:lnTo>
                  <a:lnTo>
                    <a:pt x="3139" y="1403"/>
                  </a:lnTo>
                  <a:lnTo>
                    <a:pt x="3118" y="1319"/>
                  </a:lnTo>
                  <a:lnTo>
                    <a:pt x="3118" y="1215"/>
                  </a:lnTo>
                  <a:lnTo>
                    <a:pt x="3034" y="1131"/>
                  </a:lnTo>
                  <a:lnTo>
                    <a:pt x="3013" y="1047"/>
                  </a:lnTo>
                  <a:lnTo>
                    <a:pt x="2846" y="943"/>
                  </a:lnTo>
                  <a:lnTo>
                    <a:pt x="2741" y="922"/>
                  </a:lnTo>
                  <a:lnTo>
                    <a:pt x="2720" y="796"/>
                  </a:lnTo>
                  <a:lnTo>
                    <a:pt x="2595" y="775"/>
                  </a:lnTo>
                  <a:lnTo>
                    <a:pt x="2595" y="629"/>
                  </a:lnTo>
                  <a:lnTo>
                    <a:pt x="2469" y="524"/>
                  </a:lnTo>
                  <a:lnTo>
                    <a:pt x="2427" y="399"/>
                  </a:lnTo>
                  <a:lnTo>
                    <a:pt x="2385" y="357"/>
                  </a:lnTo>
                  <a:lnTo>
                    <a:pt x="2302" y="357"/>
                  </a:lnTo>
                  <a:lnTo>
                    <a:pt x="2260" y="315"/>
                  </a:lnTo>
                  <a:lnTo>
                    <a:pt x="2176" y="378"/>
                  </a:lnTo>
                  <a:lnTo>
                    <a:pt x="2093" y="357"/>
                  </a:lnTo>
                  <a:lnTo>
                    <a:pt x="2093" y="273"/>
                  </a:lnTo>
                  <a:lnTo>
                    <a:pt x="1967" y="106"/>
                  </a:lnTo>
                  <a:lnTo>
                    <a:pt x="1800" y="85"/>
                  </a:lnTo>
                  <a:lnTo>
                    <a:pt x="15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54"/>
            <p:cNvSpPr/>
            <p:nvPr/>
          </p:nvSpPr>
          <p:spPr>
            <a:xfrm>
              <a:off x="3633975" y="3059916"/>
              <a:ext cx="21195" cy="12146"/>
            </a:xfrm>
            <a:custGeom>
              <a:avLst/>
              <a:gdLst/>
              <a:ahLst/>
              <a:cxnLst/>
              <a:rect l="l" t="t" r="r" b="b"/>
              <a:pathLst>
                <a:path w="1780" h="1068" extrusionOk="0">
                  <a:moveTo>
                    <a:pt x="1047" y="0"/>
                  </a:moveTo>
                  <a:lnTo>
                    <a:pt x="838" y="63"/>
                  </a:lnTo>
                  <a:lnTo>
                    <a:pt x="733" y="210"/>
                  </a:lnTo>
                  <a:lnTo>
                    <a:pt x="335" y="168"/>
                  </a:lnTo>
                  <a:lnTo>
                    <a:pt x="168" y="272"/>
                  </a:lnTo>
                  <a:lnTo>
                    <a:pt x="1" y="231"/>
                  </a:lnTo>
                  <a:lnTo>
                    <a:pt x="1" y="231"/>
                  </a:lnTo>
                  <a:lnTo>
                    <a:pt x="63" y="314"/>
                  </a:lnTo>
                  <a:lnTo>
                    <a:pt x="273" y="335"/>
                  </a:lnTo>
                  <a:lnTo>
                    <a:pt x="335" y="335"/>
                  </a:lnTo>
                  <a:lnTo>
                    <a:pt x="231" y="419"/>
                  </a:lnTo>
                  <a:lnTo>
                    <a:pt x="335" y="524"/>
                  </a:lnTo>
                  <a:lnTo>
                    <a:pt x="440" y="524"/>
                  </a:lnTo>
                  <a:lnTo>
                    <a:pt x="482" y="586"/>
                  </a:lnTo>
                  <a:lnTo>
                    <a:pt x="545" y="586"/>
                  </a:lnTo>
                  <a:lnTo>
                    <a:pt x="691" y="544"/>
                  </a:lnTo>
                  <a:lnTo>
                    <a:pt x="838" y="524"/>
                  </a:lnTo>
                  <a:lnTo>
                    <a:pt x="1005" y="586"/>
                  </a:lnTo>
                  <a:lnTo>
                    <a:pt x="942" y="649"/>
                  </a:lnTo>
                  <a:lnTo>
                    <a:pt x="649" y="649"/>
                  </a:lnTo>
                  <a:lnTo>
                    <a:pt x="691" y="691"/>
                  </a:lnTo>
                  <a:lnTo>
                    <a:pt x="796" y="691"/>
                  </a:lnTo>
                  <a:lnTo>
                    <a:pt x="838" y="754"/>
                  </a:lnTo>
                  <a:lnTo>
                    <a:pt x="817" y="796"/>
                  </a:lnTo>
                  <a:lnTo>
                    <a:pt x="859" y="796"/>
                  </a:lnTo>
                  <a:lnTo>
                    <a:pt x="733" y="963"/>
                  </a:lnTo>
                  <a:lnTo>
                    <a:pt x="963" y="942"/>
                  </a:lnTo>
                  <a:lnTo>
                    <a:pt x="963" y="1047"/>
                  </a:lnTo>
                  <a:lnTo>
                    <a:pt x="1005" y="1068"/>
                  </a:lnTo>
                  <a:lnTo>
                    <a:pt x="1131" y="1047"/>
                  </a:lnTo>
                  <a:lnTo>
                    <a:pt x="1214" y="879"/>
                  </a:lnTo>
                  <a:lnTo>
                    <a:pt x="1319" y="858"/>
                  </a:lnTo>
                  <a:lnTo>
                    <a:pt x="1465" y="775"/>
                  </a:lnTo>
                  <a:lnTo>
                    <a:pt x="1675" y="733"/>
                  </a:lnTo>
                  <a:lnTo>
                    <a:pt x="1758" y="670"/>
                  </a:lnTo>
                  <a:lnTo>
                    <a:pt x="1779" y="565"/>
                  </a:lnTo>
                  <a:lnTo>
                    <a:pt x="1695" y="482"/>
                  </a:lnTo>
                  <a:lnTo>
                    <a:pt x="1695" y="314"/>
                  </a:lnTo>
                  <a:lnTo>
                    <a:pt x="1737" y="210"/>
                  </a:lnTo>
                  <a:lnTo>
                    <a:pt x="1695" y="42"/>
                  </a:lnTo>
                  <a:lnTo>
                    <a:pt x="15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52" name="Google Shape;6952;p54"/>
            <p:cNvGrpSpPr/>
            <p:nvPr/>
          </p:nvGrpSpPr>
          <p:grpSpPr>
            <a:xfrm>
              <a:off x="3632736" y="3051591"/>
              <a:ext cx="63288" cy="45217"/>
              <a:chOff x="3450375" y="3038225"/>
              <a:chExt cx="132875" cy="99400"/>
            </a:xfrm>
          </p:grpSpPr>
          <p:sp>
            <p:nvSpPr>
              <p:cNvPr id="6953" name="Google Shape;6953;p54"/>
              <p:cNvSpPr/>
              <p:nvPr/>
            </p:nvSpPr>
            <p:spPr>
              <a:xfrm>
                <a:off x="3450375" y="3038225"/>
                <a:ext cx="46050" cy="13625"/>
              </a:xfrm>
              <a:custGeom>
                <a:avLst/>
                <a:gdLst/>
                <a:ahLst/>
                <a:cxnLst/>
                <a:rect l="l" t="t" r="r" b="b"/>
                <a:pathLst>
                  <a:path w="1842" h="545" extrusionOk="0">
                    <a:moveTo>
                      <a:pt x="942" y="0"/>
                    </a:moveTo>
                    <a:lnTo>
                      <a:pt x="795" y="63"/>
                    </a:lnTo>
                    <a:lnTo>
                      <a:pt x="586" y="230"/>
                    </a:lnTo>
                    <a:lnTo>
                      <a:pt x="481" y="230"/>
                    </a:lnTo>
                    <a:lnTo>
                      <a:pt x="418" y="251"/>
                    </a:lnTo>
                    <a:lnTo>
                      <a:pt x="167" y="251"/>
                    </a:lnTo>
                    <a:lnTo>
                      <a:pt x="188" y="335"/>
                    </a:lnTo>
                    <a:lnTo>
                      <a:pt x="314" y="419"/>
                    </a:lnTo>
                    <a:lnTo>
                      <a:pt x="439" y="377"/>
                    </a:lnTo>
                    <a:lnTo>
                      <a:pt x="439" y="377"/>
                    </a:lnTo>
                    <a:lnTo>
                      <a:pt x="377" y="460"/>
                    </a:lnTo>
                    <a:lnTo>
                      <a:pt x="209" y="460"/>
                    </a:lnTo>
                    <a:lnTo>
                      <a:pt x="105" y="314"/>
                    </a:lnTo>
                    <a:lnTo>
                      <a:pt x="0" y="419"/>
                    </a:lnTo>
                    <a:lnTo>
                      <a:pt x="63" y="481"/>
                    </a:lnTo>
                    <a:lnTo>
                      <a:pt x="63" y="544"/>
                    </a:lnTo>
                    <a:lnTo>
                      <a:pt x="105" y="481"/>
                    </a:lnTo>
                    <a:lnTo>
                      <a:pt x="481" y="481"/>
                    </a:lnTo>
                    <a:lnTo>
                      <a:pt x="586" y="356"/>
                    </a:lnTo>
                    <a:lnTo>
                      <a:pt x="691" y="335"/>
                    </a:lnTo>
                    <a:lnTo>
                      <a:pt x="816" y="251"/>
                    </a:lnTo>
                    <a:lnTo>
                      <a:pt x="900" y="272"/>
                    </a:lnTo>
                    <a:lnTo>
                      <a:pt x="921" y="314"/>
                    </a:lnTo>
                    <a:lnTo>
                      <a:pt x="1004" y="230"/>
                    </a:lnTo>
                    <a:lnTo>
                      <a:pt x="1067" y="209"/>
                    </a:lnTo>
                    <a:lnTo>
                      <a:pt x="1214" y="314"/>
                    </a:lnTo>
                    <a:lnTo>
                      <a:pt x="1318" y="314"/>
                    </a:lnTo>
                    <a:lnTo>
                      <a:pt x="1465" y="356"/>
                    </a:lnTo>
                    <a:lnTo>
                      <a:pt x="1653" y="440"/>
                    </a:lnTo>
                    <a:lnTo>
                      <a:pt x="1779" y="440"/>
                    </a:lnTo>
                    <a:lnTo>
                      <a:pt x="1841" y="356"/>
                    </a:lnTo>
                    <a:lnTo>
                      <a:pt x="1779" y="272"/>
                    </a:lnTo>
                    <a:lnTo>
                      <a:pt x="1737" y="314"/>
                    </a:lnTo>
                    <a:lnTo>
                      <a:pt x="1465" y="147"/>
                    </a:lnTo>
                    <a:lnTo>
                      <a:pt x="1360" y="147"/>
                    </a:lnTo>
                    <a:lnTo>
                      <a:pt x="1172" y="21"/>
                    </a:lnTo>
                    <a:lnTo>
                      <a:pt x="1046" y="21"/>
                    </a:lnTo>
                    <a:lnTo>
                      <a:pt x="94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4" name="Google Shape;6954;p54"/>
              <p:cNvSpPr/>
              <p:nvPr/>
            </p:nvSpPr>
            <p:spPr>
              <a:xfrm>
                <a:off x="3481225" y="3056525"/>
                <a:ext cx="102025" cy="81100"/>
              </a:xfrm>
              <a:custGeom>
                <a:avLst/>
                <a:gdLst/>
                <a:ahLst/>
                <a:cxnLst/>
                <a:rect l="l" t="t" r="r" b="b"/>
                <a:pathLst>
                  <a:path w="4081" h="3244" extrusionOk="0">
                    <a:moveTo>
                      <a:pt x="712" y="0"/>
                    </a:moveTo>
                    <a:lnTo>
                      <a:pt x="565" y="21"/>
                    </a:lnTo>
                    <a:lnTo>
                      <a:pt x="565" y="42"/>
                    </a:lnTo>
                    <a:lnTo>
                      <a:pt x="607" y="210"/>
                    </a:lnTo>
                    <a:lnTo>
                      <a:pt x="565" y="314"/>
                    </a:lnTo>
                    <a:lnTo>
                      <a:pt x="565" y="482"/>
                    </a:lnTo>
                    <a:lnTo>
                      <a:pt x="649" y="565"/>
                    </a:lnTo>
                    <a:lnTo>
                      <a:pt x="628" y="670"/>
                    </a:lnTo>
                    <a:lnTo>
                      <a:pt x="545" y="733"/>
                    </a:lnTo>
                    <a:lnTo>
                      <a:pt x="335" y="775"/>
                    </a:lnTo>
                    <a:lnTo>
                      <a:pt x="189" y="858"/>
                    </a:lnTo>
                    <a:lnTo>
                      <a:pt x="84" y="879"/>
                    </a:lnTo>
                    <a:lnTo>
                      <a:pt x="1" y="1046"/>
                    </a:lnTo>
                    <a:lnTo>
                      <a:pt x="21" y="1005"/>
                    </a:lnTo>
                    <a:lnTo>
                      <a:pt x="105" y="1109"/>
                    </a:lnTo>
                    <a:lnTo>
                      <a:pt x="42" y="1319"/>
                    </a:lnTo>
                    <a:lnTo>
                      <a:pt x="189" y="1507"/>
                    </a:lnTo>
                    <a:lnTo>
                      <a:pt x="314" y="1528"/>
                    </a:lnTo>
                    <a:lnTo>
                      <a:pt x="398" y="1570"/>
                    </a:lnTo>
                    <a:lnTo>
                      <a:pt x="440" y="1486"/>
                    </a:lnTo>
                    <a:lnTo>
                      <a:pt x="545" y="1528"/>
                    </a:lnTo>
                    <a:lnTo>
                      <a:pt x="503" y="1570"/>
                    </a:lnTo>
                    <a:lnTo>
                      <a:pt x="503" y="1674"/>
                    </a:lnTo>
                    <a:lnTo>
                      <a:pt x="545" y="1716"/>
                    </a:lnTo>
                    <a:lnTo>
                      <a:pt x="670" y="1716"/>
                    </a:lnTo>
                    <a:lnTo>
                      <a:pt x="733" y="1904"/>
                    </a:lnTo>
                    <a:lnTo>
                      <a:pt x="879" y="1988"/>
                    </a:lnTo>
                    <a:lnTo>
                      <a:pt x="963" y="2051"/>
                    </a:lnTo>
                    <a:lnTo>
                      <a:pt x="1047" y="2030"/>
                    </a:lnTo>
                    <a:lnTo>
                      <a:pt x="1235" y="1946"/>
                    </a:lnTo>
                    <a:lnTo>
                      <a:pt x="1235" y="1884"/>
                    </a:lnTo>
                    <a:lnTo>
                      <a:pt x="1381" y="1716"/>
                    </a:lnTo>
                    <a:lnTo>
                      <a:pt x="1486" y="1632"/>
                    </a:lnTo>
                    <a:lnTo>
                      <a:pt x="1612" y="1570"/>
                    </a:lnTo>
                    <a:lnTo>
                      <a:pt x="2114" y="1570"/>
                    </a:lnTo>
                    <a:lnTo>
                      <a:pt x="2197" y="1716"/>
                    </a:lnTo>
                    <a:lnTo>
                      <a:pt x="2239" y="1821"/>
                    </a:lnTo>
                    <a:lnTo>
                      <a:pt x="2407" y="2093"/>
                    </a:lnTo>
                    <a:lnTo>
                      <a:pt x="2386" y="2156"/>
                    </a:lnTo>
                    <a:lnTo>
                      <a:pt x="2490" y="2260"/>
                    </a:lnTo>
                    <a:lnTo>
                      <a:pt x="2490" y="2365"/>
                    </a:lnTo>
                    <a:lnTo>
                      <a:pt x="2407" y="2407"/>
                    </a:lnTo>
                    <a:lnTo>
                      <a:pt x="2407" y="2511"/>
                    </a:lnTo>
                    <a:lnTo>
                      <a:pt x="2449" y="2532"/>
                    </a:lnTo>
                    <a:lnTo>
                      <a:pt x="2449" y="2574"/>
                    </a:lnTo>
                    <a:lnTo>
                      <a:pt x="2595" y="2532"/>
                    </a:lnTo>
                    <a:lnTo>
                      <a:pt x="2637" y="2532"/>
                    </a:lnTo>
                    <a:lnTo>
                      <a:pt x="2867" y="2449"/>
                    </a:lnTo>
                    <a:lnTo>
                      <a:pt x="3014" y="2511"/>
                    </a:lnTo>
                    <a:lnTo>
                      <a:pt x="3055" y="2637"/>
                    </a:lnTo>
                    <a:lnTo>
                      <a:pt x="3181" y="2721"/>
                    </a:lnTo>
                    <a:lnTo>
                      <a:pt x="3160" y="2930"/>
                    </a:lnTo>
                    <a:lnTo>
                      <a:pt x="3139" y="3055"/>
                    </a:lnTo>
                    <a:lnTo>
                      <a:pt x="3286" y="3202"/>
                    </a:lnTo>
                    <a:lnTo>
                      <a:pt x="3369" y="3202"/>
                    </a:lnTo>
                    <a:lnTo>
                      <a:pt x="3537" y="3076"/>
                    </a:lnTo>
                    <a:lnTo>
                      <a:pt x="3578" y="3076"/>
                    </a:lnTo>
                    <a:lnTo>
                      <a:pt x="3683" y="3181"/>
                    </a:lnTo>
                    <a:lnTo>
                      <a:pt x="3704" y="3244"/>
                    </a:lnTo>
                    <a:lnTo>
                      <a:pt x="3704" y="3202"/>
                    </a:lnTo>
                    <a:lnTo>
                      <a:pt x="3809" y="3181"/>
                    </a:lnTo>
                    <a:lnTo>
                      <a:pt x="3976" y="2846"/>
                    </a:lnTo>
                    <a:lnTo>
                      <a:pt x="3976" y="2721"/>
                    </a:lnTo>
                    <a:lnTo>
                      <a:pt x="3955" y="2658"/>
                    </a:lnTo>
                    <a:lnTo>
                      <a:pt x="3850" y="2553"/>
                    </a:lnTo>
                    <a:lnTo>
                      <a:pt x="3850" y="2469"/>
                    </a:lnTo>
                    <a:lnTo>
                      <a:pt x="3913" y="2428"/>
                    </a:lnTo>
                    <a:lnTo>
                      <a:pt x="3997" y="2449"/>
                    </a:lnTo>
                    <a:lnTo>
                      <a:pt x="4018" y="2365"/>
                    </a:lnTo>
                    <a:lnTo>
                      <a:pt x="3955" y="2239"/>
                    </a:lnTo>
                    <a:lnTo>
                      <a:pt x="3871" y="2218"/>
                    </a:lnTo>
                    <a:lnTo>
                      <a:pt x="3871" y="2009"/>
                    </a:lnTo>
                    <a:lnTo>
                      <a:pt x="3892" y="1925"/>
                    </a:lnTo>
                    <a:lnTo>
                      <a:pt x="3871" y="1674"/>
                    </a:lnTo>
                    <a:lnTo>
                      <a:pt x="3809" y="1612"/>
                    </a:lnTo>
                    <a:lnTo>
                      <a:pt x="3809" y="1507"/>
                    </a:lnTo>
                    <a:lnTo>
                      <a:pt x="4060" y="1423"/>
                    </a:lnTo>
                    <a:lnTo>
                      <a:pt x="4081" y="1402"/>
                    </a:lnTo>
                    <a:lnTo>
                      <a:pt x="4081" y="1319"/>
                    </a:lnTo>
                    <a:lnTo>
                      <a:pt x="4018" y="1277"/>
                    </a:lnTo>
                    <a:lnTo>
                      <a:pt x="3871" y="1256"/>
                    </a:lnTo>
                    <a:lnTo>
                      <a:pt x="3871" y="1193"/>
                    </a:lnTo>
                    <a:lnTo>
                      <a:pt x="3850" y="1109"/>
                    </a:lnTo>
                    <a:lnTo>
                      <a:pt x="3850" y="1005"/>
                    </a:lnTo>
                    <a:lnTo>
                      <a:pt x="3767" y="1005"/>
                    </a:lnTo>
                    <a:lnTo>
                      <a:pt x="3704" y="1088"/>
                    </a:lnTo>
                    <a:lnTo>
                      <a:pt x="3599" y="1109"/>
                    </a:lnTo>
                    <a:lnTo>
                      <a:pt x="3599" y="1109"/>
                    </a:lnTo>
                    <a:lnTo>
                      <a:pt x="3662" y="963"/>
                    </a:lnTo>
                    <a:lnTo>
                      <a:pt x="3767" y="796"/>
                    </a:lnTo>
                    <a:lnTo>
                      <a:pt x="3767" y="754"/>
                    </a:lnTo>
                    <a:lnTo>
                      <a:pt x="3641" y="733"/>
                    </a:lnTo>
                    <a:lnTo>
                      <a:pt x="3578" y="670"/>
                    </a:lnTo>
                    <a:lnTo>
                      <a:pt x="3599" y="524"/>
                    </a:lnTo>
                    <a:lnTo>
                      <a:pt x="3558" y="377"/>
                    </a:lnTo>
                    <a:lnTo>
                      <a:pt x="3432" y="272"/>
                    </a:lnTo>
                    <a:lnTo>
                      <a:pt x="3390" y="231"/>
                    </a:lnTo>
                    <a:lnTo>
                      <a:pt x="3286" y="252"/>
                    </a:lnTo>
                    <a:lnTo>
                      <a:pt x="3265" y="314"/>
                    </a:lnTo>
                    <a:lnTo>
                      <a:pt x="3118" y="231"/>
                    </a:lnTo>
                    <a:lnTo>
                      <a:pt x="2972" y="231"/>
                    </a:lnTo>
                    <a:lnTo>
                      <a:pt x="2867" y="377"/>
                    </a:lnTo>
                    <a:lnTo>
                      <a:pt x="2804" y="419"/>
                    </a:lnTo>
                    <a:lnTo>
                      <a:pt x="2700" y="482"/>
                    </a:lnTo>
                    <a:lnTo>
                      <a:pt x="2532" y="482"/>
                    </a:lnTo>
                    <a:lnTo>
                      <a:pt x="2407" y="377"/>
                    </a:lnTo>
                    <a:lnTo>
                      <a:pt x="2323" y="356"/>
                    </a:lnTo>
                    <a:lnTo>
                      <a:pt x="2218" y="419"/>
                    </a:lnTo>
                    <a:lnTo>
                      <a:pt x="2135" y="377"/>
                    </a:lnTo>
                    <a:lnTo>
                      <a:pt x="2135" y="272"/>
                    </a:lnTo>
                    <a:lnTo>
                      <a:pt x="2009" y="272"/>
                    </a:lnTo>
                    <a:lnTo>
                      <a:pt x="1967" y="231"/>
                    </a:lnTo>
                    <a:lnTo>
                      <a:pt x="1863" y="210"/>
                    </a:lnTo>
                    <a:lnTo>
                      <a:pt x="1758" y="272"/>
                    </a:lnTo>
                    <a:lnTo>
                      <a:pt x="1570" y="210"/>
                    </a:lnTo>
                    <a:lnTo>
                      <a:pt x="1381" y="210"/>
                    </a:lnTo>
                    <a:lnTo>
                      <a:pt x="1277" y="126"/>
                    </a:lnTo>
                    <a:lnTo>
                      <a:pt x="1047" y="21"/>
                    </a:lnTo>
                    <a:lnTo>
                      <a:pt x="7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55" name="Google Shape;6955;p54"/>
            <p:cNvSpPr/>
            <p:nvPr/>
          </p:nvSpPr>
          <p:spPr>
            <a:xfrm>
              <a:off x="3657897" y="3077759"/>
              <a:ext cx="19195" cy="21903"/>
            </a:xfrm>
            <a:custGeom>
              <a:avLst/>
              <a:gdLst/>
              <a:ahLst/>
              <a:cxnLst/>
              <a:rect l="l" t="t" r="r" b="b"/>
              <a:pathLst>
                <a:path w="1612" h="1926" extrusionOk="0">
                  <a:moveTo>
                    <a:pt x="733" y="1"/>
                  </a:moveTo>
                  <a:lnTo>
                    <a:pt x="607" y="63"/>
                  </a:lnTo>
                  <a:lnTo>
                    <a:pt x="502" y="147"/>
                  </a:lnTo>
                  <a:lnTo>
                    <a:pt x="356" y="315"/>
                  </a:lnTo>
                  <a:lnTo>
                    <a:pt x="356" y="377"/>
                  </a:lnTo>
                  <a:lnTo>
                    <a:pt x="168" y="461"/>
                  </a:lnTo>
                  <a:lnTo>
                    <a:pt x="84" y="482"/>
                  </a:lnTo>
                  <a:lnTo>
                    <a:pt x="42" y="587"/>
                  </a:lnTo>
                  <a:lnTo>
                    <a:pt x="0" y="670"/>
                  </a:lnTo>
                  <a:lnTo>
                    <a:pt x="105" y="733"/>
                  </a:lnTo>
                  <a:lnTo>
                    <a:pt x="42" y="880"/>
                  </a:lnTo>
                  <a:lnTo>
                    <a:pt x="63" y="963"/>
                  </a:lnTo>
                  <a:lnTo>
                    <a:pt x="168" y="984"/>
                  </a:lnTo>
                  <a:lnTo>
                    <a:pt x="251" y="1172"/>
                  </a:lnTo>
                  <a:lnTo>
                    <a:pt x="251" y="1298"/>
                  </a:lnTo>
                  <a:lnTo>
                    <a:pt x="377" y="1424"/>
                  </a:lnTo>
                  <a:lnTo>
                    <a:pt x="482" y="1382"/>
                  </a:lnTo>
                  <a:lnTo>
                    <a:pt x="482" y="1403"/>
                  </a:lnTo>
                  <a:lnTo>
                    <a:pt x="419" y="1507"/>
                  </a:lnTo>
                  <a:lnTo>
                    <a:pt x="502" y="1591"/>
                  </a:lnTo>
                  <a:lnTo>
                    <a:pt x="586" y="1675"/>
                  </a:lnTo>
                  <a:lnTo>
                    <a:pt x="565" y="1737"/>
                  </a:lnTo>
                  <a:lnTo>
                    <a:pt x="691" y="1779"/>
                  </a:lnTo>
                  <a:lnTo>
                    <a:pt x="1005" y="1926"/>
                  </a:lnTo>
                  <a:lnTo>
                    <a:pt x="1046" y="1926"/>
                  </a:lnTo>
                  <a:lnTo>
                    <a:pt x="1088" y="1842"/>
                  </a:lnTo>
                  <a:lnTo>
                    <a:pt x="1151" y="1696"/>
                  </a:lnTo>
                  <a:lnTo>
                    <a:pt x="1298" y="1633"/>
                  </a:lnTo>
                  <a:lnTo>
                    <a:pt x="1402" y="1507"/>
                  </a:lnTo>
                  <a:lnTo>
                    <a:pt x="1402" y="1403"/>
                  </a:lnTo>
                  <a:lnTo>
                    <a:pt x="1444" y="1256"/>
                  </a:lnTo>
                  <a:lnTo>
                    <a:pt x="1528" y="1214"/>
                  </a:lnTo>
                  <a:lnTo>
                    <a:pt x="1528" y="1152"/>
                  </a:lnTo>
                  <a:lnTo>
                    <a:pt x="1549" y="1005"/>
                  </a:lnTo>
                  <a:lnTo>
                    <a:pt x="1570" y="1005"/>
                  </a:lnTo>
                  <a:lnTo>
                    <a:pt x="1570" y="963"/>
                  </a:lnTo>
                  <a:lnTo>
                    <a:pt x="1528" y="942"/>
                  </a:lnTo>
                  <a:lnTo>
                    <a:pt x="1528" y="838"/>
                  </a:lnTo>
                  <a:lnTo>
                    <a:pt x="1611" y="796"/>
                  </a:lnTo>
                  <a:lnTo>
                    <a:pt x="1611" y="691"/>
                  </a:lnTo>
                  <a:lnTo>
                    <a:pt x="1507" y="587"/>
                  </a:lnTo>
                  <a:lnTo>
                    <a:pt x="1528" y="524"/>
                  </a:lnTo>
                  <a:lnTo>
                    <a:pt x="1360" y="252"/>
                  </a:lnTo>
                  <a:lnTo>
                    <a:pt x="1318" y="147"/>
                  </a:lnTo>
                  <a:lnTo>
                    <a:pt x="123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54"/>
            <p:cNvSpPr/>
            <p:nvPr/>
          </p:nvSpPr>
          <p:spPr>
            <a:xfrm>
              <a:off x="3670352" y="3087756"/>
              <a:ext cx="27911" cy="28568"/>
            </a:xfrm>
            <a:custGeom>
              <a:avLst/>
              <a:gdLst/>
              <a:ahLst/>
              <a:cxnLst/>
              <a:rect l="l" t="t" r="r" b="b"/>
              <a:pathLst>
                <a:path w="2344" h="2512" extrusionOk="0">
                  <a:moveTo>
                    <a:pt x="942" y="1"/>
                  </a:moveTo>
                  <a:lnTo>
                    <a:pt x="712" y="84"/>
                  </a:lnTo>
                  <a:lnTo>
                    <a:pt x="670" y="84"/>
                  </a:lnTo>
                  <a:lnTo>
                    <a:pt x="524" y="126"/>
                  </a:lnTo>
                  <a:lnTo>
                    <a:pt x="503" y="126"/>
                  </a:lnTo>
                  <a:lnTo>
                    <a:pt x="482" y="273"/>
                  </a:lnTo>
                  <a:lnTo>
                    <a:pt x="482" y="335"/>
                  </a:lnTo>
                  <a:lnTo>
                    <a:pt x="398" y="377"/>
                  </a:lnTo>
                  <a:lnTo>
                    <a:pt x="356" y="524"/>
                  </a:lnTo>
                  <a:lnTo>
                    <a:pt x="356" y="628"/>
                  </a:lnTo>
                  <a:lnTo>
                    <a:pt x="252" y="754"/>
                  </a:lnTo>
                  <a:lnTo>
                    <a:pt x="105" y="817"/>
                  </a:lnTo>
                  <a:lnTo>
                    <a:pt x="42" y="963"/>
                  </a:lnTo>
                  <a:lnTo>
                    <a:pt x="0" y="1047"/>
                  </a:lnTo>
                  <a:lnTo>
                    <a:pt x="168" y="1047"/>
                  </a:lnTo>
                  <a:lnTo>
                    <a:pt x="252" y="1109"/>
                  </a:lnTo>
                  <a:lnTo>
                    <a:pt x="210" y="1172"/>
                  </a:lnTo>
                  <a:lnTo>
                    <a:pt x="293" y="1235"/>
                  </a:lnTo>
                  <a:lnTo>
                    <a:pt x="461" y="1444"/>
                  </a:lnTo>
                  <a:lnTo>
                    <a:pt x="524" y="1444"/>
                  </a:lnTo>
                  <a:lnTo>
                    <a:pt x="775" y="1591"/>
                  </a:lnTo>
                  <a:lnTo>
                    <a:pt x="796" y="1591"/>
                  </a:lnTo>
                  <a:lnTo>
                    <a:pt x="1130" y="1967"/>
                  </a:lnTo>
                  <a:lnTo>
                    <a:pt x="1256" y="1988"/>
                  </a:lnTo>
                  <a:lnTo>
                    <a:pt x="1716" y="2302"/>
                  </a:lnTo>
                  <a:lnTo>
                    <a:pt x="2260" y="2511"/>
                  </a:lnTo>
                  <a:lnTo>
                    <a:pt x="2260" y="2386"/>
                  </a:lnTo>
                  <a:lnTo>
                    <a:pt x="2197" y="2281"/>
                  </a:lnTo>
                  <a:lnTo>
                    <a:pt x="2260" y="2156"/>
                  </a:lnTo>
                  <a:lnTo>
                    <a:pt x="2239" y="2072"/>
                  </a:lnTo>
                  <a:lnTo>
                    <a:pt x="2260" y="1967"/>
                  </a:lnTo>
                  <a:lnTo>
                    <a:pt x="2302" y="1884"/>
                  </a:lnTo>
                  <a:lnTo>
                    <a:pt x="2260" y="1800"/>
                  </a:lnTo>
                  <a:lnTo>
                    <a:pt x="2344" y="1758"/>
                  </a:lnTo>
                  <a:lnTo>
                    <a:pt x="2302" y="1653"/>
                  </a:lnTo>
                  <a:lnTo>
                    <a:pt x="2239" y="1633"/>
                  </a:lnTo>
                  <a:lnTo>
                    <a:pt x="2156" y="1570"/>
                  </a:lnTo>
                  <a:lnTo>
                    <a:pt x="2093" y="1465"/>
                  </a:lnTo>
                  <a:lnTo>
                    <a:pt x="2030" y="1444"/>
                  </a:lnTo>
                  <a:lnTo>
                    <a:pt x="1967" y="1444"/>
                  </a:lnTo>
                  <a:lnTo>
                    <a:pt x="1884" y="1361"/>
                  </a:lnTo>
                  <a:lnTo>
                    <a:pt x="1779" y="1361"/>
                  </a:lnTo>
                  <a:lnTo>
                    <a:pt x="1758" y="1381"/>
                  </a:lnTo>
                  <a:lnTo>
                    <a:pt x="1653" y="1361"/>
                  </a:lnTo>
                  <a:lnTo>
                    <a:pt x="1633" y="1256"/>
                  </a:lnTo>
                  <a:lnTo>
                    <a:pt x="1716" y="1151"/>
                  </a:lnTo>
                  <a:lnTo>
                    <a:pt x="1821" y="942"/>
                  </a:lnTo>
                  <a:lnTo>
                    <a:pt x="1758" y="837"/>
                  </a:lnTo>
                  <a:lnTo>
                    <a:pt x="1779" y="796"/>
                  </a:lnTo>
                  <a:lnTo>
                    <a:pt x="1758" y="733"/>
                  </a:lnTo>
                  <a:lnTo>
                    <a:pt x="1653" y="628"/>
                  </a:lnTo>
                  <a:lnTo>
                    <a:pt x="1612" y="628"/>
                  </a:lnTo>
                  <a:lnTo>
                    <a:pt x="1444" y="754"/>
                  </a:lnTo>
                  <a:lnTo>
                    <a:pt x="1361" y="754"/>
                  </a:lnTo>
                  <a:lnTo>
                    <a:pt x="1214" y="607"/>
                  </a:lnTo>
                  <a:lnTo>
                    <a:pt x="1235" y="482"/>
                  </a:lnTo>
                  <a:lnTo>
                    <a:pt x="1256" y="273"/>
                  </a:lnTo>
                  <a:lnTo>
                    <a:pt x="1130" y="189"/>
                  </a:lnTo>
                  <a:lnTo>
                    <a:pt x="1089" y="63"/>
                  </a:lnTo>
                  <a:lnTo>
                    <a:pt x="9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54"/>
            <p:cNvSpPr/>
            <p:nvPr/>
          </p:nvSpPr>
          <p:spPr>
            <a:xfrm>
              <a:off x="3689785" y="3073722"/>
              <a:ext cx="42617" cy="42840"/>
            </a:xfrm>
            <a:custGeom>
              <a:avLst/>
              <a:gdLst/>
              <a:ahLst/>
              <a:cxnLst/>
              <a:rect l="l" t="t" r="r" b="b"/>
              <a:pathLst>
                <a:path w="3579" h="3767" extrusionOk="0">
                  <a:moveTo>
                    <a:pt x="1905" y="0"/>
                  </a:moveTo>
                  <a:lnTo>
                    <a:pt x="1821" y="63"/>
                  </a:lnTo>
                  <a:lnTo>
                    <a:pt x="1716" y="209"/>
                  </a:lnTo>
                  <a:lnTo>
                    <a:pt x="1549" y="167"/>
                  </a:lnTo>
                  <a:lnTo>
                    <a:pt x="1507" y="105"/>
                  </a:lnTo>
                  <a:lnTo>
                    <a:pt x="1549" y="63"/>
                  </a:lnTo>
                  <a:lnTo>
                    <a:pt x="1381" y="42"/>
                  </a:lnTo>
                  <a:lnTo>
                    <a:pt x="1193" y="84"/>
                  </a:lnTo>
                  <a:lnTo>
                    <a:pt x="1193" y="146"/>
                  </a:lnTo>
                  <a:lnTo>
                    <a:pt x="1151" y="167"/>
                  </a:lnTo>
                  <a:lnTo>
                    <a:pt x="921" y="167"/>
                  </a:lnTo>
                  <a:lnTo>
                    <a:pt x="775" y="84"/>
                  </a:lnTo>
                  <a:lnTo>
                    <a:pt x="712" y="84"/>
                  </a:lnTo>
                  <a:lnTo>
                    <a:pt x="503" y="209"/>
                  </a:lnTo>
                  <a:lnTo>
                    <a:pt x="252" y="293"/>
                  </a:lnTo>
                  <a:lnTo>
                    <a:pt x="252" y="398"/>
                  </a:lnTo>
                  <a:lnTo>
                    <a:pt x="314" y="460"/>
                  </a:lnTo>
                  <a:lnTo>
                    <a:pt x="335" y="711"/>
                  </a:lnTo>
                  <a:lnTo>
                    <a:pt x="314" y="795"/>
                  </a:lnTo>
                  <a:lnTo>
                    <a:pt x="314" y="1004"/>
                  </a:lnTo>
                  <a:lnTo>
                    <a:pt x="398" y="1025"/>
                  </a:lnTo>
                  <a:lnTo>
                    <a:pt x="461" y="1151"/>
                  </a:lnTo>
                  <a:lnTo>
                    <a:pt x="440" y="1235"/>
                  </a:lnTo>
                  <a:lnTo>
                    <a:pt x="356" y="1214"/>
                  </a:lnTo>
                  <a:lnTo>
                    <a:pt x="293" y="1255"/>
                  </a:lnTo>
                  <a:lnTo>
                    <a:pt x="293" y="1339"/>
                  </a:lnTo>
                  <a:lnTo>
                    <a:pt x="398" y="1444"/>
                  </a:lnTo>
                  <a:lnTo>
                    <a:pt x="419" y="1507"/>
                  </a:lnTo>
                  <a:lnTo>
                    <a:pt x="419" y="1632"/>
                  </a:lnTo>
                  <a:lnTo>
                    <a:pt x="252" y="1967"/>
                  </a:lnTo>
                  <a:lnTo>
                    <a:pt x="147" y="1988"/>
                  </a:lnTo>
                  <a:lnTo>
                    <a:pt x="147" y="2030"/>
                  </a:lnTo>
                  <a:lnTo>
                    <a:pt x="126" y="2071"/>
                  </a:lnTo>
                  <a:lnTo>
                    <a:pt x="189" y="2176"/>
                  </a:lnTo>
                  <a:lnTo>
                    <a:pt x="84" y="2385"/>
                  </a:lnTo>
                  <a:lnTo>
                    <a:pt x="1" y="2490"/>
                  </a:lnTo>
                  <a:lnTo>
                    <a:pt x="21" y="2595"/>
                  </a:lnTo>
                  <a:lnTo>
                    <a:pt x="126" y="2615"/>
                  </a:lnTo>
                  <a:lnTo>
                    <a:pt x="147" y="2595"/>
                  </a:lnTo>
                  <a:lnTo>
                    <a:pt x="252" y="2595"/>
                  </a:lnTo>
                  <a:lnTo>
                    <a:pt x="335" y="2678"/>
                  </a:lnTo>
                  <a:lnTo>
                    <a:pt x="398" y="2678"/>
                  </a:lnTo>
                  <a:lnTo>
                    <a:pt x="461" y="2699"/>
                  </a:lnTo>
                  <a:lnTo>
                    <a:pt x="524" y="2804"/>
                  </a:lnTo>
                  <a:lnTo>
                    <a:pt x="607" y="2867"/>
                  </a:lnTo>
                  <a:lnTo>
                    <a:pt x="670" y="2887"/>
                  </a:lnTo>
                  <a:lnTo>
                    <a:pt x="712" y="2992"/>
                  </a:lnTo>
                  <a:lnTo>
                    <a:pt x="628" y="3034"/>
                  </a:lnTo>
                  <a:lnTo>
                    <a:pt x="670" y="3118"/>
                  </a:lnTo>
                  <a:lnTo>
                    <a:pt x="628" y="3201"/>
                  </a:lnTo>
                  <a:lnTo>
                    <a:pt x="607" y="3306"/>
                  </a:lnTo>
                  <a:lnTo>
                    <a:pt x="628" y="3390"/>
                  </a:lnTo>
                  <a:lnTo>
                    <a:pt x="565" y="3515"/>
                  </a:lnTo>
                  <a:lnTo>
                    <a:pt x="628" y="3620"/>
                  </a:lnTo>
                  <a:lnTo>
                    <a:pt x="628" y="3745"/>
                  </a:lnTo>
                  <a:lnTo>
                    <a:pt x="712" y="3766"/>
                  </a:lnTo>
                  <a:lnTo>
                    <a:pt x="879" y="3599"/>
                  </a:lnTo>
                  <a:lnTo>
                    <a:pt x="1026" y="3599"/>
                  </a:lnTo>
                  <a:lnTo>
                    <a:pt x="1068" y="3536"/>
                  </a:lnTo>
                  <a:lnTo>
                    <a:pt x="1465" y="3390"/>
                  </a:lnTo>
                  <a:lnTo>
                    <a:pt x="1465" y="3327"/>
                  </a:lnTo>
                  <a:lnTo>
                    <a:pt x="1674" y="3306"/>
                  </a:lnTo>
                  <a:lnTo>
                    <a:pt x="2449" y="3306"/>
                  </a:lnTo>
                  <a:lnTo>
                    <a:pt x="2742" y="3201"/>
                  </a:lnTo>
                  <a:lnTo>
                    <a:pt x="3014" y="3327"/>
                  </a:lnTo>
                  <a:lnTo>
                    <a:pt x="3034" y="3201"/>
                  </a:lnTo>
                  <a:lnTo>
                    <a:pt x="3139" y="3180"/>
                  </a:lnTo>
                  <a:lnTo>
                    <a:pt x="3223" y="3306"/>
                  </a:lnTo>
                  <a:lnTo>
                    <a:pt x="3244" y="3285"/>
                  </a:lnTo>
                  <a:lnTo>
                    <a:pt x="3348" y="3285"/>
                  </a:lnTo>
                  <a:lnTo>
                    <a:pt x="3453" y="3243"/>
                  </a:lnTo>
                  <a:lnTo>
                    <a:pt x="3453" y="3097"/>
                  </a:lnTo>
                  <a:lnTo>
                    <a:pt x="3390" y="2992"/>
                  </a:lnTo>
                  <a:lnTo>
                    <a:pt x="3265" y="2971"/>
                  </a:lnTo>
                  <a:lnTo>
                    <a:pt x="3244" y="2804"/>
                  </a:lnTo>
                  <a:lnTo>
                    <a:pt x="3160" y="2595"/>
                  </a:lnTo>
                  <a:lnTo>
                    <a:pt x="3076" y="2511"/>
                  </a:lnTo>
                  <a:lnTo>
                    <a:pt x="3118" y="2469"/>
                  </a:lnTo>
                  <a:lnTo>
                    <a:pt x="3139" y="2448"/>
                  </a:lnTo>
                  <a:lnTo>
                    <a:pt x="3139" y="2176"/>
                  </a:lnTo>
                  <a:lnTo>
                    <a:pt x="3181" y="2092"/>
                  </a:lnTo>
                  <a:lnTo>
                    <a:pt x="3223" y="1967"/>
                  </a:lnTo>
                  <a:lnTo>
                    <a:pt x="3244" y="1883"/>
                  </a:lnTo>
                  <a:lnTo>
                    <a:pt x="3244" y="1758"/>
                  </a:lnTo>
                  <a:lnTo>
                    <a:pt x="3432" y="1507"/>
                  </a:lnTo>
                  <a:lnTo>
                    <a:pt x="3537" y="1423"/>
                  </a:lnTo>
                  <a:lnTo>
                    <a:pt x="3537" y="1318"/>
                  </a:lnTo>
                  <a:lnTo>
                    <a:pt x="3578" y="1193"/>
                  </a:lnTo>
                  <a:lnTo>
                    <a:pt x="3537" y="1025"/>
                  </a:lnTo>
                  <a:lnTo>
                    <a:pt x="3453" y="942"/>
                  </a:lnTo>
                  <a:lnTo>
                    <a:pt x="3453" y="879"/>
                  </a:lnTo>
                  <a:lnTo>
                    <a:pt x="3390" y="732"/>
                  </a:lnTo>
                  <a:lnTo>
                    <a:pt x="3453" y="565"/>
                  </a:lnTo>
                  <a:lnTo>
                    <a:pt x="3453" y="502"/>
                  </a:lnTo>
                  <a:lnTo>
                    <a:pt x="3327" y="502"/>
                  </a:lnTo>
                  <a:lnTo>
                    <a:pt x="3244" y="418"/>
                  </a:lnTo>
                  <a:lnTo>
                    <a:pt x="3160" y="418"/>
                  </a:lnTo>
                  <a:lnTo>
                    <a:pt x="3055" y="502"/>
                  </a:lnTo>
                  <a:lnTo>
                    <a:pt x="2930" y="523"/>
                  </a:lnTo>
                  <a:lnTo>
                    <a:pt x="2742" y="460"/>
                  </a:lnTo>
                  <a:lnTo>
                    <a:pt x="2658" y="356"/>
                  </a:lnTo>
                  <a:lnTo>
                    <a:pt x="2553" y="293"/>
                  </a:lnTo>
                  <a:lnTo>
                    <a:pt x="2449" y="293"/>
                  </a:lnTo>
                  <a:lnTo>
                    <a:pt x="2407" y="251"/>
                  </a:lnTo>
                  <a:lnTo>
                    <a:pt x="2302" y="251"/>
                  </a:lnTo>
                  <a:lnTo>
                    <a:pt x="2093" y="146"/>
                  </a:lnTo>
                  <a:lnTo>
                    <a:pt x="19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8" name="Google Shape;6958;p54"/>
            <p:cNvSpPr/>
            <p:nvPr/>
          </p:nvSpPr>
          <p:spPr>
            <a:xfrm>
              <a:off x="3726412" y="3070151"/>
              <a:ext cx="29161" cy="43557"/>
            </a:xfrm>
            <a:custGeom>
              <a:avLst/>
              <a:gdLst/>
              <a:ahLst/>
              <a:cxnLst/>
              <a:rect l="l" t="t" r="r" b="b"/>
              <a:pathLst>
                <a:path w="2449" h="3830" extrusionOk="0">
                  <a:moveTo>
                    <a:pt x="1674" y="0"/>
                  </a:moveTo>
                  <a:lnTo>
                    <a:pt x="1549" y="63"/>
                  </a:lnTo>
                  <a:lnTo>
                    <a:pt x="1402" y="63"/>
                  </a:lnTo>
                  <a:lnTo>
                    <a:pt x="1193" y="105"/>
                  </a:lnTo>
                  <a:lnTo>
                    <a:pt x="419" y="105"/>
                  </a:lnTo>
                  <a:lnTo>
                    <a:pt x="210" y="147"/>
                  </a:lnTo>
                  <a:lnTo>
                    <a:pt x="189" y="272"/>
                  </a:lnTo>
                  <a:lnTo>
                    <a:pt x="251" y="460"/>
                  </a:lnTo>
                  <a:lnTo>
                    <a:pt x="293" y="502"/>
                  </a:lnTo>
                  <a:lnTo>
                    <a:pt x="377" y="670"/>
                  </a:lnTo>
                  <a:lnTo>
                    <a:pt x="377" y="816"/>
                  </a:lnTo>
                  <a:lnTo>
                    <a:pt x="377" y="879"/>
                  </a:lnTo>
                  <a:lnTo>
                    <a:pt x="314" y="1046"/>
                  </a:lnTo>
                  <a:lnTo>
                    <a:pt x="377" y="1193"/>
                  </a:lnTo>
                  <a:lnTo>
                    <a:pt x="377" y="1256"/>
                  </a:lnTo>
                  <a:lnTo>
                    <a:pt x="461" y="1339"/>
                  </a:lnTo>
                  <a:lnTo>
                    <a:pt x="502" y="1507"/>
                  </a:lnTo>
                  <a:lnTo>
                    <a:pt x="461" y="1632"/>
                  </a:lnTo>
                  <a:lnTo>
                    <a:pt x="461" y="1737"/>
                  </a:lnTo>
                  <a:lnTo>
                    <a:pt x="356" y="1821"/>
                  </a:lnTo>
                  <a:lnTo>
                    <a:pt x="168" y="2072"/>
                  </a:lnTo>
                  <a:lnTo>
                    <a:pt x="168" y="2197"/>
                  </a:lnTo>
                  <a:lnTo>
                    <a:pt x="147" y="2281"/>
                  </a:lnTo>
                  <a:lnTo>
                    <a:pt x="105" y="2406"/>
                  </a:lnTo>
                  <a:lnTo>
                    <a:pt x="63" y="2490"/>
                  </a:lnTo>
                  <a:lnTo>
                    <a:pt x="63" y="2762"/>
                  </a:lnTo>
                  <a:lnTo>
                    <a:pt x="42" y="2783"/>
                  </a:lnTo>
                  <a:lnTo>
                    <a:pt x="0" y="2825"/>
                  </a:lnTo>
                  <a:lnTo>
                    <a:pt x="84" y="2909"/>
                  </a:lnTo>
                  <a:lnTo>
                    <a:pt x="168" y="3118"/>
                  </a:lnTo>
                  <a:lnTo>
                    <a:pt x="189" y="3285"/>
                  </a:lnTo>
                  <a:lnTo>
                    <a:pt x="314" y="3306"/>
                  </a:lnTo>
                  <a:lnTo>
                    <a:pt x="377" y="3411"/>
                  </a:lnTo>
                  <a:lnTo>
                    <a:pt x="377" y="3557"/>
                  </a:lnTo>
                  <a:lnTo>
                    <a:pt x="272" y="3599"/>
                  </a:lnTo>
                  <a:lnTo>
                    <a:pt x="168" y="3599"/>
                  </a:lnTo>
                  <a:lnTo>
                    <a:pt x="147" y="3620"/>
                  </a:lnTo>
                  <a:lnTo>
                    <a:pt x="168" y="3662"/>
                  </a:lnTo>
                  <a:lnTo>
                    <a:pt x="482" y="3725"/>
                  </a:lnTo>
                  <a:lnTo>
                    <a:pt x="712" y="3829"/>
                  </a:lnTo>
                  <a:lnTo>
                    <a:pt x="1214" y="3599"/>
                  </a:lnTo>
                  <a:lnTo>
                    <a:pt x="1549" y="3557"/>
                  </a:lnTo>
                  <a:lnTo>
                    <a:pt x="1863" y="3306"/>
                  </a:lnTo>
                  <a:lnTo>
                    <a:pt x="2135" y="3181"/>
                  </a:lnTo>
                  <a:lnTo>
                    <a:pt x="2448" y="3118"/>
                  </a:lnTo>
                  <a:lnTo>
                    <a:pt x="2386" y="3034"/>
                  </a:lnTo>
                  <a:lnTo>
                    <a:pt x="2302" y="2971"/>
                  </a:lnTo>
                  <a:lnTo>
                    <a:pt x="2260" y="2929"/>
                  </a:lnTo>
                  <a:lnTo>
                    <a:pt x="2197" y="2804"/>
                  </a:lnTo>
                  <a:lnTo>
                    <a:pt x="2176" y="2657"/>
                  </a:lnTo>
                  <a:lnTo>
                    <a:pt x="2197" y="2490"/>
                  </a:lnTo>
                  <a:lnTo>
                    <a:pt x="2197" y="2448"/>
                  </a:lnTo>
                  <a:lnTo>
                    <a:pt x="2260" y="2302"/>
                  </a:lnTo>
                  <a:lnTo>
                    <a:pt x="2260" y="1967"/>
                  </a:lnTo>
                  <a:lnTo>
                    <a:pt x="2197" y="1883"/>
                  </a:lnTo>
                  <a:lnTo>
                    <a:pt x="2239" y="1674"/>
                  </a:lnTo>
                  <a:lnTo>
                    <a:pt x="2176" y="1611"/>
                  </a:lnTo>
                  <a:lnTo>
                    <a:pt x="2239" y="1528"/>
                  </a:lnTo>
                  <a:lnTo>
                    <a:pt x="2197" y="1423"/>
                  </a:lnTo>
                  <a:lnTo>
                    <a:pt x="2155" y="1360"/>
                  </a:lnTo>
                  <a:lnTo>
                    <a:pt x="2176" y="1297"/>
                  </a:lnTo>
                  <a:lnTo>
                    <a:pt x="2197" y="1214"/>
                  </a:lnTo>
                  <a:lnTo>
                    <a:pt x="2197" y="1004"/>
                  </a:lnTo>
                  <a:lnTo>
                    <a:pt x="2155" y="1004"/>
                  </a:lnTo>
                  <a:lnTo>
                    <a:pt x="2093" y="942"/>
                  </a:lnTo>
                  <a:lnTo>
                    <a:pt x="2093" y="732"/>
                  </a:lnTo>
                  <a:lnTo>
                    <a:pt x="2135" y="586"/>
                  </a:lnTo>
                  <a:lnTo>
                    <a:pt x="1988" y="502"/>
                  </a:lnTo>
                  <a:lnTo>
                    <a:pt x="1946" y="419"/>
                  </a:lnTo>
                  <a:lnTo>
                    <a:pt x="1821" y="293"/>
                  </a:lnTo>
                  <a:lnTo>
                    <a:pt x="1821" y="209"/>
                  </a:lnTo>
                  <a:lnTo>
                    <a:pt x="1758" y="168"/>
                  </a:lnTo>
                  <a:lnTo>
                    <a:pt x="17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9" name="Google Shape;6959;p54"/>
            <p:cNvSpPr/>
            <p:nvPr/>
          </p:nvSpPr>
          <p:spPr>
            <a:xfrm>
              <a:off x="3746846" y="3070151"/>
              <a:ext cx="13956" cy="35459"/>
            </a:xfrm>
            <a:custGeom>
              <a:avLst/>
              <a:gdLst/>
              <a:ahLst/>
              <a:cxnLst/>
              <a:rect l="l" t="t" r="r" b="b"/>
              <a:pathLst>
                <a:path w="1172" h="3118" extrusionOk="0">
                  <a:moveTo>
                    <a:pt x="0" y="0"/>
                  </a:moveTo>
                  <a:lnTo>
                    <a:pt x="42" y="168"/>
                  </a:lnTo>
                  <a:lnTo>
                    <a:pt x="105" y="209"/>
                  </a:lnTo>
                  <a:lnTo>
                    <a:pt x="105" y="293"/>
                  </a:lnTo>
                  <a:lnTo>
                    <a:pt x="230" y="419"/>
                  </a:lnTo>
                  <a:lnTo>
                    <a:pt x="272" y="502"/>
                  </a:lnTo>
                  <a:lnTo>
                    <a:pt x="419" y="586"/>
                  </a:lnTo>
                  <a:lnTo>
                    <a:pt x="377" y="732"/>
                  </a:lnTo>
                  <a:lnTo>
                    <a:pt x="377" y="942"/>
                  </a:lnTo>
                  <a:lnTo>
                    <a:pt x="439" y="1004"/>
                  </a:lnTo>
                  <a:lnTo>
                    <a:pt x="481" y="1004"/>
                  </a:lnTo>
                  <a:lnTo>
                    <a:pt x="481" y="1214"/>
                  </a:lnTo>
                  <a:lnTo>
                    <a:pt x="460" y="1297"/>
                  </a:lnTo>
                  <a:lnTo>
                    <a:pt x="439" y="1360"/>
                  </a:lnTo>
                  <a:lnTo>
                    <a:pt x="481" y="1423"/>
                  </a:lnTo>
                  <a:lnTo>
                    <a:pt x="523" y="1528"/>
                  </a:lnTo>
                  <a:lnTo>
                    <a:pt x="460" y="1611"/>
                  </a:lnTo>
                  <a:lnTo>
                    <a:pt x="523" y="1674"/>
                  </a:lnTo>
                  <a:lnTo>
                    <a:pt x="481" y="1883"/>
                  </a:lnTo>
                  <a:lnTo>
                    <a:pt x="544" y="1967"/>
                  </a:lnTo>
                  <a:lnTo>
                    <a:pt x="544" y="2302"/>
                  </a:lnTo>
                  <a:lnTo>
                    <a:pt x="481" y="2448"/>
                  </a:lnTo>
                  <a:lnTo>
                    <a:pt x="481" y="2490"/>
                  </a:lnTo>
                  <a:lnTo>
                    <a:pt x="460" y="2657"/>
                  </a:lnTo>
                  <a:lnTo>
                    <a:pt x="481" y="2804"/>
                  </a:lnTo>
                  <a:lnTo>
                    <a:pt x="544" y="2929"/>
                  </a:lnTo>
                  <a:lnTo>
                    <a:pt x="586" y="2971"/>
                  </a:lnTo>
                  <a:lnTo>
                    <a:pt x="670" y="3034"/>
                  </a:lnTo>
                  <a:lnTo>
                    <a:pt x="732" y="3118"/>
                  </a:lnTo>
                  <a:lnTo>
                    <a:pt x="774" y="3118"/>
                  </a:lnTo>
                  <a:lnTo>
                    <a:pt x="1088" y="2929"/>
                  </a:lnTo>
                  <a:lnTo>
                    <a:pt x="1151" y="2929"/>
                  </a:lnTo>
                  <a:lnTo>
                    <a:pt x="1172" y="2825"/>
                  </a:lnTo>
                  <a:lnTo>
                    <a:pt x="1088" y="2699"/>
                  </a:lnTo>
                  <a:lnTo>
                    <a:pt x="1088" y="2553"/>
                  </a:lnTo>
                  <a:lnTo>
                    <a:pt x="1046" y="2385"/>
                  </a:lnTo>
                  <a:lnTo>
                    <a:pt x="1067" y="1716"/>
                  </a:lnTo>
                  <a:lnTo>
                    <a:pt x="1067" y="1611"/>
                  </a:lnTo>
                  <a:lnTo>
                    <a:pt x="1109" y="1528"/>
                  </a:lnTo>
                  <a:lnTo>
                    <a:pt x="1109" y="1402"/>
                  </a:lnTo>
                  <a:lnTo>
                    <a:pt x="1088" y="1297"/>
                  </a:lnTo>
                  <a:lnTo>
                    <a:pt x="1088" y="1130"/>
                  </a:lnTo>
                  <a:lnTo>
                    <a:pt x="1046" y="900"/>
                  </a:lnTo>
                  <a:lnTo>
                    <a:pt x="900" y="586"/>
                  </a:lnTo>
                  <a:lnTo>
                    <a:pt x="858" y="565"/>
                  </a:lnTo>
                  <a:lnTo>
                    <a:pt x="774" y="481"/>
                  </a:lnTo>
                  <a:lnTo>
                    <a:pt x="649" y="398"/>
                  </a:lnTo>
                  <a:lnTo>
                    <a:pt x="628" y="209"/>
                  </a:lnTo>
                  <a:lnTo>
                    <a:pt x="649" y="168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0" name="Google Shape;6960;p54"/>
            <p:cNvSpPr/>
            <p:nvPr/>
          </p:nvSpPr>
          <p:spPr>
            <a:xfrm>
              <a:off x="3754312" y="3061110"/>
              <a:ext cx="21445" cy="42840"/>
            </a:xfrm>
            <a:custGeom>
              <a:avLst/>
              <a:gdLst/>
              <a:ahLst/>
              <a:cxnLst/>
              <a:rect l="l" t="t" r="r" b="b"/>
              <a:pathLst>
                <a:path w="1801" h="3767" extrusionOk="0">
                  <a:moveTo>
                    <a:pt x="1047" y="0"/>
                  </a:moveTo>
                  <a:lnTo>
                    <a:pt x="984" y="105"/>
                  </a:lnTo>
                  <a:lnTo>
                    <a:pt x="1005" y="147"/>
                  </a:lnTo>
                  <a:lnTo>
                    <a:pt x="900" y="209"/>
                  </a:lnTo>
                  <a:lnTo>
                    <a:pt x="838" y="209"/>
                  </a:lnTo>
                  <a:lnTo>
                    <a:pt x="838" y="272"/>
                  </a:lnTo>
                  <a:lnTo>
                    <a:pt x="691" y="439"/>
                  </a:lnTo>
                  <a:lnTo>
                    <a:pt x="628" y="439"/>
                  </a:lnTo>
                  <a:lnTo>
                    <a:pt x="440" y="544"/>
                  </a:lnTo>
                  <a:lnTo>
                    <a:pt x="356" y="523"/>
                  </a:lnTo>
                  <a:lnTo>
                    <a:pt x="252" y="565"/>
                  </a:lnTo>
                  <a:lnTo>
                    <a:pt x="252" y="670"/>
                  </a:lnTo>
                  <a:lnTo>
                    <a:pt x="168" y="753"/>
                  </a:lnTo>
                  <a:lnTo>
                    <a:pt x="168" y="858"/>
                  </a:lnTo>
                  <a:lnTo>
                    <a:pt x="43" y="900"/>
                  </a:lnTo>
                  <a:lnTo>
                    <a:pt x="22" y="963"/>
                  </a:lnTo>
                  <a:lnTo>
                    <a:pt x="1" y="1004"/>
                  </a:lnTo>
                  <a:lnTo>
                    <a:pt x="22" y="1193"/>
                  </a:lnTo>
                  <a:lnTo>
                    <a:pt x="147" y="1276"/>
                  </a:lnTo>
                  <a:lnTo>
                    <a:pt x="231" y="1360"/>
                  </a:lnTo>
                  <a:lnTo>
                    <a:pt x="273" y="1381"/>
                  </a:lnTo>
                  <a:lnTo>
                    <a:pt x="419" y="1695"/>
                  </a:lnTo>
                  <a:lnTo>
                    <a:pt x="461" y="1925"/>
                  </a:lnTo>
                  <a:lnTo>
                    <a:pt x="461" y="2092"/>
                  </a:lnTo>
                  <a:lnTo>
                    <a:pt x="482" y="2197"/>
                  </a:lnTo>
                  <a:lnTo>
                    <a:pt x="482" y="2323"/>
                  </a:lnTo>
                  <a:lnTo>
                    <a:pt x="440" y="2406"/>
                  </a:lnTo>
                  <a:lnTo>
                    <a:pt x="440" y="2511"/>
                  </a:lnTo>
                  <a:lnTo>
                    <a:pt x="419" y="3180"/>
                  </a:lnTo>
                  <a:lnTo>
                    <a:pt x="461" y="3348"/>
                  </a:lnTo>
                  <a:lnTo>
                    <a:pt x="461" y="3494"/>
                  </a:lnTo>
                  <a:lnTo>
                    <a:pt x="545" y="3620"/>
                  </a:lnTo>
                  <a:lnTo>
                    <a:pt x="524" y="3724"/>
                  </a:lnTo>
                  <a:lnTo>
                    <a:pt x="733" y="3766"/>
                  </a:lnTo>
                  <a:lnTo>
                    <a:pt x="1110" y="3620"/>
                  </a:lnTo>
                  <a:lnTo>
                    <a:pt x="1152" y="3620"/>
                  </a:lnTo>
                  <a:lnTo>
                    <a:pt x="1110" y="3515"/>
                  </a:lnTo>
                  <a:lnTo>
                    <a:pt x="1152" y="3243"/>
                  </a:lnTo>
                  <a:lnTo>
                    <a:pt x="1110" y="3139"/>
                  </a:lnTo>
                  <a:lnTo>
                    <a:pt x="1152" y="3055"/>
                  </a:lnTo>
                  <a:lnTo>
                    <a:pt x="1110" y="2825"/>
                  </a:lnTo>
                  <a:lnTo>
                    <a:pt x="1110" y="2720"/>
                  </a:lnTo>
                  <a:lnTo>
                    <a:pt x="1110" y="2657"/>
                  </a:lnTo>
                  <a:lnTo>
                    <a:pt x="1089" y="2616"/>
                  </a:lnTo>
                  <a:lnTo>
                    <a:pt x="1110" y="2553"/>
                  </a:lnTo>
                  <a:lnTo>
                    <a:pt x="1089" y="2469"/>
                  </a:lnTo>
                  <a:lnTo>
                    <a:pt x="1089" y="2427"/>
                  </a:lnTo>
                  <a:lnTo>
                    <a:pt x="1089" y="2302"/>
                  </a:lnTo>
                  <a:lnTo>
                    <a:pt x="1110" y="2218"/>
                  </a:lnTo>
                  <a:lnTo>
                    <a:pt x="1110" y="2113"/>
                  </a:lnTo>
                  <a:lnTo>
                    <a:pt x="1152" y="2051"/>
                  </a:lnTo>
                  <a:lnTo>
                    <a:pt x="1256" y="2009"/>
                  </a:lnTo>
                  <a:lnTo>
                    <a:pt x="1298" y="2009"/>
                  </a:lnTo>
                  <a:lnTo>
                    <a:pt x="1361" y="1946"/>
                  </a:lnTo>
                  <a:lnTo>
                    <a:pt x="1403" y="1841"/>
                  </a:lnTo>
                  <a:lnTo>
                    <a:pt x="1486" y="1716"/>
                  </a:lnTo>
                  <a:lnTo>
                    <a:pt x="1528" y="1611"/>
                  </a:lnTo>
                  <a:lnTo>
                    <a:pt x="1612" y="1569"/>
                  </a:lnTo>
                  <a:lnTo>
                    <a:pt x="1696" y="1569"/>
                  </a:lnTo>
                  <a:lnTo>
                    <a:pt x="1716" y="1507"/>
                  </a:lnTo>
                  <a:lnTo>
                    <a:pt x="1591" y="1381"/>
                  </a:lnTo>
                  <a:lnTo>
                    <a:pt x="1591" y="1318"/>
                  </a:lnTo>
                  <a:lnTo>
                    <a:pt x="1633" y="1255"/>
                  </a:lnTo>
                  <a:lnTo>
                    <a:pt x="1779" y="1255"/>
                  </a:lnTo>
                  <a:lnTo>
                    <a:pt x="1800" y="1172"/>
                  </a:lnTo>
                  <a:lnTo>
                    <a:pt x="1737" y="963"/>
                  </a:lnTo>
                  <a:lnTo>
                    <a:pt x="1716" y="837"/>
                  </a:lnTo>
                  <a:lnTo>
                    <a:pt x="1570" y="691"/>
                  </a:lnTo>
                  <a:lnTo>
                    <a:pt x="1528" y="628"/>
                  </a:lnTo>
                  <a:lnTo>
                    <a:pt x="1570" y="481"/>
                  </a:lnTo>
                  <a:lnTo>
                    <a:pt x="1591" y="481"/>
                  </a:lnTo>
                  <a:lnTo>
                    <a:pt x="1465" y="314"/>
                  </a:lnTo>
                  <a:lnTo>
                    <a:pt x="1319" y="272"/>
                  </a:lnTo>
                  <a:lnTo>
                    <a:pt x="1214" y="147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1" name="Google Shape;6961;p54"/>
            <p:cNvSpPr/>
            <p:nvPr/>
          </p:nvSpPr>
          <p:spPr>
            <a:xfrm>
              <a:off x="3838283" y="2987337"/>
              <a:ext cx="71755" cy="108994"/>
            </a:xfrm>
            <a:custGeom>
              <a:avLst/>
              <a:gdLst/>
              <a:ahLst/>
              <a:cxnLst/>
              <a:rect l="l" t="t" r="r" b="b"/>
              <a:pathLst>
                <a:path w="6026" h="9584" extrusionOk="0">
                  <a:moveTo>
                    <a:pt x="1318" y="1"/>
                  </a:moveTo>
                  <a:lnTo>
                    <a:pt x="690" y="252"/>
                  </a:lnTo>
                  <a:lnTo>
                    <a:pt x="732" y="336"/>
                  </a:lnTo>
                  <a:lnTo>
                    <a:pt x="1025" y="1110"/>
                  </a:lnTo>
                  <a:lnTo>
                    <a:pt x="1004" y="1277"/>
                  </a:lnTo>
                  <a:lnTo>
                    <a:pt x="962" y="1361"/>
                  </a:lnTo>
                  <a:lnTo>
                    <a:pt x="1360" y="1821"/>
                  </a:lnTo>
                  <a:lnTo>
                    <a:pt x="1339" y="2030"/>
                  </a:lnTo>
                  <a:lnTo>
                    <a:pt x="1255" y="2114"/>
                  </a:lnTo>
                  <a:lnTo>
                    <a:pt x="1109" y="3202"/>
                  </a:lnTo>
                  <a:lnTo>
                    <a:pt x="1130" y="4039"/>
                  </a:lnTo>
                  <a:lnTo>
                    <a:pt x="167" y="5022"/>
                  </a:lnTo>
                  <a:lnTo>
                    <a:pt x="126" y="5085"/>
                  </a:lnTo>
                  <a:lnTo>
                    <a:pt x="0" y="5085"/>
                  </a:lnTo>
                  <a:lnTo>
                    <a:pt x="0" y="5169"/>
                  </a:lnTo>
                  <a:lnTo>
                    <a:pt x="21" y="5901"/>
                  </a:lnTo>
                  <a:lnTo>
                    <a:pt x="105" y="5922"/>
                  </a:lnTo>
                  <a:lnTo>
                    <a:pt x="272" y="6131"/>
                  </a:lnTo>
                  <a:lnTo>
                    <a:pt x="335" y="6278"/>
                  </a:lnTo>
                  <a:lnTo>
                    <a:pt x="628" y="6424"/>
                  </a:lnTo>
                  <a:lnTo>
                    <a:pt x="753" y="6529"/>
                  </a:lnTo>
                  <a:lnTo>
                    <a:pt x="795" y="6717"/>
                  </a:lnTo>
                  <a:lnTo>
                    <a:pt x="837" y="6759"/>
                  </a:lnTo>
                  <a:lnTo>
                    <a:pt x="858" y="6864"/>
                  </a:lnTo>
                  <a:lnTo>
                    <a:pt x="942" y="7031"/>
                  </a:lnTo>
                  <a:lnTo>
                    <a:pt x="942" y="7115"/>
                  </a:lnTo>
                  <a:lnTo>
                    <a:pt x="921" y="7157"/>
                  </a:lnTo>
                  <a:lnTo>
                    <a:pt x="900" y="7219"/>
                  </a:lnTo>
                  <a:lnTo>
                    <a:pt x="962" y="7282"/>
                  </a:lnTo>
                  <a:lnTo>
                    <a:pt x="921" y="7429"/>
                  </a:lnTo>
                  <a:lnTo>
                    <a:pt x="837" y="7491"/>
                  </a:lnTo>
                  <a:lnTo>
                    <a:pt x="858" y="7596"/>
                  </a:lnTo>
                  <a:lnTo>
                    <a:pt x="962" y="7763"/>
                  </a:lnTo>
                  <a:lnTo>
                    <a:pt x="1046" y="7805"/>
                  </a:lnTo>
                  <a:lnTo>
                    <a:pt x="1067" y="7910"/>
                  </a:lnTo>
                  <a:lnTo>
                    <a:pt x="1234" y="8056"/>
                  </a:lnTo>
                  <a:lnTo>
                    <a:pt x="1276" y="8077"/>
                  </a:lnTo>
                  <a:lnTo>
                    <a:pt x="1234" y="8119"/>
                  </a:lnTo>
                  <a:lnTo>
                    <a:pt x="1151" y="8098"/>
                  </a:lnTo>
                  <a:lnTo>
                    <a:pt x="1067" y="8077"/>
                  </a:lnTo>
                  <a:lnTo>
                    <a:pt x="942" y="8056"/>
                  </a:lnTo>
                  <a:lnTo>
                    <a:pt x="900" y="8077"/>
                  </a:lnTo>
                  <a:lnTo>
                    <a:pt x="795" y="8056"/>
                  </a:lnTo>
                  <a:lnTo>
                    <a:pt x="690" y="8077"/>
                  </a:lnTo>
                  <a:lnTo>
                    <a:pt x="628" y="8056"/>
                  </a:lnTo>
                  <a:lnTo>
                    <a:pt x="439" y="8056"/>
                  </a:lnTo>
                  <a:lnTo>
                    <a:pt x="439" y="8161"/>
                  </a:lnTo>
                  <a:lnTo>
                    <a:pt x="418" y="8203"/>
                  </a:lnTo>
                  <a:lnTo>
                    <a:pt x="418" y="8307"/>
                  </a:lnTo>
                  <a:lnTo>
                    <a:pt x="418" y="8370"/>
                  </a:lnTo>
                  <a:lnTo>
                    <a:pt x="502" y="8412"/>
                  </a:lnTo>
                  <a:lnTo>
                    <a:pt x="502" y="8496"/>
                  </a:lnTo>
                  <a:lnTo>
                    <a:pt x="607" y="8517"/>
                  </a:lnTo>
                  <a:lnTo>
                    <a:pt x="816" y="8705"/>
                  </a:lnTo>
                  <a:lnTo>
                    <a:pt x="1025" y="8914"/>
                  </a:lnTo>
                  <a:lnTo>
                    <a:pt x="1109" y="8998"/>
                  </a:lnTo>
                  <a:lnTo>
                    <a:pt x="1214" y="9144"/>
                  </a:lnTo>
                  <a:lnTo>
                    <a:pt x="1276" y="9312"/>
                  </a:lnTo>
                  <a:lnTo>
                    <a:pt x="1318" y="9416"/>
                  </a:lnTo>
                  <a:lnTo>
                    <a:pt x="1360" y="9458"/>
                  </a:lnTo>
                  <a:lnTo>
                    <a:pt x="1381" y="9584"/>
                  </a:lnTo>
                  <a:lnTo>
                    <a:pt x="1486" y="9584"/>
                  </a:lnTo>
                  <a:lnTo>
                    <a:pt x="1590" y="9563"/>
                  </a:lnTo>
                  <a:lnTo>
                    <a:pt x="1758" y="9563"/>
                  </a:lnTo>
                  <a:lnTo>
                    <a:pt x="1799" y="9437"/>
                  </a:lnTo>
                  <a:lnTo>
                    <a:pt x="1799" y="9312"/>
                  </a:lnTo>
                  <a:lnTo>
                    <a:pt x="1883" y="9249"/>
                  </a:lnTo>
                  <a:lnTo>
                    <a:pt x="1946" y="9312"/>
                  </a:lnTo>
                  <a:lnTo>
                    <a:pt x="1988" y="9437"/>
                  </a:lnTo>
                  <a:lnTo>
                    <a:pt x="2051" y="9479"/>
                  </a:lnTo>
                  <a:lnTo>
                    <a:pt x="2155" y="9458"/>
                  </a:lnTo>
                  <a:lnTo>
                    <a:pt x="2281" y="9354"/>
                  </a:lnTo>
                  <a:lnTo>
                    <a:pt x="2469" y="9312"/>
                  </a:lnTo>
                  <a:lnTo>
                    <a:pt x="2595" y="9207"/>
                  </a:lnTo>
                  <a:lnTo>
                    <a:pt x="2929" y="9123"/>
                  </a:lnTo>
                  <a:lnTo>
                    <a:pt x="3097" y="9123"/>
                  </a:lnTo>
                  <a:lnTo>
                    <a:pt x="3159" y="9019"/>
                  </a:lnTo>
                  <a:lnTo>
                    <a:pt x="3327" y="8914"/>
                  </a:lnTo>
                  <a:lnTo>
                    <a:pt x="3306" y="8831"/>
                  </a:lnTo>
                  <a:lnTo>
                    <a:pt x="3243" y="8831"/>
                  </a:lnTo>
                  <a:lnTo>
                    <a:pt x="3139" y="8726"/>
                  </a:lnTo>
                  <a:lnTo>
                    <a:pt x="3159" y="8621"/>
                  </a:lnTo>
                  <a:lnTo>
                    <a:pt x="3243" y="8579"/>
                  </a:lnTo>
                  <a:lnTo>
                    <a:pt x="3327" y="8600"/>
                  </a:lnTo>
                  <a:lnTo>
                    <a:pt x="3452" y="8579"/>
                  </a:lnTo>
                  <a:lnTo>
                    <a:pt x="3557" y="8621"/>
                  </a:lnTo>
                  <a:lnTo>
                    <a:pt x="3683" y="8642"/>
                  </a:lnTo>
                  <a:lnTo>
                    <a:pt x="3850" y="8621"/>
                  </a:lnTo>
                  <a:lnTo>
                    <a:pt x="4080" y="8600"/>
                  </a:lnTo>
                  <a:lnTo>
                    <a:pt x="4185" y="8517"/>
                  </a:lnTo>
                  <a:lnTo>
                    <a:pt x="4289" y="8475"/>
                  </a:lnTo>
                  <a:lnTo>
                    <a:pt x="4310" y="8370"/>
                  </a:lnTo>
                  <a:lnTo>
                    <a:pt x="4289" y="8286"/>
                  </a:lnTo>
                  <a:lnTo>
                    <a:pt x="4310" y="8182"/>
                  </a:lnTo>
                  <a:lnTo>
                    <a:pt x="4394" y="8119"/>
                  </a:lnTo>
                  <a:lnTo>
                    <a:pt x="4394" y="8056"/>
                  </a:lnTo>
                  <a:lnTo>
                    <a:pt x="4478" y="7952"/>
                  </a:lnTo>
                  <a:lnTo>
                    <a:pt x="4520" y="7973"/>
                  </a:lnTo>
                  <a:lnTo>
                    <a:pt x="4582" y="7973"/>
                  </a:lnTo>
                  <a:lnTo>
                    <a:pt x="4687" y="7805"/>
                  </a:lnTo>
                  <a:lnTo>
                    <a:pt x="4771" y="7784"/>
                  </a:lnTo>
                  <a:lnTo>
                    <a:pt x="4729" y="7701"/>
                  </a:lnTo>
                  <a:lnTo>
                    <a:pt x="4771" y="7638"/>
                  </a:lnTo>
                  <a:lnTo>
                    <a:pt x="4917" y="7554"/>
                  </a:lnTo>
                  <a:lnTo>
                    <a:pt x="5022" y="7470"/>
                  </a:lnTo>
                  <a:lnTo>
                    <a:pt x="5147" y="7470"/>
                  </a:lnTo>
                  <a:lnTo>
                    <a:pt x="5231" y="7533"/>
                  </a:lnTo>
                  <a:lnTo>
                    <a:pt x="5356" y="7450"/>
                  </a:lnTo>
                  <a:lnTo>
                    <a:pt x="5398" y="7387"/>
                  </a:lnTo>
                  <a:lnTo>
                    <a:pt x="5419" y="7366"/>
                  </a:lnTo>
                  <a:lnTo>
                    <a:pt x="5419" y="7282"/>
                  </a:lnTo>
                  <a:lnTo>
                    <a:pt x="5461" y="7219"/>
                  </a:lnTo>
                  <a:lnTo>
                    <a:pt x="5419" y="7136"/>
                  </a:lnTo>
                  <a:lnTo>
                    <a:pt x="5189" y="7052"/>
                  </a:lnTo>
                  <a:lnTo>
                    <a:pt x="5147" y="6947"/>
                  </a:lnTo>
                  <a:lnTo>
                    <a:pt x="5147" y="6822"/>
                  </a:lnTo>
                  <a:lnTo>
                    <a:pt x="5105" y="6717"/>
                  </a:lnTo>
                  <a:lnTo>
                    <a:pt x="5147" y="6634"/>
                  </a:lnTo>
                  <a:lnTo>
                    <a:pt x="5084" y="6592"/>
                  </a:lnTo>
                  <a:lnTo>
                    <a:pt x="5126" y="6529"/>
                  </a:lnTo>
                  <a:lnTo>
                    <a:pt x="5126" y="6445"/>
                  </a:lnTo>
                  <a:lnTo>
                    <a:pt x="5084" y="6424"/>
                  </a:lnTo>
                  <a:lnTo>
                    <a:pt x="4938" y="6529"/>
                  </a:lnTo>
                  <a:lnTo>
                    <a:pt x="4875" y="6445"/>
                  </a:lnTo>
                  <a:lnTo>
                    <a:pt x="4875" y="6320"/>
                  </a:lnTo>
                  <a:lnTo>
                    <a:pt x="5043" y="6131"/>
                  </a:lnTo>
                  <a:lnTo>
                    <a:pt x="5105" y="6027"/>
                  </a:lnTo>
                  <a:lnTo>
                    <a:pt x="5084" y="5922"/>
                  </a:lnTo>
                  <a:lnTo>
                    <a:pt x="4980" y="5880"/>
                  </a:lnTo>
                  <a:lnTo>
                    <a:pt x="5001" y="5797"/>
                  </a:lnTo>
                  <a:lnTo>
                    <a:pt x="5126" y="5713"/>
                  </a:lnTo>
                  <a:lnTo>
                    <a:pt x="5189" y="5587"/>
                  </a:lnTo>
                  <a:lnTo>
                    <a:pt x="5126" y="5545"/>
                  </a:lnTo>
                  <a:lnTo>
                    <a:pt x="5105" y="5441"/>
                  </a:lnTo>
                  <a:lnTo>
                    <a:pt x="5210" y="5357"/>
                  </a:lnTo>
                  <a:lnTo>
                    <a:pt x="5252" y="5357"/>
                  </a:lnTo>
                  <a:lnTo>
                    <a:pt x="5461" y="5085"/>
                  </a:lnTo>
                  <a:lnTo>
                    <a:pt x="5524" y="4960"/>
                  </a:lnTo>
                  <a:lnTo>
                    <a:pt x="5461" y="4876"/>
                  </a:lnTo>
                  <a:lnTo>
                    <a:pt x="5461" y="4750"/>
                  </a:lnTo>
                  <a:lnTo>
                    <a:pt x="5566" y="4667"/>
                  </a:lnTo>
                  <a:lnTo>
                    <a:pt x="5712" y="4667"/>
                  </a:lnTo>
                  <a:lnTo>
                    <a:pt x="5817" y="4729"/>
                  </a:lnTo>
                  <a:lnTo>
                    <a:pt x="5921" y="4646"/>
                  </a:lnTo>
                  <a:lnTo>
                    <a:pt x="6026" y="4625"/>
                  </a:lnTo>
                  <a:lnTo>
                    <a:pt x="5963" y="2344"/>
                  </a:lnTo>
                  <a:lnTo>
                    <a:pt x="131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2" name="Google Shape;6962;p54"/>
            <p:cNvSpPr/>
            <p:nvPr/>
          </p:nvSpPr>
          <p:spPr>
            <a:xfrm>
              <a:off x="3829555" y="3057778"/>
              <a:ext cx="2251" cy="1194"/>
            </a:xfrm>
            <a:custGeom>
              <a:avLst/>
              <a:gdLst/>
              <a:ahLst/>
              <a:cxnLst/>
              <a:rect l="l" t="t" r="r" b="b"/>
              <a:pathLst>
                <a:path w="189" h="105" extrusionOk="0">
                  <a:moveTo>
                    <a:pt x="189" y="0"/>
                  </a:moveTo>
                  <a:lnTo>
                    <a:pt x="1" y="42"/>
                  </a:lnTo>
                  <a:lnTo>
                    <a:pt x="63" y="105"/>
                  </a:lnTo>
                  <a:lnTo>
                    <a:pt x="168" y="84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3" name="Google Shape;6963;p54"/>
            <p:cNvSpPr/>
            <p:nvPr/>
          </p:nvSpPr>
          <p:spPr>
            <a:xfrm>
              <a:off x="3749584" y="2988770"/>
              <a:ext cx="104905" cy="77822"/>
            </a:xfrm>
            <a:custGeom>
              <a:avLst/>
              <a:gdLst/>
              <a:ahLst/>
              <a:cxnLst/>
              <a:rect l="l" t="t" r="r" b="b"/>
              <a:pathLst>
                <a:path w="8810" h="6843" extrusionOk="0">
                  <a:moveTo>
                    <a:pt x="6507" y="0"/>
                  </a:moveTo>
                  <a:lnTo>
                    <a:pt x="3913" y="1590"/>
                  </a:lnTo>
                  <a:lnTo>
                    <a:pt x="3181" y="2239"/>
                  </a:lnTo>
                  <a:lnTo>
                    <a:pt x="2323" y="2448"/>
                  </a:lnTo>
                  <a:lnTo>
                    <a:pt x="2302" y="3578"/>
                  </a:lnTo>
                  <a:lnTo>
                    <a:pt x="2239" y="4080"/>
                  </a:lnTo>
                  <a:lnTo>
                    <a:pt x="2176" y="4164"/>
                  </a:lnTo>
                  <a:lnTo>
                    <a:pt x="2134" y="4331"/>
                  </a:lnTo>
                  <a:lnTo>
                    <a:pt x="2093" y="4478"/>
                  </a:lnTo>
                  <a:lnTo>
                    <a:pt x="1800" y="4624"/>
                  </a:lnTo>
                  <a:lnTo>
                    <a:pt x="1653" y="4729"/>
                  </a:lnTo>
                  <a:lnTo>
                    <a:pt x="1465" y="4729"/>
                  </a:lnTo>
                  <a:lnTo>
                    <a:pt x="1297" y="4834"/>
                  </a:lnTo>
                  <a:lnTo>
                    <a:pt x="942" y="4834"/>
                  </a:lnTo>
                  <a:lnTo>
                    <a:pt x="774" y="4917"/>
                  </a:lnTo>
                  <a:lnTo>
                    <a:pt x="649" y="4917"/>
                  </a:lnTo>
                  <a:lnTo>
                    <a:pt x="251" y="4938"/>
                  </a:lnTo>
                  <a:lnTo>
                    <a:pt x="126" y="4917"/>
                  </a:lnTo>
                  <a:lnTo>
                    <a:pt x="84" y="5001"/>
                  </a:lnTo>
                  <a:lnTo>
                    <a:pt x="84" y="5147"/>
                  </a:lnTo>
                  <a:lnTo>
                    <a:pt x="0" y="5252"/>
                  </a:lnTo>
                  <a:lnTo>
                    <a:pt x="0" y="5440"/>
                  </a:lnTo>
                  <a:lnTo>
                    <a:pt x="544" y="5796"/>
                  </a:lnTo>
                  <a:lnTo>
                    <a:pt x="544" y="6047"/>
                  </a:lnTo>
                  <a:lnTo>
                    <a:pt x="753" y="6173"/>
                  </a:lnTo>
                  <a:lnTo>
                    <a:pt x="984" y="6047"/>
                  </a:lnTo>
                  <a:lnTo>
                    <a:pt x="1067" y="6089"/>
                  </a:lnTo>
                  <a:lnTo>
                    <a:pt x="1067" y="6152"/>
                  </a:lnTo>
                  <a:lnTo>
                    <a:pt x="1130" y="6194"/>
                  </a:lnTo>
                  <a:lnTo>
                    <a:pt x="1130" y="6298"/>
                  </a:lnTo>
                  <a:lnTo>
                    <a:pt x="1067" y="6403"/>
                  </a:lnTo>
                  <a:lnTo>
                    <a:pt x="1193" y="6570"/>
                  </a:lnTo>
                  <a:lnTo>
                    <a:pt x="1297" y="6570"/>
                  </a:lnTo>
                  <a:lnTo>
                    <a:pt x="1402" y="6508"/>
                  </a:lnTo>
                  <a:lnTo>
                    <a:pt x="1381" y="6466"/>
                  </a:lnTo>
                  <a:lnTo>
                    <a:pt x="1444" y="6361"/>
                  </a:lnTo>
                  <a:lnTo>
                    <a:pt x="1611" y="6508"/>
                  </a:lnTo>
                  <a:lnTo>
                    <a:pt x="1716" y="6633"/>
                  </a:lnTo>
                  <a:lnTo>
                    <a:pt x="1862" y="6675"/>
                  </a:lnTo>
                  <a:lnTo>
                    <a:pt x="1988" y="6842"/>
                  </a:lnTo>
                  <a:lnTo>
                    <a:pt x="2072" y="6780"/>
                  </a:lnTo>
                  <a:lnTo>
                    <a:pt x="2072" y="6717"/>
                  </a:lnTo>
                  <a:lnTo>
                    <a:pt x="2009" y="6696"/>
                  </a:lnTo>
                  <a:lnTo>
                    <a:pt x="1925" y="6528"/>
                  </a:lnTo>
                  <a:lnTo>
                    <a:pt x="1967" y="6487"/>
                  </a:lnTo>
                  <a:lnTo>
                    <a:pt x="1967" y="6403"/>
                  </a:lnTo>
                  <a:lnTo>
                    <a:pt x="2072" y="6298"/>
                  </a:lnTo>
                  <a:lnTo>
                    <a:pt x="2176" y="6298"/>
                  </a:lnTo>
                  <a:lnTo>
                    <a:pt x="2176" y="6215"/>
                  </a:lnTo>
                  <a:lnTo>
                    <a:pt x="2113" y="6173"/>
                  </a:lnTo>
                  <a:lnTo>
                    <a:pt x="2093" y="6068"/>
                  </a:lnTo>
                  <a:lnTo>
                    <a:pt x="2113" y="6005"/>
                  </a:lnTo>
                  <a:lnTo>
                    <a:pt x="2134" y="5984"/>
                  </a:lnTo>
                  <a:lnTo>
                    <a:pt x="2113" y="5943"/>
                  </a:lnTo>
                  <a:lnTo>
                    <a:pt x="2113" y="5880"/>
                  </a:lnTo>
                  <a:lnTo>
                    <a:pt x="2239" y="5775"/>
                  </a:lnTo>
                  <a:lnTo>
                    <a:pt x="2323" y="5754"/>
                  </a:lnTo>
                  <a:lnTo>
                    <a:pt x="2385" y="5733"/>
                  </a:lnTo>
                  <a:lnTo>
                    <a:pt x="2490" y="5692"/>
                  </a:lnTo>
                  <a:lnTo>
                    <a:pt x="2804" y="5692"/>
                  </a:lnTo>
                  <a:lnTo>
                    <a:pt x="2846" y="5650"/>
                  </a:lnTo>
                  <a:lnTo>
                    <a:pt x="2930" y="5650"/>
                  </a:lnTo>
                  <a:lnTo>
                    <a:pt x="3013" y="5671"/>
                  </a:lnTo>
                  <a:lnTo>
                    <a:pt x="3160" y="5692"/>
                  </a:lnTo>
                  <a:lnTo>
                    <a:pt x="3243" y="5733"/>
                  </a:lnTo>
                  <a:lnTo>
                    <a:pt x="3327" y="5754"/>
                  </a:lnTo>
                  <a:lnTo>
                    <a:pt x="3494" y="5796"/>
                  </a:lnTo>
                  <a:lnTo>
                    <a:pt x="3557" y="5880"/>
                  </a:lnTo>
                  <a:lnTo>
                    <a:pt x="3683" y="6068"/>
                  </a:lnTo>
                  <a:lnTo>
                    <a:pt x="3787" y="6152"/>
                  </a:lnTo>
                  <a:lnTo>
                    <a:pt x="3850" y="6110"/>
                  </a:lnTo>
                  <a:lnTo>
                    <a:pt x="3913" y="6047"/>
                  </a:lnTo>
                  <a:lnTo>
                    <a:pt x="3997" y="6005"/>
                  </a:lnTo>
                  <a:lnTo>
                    <a:pt x="4080" y="5984"/>
                  </a:lnTo>
                  <a:lnTo>
                    <a:pt x="4227" y="5964"/>
                  </a:lnTo>
                  <a:lnTo>
                    <a:pt x="4269" y="5943"/>
                  </a:lnTo>
                  <a:lnTo>
                    <a:pt x="4373" y="5943"/>
                  </a:lnTo>
                  <a:lnTo>
                    <a:pt x="4478" y="6005"/>
                  </a:lnTo>
                  <a:lnTo>
                    <a:pt x="4478" y="6068"/>
                  </a:lnTo>
                  <a:lnTo>
                    <a:pt x="4582" y="6089"/>
                  </a:lnTo>
                  <a:lnTo>
                    <a:pt x="4750" y="6194"/>
                  </a:lnTo>
                  <a:lnTo>
                    <a:pt x="4896" y="6215"/>
                  </a:lnTo>
                  <a:lnTo>
                    <a:pt x="5126" y="6298"/>
                  </a:lnTo>
                  <a:lnTo>
                    <a:pt x="5231" y="6319"/>
                  </a:lnTo>
                  <a:lnTo>
                    <a:pt x="5357" y="6256"/>
                  </a:lnTo>
                  <a:lnTo>
                    <a:pt x="5524" y="6047"/>
                  </a:lnTo>
                  <a:lnTo>
                    <a:pt x="5629" y="5984"/>
                  </a:lnTo>
                  <a:lnTo>
                    <a:pt x="5943" y="6005"/>
                  </a:lnTo>
                  <a:lnTo>
                    <a:pt x="6068" y="5964"/>
                  </a:lnTo>
                  <a:lnTo>
                    <a:pt x="6319" y="5984"/>
                  </a:lnTo>
                  <a:lnTo>
                    <a:pt x="6507" y="6068"/>
                  </a:lnTo>
                  <a:lnTo>
                    <a:pt x="6675" y="6089"/>
                  </a:lnTo>
                  <a:lnTo>
                    <a:pt x="6717" y="6110"/>
                  </a:lnTo>
                  <a:lnTo>
                    <a:pt x="6905" y="6068"/>
                  </a:lnTo>
                  <a:lnTo>
                    <a:pt x="6926" y="6047"/>
                  </a:lnTo>
                  <a:lnTo>
                    <a:pt x="7031" y="5984"/>
                  </a:lnTo>
                  <a:lnTo>
                    <a:pt x="7093" y="5943"/>
                  </a:lnTo>
                  <a:lnTo>
                    <a:pt x="7156" y="5901"/>
                  </a:lnTo>
                  <a:lnTo>
                    <a:pt x="7240" y="5943"/>
                  </a:lnTo>
                  <a:lnTo>
                    <a:pt x="7303" y="5901"/>
                  </a:lnTo>
                  <a:lnTo>
                    <a:pt x="7323" y="5838"/>
                  </a:lnTo>
                  <a:lnTo>
                    <a:pt x="7365" y="5733"/>
                  </a:lnTo>
                  <a:lnTo>
                    <a:pt x="7470" y="5775"/>
                  </a:lnTo>
                  <a:lnTo>
                    <a:pt x="7470" y="5775"/>
                  </a:lnTo>
                  <a:lnTo>
                    <a:pt x="7449" y="5043"/>
                  </a:lnTo>
                  <a:lnTo>
                    <a:pt x="7449" y="4959"/>
                  </a:lnTo>
                  <a:lnTo>
                    <a:pt x="7575" y="4959"/>
                  </a:lnTo>
                  <a:lnTo>
                    <a:pt x="7616" y="4896"/>
                  </a:lnTo>
                  <a:lnTo>
                    <a:pt x="8579" y="3913"/>
                  </a:lnTo>
                  <a:lnTo>
                    <a:pt x="8558" y="3076"/>
                  </a:lnTo>
                  <a:lnTo>
                    <a:pt x="8704" y="1988"/>
                  </a:lnTo>
                  <a:lnTo>
                    <a:pt x="8788" y="1904"/>
                  </a:lnTo>
                  <a:lnTo>
                    <a:pt x="8809" y="1695"/>
                  </a:lnTo>
                  <a:lnTo>
                    <a:pt x="8411" y="1235"/>
                  </a:lnTo>
                  <a:lnTo>
                    <a:pt x="8453" y="1151"/>
                  </a:lnTo>
                  <a:lnTo>
                    <a:pt x="8474" y="984"/>
                  </a:lnTo>
                  <a:lnTo>
                    <a:pt x="8181" y="210"/>
                  </a:lnTo>
                  <a:lnTo>
                    <a:pt x="8139" y="126"/>
                  </a:lnTo>
                  <a:lnTo>
                    <a:pt x="7616" y="335"/>
                  </a:lnTo>
                  <a:lnTo>
                    <a:pt x="7512" y="230"/>
                  </a:lnTo>
                  <a:lnTo>
                    <a:pt x="65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6CBC2"/>
                </a:solidFill>
              </a:endParaRPr>
            </a:p>
          </p:txBody>
        </p:sp>
        <p:sp>
          <p:nvSpPr>
            <p:cNvPr id="6964" name="Google Shape;6964;p54"/>
            <p:cNvSpPr/>
            <p:nvPr/>
          </p:nvSpPr>
          <p:spPr>
            <a:xfrm>
              <a:off x="3767267" y="3053013"/>
              <a:ext cx="78744" cy="64493"/>
            </a:xfrm>
            <a:custGeom>
              <a:avLst/>
              <a:gdLst/>
              <a:ahLst/>
              <a:cxnLst/>
              <a:rect l="l" t="t" r="r" b="b"/>
              <a:pathLst>
                <a:path w="6613" h="5671" extrusionOk="0">
                  <a:moveTo>
                    <a:pt x="1361" y="1"/>
                  </a:moveTo>
                  <a:lnTo>
                    <a:pt x="1319" y="43"/>
                  </a:lnTo>
                  <a:lnTo>
                    <a:pt x="1005" y="43"/>
                  </a:lnTo>
                  <a:lnTo>
                    <a:pt x="900" y="84"/>
                  </a:lnTo>
                  <a:lnTo>
                    <a:pt x="838" y="105"/>
                  </a:lnTo>
                  <a:lnTo>
                    <a:pt x="754" y="126"/>
                  </a:lnTo>
                  <a:lnTo>
                    <a:pt x="628" y="231"/>
                  </a:lnTo>
                  <a:lnTo>
                    <a:pt x="628" y="294"/>
                  </a:lnTo>
                  <a:lnTo>
                    <a:pt x="649" y="335"/>
                  </a:lnTo>
                  <a:lnTo>
                    <a:pt x="628" y="356"/>
                  </a:lnTo>
                  <a:lnTo>
                    <a:pt x="608" y="419"/>
                  </a:lnTo>
                  <a:lnTo>
                    <a:pt x="628" y="524"/>
                  </a:lnTo>
                  <a:lnTo>
                    <a:pt x="691" y="566"/>
                  </a:lnTo>
                  <a:lnTo>
                    <a:pt x="691" y="649"/>
                  </a:lnTo>
                  <a:lnTo>
                    <a:pt x="587" y="649"/>
                  </a:lnTo>
                  <a:lnTo>
                    <a:pt x="482" y="754"/>
                  </a:lnTo>
                  <a:lnTo>
                    <a:pt x="482" y="838"/>
                  </a:lnTo>
                  <a:lnTo>
                    <a:pt x="440" y="879"/>
                  </a:lnTo>
                  <a:lnTo>
                    <a:pt x="524" y="1047"/>
                  </a:lnTo>
                  <a:lnTo>
                    <a:pt x="587" y="1068"/>
                  </a:lnTo>
                  <a:lnTo>
                    <a:pt x="587" y="1131"/>
                  </a:lnTo>
                  <a:lnTo>
                    <a:pt x="503" y="1193"/>
                  </a:lnTo>
                  <a:lnTo>
                    <a:pt x="482" y="1193"/>
                  </a:lnTo>
                  <a:lnTo>
                    <a:pt x="440" y="1340"/>
                  </a:lnTo>
                  <a:lnTo>
                    <a:pt x="482" y="1403"/>
                  </a:lnTo>
                  <a:lnTo>
                    <a:pt x="628" y="1549"/>
                  </a:lnTo>
                  <a:lnTo>
                    <a:pt x="649" y="1675"/>
                  </a:lnTo>
                  <a:lnTo>
                    <a:pt x="712" y="1884"/>
                  </a:lnTo>
                  <a:lnTo>
                    <a:pt x="691" y="1967"/>
                  </a:lnTo>
                  <a:lnTo>
                    <a:pt x="545" y="1967"/>
                  </a:lnTo>
                  <a:lnTo>
                    <a:pt x="503" y="2030"/>
                  </a:lnTo>
                  <a:lnTo>
                    <a:pt x="503" y="2093"/>
                  </a:lnTo>
                  <a:lnTo>
                    <a:pt x="628" y="2219"/>
                  </a:lnTo>
                  <a:lnTo>
                    <a:pt x="608" y="2281"/>
                  </a:lnTo>
                  <a:lnTo>
                    <a:pt x="524" y="2281"/>
                  </a:lnTo>
                  <a:lnTo>
                    <a:pt x="440" y="2323"/>
                  </a:lnTo>
                  <a:lnTo>
                    <a:pt x="398" y="2428"/>
                  </a:lnTo>
                  <a:lnTo>
                    <a:pt x="315" y="2553"/>
                  </a:lnTo>
                  <a:lnTo>
                    <a:pt x="273" y="2658"/>
                  </a:lnTo>
                  <a:lnTo>
                    <a:pt x="210" y="2721"/>
                  </a:lnTo>
                  <a:lnTo>
                    <a:pt x="168" y="2721"/>
                  </a:lnTo>
                  <a:lnTo>
                    <a:pt x="64" y="2763"/>
                  </a:lnTo>
                  <a:lnTo>
                    <a:pt x="22" y="2825"/>
                  </a:lnTo>
                  <a:lnTo>
                    <a:pt x="22" y="2930"/>
                  </a:lnTo>
                  <a:lnTo>
                    <a:pt x="1" y="3014"/>
                  </a:lnTo>
                  <a:lnTo>
                    <a:pt x="1" y="3139"/>
                  </a:lnTo>
                  <a:lnTo>
                    <a:pt x="1" y="3181"/>
                  </a:lnTo>
                  <a:lnTo>
                    <a:pt x="22" y="3265"/>
                  </a:lnTo>
                  <a:lnTo>
                    <a:pt x="1" y="3328"/>
                  </a:lnTo>
                  <a:lnTo>
                    <a:pt x="22" y="3369"/>
                  </a:lnTo>
                  <a:lnTo>
                    <a:pt x="22" y="3432"/>
                  </a:lnTo>
                  <a:lnTo>
                    <a:pt x="22" y="3537"/>
                  </a:lnTo>
                  <a:lnTo>
                    <a:pt x="64" y="3767"/>
                  </a:lnTo>
                  <a:lnTo>
                    <a:pt x="22" y="3851"/>
                  </a:lnTo>
                  <a:lnTo>
                    <a:pt x="64" y="3955"/>
                  </a:lnTo>
                  <a:lnTo>
                    <a:pt x="22" y="4227"/>
                  </a:lnTo>
                  <a:lnTo>
                    <a:pt x="64" y="4332"/>
                  </a:lnTo>
                  <a:lnTo>
                    <a:pt x="294" y="4395"/>
                  </a:lnTo>
                  <a:lnTo>
                    <a:pt x="482" y="4311"/>
                  </a:lnTo>
                  <a:lnTo>
                    <a:pt x="900" y="4541"/>
                  </a:lnTo>
                  <a:lnTo>
                    <a:pt x="1131" y="4750"/>
                  </a:lnTo>
                  <a:lnTo>
                    <a:pt x="1256" y="5043"/>
                  </a:lnTo>
                  <a:lnTo>
                    <a:pt x="1256" y="5232"/>
                  </a:lnTo>
                  <a:lnTo>
                    <a:pt x="1340" y="5273"/>
                  </a:lnTo>
                  <a:lnTo>
                    <a:pt x="1424" y="5462"/>
                  </a:lnTo>
                  <a:lnTo>
                    <a:pt x="1549" y="5587"/>
                  </a:lnTo>
                  <a:lnTo>
                    <a:pt x="1758" y="5671"/>
                  </a:lnTo>
                  <a:lnTo>
                    <a:pt x="2323" y="5629"/>
                  </a:lnTo>
                  <a:lnTo>
                    <a:pt x="2428" y="5566"/>
                  </a:lnTo>
                  <a:lnTo>
                    <a:pt x="2512" y="5587"/>
                  </a:lnTo>
                  <a:lnTo>
                    <a:pt x="2784" y="5483"/>
                  </a:lnTo>
                  <a:lnTo>
                    <a:pt x="2888" y="5545"/>
                  </a:lnTo>
                  <a:lnTo>
                    <a:pt x="3014" y="5524"/>
                  </a:lnTo>
                  <a:lnTo>
                    <a:pt x="3056" y="5357"/>
                  </a:lnTo>
                  <a:lnTo>
                    <a:pt x="3160" y="5462"/>
                  </a:lnTo>
                  <a:lnTo>
                    <a:pt x="3223" y="5441"/>
                  </a:lnTo>
                  <a:lnTo>
                    <a:pt x="3223" y="5357"/>
                  </a:lnTo>
                  <a:lnTo>
                    <a:pt x="3369" y="5211"/>
                  </a:lnTo>
                  <a:lnTo>
                    <a:pt x="3432" y="5043"/>
                  </a:lnTo>
                  <a:lnTo>
                    <a:pt x="3432" y="4918"/>
                  </a:lnTo>
                  <a:lnTo>
                    <a:pt x="3411" y="4792"/>
                  </a:lnTo>
                  <a:lnTo>
                    <a:pt x="3474" y="4729"/>
                  </a:lnTo>
                  <a:lnTo>
                    <a:pt x="3474" y="4646"/>
                  </a:lnTo>
                  <a:lnTo>
                    <a:pt x="3558" y="4583"/>
                  </a:lnTo>
                  <a:lnTo>
                    <a:pt x="3662" y="4499"/>
                  </a:lnTo>
                  <a:lnTo>
                    <a:pt x="3725" y="4436"/>
                  </a:lnTo>
                  <a:lnTo>
                    <a:pt x="3893" y="4311"/>
                  </a:lnTo>
                  <a:lnTo>
                    <a:pt x="3872" y="4206"/>
                  </a:lnTo>
                  <a:lnTo>
                    <a:pt x="3893" y="4123"/>
                  </a:lnTo>
                  <a:lnTo>
                    <a:pt x="4039" y="4123"/>
                  </a:lnTo>
                  <a:lnTo>
                    <a:pt x="4081" y="4060"/>
                  </a:lnTo>
                  <a:lnTo>
                    <a:pt x="4102" y="4081"/>
                  </a:lnTo>
                  <a:lnTo>
                    <a:pt x="4269" y="4123"/>
                  </a:lnTo>
                  <a:lnTo>
                    <a:pt x="4353" y="4123"/>
                  </a:lnTo>
                  <a:lnTo>
                    <a:pt x="4458" y="4185"/>
                  </a:lnTo>
                  <a:lnTo>
                    <a:pt x="4499" y="4311"/>
                  </a:lnTo>
                  <a:lnTo>
                    <a:pt x="4604" y="4374"/>
                  </a:lnTo>
                  <a:lnTo>
                    <a:pt x="4688" y="4395"/>
                  </a:lnTo>
                  <a:lnTo>
                    <a:pt x="4792" y="4332"/>
                  </a:lnTo>
                  <a:lnTo>
                    <a:pt x="4876" y="4206"/>
                  </a:lnTo>
                  <a:lnTo>
                    <a:pt x="4876" y="4164"/>
                  </a:lnTo>
                  <a:lnTo>
                    <a:pt x="4918" y="4081"/>
                  </a:lnTo>
                  <a:lnTo>
                    <a:pt x="5002" y="4060"/>
                  </a:lnTo>
                  <a:lnTo>
                    <a:pt x="5085" y="3955"/>
                  </a:lnTo>
                  <a:lnTo>
                    <a:pt x="5085" y="3872"/>
                  </a:lnTo>
                  <a:lnTo>
                    <a:pt x="5106" y="3746"/>
                  </a:lnTo>
                  <a:lnTo>
                    <a:pt x="5294" y="3558"/>
                  </a:lnTo>
                  <a:lnTo>
                    <a:pt x="5315" y="3453"/>
                  </a:lnTo>
                  <a:lnTo>
                    <a:pt x="5294" y="3369"/>
                  </a:lnTo>
                  <a:lnTo>
                    <a:pt x="5336" y="3286"/>
                  </a:lnTo>
                  <a:lnTo>
                    <a:pt x="5504" y="3139"/>
                  </a:lnTo>
                  <a:lnTo>
                    <a:pt x="5608" y="3056"/>
                  </a:lnTo>
                  <a:lnTo>
                    <a:pt x="5629" y="2930"/>
                  </a:lnTo>
                  <a:lnTo>
                    <a:pt x="5650" y="2846"/>
                  </a:lnTo>
                  <a:lnTo>
                    <a:pt x="5629" y="2658"/>
                  </a:lnTo>
                  <a:lnTo>
                    <a:pt x="5734" y="2595"/>
                  </a:lnTo>
                  <a:lnTo>
                    <a:pt x="5880" y="2553"/>
                  </a:lnTo>
                  <a:lnTo>
                    <a:pt x="5964" y="2428"/>
                  </a:lnTo>
                  <a:lnTo>
                    <a:pt x="5985" y="2302"/>
                  </a:lnTo>
                  <a:lnTo>
                    <a:pt x="5985" y="2135"/>
                  </a:lnTo>
                  <a:lnTo>
                    <a:pt x="5985" y="2030"/>
                  </a:lnTo>
                  <a:lnTo>
                    <a:pt x="6048" y="1926"/>
                  </a:lnTo>
                  <a:lnTo>
                    <a:pt x="6152" y="1758"/>
                  </a:lnTo>
                  <a:lnTo>
                    <a:pt x="6194" y="1695"/>
                  </a:lnTo>
                  <a:lnTo>
                    <a:pt x="6236" y="1654"/>
                  </a:lnTo>
                  <a:lnTo>
                    <a:pt x="6341" y="1570"/>
                  </a:lnTo>
                  <a:lnTo>
                    <a:pt x="6382" y="1570"/>
                  </a:lnTo>
                  <a:lnTo>
                    <a:pt x="6466" y="1465"/>
                  </a:lnTo>
                  <a:lnTo>
                    <a:pt x="6592" y="1403"/>
                  </a:lnTo>
                  <a:lnTo>
                    <a:pt x="6613" y="1340"/>
                  </a:lnTo>
                  <a:lnTo>
                    <a:pt x="6571" y="1193"/>
                  </a:lnTo>
                  <a:lnTo>
                    <a:pt x="6571" y="1131"/>
                  </a:lnTo>
                  <a:lnTo>
                    <a:pt x="6550" y="1047"/>
                  </a:lnTo>
                  <a:lnTo>
                    <a:pt x="6445" y="984"/>
                  </a:lnTo>
                  <a:lnTo>
                    <a:pt x="6382" y="921"/>
                  </a:lnTo>
                  <a:lnTo>
                    <a:pt x="6382" y="733"/>
                  </a:lnTo>
                  <a:lnTo>
                    <a:pt x="6362" y="628"/>
                  </a:lnTo>
                  <a:lnTo>
                    <a:pt x="6299" y="503"/>
                  </a:lnTo>
                  <a:lnTo>
                    <a:pt x="6236" y="356"/>
                  </a:lnTo>
                  <a:lnTo>
                    <a:pt x="6069" y="147"/>
                  </a:lnTo>
                  <a:lnTo>
                    <a:pt x="5985" y="126"/>
                  </a:lnTo>
                  <a:lnTo>
                    <a:pt x="5880" y="84"/>
                  </a:lnTo>
                  <a:lnTo>
                    <a:pt x="5838" y="189"/>
                  </a:lnTo>
                  <a:lnTo>
                    <a:pt x="5818" y="252"/>
                  </a:lnTo>
                  <a:lnTo>
                    <a:pt x="5755" y="294"/>
                  </a:lnTo>
                  <a:lnTo>
                    <a:pt x="5671" y="252"/>
                  </a:lnTo>
                  <a:lnTo>
                    <a:pt x="5608" y="294"/>
                  </a:lnTo>
                  <a:lnTo>
                    <a:pt x="5546" y="335"/>
                  </a:lnTo>
                  <a:lnTo>
                    <a:pt x="5441" y="398"/>
                  </a:lnTo>
                  <a:lnTo>
                    <a:pt x="5399" y="503"/>
                  </a:lnTo>
                  <a:lnTo>
                    <a:pt x="5294" y="524"/>
                  </a:lnTo>
                  <a:lnTo>
                    <a:pt x="5232" y="461"/>
                  </a:lnTo>
                  <a:lnTo>
                    <a:pt x="5190" y="440"/>
                  </a:lnTo>
                  <a:lnTo>
                    <a:pt x="5022" y="419"/>
                  </a:lnTo>
                  <a:lnTo>
                    <a:pt x="4834" y="335"/>
                  </a:lnTo>
                  <a:lnTo>
                    <a:pt x="4583" y="315"/>
                  </a:lnTo>
                  <a:lnTo>
                    <a:pt x="4458" y="356"/>
                  </a:lnTo>
                  <a:lnTo>
                    <a:pt x="4144" y="335"/>
                  </a:lnTo>
                  <a:lnTo>
                    <a:pt x="4039" y="398"/>
                  </a:lnTo>
                  <a:lnTo>
                    <a:pt x="3872" y="607"/>
                  </a:lnTo>
                  <a:lnTo>
                    <a:pt x="3746" y="670"/>
                  </a:lnTo>
                  <a:lnTo>
                    <a:pt x="3641" y="649"/>
                  </a:lnTo>
                  <a:lnTo>
                    <a:pt x="3411" y="566"/>
                  </a:lnTo>
                  <a:lnTo>
                    <a:pt x="3265" y="545"/>
                  </a:lnTo>
                  <a:lnTo>
                    <a:pt x="3097" y="440"/>
                  </a:lnTo>
                  <a:lnTo>
                    <a:pt x="2993" y="419"/>
                  </a:lnTo>
                  <a:lnTo>
                    <a:pt x="2993" y="356"/>
                  </a:lnTo>
                  <a:lnTo>
                    <a:pt x="2888" y="294"/>
                  </a:lnTo>
                  <a:lnTo>
                    <a:pt x="2784" y="294"/>
                  </a:lnTo>
                  <a:lnTo>
                    <a:pt x="2742" y="315"/>
                  </a:lnTo>
                  <a:lnTo>
                    <a:pt x="2595" y="335"/>
                  </a:lnTo>
                  <a:lnTo>
                    <a:pt x="2512" y="356"/>
                  </a:lnTo>
                  <a:lnTo>
                    <a:pt x="2428" y="398"/>
                  </a:lnTo>
                  <a:lnTo>
                    <a:pt x="2365" y="461"/>
                  </a:lnTo>
                  <a:lnTo>
                    <a:pt x="2302" y="503"/>
                  </a:lnTo>
                  <a:lnTo>
                    <a:pt x="2198" y="419"/>
                  </a:lnTo>
                  <a:lnTo>
                    <a:pt x="2072" y="231"/>
                  </a:lnTo>
                  <a:lnTo>
                    <a:pt x="2009" y="147"/>
                  </a:lnTo>
                  <a:lnTo>
                    <a:pt x="1842" y="105"/>
                  </a:lnTo>
                  <a:lnTo>
                    <a:pt x="1758" y="84"/>
                  </a:lnTo>
                  <a:lnTo>
                    <a:pt x="1675" y="43"/>
                  </a:lnTo>
                  <a:lnTo>
                    <a:pt x="1528" y="22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54"/>
            <p:cNvSpPr/>
            <p:nvPr/>
          </p:nvSpPr>
          <p:spPr>
            <a:xfrm>
              <a:off x="3805645" y="3058722"/>
              <a:ext cx="52322" cy="74968"/>
            </a:xfrm>
            <a:custGeom>
              <a:avLst/>
              <a:gdLst/>
              <a:ahLst/>
              <a:cxnLst/>
              <a:rect l="l" t="t" r="r" b="b"/>
              <a:pathLst>
                <a:path w="4394" h="6592" extrusionOk="0">
                  <a:moveTo>
                    <a:pt x="3076" y="1"/>
                  </a:moveTo>
                  <a:lnTo>
                    <a:pt x="3139" y="126"/>
                  </a:lnTo>
                  <a:lnTo>
                    <a:pt x="3159" y="231"/>
                  </a:lnTo>
                  <a:lnTo>
                    <a:pt x="3159" y="419"/>
                  </a:lnTo>
                  <a:lnTo>
                    <a:pt x="3222" y="482"/>
                  </a:lnTo>
                  <a:lnTo>
                    <a:pt x="3327" y="545"/>
                  </a:lnTo>
                  <a:lnTo>
                    <a:pt x="3348" y="629"/>
                  </a:lnTo>
                  <a:lnTo>
                    <a:pt x="3348" y="691"/>
                  </a:lnTo>
                  <a:lnTo>
                    <a:pt x="3390" y="838"/>
                  </a:lnTo>
                  <a:lnTo>
                    <a:pt x="3369" y="901"/>
                  </a:lnTo>
                  <a:lnTo>
                    <a:pt x="3243" y="963"/>
                  </a:lnTo>
                  <a:lnTo>
                    <a:pt x="3159" y="1068"/>
                  </a:lnTo>
                  <a:lnTo>
                    <a:pt x="3118" y="1068"/>
                  </a:lnTo>
                  <a:lnTo>
                    <a:pt x="3013" y="1152"/>
                  </a:lnTo>
                  <a:lnTo>
                    <a:pt x="2971" y="1193"/>
                  </a:lnTo>
                  <a:lnTo>
                    <a:pt x="2929" y="1256"/>
                  </a:lnTo>
                  <a:lnTo>
                    <a:pt x="2825" y="1424"/>
                  </a:lnTo>
                  <a:lnTo>
                    <a:pt x="2762" y="1528"/>
                  </a:lnTo>
                  <a:lnTo>
                    <a:pt x="2762" y="1633"/>
                  </a:lnTo>
                  <a:lnTo>
                    <a:pt x="2762" y="1800"/>
                  </a:lnTo>
                  <a:lnTo>
                    <a:pt x="2741" y="1926"/>
                  </a:lnTo>
                  <a:lnTo>
                    <a:pt x="2657" y="2051"/>
                  </a:lnTo>
                  <a:lnTo>
                    <a:pt x="2511" y="2093"/>
                  </a:lnTo>
                  <a:lnTo>
                    <a:pt x="2406" y="2156"/>
                  </a:lnTo>
                  <a:lnTo>
                    <a:pt x="2427" y="2344"/>
                  </a:lnTo>
                  <a:lnTo>
                    <a:pt x="2406" y="2428"/>
                  </a:lnTo>
                  <a:lnTo>
                    <a:pt x="2385" y="2554"/>
                  </a:lnTo>
                  <a:lnTo>
                    <a:pt x="2281" y="2637"/>
                  </a:lnTo>
                  <a:lnTo>
                    <a:pt x="2113" y="2784"/>
                  </a:lnTo>
                  <a:lnTo>
                    <a:pt x="2071" y="2867"/>
                  </a:lnTo>
                  <a:lnTo>
                    <a:pt x="2092" y="2951"/>
                  </a:lnTo>
                  <a:lnTo>
                    <a:pt x="2071" y="3056"/>
                  </a:lnTo>
                  <a:lnTo>
                    <a:pt x="1883" y="3244"/>
                  </a:lnTo>
                  <a:lnTo>
                    <a:pt x="1862" y="3370"/>
                  </a:lnTo>
                  <a:lnTo>
                    <a:pt x="1862" y="3453"/>
                  </a:lnTo>
                  <a:lnTo>
                    <a:pt x="1779" y="3558"/>
                  </a:lnTo>
                  <a:lnTo>
                    <a:pt x="1695" y="3579"/>
                  </a:lnTo>
                  <a:lnTo>
                    <a:pt x="1653" y="3662"/>
                  </a:lnTo>
                  <a:lnTo>
                    <a:pt x="1653" y="3704"/>
                  </a:lnTo>
                  <a:lnTo>
                    <a:pt x="1569" y="3830"/>
                  </a:lnTo>
                  <a:lnTo>
                    <a:pt x="1465" y="3893"/>
                  </a:lnTo>
                  <a:lnTo>
                    <a:pt x="1381" y="3872"/>
                  </a:lnTo>
                  <a:lnTo>
                    <a:pt x="1276" y="3809"/>
                  </a:lnTo>
                  <a:lnTo>
                    <a:pt x="1235" y="3683"/>
                  </a:lnTo>
                  <a:lnTo>
                    <a:pt x="1130" y="3621"/>
                  </a:lnTo>
                  <a:lnTo>
                    <a:pt x="1046" y="3621"/>
                  </a:lnTo>
                  <a:lnTo>
                    <a:pt x="879" y="3579"/>
                  </a:lnTo>
                  <a:lnTo>
                    <a:pt x="858" y="3558"/>
                  </a:lnTo>
                  <a:lnTo>
                    <a:pt x="816" y="3621"/>
                  </a:lnTo>
                  <a:lnTo>
                    <a:pt x="670" y="3621"/>
                  </a:lnTo>
                  <a:lnTo>
                    <a:pt x="649" y="3704"/>
                  </a:lnTo>
                  <a:lnTo>
                    <a:pt x="670" y="3809"/>
                  </a:lnTo>
                  <a:lnTo>
                    <a:pt x="502" y="3934"/>
                  </a:lnTo>
                  <a:lnTo>
                    <a:pt x="439" y="3997"/>
                  </a:lnTo>
                  <a:lnTo>
                    <a:pt x="335" y="4081"/>
                  </a:lnTo>
                  <a:lnTo>
                    <a:pt x="251" y="4144"/>
                  </a:lnTo>
                  <a:lnTo>
                    <a:pt x="251" y="4227"/>
                  </a:lnTo>
                  <a:lnTo>
                    <a:pt x="188" y="4290"/>
                  </a:lnTo>
                  <a:lnTo>
                    <a:pt x="209" y="4416"/>
                  </a:lnTo>
                  <a:lnTo>
                    <a:pt x="209" y="4541"/>
                  </a:lnTo>
                  <a:lnTo>
                    <a:pt x="146" y="4709"/>
                  </a:lnTo>
                  <a:lnTo>
                    <a:pt x="0" y="4855"/>
                  </a:lnTo>
                  <a:lnTo>
                    <a:pt x="0" y="4939"/>
                  </a:lnTo>
                  <a:lnTo>
                    <a:pt x="84" y="4960"/>
                  </a:lnTo>
                  <a:lnTo>
                    <a:pt x="188" y="4918"/>
                  </a:lnTo>
                  <a:lnTo>
                    <a:pt x="230" y="5274"/>
                  </a:lnTo>
                  <a:lnTo>
                    <a:pt x="335" y="5274"/>
                  </a:lnTo>
                  <a:lnTo>
                    <a:pt x="398" y="5357"/>
                  </a:lnTo>
                  <a:lnTo>
                    <a:pt x="565" y="5274"/>
                  </a:lnTo>
                  <a:lnTo>
                    <a:pt x="649" y="5399"/>
                  </a:lnTo>
                  <a:lnTo>
                    <a:pt x="628" y="5483"/>
                  </a:lnTo>
                  <a:lnTo>
                    <a:pt x="628" y="5650"/>
                  </a:lnTo>
                  <a:lnTo>
                    <a:pt x="732" y="5797"/>
                  </a:lnTo>
                  <a:lnTo>
                    <a:pt x="732" y="6006"/>
                  </a:lnTo>
                  <a:lnTo>
                    <a:pt x="649" y="6215"/>
                  </a:lnTo>
                  <a:lnTo>
                    <a:pt x="753" y="6299"/>
                  </a:lnTo>
                  <a:lnTo>
                    <a:pt x="649" y="6403"/>
                  </a:lnTo>
                  <a:lnTo>
                    <a:pt x="649" y="6403"/>
                  </a:lnTo>
                  <a:lnTo>
                    <a:pt x="732" y="6383"/>
                  </a:lnTo>
                  <a:lnTo>
                    <a:pt x="816" y="6383"/>
                  </a:lnTo>
                  <a:lnTo>
                    <a:pt x="837" y="6403"/>
                  </a:lnTo>
                  <a:lnTo>
                    <a:pt x="1507" y="6403"/>
                  </a:lnTo>
                  <a:lnTo>
                    <a:pt x="1548" y="6383"/>
                  </a:lnTo>
                  <a:lnTo>
                    <a:pt x="1590" y="6341"/>
                  </a:lnTo>
                  <a:lnTo>
                    <a:pt x="1653" y="6383"/>
                  </a:lnTo>
                  <a:lnTo>
                    <a:pt x="1695" y="6320"/>
                  </a:lnTo>
                  <a:lnTo>
                    <a:pt x="1862" y="6341"/>
                  </a:lnTo>
                  <a:lnTo>
                    <a:pt x="1904" y="6320"/>
                  </a:lnTo>
                  <a:lnTo>
                    <a:pt x="2092" y="6320"/>
                  </a:lnTo>
                  <a:lnTo>
                    <a:pt x="2134" y="6341"/>
                  </a:lnTo>
                  <a:lnTo>
                    <a:pt x="2239" y="6320"/>
                  </a:lnTo>
                  <a:lnTo>
                    <a:pt x="2323" y="6320"/>
                  </a:lnTo>
                  <a:lnTo>
                    <a:pt x="2323" y="6341"/>
                  </a:lnTo>
                  <a:lnTo>
                    <a:pt x="2490" y="6383"/>
                  </a:lnTo>
                  <a:lnTo>
                    <a:pt x="2511" y="6341"/>
                  </a:lnTo>
                  <a:lnTo>
                    <a:pt x="2553" y="6341"/>
                  </a:lnTo>
                  <a:lnTo>
                    <a:pt x="2595" y="6403"/>
                  </a:lnTo>
                  <a:lnTo>
                    <a:pt x="3327" y="6403"/>
                  </a:lnTo>
                  <a:lnTo>
                    <a:pt x="3390" y="6424"/>
                  </a:lnTo>
                  <a:lnTo>
                    <a:pt x="3431" y="6403"/>
                  </a:lnTo>
                  <a:lnTo>
                    <a:pt x="3452" y="6403"/>
                  </a:lnTo>
                  <a:lnTo>
                    <a:pt x="3536" y="6487"/>
                  </a:lnTo>
                  <a:lnTo>
                    <a:pt x="3578" y="6445"/>
                  </a:lnTo>
                  <a:lnTo>
                    <a:pt x="3662" y="6487"/>
                  </a:lnTo>
                  <a:lnTo>
                    <a:pt x="3683" y="6529"/>
                  </a:lnTo>
                  <a:lnTo>
                    <a:pt x="3745" y="6508"/>
                  </a:lnTo>
                  <a:lnTo>
                    <a:pt x="3766" y="6487"/>
                  </a:lnTo>
                  <a:lnTo>
                    <a:pt x="3808" y="6487"/>
                  </a:lnTo>
                  <a:lnTo>
                    <a:pt x="3892" y="6550"/>
                  </a:lnTo>
                  <a:lnTo>
                    <a:pt x="3955" y="6529"/>
                  </a:lnTo>
                  <a:lnTo>
                    <a:pt x="4059" y="6529"/>
                  </a:lnTo>
                  <a:lnTo>
                    <a:pt x="4101" y="6550"/>
                  </a:lnTo>
                  <a:lnTo>
                    <a:pt x="4206" y="6550"/>
                  </a:lnTo>
                  <a:lnTo>
                    <a:pt x="4206" y="6592"/>
                  </a:lnTo>
                  <a:lnTo>
                    <a:pt x="4289" y="6592"/>
                  </a:lnTo>
                  <a:lnTo>
                    <a:pt x="4310" y="6529"/>
                  </a:lnTo>
                  <a:lnTo>
                    <a:pt x="4268" y="6424"/>
                  </a:lnTo>
                  <a:lnTo>
                    <a:pt x="4268" y="6403"/>
                  </a:lnTo>
                  <a:lnTo>
                    <a:pt x="4331" y="6299"/>
                  </a:lnTo>
                  <a:lnTo>
                    <a:pt x="4373" y="6215"/>
                  </a:lnTo>
                  <a:lnTo>
                    <a:pt x="4394" y="6194"/>
                  </a:lnTo>
                  <a:lnTo>
                    <a:pt x="4373" y="6194"/>
                  </a:lnTo>
                  <a:lnTo>
                    <a:pt x="4331" y="6131"/>
                  </a:lnTo>
                  <a:lnTo>
                    <a:pt x="4331" y="6069"/>
                  </a:lnTo>
                  <a:lnTo>
                    <a:pt x="4331" y="5922"/>
                  </a:lnTo>
                  <a:lnTo>
                    <a:pt x="4164" y="5797"/>
                  </a:lnTo>
                  <a:lnTo>
                    <a:pt x="4080" y="5713"/>
                  </a:lnTo>
                  <a:lnTo>
                    <a:pt x="3996" y="5567"/>
                  </a:lnTo>
                  <a:lnTo>
                    <a:pt x="3850" y="5357"/>
                  </a:lnTo>
                  <a:lnTo>
                    <a:pt x="3808" y="5232"/>
                  </a:lnTo>
                  <a:lnTo>
                    <a:pt x="3703" y="5127"/>
                  </a:lnTo>
                  <a:lnTo>
                    <a:pt x="3557" y="5043"/>
                  </a:lnTo>
                  <a:lnTo>
                    <a:pt x="3494" y="4981"/>
                  </a:lnTo>
                  <a:lnTo>
                    <a:pt x="3494" y="4750"/>
                  </a:lnTo>
                  <a:lnTo>
                    <a:pt x="3473" y="4625"/>
                  </a:lnTo>
                  <a:lnTo>
                    <a:pt x="3452" y="4458"/>
                  </a:lnTo>
                  <a:lnTo>
                    <a:pt x="3473" y="4332"/>
                  </a:lnTo>
                  <a:lnTo>
                    <a:pt x="3431" y="4186"/>
                  </a:lnTo>
                  <a:lnTo>
                    <a:pt x="3390" y="4039"/>
                  </a:lnTo>
                  <a:lnTo>
                    <a:pt x="3452" y="3976"/>
                  </a:lnTo>
                  <a:lnTo>
                    <a:pt x="3536" y="3976"/>
                  </a:lnTo>
                  <a:lnTo>
                    <a:pt x="3641" y="3788"/>
                  </a:lnTo>
                  <a:lnTo>
                    <a:pt x="3683" y="3662"/>
                  </a:lnTo>
                  <a:lnTo>
                    <a:pt x="3787" y="3474"/>
                  </a:lnTo>
                  <a:lnTo>
                    <a:pt x="3850" y="3349"/>
                  </a:lnTo>
                  <a:lnTo>
                    <a:pt x="3955" y="3307"/>
                  </a:lnTo>
                  <a:lnTo>
                    <a:pt x="4059" y="3160"/>
                  </a:lnTo>
                  <a:lnTo>
                    <a:pt x="4059" y="3139"/>
                  </a:lnTo>
                  <a:lnTo>
                    <a:pt x="4017" y="3035"/>
                  </a:lnTo>
                  <a:lnTo>
                    <a:pt x="3955" y="2867"/>
                  </a:lnTo>
                  <a:lnTo>
                    <a:pt x="3850" y="2721"/>
                  </a:lnTo>
                  <a:lnTo>
                    <a:pt x="3766" y="2637"/>
                  </a:lnTo>
                  <a:lnTo>
                    <a:pt x="3557" y="2428"/>
                  </a:lnTo>
                  <a:lnTo>
                    <a:pt x="3348" y="2240"/>
                  </a:lnTo>
                  <a:lnTo>
                    <a:pt x="3243" y="2219"/>
                  </a:lnTo>
                  <a:lnTo>
                    <a:pt x="3243" y="2135"/>
                  </a:lnTo>
                  <a:lnTo>
                    <a:pt x="3159" y="2093"/>
                  </a:lnTo>
                  <a:lnTo>
                    <a:pt x="3159" y="2030"/>
                  </a:lnTo>
                  <a:lnTo>
                    <a:pt x="3159" y="1926"/>
                  </a:lnTo>
                  <a:lnTo>
                    <a:pt x="3180" y="1884"/>
                  </a:lnTo>
                  <a:lnTo>
                    <a:pt x="3180" y="1779"/>
                  </a:lnTo>
                  <a:lnTo>
                    <a:pt x="3369" y="1779"/>
                  </a:lnTo>
                  <a:lnTo>
                    <a:pt x="3431" y="1800"/>
                  </a:lnTo>
                  <a:lnTo>
                    <a:pt x="3536" y="1779"/>
                  </a:lnTo>
                  <a:lnTo>
                    <a:pt x="3641" y="1800"/>
                  </a:lnTo>
                  <a:lnTo>
                    <a:pt x="3683" y="1779"/>
                  </a:lnTo>
                  <a:lnTo>
                    <a:pt x="3808" y="1800"/>
                  </a:lnTo>
                  <a:lnTo>
                    <a:pt x="3892" y="1821"/>
                  </a:lnTo>
                  <a:lnTo>
                    <a:pt x="3975" y="1842"/>
                  </a:lnTo>
                  <a:lnTo>
                    <a:pt x="4017" y="1800"/>
                  </a:lnTo>
                  <a:lnTo>
                    <a:pt x="3975" y="1779"/>
                  </a:lnTo>
                  <a:lnTo>
                    <a:pt x="3808" y="1633"/>
                  </a:lnTo>
                  <a:lnTo>
                    <a:pt x="3787" y="1528"/>
                  </a:lnTo>
                  <a:lnTo>
                    <a:pt x="3703" y="1486"/>
                  </a:lnTo>
                  <a:lnTo>
                    <a:pt x="3599" y="1319"/>
                  </a:lnTo>
                  <a:lnTo>
                    <a:pt x="3578" y="1214"/>
                  </a:lnTo>
                  <a:lnTo>
                    <a:pt x="3662" y="1152"/>
                  </a:lnTo>
                  <a:lnTo>
                    <a:pt x="3703" y="1005"/>
                  </a:lnTo>
                  <a:lnTo>
                    <a:pt x="3641" y="942"/>
                  </a:lnTo>
                  <a:lnTo>
                    <a:pt x="3662" y="880"/>
                  </a:lnTo>
                  <a:lnTo>
                    <a:pt x="3683" y="838"/>
                  </a:lnTo>
                  <a:lnTo>
                    <a:pt x="3683" y="754"/>
                  </a:lnTo>
                  <a:lnTo>
                    <a:pt x="3599" y="587"/>
                  </a:lnTo>
                  <a:lnTo>
                    <a:pt x="3578" y="482"/>
                  </a:lnTo>
                  <a:lnTo>
                    <a:pt x="3536" y="440"/>
                  </a:lnTo>
                  <a:lnTo>
                    <a:pt x="3494" y="252"/>
                  </a:lnTo>
                  <a:lnTo>
                    <a:pt x="3369" y="147"/>
                  </a:lnTo>
                  <a:lnTo>
                    <a:pt x="30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54"/>
            <p:cNvSpPr/>
            <p:nvPr/>
          </p:nvSpPr>
          <p:spPr>
            <a:xfrm>
              <a:off x="3805883" y="3130585"/>
              <a:ext cx="39378" cy="40702"/>
            </a:xfrm>
            <a:custGeom>
              <a:avLst/>
              <a:gdLst/>
              <a:ahLst/>
              <a:cxnLst/>
              <a:rect l="l" t="t" r="r" b="b"/>
              <a:pathLst>
                <a:path w="3307" h="3579" extrusionOk="0">
                  <a:moveTo>
                    <a:pt x="1675" y="1"/>
                  </a:moveTo>
                  <a:lnTo>
                    <a:pt x="1633" y="64"/>
                  </a:lnTo>
                  <a:lnTo>
                    <a:pt x="1570" y="22"/>
                  </a:lnTo>
                  <a:lnTo>
                    <a:pt x="1528" y="64"/>
                  </a:lnTo>
                  <a:lnTo>
                    <a:pt x="1487" y="84"/>
                  </a:lnTo>
                  <a:lnTo>
                    <a:pt x="1487" y="754"/>
                  </a:lnTo>
                  <a:lnTo>
                    <a:pt x="712" y="754"/>
                  </a:lnTo>
                  <a:lnTo>
                    <a:pt x="691" y="733"/>
                  </a:lnTo>
                  <a:lnTo>
                    <a:pt x="608" y="754"/>
                  </a:lnTo>
                  <a:lnTo>
                    <a:pt x="524" y="817"/>
                  </a:lnTo>
                  <a:lnTo>
                    <a:pt x="482" y="796"/>
                  </a:lnTo>
                  <a:lnTo>
                    <a:pt x="482" y="921"/>
                  </a:lnTo>
                  <a:lnTo>
                    <a:pt x="336" y="942"/>
                  </a:lnTo>
                  <a:lnTo>
                    <a:pt x="440" y="1131"/>
                  </a:lnTo>
                  <a:lnTo>
                    <a:pt x="629" y="1172"/>
                  </a:lnTo>
                  <a:lnTo>
                    <a:pt x="378" y="1235"/>
                  </a:lnTo>
                  <a:lnTo>
                    <a:pt x="315" y="1152"/>
                  </a:lnTo>
                  <a:lnTo>
                    <a:pt x="294" y="1340"/>
                  </a:lnTo>
                  <a:lnTo>
                    <a:pt x="273" y="1654"/>
                  </a:lnTo>
                  <a:lnTo>
                    <a:pt x="168" y="1737"/>
                  </a:lnTo>
                  <a:lnTo>
                    <a:pt x="22" y="1675"/>
                  </a:lnTo>
                  <a:lnTo>
                    <a:pt x="1" y="1758"/>
                  </a:lnTo>
                  <a:lnTo>
                    <a:pt x="126" y="1988"/>
                  </a:lnTo>
                  <a:lnTo>
                    <a:pt x="210" y="2051"/>
                  </a:lnTo>
                  <a:lnTo>
                    <a:pt x="210" y="2156"/>
                  </a:lnTo>
                  <a:lnTo>
                    <a:pt x="315" y="2281"/>
                  </a:lnTo>
                  <a:lnTo>
                    <a:pt x="315" y="2470"/>
                  </a:lnTo>
                  <a:lnTo>
                    <a:pt x="398" y="2533"/>
                  </a:lnTo>
                  <a:lnTo>
                    <a:pt x="440" y="2679"/>
                  </a:lnTo>
                  <a:lnTo>
                    <a:pt x="608" y="2805"/>
                  </a:lnTo>
                  <a:lnTo>
                    <a:pt x="545" y="2825"/>
                  </a:lnTo>
                  <a:lnTo>
                    <a:pt x="712" y="2993"/>
                  </a:lnTo>
                  <a:lnTo>
                    <a:pt x="963" y="3202"/>
                  </a:lnTo>
                  <a:lnTo>
                    <a:pt x="1026" y="3328"/>
                  </a:lnTo>
                  <a:lnTo>
                    <a:pt x="1235" y="3432"/>
                  </a:lnTo>
                  <a:lnTo>
                    <a:pt x="1256" y="3537"/>
                  </a:lnTo>
                  <a:lnTo>
                    <a:pt x="1361" y="3558"/>
                  </a:lnTo>
                  <a:lnTo>
                    <a:pt x="1382" y="3579"/>
                  </a:lnTo>
                  <a:lnTo>
                    <a:pt x="1466" y="3474"/>
                  </a:lnTo>
                  <a:lnTo>
                    <a:pt x="1466" y="3411"/>
                  </a:lnTo>
                  <a:lnTo>
                    <a:pt x="1528" y="3369"/>
                  </a:lnTo>
                  <a:lnTo>
                    <a:pt x="1633" y="3369"/>
                  </a:lnTo>
                  <a:lnTo>
                    <a:pt x="1675" y="3307"/>
                  </a:lnTo>
                  <a:lnTo>
                    <a:pt x="1696" y="3307"/>
                  </a:lnTo>
                  <a:lnTo>
                    <a:pt x="1884" y="3432"/>
                  </a:lnTo>
                  <a:lnTo>
                    <a:pt x="1884" y="3328"/>
                  </a:lnTo>
                  <a:lnTo>
                    <a:pt x="1863" y="3035"/>
                  </a:lnTo>
                  <a:lnTo>
                    <a:pt x="1779" y="2951"/>
                  </a:lnTo>
                  <a:lnTo>
                    <a:pt x="1696" y="2930"/>
                  </a:lnTo>
                  <a:lnTo>
                    <a:pt x="1633" y="2951"/>
                  </a:lnTo>
                  <a:lnTo>
                    <a:pt x="1549" y="2993"/>
                  </a:lnTo>
                  <a:lnTo>
                    <a:pt x="1549" y="2846"/>
                  </a:lnTo>
                  <a:lnTo>
                    <a:pt x="1528" y="2784"/>
                  </a:lnTo>
                  <a:lnTo>
                    <a:pt x="1570" y="2721"/>
                  </a:lnTo>
                  <a:lnTo>
                    <a:pt x="1675" y="2721"/>
                  </a:lnTo>
                  <a:lnTo>
                    <a:pt x="1800" y="2784"/>
                  </a:lnTo>
                  <a:lnTo>
                    <a:pt x="1863" y="2721"/>
                  </a:lnTo>
                  <a:lnTo>
                    <a:pt x="1884" y="2679"/>
                  </a:lnTo>
                  <a:lnTo>
                    <a:pt x="1968" y="2679"/>
                  </a:lnTo>
                  <a:lnTo>
                    <a:pt x="2177" y="2637"/>
                  </a:lnTo>
                  <a:lnTo>
                    <a:pt x="2198" y="2574"/>
                  </a:lnTo>
                  <a:lnTo>
                    <a:pt x="2177" y="2407"/>
                  </a:lnTo>
                  <a:lnTo>
                    <a:pt x="2219" y="2365"/>
                  </a:lnTo>
                  <a:lnTo>
                    <a:pt x="2365" y="2365"/>
                  </a:lnTo>
                  <a:lnTo>
                    <a:pt x="2428" y="2595"/>
                  </a:lnTo>
                  <a:lnTo>
                    <a:pt x="2512" y="2700"/>
                  </a:lnTo>
                  <a:lnTo>
                    <a:pt x="2637" y="2637"/>
                  </a:lnTo>
                  <a:lnTo>
                    <a:pt x="2721" y="2679"/>
                  </a:lnTo>
                  <a:lnTo>
                    <a:pt x="2805" y="2616"/>
                  </a:lnTo>
                  <a:lnTo>
                    <a:pt x="2909" y="2616"/>
                  </a:lnTo>
                  <a:lnTo>
                    <a:pt x="3035" y="2679"/>
                  </a:lnTo>
                  <a:lnTo>
                    <a:pt x="3056" y="2742"/>
                  </a:lnTo>
                  <a:lnTo>
                    <a:pt x="3119" y="2742"/>
                  </a:lnTo>
                  <a:lnTo>
                    <a:pt x="3119" y="2637"/>
                  </a:lnTo>
                  <a:lnTo>
                    <a:pt x="3098" y="2533"/>
                  </a:lnTo>
                  <a:lnTo>
                    <a:pt x="3244" y="2114"/>
                  </a:lnTo>
                  <a:lnTo>
                    <a:pt x="3307" y="1884"/>
                  </a:lnTo>
                  <a:lnTo>
                    <a:pt x="3307" y="1779"/>
                  </a:lnTo>
                  <a:lnTo>
                    <a:pt x="3244" y="1696"/>
                  </a:lnTo>
                  <a:lnTo>
                    <a:pt x="3223" y="1654"/>
                  </a:lnTo>
                  <a:lnTo>
                    <a:pt x="3139" y="1570"/>
                  </a:lnTo>
                  <a:lnTo>
                    <a:pt x="3119" y="1528"/>
                  </a:lnTo>
                  <a:lnTo>
                    <a:pt x="3035" y="1486"/>
                  </a:lnTo>
                  <a:lnTo>
                    <a:pt x="3014" y="1444"/>
                  </a:lnTo>
                  <a:lnTo>
                    <a:pt x="2993" y="1382"/>
                  </a:lnTo>
                  <a:lnTo>
                    <a:pt x="2993" y="1340"/>
                  </a:lnTo>
                  <a:lnTo>
                    <a:pt x="3035" y="1319"/>
                  </a:lnTo>
                  <a:lnTo>
                    <a:pt x="3056" y="1277"/>
                  </a:lnTo>
                  <a:lnTo>
                    <a:pt x="3119" y="1277"/>
                  </a:lnTo>
                  <a:lnTo>
                    <a:pt x="3098" y="1214"/>
                  </a:lnTo>
                  <a:lnTo>
                    <a:pt x="3056" y="1172"/>
                  </a:lnTo>
                  <a:lnTo>
                    <a:pt x="3056" y="1110"/>
                  </a:lnTo>
                  <a:lnTo>
                    <a:pt x="3202" y="1026"/>
                  </a:lnTo>
                  <a:lnTo>
                    <a:pt x="3307" y="1005"/>
                  </a:lnTo>
                  <a:lnTo>
                    <a:pt x="3307" y="900"/>
                  </a:lnTo>
                  <a:lnTo>
                    <a:pt x="3265" y="838"/>
                  </a:lnTo>
                  <a:lnTo>
                    <a:pt x="3307" y="754"/>
                  </a:lnTo>
                  <a:lnTo>
                    <a:pt x="3307" y="587"/>
                  </a:lnTo>
                  <a:lnTo>
                    <a:pt x="3244" y="545"/>
                  </a:lnTo>
                  <a:lnTo>
                    <a:pt x="3056" y="524"/>
                  </a:lnTo>
                  <a:lnTo>
                    <a:pt x="2930" y="587"/>
                  </a:lnTo>
                  <a:lnTo>
                    <a:pt x="2805" y="628"/>
                  </a:lnTo>
                  <a:lnTo>
                    <a:pt x="2721" y="608"/>
                  </a:lnTo>
                  <a:lnTo>
                    <a:pt x="2616" y="649"/>
                  </a:lnTo>
                  <a:lnTo>
                    <a:pt x="2575" y="608"/>
                  </a:lnTo>
                  <a:lnTo>
                    <a:pt x="2595" y="545"/>
                  </a:lnTo>
                  <a:lnTo>
                    <a:pt x="2575" y="440"/>
                  </a:lnTo>
                  <a:lnTo>
                    <a:pt x="2575" y="315"/>
                  </a:lnTo>
                  <a:lnTo>
                    <a:pt x="2533" y="189"/>
                  </a:lnTo>
                  <a:lnTo>
                    <a:pt x="2575" y="84"/>
                  </a:lnTo>
                  <a:lnTo>
                    <a:pt x="2533" y="22"/>
                  </a:lnTo>
                  <a:lnTo>
                    <a:pt x="2491" y="22"/>
                  </a:lnTo>
                  <a:lnTo>
                    <a:pt x="2470" y="64"/>
                  </a:lnTo>
                  <a:lnTo>
                    <a:pt x="2303" y="22"/>
                  </a:lnTo>
                  <a:lnTo>
                    <a:pt x="2303" y="1"/>
                  </a:lnTo>
                  <a:lnTo>
                    <a:pt x="2219" y="1"/>
                  </a:lnTo>
                  <a:lnTo>
                    <a:pt x="2114" y="22"/>
                  </a:lnTo>
                  <a:lnTo>
                    <a:pt x="2072" y="1"/>
                  </a:lnTo>
                  <a:lnTo>
                    <a:pt x="1884" y="1"/>
                  </a:lnTo>
                  <a:lnTo>
                    <a:pt x="1842" y="22"/>
                  </a:lnTo>
                  <a:lnTo>
                    <a:pt x="16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54"/>
            <p:cNvSpPr/>
            <p:nvPr/>
          </p:nvSpPr>
          <p:spPr>
            <a:xfrm>
              <a:off x="3809622" y="3131301"/>
              <a:ext cx="13967" cy="8575"/>
            </a:xfrm>
            <a:custGeom>
              <a:avLst/>
              <a:gdLst/>
              <a:ahLst/>
              <a:cxnLst/>
              <a:rect l="l" t="t" r="r" b="b"/>
              <a:pathLst>
                <a:path w="1173" h="754" extrusionOk="0">
                  <a:moveTo>
                    <a:pt x="398" y="1"/>
                  </a:moveTo>
                  <a:lnTo>
                    <a:pt x="315" y="21"/>
                  </a:lnTo>
                  <a:lnTo>
                    <a:pt x="294" y="42"/>
                  </a:lnTo>
                  <a:lnTo>
                    <a:pt x="336" y="147"/>
                  </a:lnTo>
                  <a:lnTo>
                    <a:pt x="168" y="335"/>
                  </a:lnTo>
                  <a:lnTo>
                    <a:pt x="1" y="628"/>
                  </a:lnTo>
                  <a:lnTo>
                    <a:pt x="168" y="691"/>
                  </a:lnTo>
                  <a:lnTo>
                    <a:pt x="168" y="733"/>
                  </a:lnTo>
                  <a:lnTo>
                    <a:pt x="210" y="754"/>
                  </a:lnTo>
                  <a:lnTo>
                    <a:pt x="294" y="691"/>
                  </a:lnTo>
                  <a:lnTo>
                    <a:pt x="377" y="670"/>
                  </a:lnTo>
                  <a:lnTo>
                    <a:pt x="398" y="691"/>
                  </a:lnTo>
                  <a:lnTo>
                    <a:pt x="1173" y="691"/>
                  </a:lnTo>
                  <a:lnTo>
                    <a:pt x="1173" y="21"/>
                  </a:lnTo>
                  <a:lnTo>
                    <a:pt x="503" y="21"/>
                  </a:lnTo>
                  <a:lnTo>
                    <a:pt x="4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54"/>
            <p:cNvSpPr/>
            <p:nvPr/>
          </p:nvSpPr>
          <p:spPr>
            <a:xfrm>
              <a:off x="3822327" y="3120122"/>
              <a:ext cx="52834" cy="59023"/>
            </a:xfrm>
            <a:custGeom>
              <a:avLst/>
              <a:gdLst/>
              <a:ahLst/>
              <a:cxnLst/>
              <a:rect l="l" t="t" r="r" b="b"/>
              <a:pathLst>
                <a:path w="4437" h="5190" extrusionOk="0">
                  <a:moveTo>
                    <a:pt x="3935" y="0"/>
                  </a:moveTo>
                  <a:lnTo>
                    <a:pt x="3872" y="63"/>
                  </a:lnTo>
                  <a:lnTo>
                    <a:pt x="3767" y="42"/>
                  </a:lnTo>
                  <a:lnTo>
                    <a:pt x="3537" y="147"/>
                  </a:lnTo>
                  <a:lnTo>
                    <a:pt x="3495" y="188"/>
                  </a:lnTo>
                  <a:lnTo>
                    <a:pt x="3391" y="209"/>
                  </a:lnTo>
                  <a:lnTo>
                    <a:pt x="3244" y="377"/>
                  </a:lnTo>
                  <a:lnTo>
                    <a:pt x="2972" y="816"/>
                  </a:lnTo>
                  <a:lnTo>
                    <a:pt x="2930" y="900"/>
                  </a:lnTo>
                  <a:lnTo>
                    <a:pt x="2867" y="1004"/>
                  </a:lnTo>
                  <a:lnTo>
                    <a:pt x="2867" y="1025"/>
                  </a:lnTo>
                  <a:lnTo>
                    <a:pt x="2909" y="1130"/>
                  </a:lnTo>
                  <a:lnTo>
                    <a:pt x="2888" y="1193"/>
                  </a:lnTo>
                  <a:lnTo>
                    <a:pt x="2805" y="1193"/>
                  </a:lnTo>
                  <a:lnTo>
                    <a:pt x="2805" y="1151"/>
                  </a:lnTo>
                  <a:lnTo>
                    <a:pt x="2700" y="1151"/>
                  </a:lnTo>
                  <a:lnTo>
                    <a:pt x="2658" y="1130"/>
                  </a:lnTo>
                  <a:lnTo>
                    <a:pt x="2554" y="1130"/>
                  </a:lnTo>
                  <a:lnTo>
                    <a:pt x="2491" y="1151"/>
                  </a:lnTo>
                  <a:lnTo>
                    <a:pt x="2407" y="1088"/>
                  </a:lnTo>
                  <a:lnTo>
                    <a:pt x="2365" y="1088"/>
                  </a:lnTo>
                  <a:lnTo>
                    <a:pt x="2344" y="1109"/>
                  </a:lnTo>
                  <a:lnTo>
                    <a:pt x="2282" y="1130"/>
                  </a:lnTo>
                  <a:lnTo>
                    <a:pt x="2261" y="1088"/>
                  </a:lnTo>
                  <a:lnTo>
                    <a:pt x="2177" y="1046"/>
                  </a:lnTo>
                  <a:lnTo>
                    <a:pt x="2135" y="1088"/>
                  </a:lnTo>
                  <a:lnTo>
                    <a:pt x="2051" y="1004"/>
                  </a:lnTo>
                  <a:lnTo>
                    <a:pt x="2030" y="1004"/>
                  </a:lnTo>
                  <a:lnTo>
                    <a:pt x="1989" y="1025"/>
                  </a:lnTo>
                  <a:lnTo>
                    <a:pt x="1926" y="1004"/>
                  </a:lnTo>
                  <a:lnTo>
                    <a:pt x="1194" y="1004"/>
                  </a:lnTo>
                  <a:lnTo>
                    <a:pt x="1152" y="1109"/>
                  </a:lnTo>
                  <a:lnTo>
                    <a:pt x="1194" y="1235"/>
                  </a:lnTo>
                  <a:lnTo>
                    <a:pt x="1194" y="1360"/>
                  </a:lnTo>
                  <a:lnTo>
                    <a:pt x="1214" y="1465"/>
                  </a:lnTo>
                  <a:lnTo>
                    <a:pt x="1194" y="1528"/>
                  </a:lnTo>
                  <a:lnTo>
                    <a:pt x="1235" y="1569"/>
                  </a:lnTo>
                  <a:lnTo>
                    <a:pt x="1340" y="1528"/>
                  </a:lnTo>
                  <a:lnTo>
                    <a:pt x="1424" y="1548"/>
                  </a:lnTo>
                  <a:lnTo>
                    <a:pt x="1549" y="1507"/>
                  </a:lnTo>
                  <a:lnTo>
                    <a:pt x="1675" y="1444"/>
                  </a:lnTo>
                  <a:lnTo>
                    <a:pt x="1863" y="1465"/>
                  </a:lnTo>
                  <a:lnTo>
                    <a:pt x="1926" y="1507"/>
                  </a:lnTo>
                  <a:lnTo>
                    <a:pt x="1926" y="1674"/>
                  </a:lnTo>
                  <a:lnTo>
                    <a:pt x="1884" y="1758"/>
                  </a:lnTo>
                  <a:lnTo>
                    <a:pt x="1926" y="1820"/>
                  </a:lnTo>
                  <a:lnTo>
                    <a:pt x="1926" y="1925"/>
                  </a:lnTo>
                  <a:lnTo>
                    <a:pt x="1821" y="1946"/>
                  </a:lnTo>
                  <a:lnTo>
                    <a:pt x="1675" y="2030"/>
                  </a:lnTo>
                  <a:lnTo>
                    <a:pt x="1675" y="2092"/>
                  </a:lnTo>
                  <a:lnTo>
                    <a:pt x="1717" y="2134"/>
                  </a:lnTo>
                  <a:lnTo>
                    <a:pt x="1738" y="2197"/>
                  </a:lnTo>
                  <a:lnTo>
                    <a:pt x="1675" y="2197"/>
                  </a:lnTo>
                  <a:lnTo>
                    <a:pt x="1654" y="2239"/>
                  </a:lnTo>
                  <a:lnTo>
                    <a:pt x="1612" y="2260"/>
                  </a:lnTo>
                  <a:lnTo>
                    <a:pt x="1612" y="2302"/>
                  </a:lnTo>
                  <a:lnTo>
                    <a:pt x="1633" y="2364"/>
                  </a:lnTo>
                  <a:lnTo>
                    <a:pt x="1654" y="2406"/>
                  </a:lnTo>
                  <a:lnTo>
                    <a:pt x="1738" y="2448"/>
                  </a:lnTo>
                  <a:lnTo>
                    <a:pt x="1758" y="2490"/>
                  </a:lnTo>
                  <a:lnTo>
                    <a:pt x="1842" y="2574"/>
                  </a:lnTo>
                  <a:lnTo>
                    <a:pt x="1863" y="2616"/>
                  </a:lnTo>
                  <a:lnTo>
                    <a:pt x="1926" y="2699"/>
                  </a:lnTo>
                  <a:lnTo>
                    <a:pt x="1926" y="2804"/>
                  </a:lnTo>
                  <a:lnTo>
                    <a:pt x="1863" y="3034"/>
                  </a:lnTo>
                  <a:lnTo>
                    <a:pt x="1717" y="3453"/>
                  </a:lnTo>
                  <a:lnTo>
                    <a:pt x="1738" y="3557"/>
                  </a:lnTo>
                  <a:lnTo>
                    <a:pt x="1738" y="3662"/>
                  </a:lnTo>
                  <a:lnTo>
                    <a:pt x="1675" y="3662"/>
                  </a:lnTo>
                  <a:lnTo>
                    <a:pt x="1654" y="3599"/>
                  </a:lnTo>
                  <a:lnTo>
                    <a:pt x="1528" y="3536"/>
                  </a:lnTo>
                  <a:lnTo>
                    <a:pt x="1424" y="3536"/>
                  </a:lnTo>
                  <a:lnTo>
                    <a:pt x="1340" y="3599"/>
                  </a:lnTo>
                  <a:lnTo>
                    <a:pt x="1256" y="3557"/>
                  </a:lnTo>
                  <a:lnTo>
                    <a:pt x="1131" y="3620"/>
                  </a:lnTo>
                  <a:lnTo>
                    <a:pt x="1047" y="3515"/>
                  </a:lnTo>
                  <a:lnTo>
                    <a:pt x="984" y="3285"/>
                  </a:lnTo>
                  <a:lnTo>
                    <a:pt x="838" y="3285"/>
                  </a:lnTo>
                  <a:lnTo>
                    <a:pt x="796" y="3327"/>
                  </a:lnTo>
                  <a:lnTo>
                    <a:pt x="817" y="3494"/>
                  </a:lnTo>
                  <a:lnTo>
                    <a:pt x="796" y="3557"/>
                  </a:lnTo>
                  <a:lnTo>
                    <a:pt x="587" y="3599"/>
                  </a:lnTo>
                  <a:lnTo>
                    <a:pt x="503" y="3599"/>
                  </a:lnTo>
                  <a:lnTo>
                    <a:pt x="482" y="3641"/>
                  </a:lnTo>
                  <a:lnTo>
                    <a:pt x="419" y="3704"/>
                  </a:lnTo>
                  <a:lnTo>
                    <a:pt x="294" y="3641"/>
                  </a:lnTo>
                  <a:lnTo>
                    <a:pt x="189" y="3641"/>
                  </a:lnTo>
                  <a:lnTo>
                    <a:pt x="147" y="3704"/>
                  </a:lnTo>
                  <a:lnTo>
                    <a:pt x="168" y="3766"/>
                  </a:lnTo>
                  <a:lnTo>
                    <a:pt x="168" y="3913"/>
                  </a:lnTo>
                  <a:lnTo>
                    <a:pt x="252" y="3871"/>
                  </a:lnTo>
                  <a:lnTo>
                    <a:pt x="315" y="3850"/>
                  </a:lnTo>
                  <a:lnTo>
                    <a:pt x="398" y="3871"/>
                  </a:lnTo>
                  <a:lnTo>
                    <a:pt x="482" y="3955"/>
                  </a:lnTo>
                  <a:lnTo>
                    <a:pt x="503" y="4248"/>
                  </a:lnTo>
                  <a:lnTo>
                    <a:pt x="503" y="4352"/>
                  </a:lnTo>
                  <a:lnTo>
                    <a:pt x="315" y="4227"/>
                  </a:lnTo>
                  <a:lnTo>
                    <a:pt x="294" y="4227"/>
                  </a:lnTo>
                  <a:lnTo>
                    <a:pt x="252" y="4289"/>
                  </a:lnTo>
                  <a:lnTo>
                    <a:pt x="147" y="4289"/>
                  </a:lnTo>
                  <a:lnTo>
                    <a:pt x="85" y="4331"/>
                  </a:lnTo>
                  <a:lnTo>
                    <a:pt x="85" y="4394"/>
                  </a:lnTo>
                  <a:lnTo>
                    <a:pt x="1" y="4499"/>
                  </a:lnTo>
                  <a:lnTo>
                    <a:pt x="106" y="4603"/>
                  </a:lnTo>
                  <a:lnTo>
                    <a:pt x="168" y="4687"/>
                  </a:lnTo>
                  <a:lnTo>
                    <a:pt x="315" y="4792"/>
                  </a:lnTo>
                  <a:lnTo>
                    <a:pt x="315" y="4896"/>
                  </a:lnTo>
                  <a:lnTo>
                    <a:pt x="419" y="5001"/>
                  </a:lnTo>
                  <a:lnTo>
                    <a:pt x="419" y="5126"/>
                  </a:lnTo>
                  <a:lnTo>
                    <a:pt x="482" y="5189"/>
                  </a:lnTo>
                  <a:lnTo>
                    <a:pt x="524" y="5168"/>
                  </a:lnTo>
                  <a:lnTo>
                    <a:pt x="608" y="5022"/>
                  </a:lnTo>
                  <a:lnTo>
                    <a:pt x="629" y="5022"/>
                  </a:lnTo>
                  <a:lnTo>
                    <a:pt x="712" y="4980"/>
                  </a:lnTo>
                  <a:lnTo>
                    <a:pt x="775" y="4875"/>
                  </a:lnTo>
                  <a:lnTo>
                    <a:pt x="838" y="4854"/>
                  </a:lnTo>
                  <a:lnTo>
                    <a:pt x="942" y="4771"/>
                  </a:lnTo>
                  <a:lnTo>
                    <a:pt x="1005" y="4771"/>
                  </a:lnTo>
                  <a:lnTo>
                    <a:pt x="1047" y="4813"/>
                  </a:lnTo>
                  <a:lnTo>
                    <a:pt x="1110" y="4896"/>
                  </a:lnTo>
                  <a:lnTo>
                    <a:pt x="1110" y="5001"/>
                  </a:lnTo>
                  <a:lnTo>
                    <a:pt x="1131" y="4980"/>
                  </a:lnTo>
                  <a:lnTo>
                    <a:pt x="1194" y="5001"/>
                  </a:lnTo>
                  <a:lnTo>
                    <a:pt x="1298" y="4959"/>
                  </a:lnTo>
                  <a:lnTo>
                    <a:pt x="1319" y="5001"/>
                  </a:lnTo>
                  <a:lnTo>
                    <a:pt x="1319" y="5064"/>
                  </a:lnTo>
                  <a:lnTo>
                    <a:pt x="1424" y="5064"/>
                  </a:lnTo>
                  <a:lnTo>
                    <a:pt x="1507" y="4980"/>
                  </a:lnTo>
                  <a:lnTo>
                    <a:pt x="1507" y="4875"/>
                  </a:lnTo>
                  <a:lnTo>
                    <a:pt x="1570" y="4854"/>
                  </a:lnTo>
                  <a:lnTo>
                    <a:pt x="1654" y="4875"/>
                  </a:lnTo>
                  <a:lnTo>
                    <a:pt x="1758" y="4771"/>
                  </a:lnTo>
                  <a:lnTo>
                    <a:pt x="1947" y="4708"/>
                  </a:lnTo>
                  <a:lnTo>
                    <a:pt x="1947" y="4771"/>
                  </a:lnTo>
                  <a:lnTo>
                    <a:pt x="1863" y="4896"/>
                  </a:lnTo>
                  <a:lnTo>
                    <a:pt x="1884" y="4917"/>
                  </a:lnTo>
                  <a:lnTo>
                    <a:pt x="1947" y="5022"/>
                  </a:lnTo>
                  <a:lnTo>
                    <a:pt x="2072" y="5105"/>
                  </a:lnTo>
                  <a:lnTo>
                    <a:pt x="2198" y="5022"/>
                  </a:lnTo>
                  <a:lnTo>
                    <a:pt x="2282" y="4917"/>
                  </a:lnTo>
                  <a:lnTo>
                    <a:pt x="2512" y="4687"/>
                  </a:lnTo>
                  <a:lnTo>
                    <a:pt x="2574" y="4603"/>
                  </a:lnTo>
                  <a:lnTo>
                    <a:pt x="2658" y="4541"/>
                  </a:lnTo>
                  <a:lnTo>
                    <a:pt x="2763" y="4499"/>
                  </a:lnTo>
                  <a:lnTo>
                    <a:pt x="2867" y="4352"/>
                  </a:lnTo>
                  <a:lnTo>
                    <a:pt x="2867" y="4248"/>
                  </a:lnTo>
                  <a:lnTo>
                    <a:pt x="2888" y="4080"/>
                  </a:lnTo>
                  <a:lnTo>
                    <a:pt x="2909" y="3766"/>
                  </a:lnTo>
                  <a:lnTo>
                    <a:pt x="2888" y="3745"/>
                  </a:lnTo>
                  <a:lnTo>
                    <a:pt x="2867" y="3557"/>
                  </a:lnTo>
                  <a:lnTo>
                    <a:pt x="2909" y="3453"/>
                  </a:lnTo>
                  <a:lnTo>
                    <a:pt x="3098" y="3285"/>
                  </a:lnTo>
                  <a:lnTo>
                    <a:pt x="3098" y="3139"/>
                  </a:lnTo>
                  <a:lnTo>
                    <a:pt x="3202" y="3013"/>
                  </a:lnTo>
                  <a:lnTo>
                    <a:pt x="3328" y="2908"/>
                  </a:lnTo>
                  <a:lnTo>
                    <a:pt x="3411" y="2929"/>
                  </a:lnTo>
                  <a:lnTo>
                    <a:pt x="3516" y="2867"/>
                  </a:lnTo>
                  <a:lnTo>
                    <a:pt x="3621" y="2825"/>
                  </a:lnTo>
                  <a:lnTo>
                    <a:pt x="3809" y="2511"/>
                  </a:lnTo>
                  <a:lnTo>
                    <a:pt x="3809" y="2344"/>
                  </a:lnTo>
                  <a:lnTo>
                    <a:pt x="3851" y="2155"/>
                  </a:lnTo>
                  <a:lnTo>
                    <a:pt x="3935" y="2092"/>
                  </a:lnTo>
                  <a:lnTo>
                    <a:pt x="3955" y="1946"/>
                  </a:lnTo>
                  <a:lnTo>
                    <a:pt x="3935" y="1925"/>
                  </a:lnTo>
                  <a:lnTo>
                    <a:pt x="3955" y="1737"/>
                  </a:lnTo>
                  <a:lnTo>
                    <a:pt x="3955" y="1653"/>
                  </a:lnTo>
                  <a:lnTo>
                    <a:pt x="3955" y="1507"/>
                  </a:lnTo>
                  <a:lnTo>
                    <a:pt x="4060" y="1402"/>
                  </a:lnTo>
                  <a:lnTo>
                    <a:pt x="4060" y="1256"/>
                  </a:lnTo>
                  <a:lnTo>
                    <a:pt x="4081" y="1130"/>
                  </a:lnTo>
                  <a:lnTo>
                    <a:pt x="4039" y="921"/>
                  </a:lnTo>
                  <a:lnTo>
                    <a:pt x="4290" y="607"/>
                  </a:lnTo>
                  <a:lnTo>
                    <a:pt x="4332" y="502"/>
                  </a:lnTo>
                  <a:lnTo>
                    <a:pt x="4437" y="460"/>
                  </a:lnTo>
                  <a:lnTo>
                    <a:pt x="4437" y="209"/>
                  </a:lnTo>
                  <a:lnTo>
                    <a:pt x="4374" y="105"/>
                  </a:lnTo>
                  <a:lnTo>
                    <a:pt x="4374" y="63"/>
                  </a:lnTo>
                  <a:lnTo>
                    <a:pt x="4290" y="84"/>
                  </a:lnTo>
                  <a:lnTo>
                    <a:pt x="4248" y="105"/>
                  </a:lnTo>
                  <a:lnTo>
                    <a:pt x="4144" y="63"/>
                  </a:lnTo>
                  <a:lnTo>
                    <a:pt x="41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54"/>
            <p:cNvSpPr/>
            <p:nvPr/>
          </p:nvSpPr>
          <p:spPr>
            <a:xfrm>
              <a:off x="3828067" y="3174369"/>
              <a:ext cx="7478" cy="9769"/>
            </a:xfrm>
            <a:custGeom>
              <a:avLst/>
              <a:gdLst/>
              <a:ahLst/>
              <a:cxnLst/>
              <a:rect l="l" t="t" r="r" b="b"/>
              <a:pathLst>
                <a:path w="628" h="859" extrusionOk="0">
                  <a:moveTo>
                    <a:pt x="460" y="1"/>
                  </a:moveTo>
                  <a:lnTo>
                    <a:pt x="356" y="84"/>
                  </a:lnTo>
                  <a:lnTo>
                    <a:pt x="293" y="105"/>
                  </a:lnTo>
                  <a:lnTo>
                    <a:pt x="230" y="210"/>
                  </a:lnTo>
                  <a:lnTo>
                    <a:pt x="147" y="252"/>
                  </a:lnTo>
                  <a:lnTo>
                    <a:pt x="126" y="252"/>
                  </a:lnTo>
                  <a:lnTo>
                    <a:pt x="42" y="398"/>
                  </a:lnTo>
                  <a:lnTo>
                    <a:pt x="0" y="419"/>
                  </a:lnTo>
                  <a:lnTo>
                    <a:pt x="84" y="503"/>
                  </a:lnTo>
                  <a:lnTo>
                    <a:pt x="105" y="670"/>
                  </a:lnTo>
                  <a:lnTo>
                    <a:pt x="42" y="775"/>
                  </a:lnTo>
                  <a:lnTo>
                    <a:pt x="84" y="859"/>
                  </a:lnTo>
                  <a:lnTo>
                    <a:pt x="188" y="775"/>
                  </a:lnTo>
                  <a:lnTo>
                    <a:pt x="293" y="775"/>
                  </a:lnTo>
                  <a:lnTo>
                    <a:pt x="356" y="712"/>
                  </a:lnTo>
                  <a:lnTo>
                    <a:pt x="335" y="503"/>
                  </a:lnTo>
                  <a:lnTo>
                    <a:pt x="398" y="440"/>
                  </a:lnTo>
                  <a:lnTo>
                    <a:pt x="523" y="335"/>
                  </a:lnTo>
                  <a:lnTo>
                    <a:pt x="628" y="231"/>
                  </a:lnTo>
                  <a:lnTo>
                    <a:pt x="628" y="126"/>
                  </a:lnTo>
                  <a:lnTo>
                    <a:pt x="565" y="43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54"/>
            <p:cNvSpPr/>
            <p:nvPr/>
          </p:nvSpPr>
          <p:spPr>
            <a:xfrm>
              <a:off x="3947654" y="3151533"/>
              <a:ext cx="76994" cy="74956"/>
            </a:xfrm>
            <a:custGeom>
              <a:avLst/>
              <a:gdLst/>
              <a:ahLst/>
              <a:cxnLst/>
              <a:rect l="l" t="t" r="r" b="b"/>
              <a:pathLst>
                <a:path w="6466" h="6591" extrusionOk="0">
                  <a:moveTo>
                    <a:pt x="2553" y="0"/>
                  </a:moveTo>
                  <a:lnTo>
                    <a:pt x="1779" y="42"/>
                  </a:lnTo>
                  <a:lnTo>
                    <a:pt x="858" y="42"/>
                  </a:lnTo>
                  <a:lnTo>
                    <a:pt x="816" y="105"/>
                  </a:lnTo>
                  <a:lnTo>
                    <a:pt x="754" y="105"/>
                  </a:lnTo>
                  <a:lnTo>
                    <a:pt x="712" y="146"/>
                  </a:lnTo>
                  <a:lnTo>
                    <a:pt x="775" y="230"/>
                  </a:lnTo>
                  <a:lnTo>
                    <a:pt x="858" y="314"/>
                  </a:lnTo>
                  <a:lnTo>
                    <a:pt x="858" y="356"/>
                  </a:lnTo>
                  <a:lnTo>
                    <a:pt x="921" y="439"/>
                  </a:lnTo>
                  <a:lnTo>
                    <a:pt x="963" y="628"/>
                  </a:lnTo>
                  <a:lnTo>
                    <a:pt x="984" y="732"/>
                  </a:lnTo>
                  <a:lnTo>
                    <a:pt x="942" y="795"/>
                  </a:lnTo>
                  <a:lnTo>
                    <a:pt x="942" y="879"/>
                  </a:lnTo>
                  <a:lnTo>
                    <a:pt x="879" y="942"/>
                  </a:lnTo>
                  <a:lnTo>
                    <a:pt x="816" y="963"/>
                  </a:lnTo>
                  <a:lnTo>
                    <a:pt x="754" y="963"/>
                  </a:lnTo>
                  <a:lnTo>
                    <a:pt x="733" y="942"/>
                  </a:lnTo>
                  <a:lnTo>
                    <a:pt x="733" y="983"/>
                  </a:lnTo>
                  <a:lnTo>
                    <a:pt x="754" y="1046"/>
                  </a:lnTo>
                  <a:lnTo>
                    <a:pt x="754" y="1109"/>
                  </a:lnTo>
                  <a:lnTo>
                    <a:pt x="858" y="1151"/>
                  </a:lnTo>
                  <a:lnTo>
                    <a:pt x="858" y="1214"/>
                  </a:lnTo>
                  <a:lnTo>
                    <a:pt x="942" y="1214"/>
                  </a:lnTo>
                  <a:lnTo>
                    <a:pt x="963" y="1402"/>
                  </a:lnTo>
                  <a:lnTo>
                    <a:pt x="963" y="1486"/>
                  </a:lnTo>
                  <a:lnTo>
                    <a:pt x="858" y="1590"/>
                  </a:lnTo>
                  <a:lnTo>
                    <a:pt x="775" y="1674"/>
                  </a:lnTo>
                  <a:lnTo>
                    <a:pt x="733" y="1716"/>
                  </a:lnTo>
                  <a:lnTo>
                    <a:pt x="565" y="1883"/>
                  </a:lnTo>
                  <a:lnTo>
                    <a:pt x="461" y="2030"/>
                  </a:lnTo>
                  <a:lnTo>
                    <a:pt x="293" y="2092"/>
                  </a:lnTo>
                  <a:lnTo>
                    <a:pt x="0" y="2092"/>
                  </a:lnTo>
                  <a:lnTo>
                    <a:pt x="84" y="2553"/>
                  </a:lnTo>
                  <a:lnTo>
                    <a:pt x="210" y="3243"/>
                  </a:lnTo>
                  <a:lnTo>
                    <a:pt x="628" y="3808"/>
                  </a:lnTo>
                  <a:lnTo>
                    <a:pt x="754" y="4248"/>
                  </a:lnTo>
                  <a:lnTo>
                    <a:pt x="942" y="4352"/>
                  </a:lnTo>
                  <a:lnTo>
                    <a:pt x="1026" y="4352"/>
                  </a:lnTo>
                  <a:lnTo>
                    <a:pt x="1130" y="4394"/>
                  </a:lnTo>
                  <a:lnTo>
                    <a:pt x="1172" y="4394"/>
                  </a:lnTo>
                  <a:lnTo>
                    <a:pt x="1256" y="4436"/>
                  </a:lnTo>
                  <a:lnTo>
                    <a:pt x="1256" y="4499"/>
                  </a:lnTo>
                  <a:lnTo>
                    <a:pt x="1340" y="4561"/>
                  </a:lnTo>
                  <a:lnTo>
                    <a:pt x="1444" y="4561"/>
                  </a:lnTo>
                  <a:lnTo>
                    <a:pt x="1695" y="4645"/>
                  </a:lnTo>
                  <a:lnTo>
                    <a:pt x="1779" y="4645"/>
                  </a:lnTo>
                  <a:lnTo>
                    <a:pt x="1821" y="4708"/>
                  </a:lnTo>
                  <a:lnTo>
                    <a:pt x="1884" y="4729"/>
                  </a:lnTo>
                  <a:lnTo>
                    <a:pt x="1925" y="4812"/>
                  </a:lnTo>
                  <a:lnTo>
                    <a:pt x="2030" y="4917"/>
                  </a:lnTo>
                  <a:lnTo>
                    <a:pt x="2093" y="4917"/>
                  </a:lnTo>
                  <a:lnTo>
                    <a:pt x="2093" y="4938"/>
                  </a:lnTo>
                  <a:lnTo>
                    <a:pt x="2114" y="4917"/>
                  </a:lnTo>
                  <a:lnTo>
                    <a:pt x="2177" y="4917"/>
                  </a:lnTo>
                  <a:lnTo>
                    <a:pt x="2197" y="4980"/>
                  </a:lnTo>
                  <a:lnTo>
                    <a:pt x="2281" y="4980"/>
                  </a:lnTo>
                  <a:lnTo>
                    <a:pt x="2302" y="5022"/>
                  </a:lnTo>
                  <a:lnTo>
                    <a:pt x="2323" y="4980"/>
                  </a:lnTo>
                  <a:lnTo>
                    <a:pt x="2407" y="5022"/>
                  </a:lnTo>
                  <a:lnTo>
                    <a:pt x="2428" y="5043"/>
                  </a:lnTo>
                  <a:lnTo>
                    <a:pt x="2490" y="5043"/>
                  </a:lnTo>
                  <a:lnTo>
                    <a:pt x="2511" y="5084"/>
                  </a:lnTo>
                  <a:lnTo>
                    <a:pt x="2553" y="5126"/>
                  </a:lnTo>
                  <a:lnTo>
                    <a:pt x="2637" y="5189"/>
                  </a:lnTo>
                  <a:lnTo>
                    <a:pt x="2825" y="5398"/>
                  </a:lnTo>
                  <a:lnTo>
                    <a:pt x="2846" y="5608"/>
                  </a:lnTo>
                  <a:lnTo>
                    <a:pt x="2846" y="6591"/>
                  </a:lnTo>
                  <a:lnTo>
                    <a:pt x="2951" y="6193"/>
                  </a:lnTo>
                  <a:lnTo>
                    <a:pt x="3495" y="6173"/>
                  </a:lnTo>
                  <a:lnTo>
                    <a:pt x="3599" y="6131"/>
                  </a:lnTo>
                  <a:lnTo>
                    <a:pt x="3641" y="6110"/>
                  </a:lnTo>
                  <a:lnTo>
                    <a:pt x="3704" y="6089"/>
                  </a:lnTo>
                  <a:lnTo>
                    <a:pt x="3704" y="6131"/>
                  </a:lnTo>
                  <a:lnTo>
                    <a:pt x="3788" y="6173"/>
                  </a:lnTo>
                  <a:lnTo>
                    <a:pt x="3871" y="6214"/>
                  </a:lnTo>
                  <a:lnTo>
                    <a:pt x="3955" y="6214"/>
                  </a:lnTo>
                  <a:lnTo>
                    <a:pt x="3997" y="6298"/>
                  </a:lnTo>
                  <a:lnTo>
                    <a:pt x="3976" y="6319"/>
                  </a:lnTo>
                  <a:lnTo>
                    <a:pt x="4164" y="6298"/>
                  </a:lnTo>
                  <a:lnTo>
                    <a:pt x="4269" y="6193"/>
                  </a:lnTo>
                  <a:lnTo>
                    <a:pt x="4332" y="6193"/>
                  </a:lnTo>
                  <a:lnTo>
                    <a:pt x="4394" y="6131"/>
                  </a:lnTo>
                  <a:lnTo>
                    <a:pt x="4436" y="6173"/>
                  </a:lnTo>
                  <a:lnTo>
                    <a:pt x="4436" y="6214"/>
                  </a:lnTo>
                  <a:lnTo>
                    <a:pt x="4520" y="6214"/>
                  </a:lnTo>
                  <a:lnTo>
                    <a:pt x="4604" y="6277"/>
                  </a:lnTo>
                  <a:lnTo>
                    <a:pt x="4729" y="6214"/>
                  </a:lnTo>
                  <a:lnTo>
                    <a:pt x="4897" y="6193"/>
                  </a:lnTo>
                  <a:lnTo>
                    <a:pt x="4918" y="6110"/>
                  </a:lnTo>
                  <a:lnTo>
                    <a:pt x="4897" y="6068"/>
                  </a:lnTo>
                  <a:lnTo>
                    <a:pt x="4938" y="6005"/>
                  </a:lnTo>
                  <a:lnTo>
                    <a:pt x="5043" y="6026"/>
                  </a:lnTo>
                  <a:lnTo>
                    <a:pt x="5127" y="6026"/>
                  </a:lnTo>
                  <a:lnTo>
                    <a:pt x="5210" y="6089"/>
                  </a:lnTo>
                  <a:lnTo>
                    <a:pt x="5315" y="6068"/>
                  </a:lnTo>
                  <a:lnTo>
                    <a:pt x="5357" y="6026"/>
                  </a:lnTo>
                  <a:lnTo>
                    <a:pt x="5566" y="5963"/>
                  </a:lnTo>
                  <a:lnTo>
                    <a:pt x="5650" y="5984"/>
                  </a:lnTo>
                  <a:lnTo>
                    <a:pt x="5754" y="5963"/>
                  </a:lnTo>
                  <a:lnTo>
                    <a:pt x="5775" y="5900"/>
                  </a:lnTo>
                  <a:lnTo>
                    <a:pt x="5901" y="5900"/>
                  </a:lnTo>
                  <a:lnTo>
                    <a:pt x="5985" y="5817"/>
                  </a:lnTo>
                  <a:lnTo>
                    <a:pt x="6110" y="5796"/>
                  </a:lnTo>
                  <a:lnTo>
                    <a:pt x="6194" y="5712"/>
                  </a:lnTo>
                  <a:lnTo>
                    <a:pt x="6278" y="5649"/>
                  </a:lnTo>
                  <a:lnTo>
                    <a:pt x="6382" y="5670"/>
                  </a:lnTo>
                  <a:lnTo>
                    <a:pt x="6424" y="5608"/>
                  </a:lnTo>
                  <a:lnTo>
                    <a:pt x="6466" y="5587"/>
                  </a:lnTo>
                  <a:lnTo>
                    <a:pt x="6424" y="5587"/>
                  </a:lnTo>
                  <a:lnTo>
                    <a:pt x="6424" y="5545"/>
                  </a:lnTo>
                  <a:lnTo>
                    <a:pt x="6298" y="5440"/>
                  </a:lnTo>
                  <a:lnTo>
                    <a:pt x="6173" y="5398"/>
                  </a:lnTo>
                  <a:lnTo>
                    <a:pt x="5964" y="5189"/>
                  </a:lnTo>
                  <a:lnTo>
                    <a:pt x="5985" y="5126"/>
                  </a:lnTo>
                  <a:lnTo>
                    <a:pt x="5901" y="4938"/>
                  </a:lnTo>
                  <a:lnTo>
                    <a:pt x="5859" y="4875"/>
                  </a:lnTo>
                  <a:lnTo>
                    <a:pt x="5901" y="4771"/>
                  </a:lnTo>
                  <a:lnTo>
                    <a:pt x="5859" y="4729"/>
                  </a:lnTo>
                  <a:lnTo>
                    <a:pt x="5838" y="4624"/>
                  </a:lnTo>
                  <a:lnTo>
                    <a:pt x="5796" y="4540"/>
                  </a:lnTo>
                  <a:lnTo>
                    <a:pt x="5838" y="4540"/>
                  </a:lnTo>
                  <a:lnTo>
                    <a:pt x="5775" y="4394"/>
                  </a:lnTo>
                  <a:lnTo>
                    <a:pt x="5754" y="4248"/>
                  </a:lnTo>
                  <a:lnTo>
                    <a:pt x="5838" y="4206"/>
                  </a:lnTo>
                  <a:lnTo>
                    <a:pt x="5838" y="4038"/>
                  </a:lnTo>
                  <a:lnTo>
                    <a:pt x="5754" y="3976"/>
                  </a:lnTo>
                  <a:lnTo>
                    <a:pt x="5754" y="3766"/>
                  </a:lnTo>
                  <a:lnTo>
                    <a:pt x="5775" y="3620"/>
                  </a:lnTo>
                  <a:lnTo>
                    <a:pt x="5859" y="3578"/>
                  </a:lnTo>
                  <a:lnTo>
                    <a:pt x="5880" y="3599"/>
                  </a:lnTo>
                  <a:lnTo>
                    <a:pt x="5943" y="3515"/>
                  </a:lnTo>
                  <a:lnTo>
                    <a:pt x="5859" y="3306"/>
                  </a:lnTo>
                  <a:lnTo>
                    <a:pt x="5775" y="3306"/>
                  </a:lnTo>
                  <a:lnTo>
                    <a:pt x="5650" y="3180"/>
                  </a:lnTo>
                  <a:lnTo>
                    <a:pt x="5482" y="3055"/>
                  </a:lnTo>
                  <a:lnTo>
                    <a:pt x="5482" y="2929"/>
                  </a:lnTo>
                  <a:lnTo>
                    <a:pt x="5566" y="2657"/>
                  </a:lnTo>
                  <a:lnTo>
                    <a:pt x="5692" y="2302"/>
                  </a:lnTo>
                  <a:lnTo>
                    <a:pt x="5754" y="2239"/>
                  </a:lnTo>
                  <a:lnTo>
                    <a:pt x="5734" y="2134"/>
                  </a:lnTo>
                  <a:lnTo>
                    <a:pt x="5692" y="2113"/>
                  </a:lnTo>
                  <a:lnTo>
                    <a:pt x="5734" y="2113"/>
                  </a:lnTo>
                  <a:lnTo>
                    <a:pt x="5022" y="1611"/>
                  </a:lnTo>
                  <a:lnTo>
                    <a:pt x="4959" y="1527"/>
                  </a:lnTo>
                  <a:lnTo>
                    <a:pt x="4938" y="1486"/>
                  </a:lnTo>
                  <a:lnTo>
                    <a:pt x="4959" y="1402"/>
                  </a:lnTo>
                  <a:lnTo>
                    <a:pt x="4834" y="1214"/>
                  </a:lnTo>
                  <a:lnTo>
                    <a:pt x="27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54"/>
            <p:cNvSpPr/>
            <p:nvPr/>
          </p:nvSpPr>
          <p:spPr>
            <a:xfrm>
              <a:off x="3945415" y="3152954"/>
              <a:ext cx="13956" cy="10963"/>
            </a:xfrm>
            <a:custGeom>
              <a:avLst/>
              <a:gdLst/>
              <a:ahLst/>
              <a:cxnLst/>
              <a:rect l="l" t="t" r="r" b="b"/>
              <a:pathLst>
                <a:path w="1172" h="964" extrusionOk="0">
                  <a:moveTo>
                    <a:pt x="795" y="1"/>
                  </a:moveTo>
                  <a:lnTo>
                    <a:pt x="795" y="84"/>
                  </a:lnTo>
                  <a:lnTo>
                    <a:pt x="732" y="126"/>
                  </a:lnTo>
                  <a:lnTo>
                    <a:pt x="649" y="126"/>
                  </a:lnTo>
                  <a:lnTo>
                    <a:pt x="607" y="84"/>
                  </a:lnTo>
                  <a:lnTo>
                    <a:pt x="544" y="42"/>
                  </a:lnTo>
                  <a:lnTo>
                    <a:pt x="440" y="126"/>
                  </a:lnTo>
                  <a:lnTo>
                    <a:pt x="377" y="147"/>
                  </a:lnTo>
                  <a:lnTo>
                    <a:pt x="335" y="126"/>
                  </a:lnTo>
                  <a:lnTo>
                    <a:pt x="209" y="231"/>
                  </a:lnTo>
                  <a:lnTo>
                    <a:pt x="105" y="356"/>
                  </a:lnTo>
                  <a:lnTo>
                    <a:pt x="0" y="733"/>
                  </a:lnTo>
                  <a:lnTo>
                    <a:pt x="0" y="817"/>
                  </a:lnTo>
                  <a:lnTo>
                    <a:pt x="209" y="817"/>
                  </a:lnTo>
                  <a:lnTo>
                    <a:pt x="272" y="921"/>
                  </a:lnTo>
                  <a:lnTo>
                    <a:pt x="335" y="963"/>
                  </a:lnTo>
                  <a:lnTo>
                    <a:pt x="398" y="921"/>
                  </a:lnTo>
                  <a:lnTo>
                    <a:pt x="419" y="921"/>
                  </a:lnTo>
                  <a:lnTo>
                    <a:pt x="481" y="963"/>
                  </a:lnTo>
                  <a:lnTo>
                    <a:pt x="607" y="921"/>
                  </a:lnTo>
                  <a:lnTo>
                    <a:pt x="607" y="858"/>
                  </a:lnTo>
                  <a:lnTo>
                    <a:pt x="691" y="670"/>
                  </a:lnTo>
                  <a:lnTo>
                    <a:pt x="649" y="566"/>
                  </a:lnTo>
                  <a:lnTo>
                    <a:pt x="712" y="566"/>
                  </a:lnTo>
                  <a:lnTo>
                    <a:pt x="753" y="628"/>
                  </a:lnTo>
                  <a:lnTo>
                    <a:pt x="816" y="628"/>
                  </a:lnTo>
                  <a:lnTo>
                    <a:pt x="858" y="733"/>
                  </a:lnTo>
                  <a:lnTo>
                    <a:pt x="921" y="754"/>
                  </a:lnTo>
                  <a:lnTo>
                    <a:pt x="921" y="817"/>
                  </a:lnTo>
                  <a:lnTo>
                    <a:pt x="942" y="838"/>
                  </a:lnTo>
                  <a:lnTo>
                    <a:pt x="1004" y="838"/>
                  </a:lnTo>
                  <a:lnTo>
                    <a:pt x="1067" y="817"/>
                  </a:lnTo>
                  <a:lnTo>
                    <a:pt x="1130" y="754"/>
                  </a:lnTo>
                  <a:lnTo>
                    <a:pt x="1130" y="670"/>
                  </a:lnTo>
                  <a:lnTo>
                    <a:pt x="1172" y="607"/>
                  </a:lnTo>
                  <a:lnTo>
                    <a:pt x="1151" y="503"/>
                  </a:lnTo>
                  <a:lnTo>
                    <a:pt x="1109" y="314"/>
                  </a:lnTo>
                  <a:lnTo>
                    <a:pt x="1046" y="231"/>
                  </a:lnTo>
                  <a:lnTo>
                    <a:pt x="1046" y="189"/>
                  </a:lnTo>
                  <a:lnTo>
                    <a:pt x="963" y="105"/>
                  </a:lnTo>
                  <a:lnTo>
                    <a:pt x="900" y="2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54"/>
            <p:cNvSpPr/>
            <p:nvPr/>
          </p:nvSpPr>
          <p:spPr>
            <a:xfrm>
              <a:off x="3945415" y="3159380"/>
              <a:ext cx="13706" cy="15956"/>
            </a:xfrm>
            <a:custGeom>
              <a:avLst/>
              <a:gdLst/>
              <a:ahLst/>
              <a:cxnLst/>
              <a:rect l="l" t="t" r="r" b="b"/>
              <a:pathLst>
                <a:path w="1151" h="1403" extrusionOk="0">
                  <a:moveTo>
                    <a:pt x="649" y="1"/>
                  </a:moveTo>
                  <a:lnTo>
                    <a:pt x="691" y="105"/>
                  </a:lnTo>
                  <a:lnTo>
                    <a:pt x="607" y="293"/>
                  </a:lnTo>
                  <a:lnTo>
                    <a:pt x="607" y="356"/>
                  </a:lnTo>
                  <a:lnTo>
                    <a:pt x="481" y="398"/>
                  </a:lnTo>
                  <a:lnTo>
                    <a:pt x="419" y="356"/>
                  </a:lnTo>
                  <a:lnTo>
                    <a:pt x="398" y="356"/>
                  </a:lnTo>
                  <a:lnTo>
                    <a:pt x="335" y="398"/>
                  </a:lnTo>
                  <a:lnTo>
                    <a:pt x="272" y="356"/>
                  </a:lnTo>
                  <a:lnTo>
                    <a:pt x="209" y="252"/>
                  </a:lnTo>
                  <a:lnTo>
                    <a:pt x="0" y="252"/>
                  </a:lnTo>
                  <a:lnTo>
                    <a:pt x="0" y="314"/>
                  </a:lnTo>
                  <a:lnTo>
                    <a:pt x="63" y="419"/>
                  </a:lnTo>
                  <a:lnTo>
                    <a:pt x="84" y="565"/>
                  </a:lnTo>
                  <a:lnTo>
                    <a:pt x="84" y="712"/>
                  </a:lnTo>
                  <a:lnTo>
                    <a:pt x="188" y="1402"/>
                  </a:lnTo>
                  <a:lnTo>
                    <a:pt x="481" y="1402"/>
                  </a:lnTo>
                  <a:lnTo>
                    <a:pt x="649" y="1340"/>
                  </a:lnTo>
                  <a:lnTo>
                    <a:pt x="753" y="1193"/>
                  </a:lnTo>
                  <a:lnTo>
                    <a:pt x="921" y="1026"/>
                  </a:lnTo>
                  <a:lnTo>
                    <a:pt x="963" y="984"/>
                  </a:lnTo>
                  <a:lnTo>
                    <a:pt x="1046" y="900"/>
                  </a:lnTo>
                  <a:lnTo>
                    <a:pt x="1151" y="796"/>
                  </a:lnTo>
                  <a:lnTo>
                    <a:pt x="1151" y="712"/>
                  </a:lnTo>
                  <a:lnTo>
                    <a:pt x="1130" y="524"/>
                  </a:lnTo>
                  <a:lnTo>
                    <a:pt x="1046" y="524"/>
                  </a:lnTo>
                  <a:lnTo>
                    <a:pt x="1046" y="461"/>
                  </a:lnTo>
                  <a:lnTo>
                    <a:pt x="942" y="419"/>
                  </a:lnTo>
                  <a:lnTo>
                    <a:pt x="942" y="356"/>
                  </a:lnTo>
                  <a:lnTo>
                    <a:pt x="921" y="293"/>
                  </a:lnTo>
                  <a:lnTo>
                    <a:pt x="921" y="252"/>
                  </a:lnTo>
                  <a:lnTo>
                    <a:pt x="921" y="189"/>
                  </a:lnTo>
                  <a:lnTo>
                    <a:pt x="858" y="168"/>
                  </a:lnTo>
                  <a:lnTo>
                    <a:pt x="816" y="63"/>
                  </a:lnTo>
                  <a:lnTo>
                    <a:pt x="753" y="63"/>
                  </a:lnTo>
                  <a:lnTo>
                    <a:pt x="7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54"/>
            <p:cNvSpPr/>
            <p:nvPr/>
          </p:nvSpPr>
          <p:spPr>
            <a:xfrm>
              <a:off x="3829055" y="3110126"/>
              <a:ext cx="131316" cy="124222"/>
            </a:xfrm>
            <a:custGeom>
              <a:avLst/>
              <a:gdLst/>
              <a:ahLst/>
              <a:cxnLst/>
              <a:rect l="l" t="t" r="r" b="b"/>
              <a:pathLst>
                <a:path w="11028" h="10923" extrusionOk="0">
                  <a:moveTo>
                    <a:pt x="7701" y="0"/>
                  </a:moveTo>
                  <a:lnTo>
                    <a:pt x="7701" y="42"/>
                  </a:lnTo>
                  <a:lnTo>
                    <a:pt x="7743" y="84"/>
                  </a:lnTo>
                  <a:lnTo>
                    <a:pt x="7659" y="189"/>
                  </a:lnTo>
                  <a:lnTo>
                    <a:pt x="7575" y="189"/>
                  </a:lnTo>
                  <a:lnTo>
                    <a:pt x="7491" y="210"/>
                  </a:lnTo>
                  <a:lnTo>
                    <a:pt x="7366" y="210"/>
                  </a:lnTo>
                  <a:lnTo>
                    <a:pt x="7282" y="251"/>
                  </a:lnTo>
                  <a:lnTo>
                    <a:pt x="7240" y="251"/>
                  </a:lnTo>
                  <a:lnTo>
                    <a:pt x="7219" y="189"/>
                  </a:lnTo>
                  <a:lnTo>
                    <a:pt x="7178" y="189"/>
                  </a:lnTo>
                  <a:lnTo>
                    <a:pt x="7157" y="147"/>
                  </a:lnTo>
                  <a:lnTo>
                    <a:pt x="7073" y="126"/>
                  </a:lnTo>
                  <a:lnTo>
                    <a:pt x="6843" y="230"/>
                  </a:lnTo>
                  <a:lnTo>
                    <a:pt x="6759" y="293"/>
                  </a:lnTo>
                  <a:lnTo>
                    <a:pt x="6717" y="335"/>
                  </a:lnTo>
                  <a:lnTo>
                    <a:pt x="6487" y="356"/>
                  </a:lnTo>
                  <a:lnTo>
                    <a:pt x="6403" y="398"/>
                  </a:lnTo>
                  <a:lnTo>
                    <a:pt x="6320" y="314"/>
                  </a:lnTo>
                  <a:lnTo>
                    <a:pt x="6215" y="293"/>
                  </a:lnTo>
                  <a:lnTo>
                    <a:pt x="6111" y="293"/>
                  </a:lnTo>
                  <a:lnTo>
                    <a:pt x="6027" y="398"/>
                  </a:lnTo>
                  <a:lnTo>
                    <a:pt x="5922" y="502"/>
                  </a:lnTo>
                  <a:lnTo>
                    <a:pt x="5964" y="544"/>
                  </a:lnTo>
                  <a:lnTo>
                    <a:pt x="6006" y="607"/>
                  </a:lnTo>
                  <a:lnTo>
                    <a:pt x="5985" y="649"/>
                  </a:lnTo>
                  <a:lnTo>
                    <a:pt x="5859" y="670"/>
                  </a:lnTo>
                  <a:lnTo>
                    <a:pt x="5797" y="649"/>
                  </a:lnTo>
                  <a:lnTo>
                    <a:pt x="5671" y="628"/>
                  </a:lnTo>
                  <a:lnTo>
                    <a:pt x="5567" y="565"/>
                  </a:lnTo>
                  <a:lnTo>
                    <a:pt x="5483" y="565"/>
                  </a:lnTo>
                  <a:lnTo>
                    <a:pt x="5399" y="628"/>
                  </a:lnTo>
                  <a:lnTo>
                    <a:pt x="5336" y="607"/>
                  </a:lnTo>
                  <a:lnTo>
                    <a:pt x="5190" y="607"/>
                  </a:lnTo>
                  <a:lnTo>
                    <a:pt x="5064" y="523"/>
                  </a:lnTo>
                  <a:lnTo>
                    <a:pt x="4939" y="544"/>
                  </a:lnTo>
                  <a:lnTo>
                    <a:pt x="4918" y="502"/>
                  </a:lnTo>
                  <a:lnTo>
                    <a:pt x="4750" y="356"/>
                  </a:lnTo>
                  <a:lnTo>
                    <a:pt x="4667" y="335"/>
                  </a:lnTo>
                  <a:lnTo>
                    <a:pt x="4499" y="210"/>
                  </a:lnTo>
                  <a:lnTo>
                    <a:pt x="4437" y="189"/>
                  </a:lnTo>
                  <a:lnTo>
                    <a:pt x="4353" y="126"/>
                  </a:lnTo>
                  <a:lnTo>
                    <a:pt x="4290" y="126"/>
                  </a:lnTo>
                  <a:lnTo>
                    <a:pt x="4290" y="189"/>
                  </a:lnTo>
                  <a:lnTo>
                    <a:pt x="4186" y="147"/>
                  </a:lnTo>
                  <a:lnTo>
                    <a:pt x="4102" y="251"/>
                  </a:lnTo>
                  <a:lnTo>
                    <a:pt x="4018" y="251"/>
                  </a:lnTo>
                  <a:lnTo>
                    <a:pt x="3976" y="293"/>
                  </a:lnTo>
                  <a:lnTo>
                    <a:pt x="3976" y="356"/>
                  </a:lnTo>
                  <a:lnTo>
                    <a:pt x="3914" y="440"/>
                  </a:lnTo>
                  <a:lnTo>
                    <a:pt x="3914" y="502"/>
                  </a:lnTo>
                  <a:lnTo>
                    <a:pt x="3872" y="544"/>
                  </a:lnTo>
                  <a:lnTo>
                    <a:pt x="3788" y="544"/>
                  </a:lnTo>
                  <a:lnTo>
                    <a:pt x="3788" y="607"/>
                  </a:lnTo>
                  <a:lnTo>
                    <a:pt x="3893" y="733"/>
                  </a:lnTo>
                  <a:lnTo>
                    <a:pt x="3830" y="774"/>
                  </a:lnTo>
                  <a:lnTo>
                    <a:pt x="3809" y="858"/>
                  </a:lnTo>
                  <a:lnTo>
                    <a:pt x="3809" y="984"/>
                  </a:lnTo>
                  <a:lnTo>
                    <a:pt x="3872" y="1088"/>
                  </a:lnTo>
                  <a:lnTo>
                    <a:pt x="3872" y="1339"/>
                  </a:lnTo>
                  <a:lnTo>
                    <a:pt x="3767" y="1381"/>
                  </a:lnTo>
                  <a:lnTo>
                    <a:pt x="3725" y="1486"/>
                  </a:lnTo>
                  <a:lnTo>
                    <a:pt x="3474" y="1800"/>
                  </a:lnTo>
                  <a:lnTo>
                    <a:pt x="3516" y="2009"/>
                  </a:lnTo>
                  <a:lnTo>
                    <a:pt x="3495" y="2135"/>
                  </a:lnTo>
                  <a:lnTo>
                    <a:pt x="3495" y="2281"/>
                  </a:lnTo>
                  <a:lnTo>
                    <a:pt x="3390" y="2386"/>
                  </a:lnTo>
                  <a:lnTo>
                    <a:pt x="3390" y="2532"/>
                  </a:lnTo>
                  <a:lnTo>
                    <a:pt x="3390" y="2616"/>
                  </a:lnTo>
                  <a:lnTo>
                    <a:pt x="3370" y="2804"/>
                  </a:lnTo>
                  <a:lnTo>
                    <a:pt x="3390" y="2825"/>
                  </a:lnTo>
                  <a:lnTo>
                    <a:pt x="3370" y="2971"/>
                  </a:lnTo>
                  <a:lnTo>
                    <a:pt x="3286" y="3034"/>
                  </a:lnTo>
                  <a:lnTo>
                    <a:pt x="3244" y="3223"/>
                  </a:lnTo>
                  <a:lnTo>
                    <a:pt x="3244" y="3390"/>
                  </a:lnTo>
                  <a:lnTo>
                    <a:pt x="3056" y="3704"/>
                  </a:lnTo>
                  <a:lnTo>
                    <a:pt x="2951" y="3746"/>
                  </a:lnTo>
                  <a:lnTo>
                    <a:pt x="2846" y="3808"/>
                  </a:lnTo>
                  <a:lnTo>
                    <a:pt x="2763" y="3787"/>
                  </a:lnTo>
                  <a:lnTo>
                    <a:pt x="2637" y="3892"/>
                  </a:lnTo>
                  <a:lnTo>
                    <a:pt x="2533" y="4018"/>
                  </a:lnTo>
                  <a:lnTo>
                    <a:pt x="2533" y="4164"/>
                  </a:lnTo>
                  <a:lnTo>
                    <a:pt x="2344" y="4332"/>
                  </a:lnTo>
                  <a:lnTo>
                    <a:pt x="2302" y="4436"/>
                  </a:lnTo>
                  <a:lnTo>
                    <a:pt x="2323" y="4624"/>
                  </a:lnTo>
                  <a:lnTo>
                    <a:pt x="2344" y="4645"/>
                  </a:lnTo>
                  <a:lnTo>
                    <a:pt x="2323" y="4959"/>
                  </a:lnTo>
                  <a:lnTo>
                    <a:pt x="2302" y="5127"/>
                  </a:lnTo>
                  <a:lnTo>
                    <a:pt x="2302" y="5231"/>
                  </a:lnTo>
                  <a:lnTo>
                    <a:pt x="2198" y="5378"/>
                  </a:lnTo>
                  <a:lnTo>
                    <a:pt x="2093" y="5420"/>
                  </a:lnTo>
                  <a:lnTo>
                    <a:pt x="2009" y="5482"/>
                  </a:lnTo>
                  <a:lnTo>
                    <a:pt x="1947" y="5566"/>
                  </a:lnTo>
                  <a:lnTo>
                    <a:pt x="1717" y="5796"/>
                  </a:lnTo>
                  <a:lnTo>
                    <a:pt x="1633" y="5901"/>
                  </a:lnTo>
                  <a:lnTo>
                    <a:pt x="1507" y="5984"/>
                  </a:lnTo>
                  <a:lnTo>
                    <a:pt x="1382" y="5901"/>
                  </a:lnTo>
                  <a:lnTo>
                    <a:pt x="1319" y="5796"/>
                  </a:lnTo>
                  <a:lnTo>
                    <a:pt x="1298" y="5775"/>
                  </a:lnTo>
                  <a:lnTo>
                    <a:pt x="1382" y="5650"/>
                  </a:lnTo>
                  <a:lnTo>
                    <a:pt x="1382" y="5587"/>
                  </a:lnTo>
                  <a:lnTo>
                    <a:pt x="1193" y="5650"/>
                  </a:lnTo>
                  <a:lnTo>
                    <a:pt x="1089" y="5754"/>
                  </a:lnTo>
                  <a:lnTo>
                    <a:pt x="1005" y="5733"/>
                  </a:lnTo>
                  <a:lnTo>
                    <a:pt x="942" y="5754"/>
                  </a:lnTo>
                  <a:lnTo>
                    <a:pt x="942" y="5859"/>
                  </a:lnTo>
                  <a:lnTo>
                    <a:pt x="859" y="5943"/>
                  </a:lnTo>
                  <a:lnTo>
                    <a:pt x="754" y="5943"/>
                  </a:lnTo>
                  <a:lnTo>
                    <a:pt x="754" y="5880"/>
                  </a:lnTo>
                  <a:lnTo>
                    <a:pt x="733" y="5838"/>
                  </a:lnTo>
                  <a:lnTo>
                    <a:pt x="629" y="5880"/>
                  </a:lnTo>
                  <a:lnTo>
                    <a:pt x="566" y="5859"/>
                  </a:lnTo>
                  <a:lnTo>
                    <a:pt x="440" y="5984"/>
                  </a:lnTo>
                  <a:lnTo>
                    <a:pt x="315" y="6089"/>
                  </a:lnTo>
                  <a:lnTo>
                    <a:pt x="252" y="6152"/>
                  </a:lnTo>
                  <a:lnTo>
                    <a:pt x="273" y="6361"/>
                  </a:lnTo>
                  <a:lnTo>
                    <a:pt x="210" y="6424"/>
                  </a:lnTo>
                  <a:lnTo>
                    <a:pt x="105" y="6424"/>
                  </a:lnTo>
                  <a:lnTo>
                    <a:pt x="1" y="6508"/>
                  </a:lnTo>
                  <a:lnTo>
                    <a:pt x="22" y="6570"/>
                  </a:lnTo>
                  <a:lnTo>
                    <a:pt x="210" y="6591"/>
                  </a:lnTo>
                  <a:lnTo>
                    <a:pt x="252" y="6633"/>
                  </a:lnTo>
                  <a:lnTo>
                    <a:pt x="273" y="6633"/>
                  </a:lnTo>
                  <a:lnTo>
                    <a:pt x="273" y="6612"/>
                  </a:lnTo>
                  <a:lnTo>
                    <a:pt x="315" y="6591"/>
                  </a:lnTo>
                  <a:lnTo>
                    <a:pt x="377" y="6591"/>
                  </a:lnTo>
                  <a:lnTo>
                    <a:pt x="482" y="6570"/>
                  </a:lnTo>
                  <a:lnTo>
                    <a:pt x="566" y="6528"/>
                  </a:lnTo>
                  <a:lnTo>
                    <a:pt x="1256" y="6528"/>
                  </a:lnTo>
                  <a:lnTo>
                    <a:pt x="1424" y="6570"/>
                  </a:lnTo>
                  <a:lnTo>
                    <a:pt x="1633" y="6528"/>
                  </a:lnTo>
                  <a:lnTo>
                    <a:pt x="2637" y="6528"/>
                  </a:lnTo>
                  <a:lnTo>
                    <a:pt x="2637" y="6612"/>
                  </a:lnTo>
                  <a:lnTo>
                    <a:pt x="2637" y="6633"/>
                  </a:lnTo>
                  <a:lnTo>
                    <a:pt x="2637" y="6717"/>
                  </a:lnTo>
                  <a:lnTo>
                    <a:pt x="2679" y="6780"/>
                  </a:lnTo>
                  <a:lnTo>
                    <a:pt x="2721" y="6842"/>
                  </a:lnTo>
                  <a:lnTo>
                    <a:pt x="2679" y="6905"/>
                  </a:lnTo>
                  <a:lnTo>
                    <a:pt x="2679" y="6989"/>
                  </a:lnTo>
                  <a:lnTo>
                    <a:pt x="2742" y="7093"/>
                  </a:lnTo>
                  <a:lnTo>
                    <a:pt x="2763" y="7219"/>
                  </a:lnTo>
                  <a:lnTo>
                    <a:pt x="2784" y="7261"/>
                  </a:lnTo>
                  <a:lnTo>
                    <a:pt x="2784" y="7345"/>
                  </a:lnTo>
                  <a:lnTo>
                    <a:pt x="2846" y="7365"/>
                  </a:lnTo>
                  <a:lnTo>
                    <a:pt x="2888" y="7449"/>
                  </a:lnTo>
                  <a:lnTo>
                    <a:pt x="2972" y="7554"/>
                  </a:lnTo>
                  <a:lnTo>
                    <a:pt x="2993" y="7763"/>
                  </a:lnTo>
                  <a:lnTo>
                    <a:pt x="3056" y="7784"/>
                  </a:lnTo>
                  <a:lnTo>
                    <a:pt x="3202" y="7784"/>
                  </a:lnTo>
                  <a:lnTo>
                    <a:pt x="3307" y="7763"/>
                  </a:lnTo>
                  <a:lnTo>
                    <a:pt x="3390" y="7784"/>
                  </a:lnTo>
                  <a:lnTo>
                    <a:pt x="3579" y="7826"/>
                  </a:lnTo>
                  <a:lnTo>
                    <a:pt x="3662" y="7763"/>
                  </a:lnTo>
                  <a:lnTo>
                    <a:pt x="4102" y="7742"/>
                  </a:lnTo>
                  <a:lnTo>
                    <a:pt x="4102" y="7575"/>
                  </a:lnTo>
                  <a:lnTo>
                    <a:pt x="4081" y="7470"/>
                  </a:lnTo>
                  <a:lnTo>
                    <a:pt x="4123" y="7449"/>
                  </a:lnTo>
                  <a:lnTo>
                    <a:pt x="4186" y="7345"/>
                  </a:lnTo>
                  <a:lnTo>
                    <a:pt x="4186" y="7198"/>
                  </a:lnTo>
                  <a:lnTo>
                    <a:pt x="4750" y="7156"/>
                  </a:lnTo>
                  <a:lnTo>
                    <a:pt x="4750" y="7114"/>
                  </a:lnTo>
                  <a:lnTo>
                    <a:pt x="4939" y="7135"/>
                  </a:lnTo>
                  <a:lnTo>
                    <a:pt x="4918" y="7219"/>
                  </a:lnTo>
                  <a:lnTo>
                    <a:pt x="4876" y="7261"/>
                  </a:lnTo>
                  <a:lnTo>
                    <a:pt x="4918" y="7324"/>
                  </a:lnTo>
                  <a:lnTo>
                    <a:pt x="5567" y="7365"/>
                  </a:lnTo>
                  <a:lnTo>
                    <a:pt x="5587" y="7449"/>
                  </a:lnTo>
                  <a:lnTo>
                    <a:pt x="5587" y="7533"/>
                  </a:lnTo>
                  <a:lnTo>
                    <a:pt x="5587" y="7617"/>
                  </a:lnTo>
                  <a:lnTo>
                    <a:pt x="5546" y="7721"/>
                  </a:lnTo>
                  <a:lnTo>
                    <a:pt x="5504" y="7826"/>
                  </a:lnTo>
                  <a:lnTo>
                    <a:pt x="5567" y="7889"/>
                  </a:lnTo>
                  <a:lnTo>
                    <a:pt x="5567" y="7972"/>
                  </a:lnTo>
                  <a:lnTo>
                    <a:pt x="5546" y="8035"/>
                  </a:lnTo>
                  <a:lnTo>
                    <a:pt x="5546" y="8056"/>
                  </a:lnTo>
                  <a:lnTo>
                    <a:pt x="5567" y="8140"/>
                  </a:lnTo>
                  <a:lnTo>
                    <a:pt x="5567" y="8349"/>
                  </a:lnTo>
                  <a:lnTo>
                    <a:pt x="5504" y="8453"/>
                  </a:lnTo>
                  <a:lnTo>
                    <a:pt x="5567" y="8495"/>
                  </a:lnTo>
                  <a:lnTo>
                    <a:pt x="5567" y="8579"/>
                  </a:lnTo>
                  <a:lnTo>
                    <a:pt x="5608" y="8621"/>
                  </a:lnTo>
                  <a:lnTo>
                    <a:pt x="5608" y="8705"/>
                  </a:lnTo>
                  <a:lnTo>
                    <a:pt x="5650" y="8725"/>
                  </a:lnTo>
                  <a:lnTo>
                    <a:pt x="5671" y="8788"/>
                  </a:lnTo>
                  <a:lnTo>
                    <a:pt x="5713" y="8809"/>
                  </a:lnTo>
                  <a:lnTo>
                    <a:pt x="5755" y="8872"/>
                  </a:lnTo>
                  <a:lnTo>
                    <a:pt x="5713" y="8935"/>
                  </a:lnTo>
                  <a:lnTo>
                    <a:pt x="5713" y="9018"/>
                  </a:lnTo>
                  <a:lnTo>
                    <a:pt x="5797" y="9081"/>
                  </a:lnTo>
                  <a:lnTo>
                    <a:pt x="5797" y="9144"/>
                  </a:lnTo>
                  <a:lnTo>
                    <a:pt x="5776" y="9186"/>
                  </a:lnTo>
                  <a:lnTo>
                    <a:pt x="5776" y="9311"/>
                  </a:lnTo>
                  <a:lnTo>
                    <a:pt x="5859" y="9353"/>
                  </a:lnTo>
                  <a:lnTo>
                    <a:pt x="5818" y="9437"/>
                  </a:lnTo>
                  <a:lnTo>
                    <a:pt x="5818" y="9458"/>
                  </a:lnTo>
                  <a:lnTo>
                    <a:pt x="5776" y="9500"/>
                  </a:lnTo>
                  <a:lnTo>
                    <a:pt x="5776" y="9625"/>
                  </a:lnTo>
                  <a:lnTo>
                    <a:pt x="5797" y="9646"/>
                  </a:lnTo>
                  <a:lnTo>
                    <a:pt x="5859" y="9646"/>
                  </a:lnTo>
                  <a:lnTo>
                    <a:pt x="5901" y="9625"/>
                  </a:lnTo>
                  <a:lnTo>
                    <a:pt x="5964" y="9604"/>
                  </a:lnTo>
                  <a:lnTo>
                    <a:pt x="5985" y="9562"/>
                  </a:lnTo>
                  <a:lnTo>
                    <a:pt x="6027" y="9562"/>
                  </a:lnTo>
                  <a:lnTo>
                    <a:pt x="6111" y="9625"/>
                  </a:lnTo>
                  <a:lnTo>
                    <a:pt x="6173" y="9646"/>
                  </a:lnTo>
                  <a:lnTo>
                    <a:pt x="6320" y="9646"/>
                  </a:lnTo>
                  <a:lnTo>
                    <a:pt x="6383" y="9667"/>
                  </a:lnTo>
                  <a:lnTo>
                    <a:pt x="6424" y="9646"/>
                  </a:lnTo>
                  <a:lnTo>
                    <a:pt x="6508" y="9625"/>
                  </a:lnTo>
                  <a:lnTo>
                    <a:pt x="6592" y="9562"/>
                  </a:lnTo>
                  <a:lnTo>
                    <a:pt x="6696" y="9541"/>
                  </a:lnTo>
                  <a:lnTo>
                    <a:pt x="6801" y="9541"/>
                  </a:lnTo>
                  <a:lnTo>
                    <a:pt x="6843" y="9604"/>
                  </a:lnTo>
                  <a:lnTo>
                    <a:pt x="6906" y="9562"/>
                  </a:lnTo>
                  <a:lnTo>
                    <a:pt x="7010" y="9625"/>
                  </a:lnTo>
                  <a:lnTo>
                    <a:pt x="7031" y="9646"/>
                  </a:lnTo>
                  <a:lnTo>
                    <a:pt x="7031" y="9751"/>
                  </a:lnTo>
                  <a:lnTo>
                    <a:pt x="7052" y="9772"/>
                  </a:lnTo>
                  <a:lnTo>
                    <a:pt x="7073" y="9814"/>
                  </a:lnTo>
                  <a:lnTo>
                    <a:pt x="7157" y="9751"/>
                  </a:lnTo>
                  <a:lnTo>
                    <a:pt x="7240" y="9709"/>
                  </a:lnTo>
                  <a:lnTo>
                    <a:pt x="7324" y="9709"/>
                  </a:lnTo>
                  <a:lnTo>
                    <a:pt x="7345" y="9667"/>
                  </a:lnTo>
                  <a:lnTo>
                    <a:pt x="7491" y="9625"/>
                  </a:lnTo>
                  <a:lnTo>
                    <a:pt x="7554" y="9625"/>
                  </a:lnTo>
                  <a:lnTo>
                    <a:pt x="7554" y="9751"/>
                  </a:lnTo>
                  <a:lnTo>
                    <a:pt x="7575" y="9814"/>
                  </a:lnTo>
                  <a:lnTo>
                    <a:pt x="7575" y="9876"/>
                  </a:lnTo>
                  <a:lnTo>
                    <a:pt x="7575" y="9939"/>
                  </a:lnTo>
                  <a:lnTo>
                    <a:pt x="7638" y="9939"/>
                  </a:lnTo>
                  <a:lnTo>
                    <a:pt x="7743" y="9981"/>
                  </a:lnTo>
                  <a:lnTo>
                    <a:pt x="7784" y="9981"/>
                  </a:lnTo>
                  <a:lnTo>
                    <a:pt x="7910" y="10065"/>
                  </a:lnTo>
                  <a:lnTo>
                    <a:pt x="8056" y="10086"/>
                  </a:lnTo>
                  <a:lnTo>
                    <a:pt x="8182" y="10127"/>
                  </a:lnTo>
                  <a:lnTo>
                    <a:pt x="8182" y="10148"/>
                  </a:lnTo>
                  <a:lnTo>
                    <a:pt x="8287" y="10148"/>
                  </a:lnTo>
                  <a:lnTo>
                    <a:pt x="8433" y="10086"/>
                  </a:lnTo>
                  <a:lnTo>
                    <a:pt x="8475" y="10044"/>
                  </a:lnTo>
                  <a:lnTo>
                    <a:pt x="8517" y="9876"/>
                  </a:lnTo>
                  <a:lnTo>
                    <a:pt x="8600" y="9876"/>
                  </a:lnTo>
                  <a:lnTo>
                    <a:pt x="8642" y="9855"/>
                  </a:lnTo>
                  <a:lnTo>
                    <a:pt x="8684" y="9855"/>
                  </a:lnTo>
                  <a:lnTo>
                    <a:pt x="8684" y="10023"/>
                  </a:lnTo>
                  <a:lnTo>
                    <a:pt x="8789" y="10127"/>
                  </a:lnTo>
                  <a:lnTo>
                    <a:pt x="8789" y="10190"/>
                  </a:lnTo>
                  <a:lnTo>
                    <a:pt x="8935" y="10274"/>
                  </a:lnTo>
                  <a:lnTo>
                    <a:pt x="9144" y="10337"/>
                  </a:lnTo>
                  <a:lnTo>
                    <a:pt x="9270" y="10441"/>
                  </a:lnTo>
                  <a:lnTo>
                    <a:pt x="9375" y="10588"/>
                  </a:lnTo>
                  <a:lnTo>
                    <a:pt x="9479" y="10671"/>
                  </a:lnTo>
                  <a:lnTo>
                    <a:pt x="9584" y="10797"/>
                  </a:lnTo>
                  <a:lnTo>
                    <a:pt x="9730" y="10922"/>
                  </a:lnTo>
                  <a:lnTo>
                    <a:pt x="9793" y="10922"/>
                  </a:lnTo>
                  <a:lnTo>
                    <a:pt x="9898" y="10902"/>
                  </a:lnTo>
                  <a:lnTo>
                    <a:pt x="9981" y="10860"/>
                  </a:lnTo>
                  <a:lnTo>
                    <a:pt x="10002" y="10881"/>
                  </a:lnTo>
                  <a:lnTo>
                    <a:pt x="10044" y="10902"/>
                  </a:lnTo>
                  <a:lnTo>
                    <a:pt x="10107" y="10922"/>
                  </a:lnTo>
                  <a:lnTo>
                    <a:pt x="10170" y="10881"/>
                  </a:lnTo>
                  <a:lnTo>
                    <a:pt x="10107" y="10253"/>
                  </a:lnTo>
                  <a:lnTo>
                    <a:pt x="10065" y="10232"/>
                  </a:lnTo>
                  <a:lnTo>
                    <a:pt x="9940" y="10253"/>
                  </a:lnTo>
                  <a:lnTo>
                    <a:pt x="9940" y="10337"/>
                  </a:lnTo>
                  <a:lnTo>
                    <a:pt x="9981" y="10378"/>
                  </a:lnTo>
                  <a:lnTo>
                    <a:pt x="9688" y="10378"/>
                  </a:lnTo>
                  <a:lnTo>
                    <a:pt x="9647" y="10295"/>
                  </a:lnTo>
                  <a:lnTo>
                    <a:pt x="9626" y="10232"/>
                  </a:lnTo>
                  <a:lnTo>
                    <a:pt x="9458" y="10065"/>
                  </a:lnTo>
                  <a:lnTo>
                    <a:pt x="9375" y="9981"/>
                  </a:lnTo>
                  <a:lnTo>
                    <a:pt x="9375" y="9855"/>
                  </a:lnTo>
                  <a:lnTo>
                    <a:pt x="9375" y="9521"/>
                  </a:lnTo>
                  <a:lnTo>
                    <a:pt x="9375" y="9437"/>
                  </a:lnTo>
                  <a:lnTo>
                    <a:pt x="9479" y="9332"/>
                  </a:lnTo>
                  <a:lnTo>
                    <a:pt x="9542" y="9290"/>
                  </a:lnTo>
                  <a:lnTo>
                    <a:pt x="9521" y="9249"/>
                  </a:lnTo>
                  <a:lnTo>
                    <a:pt x="9563" y="9228"/>
                  </a:lnTo>
                  <a:lnTo>
                    <a:pt x="9563" y="9102"/>
                  </a:lnTo>
                  <a:lnTo>
                    <a:pt x="9563" y="9018"/>
                  </a:lnTo>
                  <a:lnTo>
                    <a:pt x="9563" y="8935"/>
                  </a:lnTo>
                  <a:lnTo>
                    <a:pt x="9563" y="8872"/>
                  </a:lnTo>
                  <a:lnTo>
                    <a:pt x="9584" y="8809"/>
                  </a:lnTo>
                  <a:lnTo>
                    <a:pt x="9626" y="8767"/>
                  </a:lnTo>
                  <a:lnTo>
                    <a:pt x="9542" y="8725"/>
                  </a:lnTo>
                  <a:lnTo>
                    <a:pt x="9479" y="8663"/>
                  </a:lnTo>
                  <a:lnTo>
                    <a:pt x="9458" y="8558"/>
                  </a:lnTo>
                  <a:lnTo>
                    <a:pt x="9688" y="8077"/>
                  </a:lnTo>
                  <a:lnTo>
                    <a:pt x="10630" y="7868"/>
                  </a:lnTo>
                  <a:lnTo>
                    <a:pt x="10714" y="7889"/>
                  </a:lnTo>
                  <a:lnTo>
                    <a:pt x="10588" y="7449"/>
                  </a:lnTo>
                  <a:lnTo>
                    <a:pt x="10170" y="6884"/>
                  </a:lnTo>
                  <a:lnTo>
                    <a:pt x="10044" y="6194"/>
                  </a:lnTo>
                  <a:lnTo>
                    <a:pt x="9960" y="5733"/>
                  </a:lnTo>
                  <a:lnTo>
                    <a:pt x="9856" y="5043"/>
                  </a:lnTo>
                  <a:lnTo>
                    <a:pt x="9856" y="4896"/>
                  </a:lnTo>
                  <a:lnTo>
                    <a:pt x="9835" y="4750"/>
                  </a:lnTo>
                  <a:lnTo>
                    <a:pt x="9772" y="4645"/>
                  </a:lnTo>
                  <a:lnTo>
                    <a:pt x="9772" y="4583"/>
                  </a:lnTo>
                  <a:lnTo>
                    <a:pt x="9772" y="4499"/>
                  </a:lnTo>
                  <a:lnTo>
                    <a:pt x="9877" y="4122"/>
                  </a:lnTo>
                  <a:lnTo>
                    <a:pt x="9981" y="3997"/>
                  </a:lnTo>
                  <a:lnTo>
                    <a:pt x="10107" y="3892"/>
                  </a:lnTo>
                  <a:lnTo>
                    <a:pt x="10149" y="3871"/>
                  </a:lnTo>
                  <a:lnTo>
                    <a:pt x="10107" y="3746"/>
                  </a:lnTo>
                  <a:lnTo>
                    <a:pt x="10191" y="3536"/>
                  </a:lnTo>
                  <a:lnTo>
                    <a:pt x="10212" y="3327"/>
                  </a:lnTo>
                  <a:lnTo>
                    <a:pt x="10212" y="3160"/>
                  </a:lnTo>
                  <a:lnTo>
                    <a:pt x="10253" y="3118"/>
                  </a:lnTo>
                  <a:lnTo>
                    <a:pt x="10484" y="2699"/>
                  </a:lnTo>
                  <a:lnTo>
                    <a:pt x="10525" y="2616"/>
                  </a:lnTo>
                  <a:lnTo>
                    <a:pt x="10714" y="2407"/>
                  </a:lnTo>
                  <a:lnTo>
                    <a:pt x="11007" y="2009"/>
                  </a:lnTo>
                  <a:lnTo>
                    <a:pt x="11028" y="1925"/>
                  </a:lnTo>
                  <a:lnTo>
                    <a:pt x="10986" y="1863"/>
                  </a:lnTo>
                  <a:lnTo>
                    <a:pt x="10923" y="1779"/>
                  </a:lnTo>
                  <a:lnTo>
                    <a:pt x="10839" y="1716"/>
                  </a:lnTo>
                  <a:lnTo>
                    <a:pt x="10881" y="1591"/>
                  </a:lnTo>
                  <a:lnTo>
                    <a:pt x="10902" y="1381"/>
                  </a:lnTo>
                  <a:lnTo>
                    <a:pt x="10902" y="1235"/>
                  </a:lnTo>
                  <a:lnTo>
                    <a:pt x="10944" y="1151"/>
                  </a:lnTo>
                  <a:lnTo>
                    <a:pt x="10986" y="1047"/>
                  </a:lnTo>
                  <a:lnTo>
                    <a:pt x="10944" y="1026"/>
                  </a:lnTo>
                  <a:lnTo>
                    <a:pt x="10776" y="1026"/>
                  </a:lnTo>
                  <a:lnTo>
                    <a:pt x="10776" y="942"/>
                  </a:lnTo>
                  <a:lnTo>
                    <a:pt x="10735" y="858"/>
                  </a:lnTo>
                  <a:lnTo>
                    <a:pt x="10693" y="837"/>
                  </a:lnTo>
                  <a:lnTo>
                    <a:pt x="10672" y="733"/>
                  </a:lnTo>
                  <a:lnTo>
                    <a:pt x="10588" y="670"/>
                  </a:lnTo>
                  <a:lnTo>
                    <a:pt x="10463" y="628"/>
                  </a:lnTo>
                  <a:lnTo>
                    <a:pt x="10400" y="565"/>
                  </a:lnTo>
                  <a:lnTo>
                    <a:pt x="10358" y="502"/>
                  </a:lnTo>
                  <a:lnTo>
                    <a:pt x="10274" y="335"/>
                  </a:lnTo>
                  <a:lnTo>
                    <a:pt x="10212" y="314"/>
                  </a:lnTo>
                  <a:lnTo>
                    <a:pt x="10086" y="314"/>
                  </a:lnTo>
                  <a:lnTo>
                    <a:pt x="10044" y="398"/>
                  </a:lnTo>
                  <a:lnTo>
                    <a:pt x="9981" y="440"/>
                  </a:lnTo>
                  <a:lnTo>
                    <a:pt x="9877" y="502"/>
                  </a:lnTo>
                  <a:lnTo>
                    <a:pt x="9835" y="502"/>
                  </a:lnTo>
                  <a:lnTo>
                    <a:pt x="9793" y="440"/>
                  </a:lnTo>
                  <a:lnTo>
                    <a:pt x="9584" y="440"/>
                  </a:lnTo>
                  <a:lnTo>
                    <a:pt x="9521" y="502"/>
                  </a:lnTo>
                  <a:lnTo>
                    <a:pt x="9479" y="544"/>
                  </a:lnTo>
                  <a:lnTo>
                    <a:pt x="9416" y="565"/>
                  </a:lnTo>
                  <a:lnTo>
                    <a:pt x="9312" y="523"/>
                  </a:lnTo>
                  <a:lnTo>
                    <a:pt x="9165" y="440"/>
                  </a:lnTo>
                  <a:lnTo>
                    <a:pt x="9124" y="356"/>
                  </a:lnTo>
                  <a:lnTo>
                    <a:pt x="9040" y="335"/>
                  </a:lnTo>
                  <a:lnTo>
                    <a:pt x="8998" y="293"/>
                  </a:lnTo>
                  <a:lnTo>
                    <a:pt x="8956" y="189"/>
                  </a:lnTo>
                  <a:lnTo>
                    <a:pt x="8935" y="147"/>
                  </a:lnTo>
                  <a:lnTo>
                    <a:pt x="8831" y="105"/>
                  </a:lnTo>
                  <a:lnTo>
                    <a:pt x="8705" y="105"/>
                  </a:lnTo>
                  <a:lnTo>
                    <a:pt x="8517" y="189"/>
                  </a:lnTo>
                  <a:lnTo>
                    <a:pt x="8496" y="147"/>
                  </a:lnTo>
                  <a:lnTo>
                    <a:pt x="8266" y="147"/>
                  </a:lnTo>
                  <a:lnTo>
                    <a:pt x="8182" y="105"/>
                  </a:lnTo>
                  <a:lnTo>
                    <a:pt x="8098" y="84"/>
                  </a:lnTo>
                  <a:lnTo>
                    <a:pt x="8056" y="42"/>
                  </a:lnTo>
                  <a:lnTo>
                    <a:pt x="7868" y="42"/>
                  </a:lnTo>
                  <a:lnTo>
                    <a:pt x="77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6CBC2"/>
                </a:solidFill>
              </a:endParaRPr>
            </a:p>
          </p:txBody>
        </p:sp>
        <p:sp>
          <p:nvSpPr>
            <p:cNvPr id="6974" name="Google Shape;6974;p54"/>
            <p:cNvSpPr/>
            <p:nvPr/>
          </p:nvSpPr>
          <p:spPr>
            <a:xfrm>
              <a:off x="3970326" y="3207451"/>
              <a:ext cx="21934" cy="52837"/>
            </a:xfrm>
            <a:custGeom>
              <a:avLst/>
              <a:gdLst/>
              <a:ahLst/>
              <a:cxnLst/>
              <a:rect l="l" t="t" r="r" b="b"/>
              <a:pathLst>
                <a:path w="1842" h="4646" extrusionOk="0">
                  <a:moveTo>
                    <a:pt x="210" y="0"/>
                  </a:moveTo>
                  <a:lnTo>
                    <a:pt x="189" y="21"/>
                  </a:lnTo>
                  <a:lnTo>
                    <a:pt x="210" y="105"/>
                  </a:lnTo>
                  <a:lnTo>
                    <a:pt x="231" y="126"/>
                  </a:lnTo>
                  <a:lnTo>
                    <a:pt x="273" y="209"/>
                  </a:lnTo>
                  <a:lnTo>
                    <a:pt x="377" y="251"/>
                  </a:lnTo>
                  <a:lnTo>
                    <a:pt x="419" y="272"/>
                  </a:lnTo>
                  <a:lnTo>
                    <a:pt x="419" y="314"/>
                  </a:lnTo>
                  <a:lnTo>
                    <a:pt x="377" y="460"/>
                  </a:lnTo>
                  <a:lnTo>
                    <a:pt x="377" y="523"/>
                  </a:lnTo>
                  <a:lnTo>
                    <a:pt x="482" y="586"/>
                  </a:lnTo>
                  <a:lnTo>
                    <a:pt x="503" y="670"/>
                  </a:lnTo>
                  <a:lnTo>
                    <a:pt x="503" y="795"/>
                  </a:lnTo>
                  <a:lnTo>
                    <a:pt x="482" y="837"/>
                  </a:lnTo>
                  <a:lnTo>
                    <a:pt x="482" y="879"/>
                  </a:lnTo>
                  <a:lnTo>
                    <a:pt x="335" y="1004"/>
                  </a:lnTo>
                  <a:lnTo>
                    <a:pt x="335" y="1088"/>
                  </a:lnTo>
                  <a:lnTo>
                    <a:pt x="377" y="1193"/>
                  </a:lnTo>
                  <a:lnTo>
                    <a:pt x="377" y="1276"/>
                  </a:lnTo>
                  <a:lnTo>
                    <a:pt x="398" y="1360"/>
                  </a:lnTo>
                  <a:lnTo>
                    <a:pt x="335" y="1423"/>
                  </a:lnTo>
                  <a:lnTo>
                    <a:pt x="398" y="1507"/>
                  </a:lnTo>
                  <a:lnTo>
                    <a:pt x="398" y="1590"/>
                  </a:lnTo>
                  <a:lnTo>
                    <a:pt x="335" y="1611"/>
                  </a:lnTo>
                  <a:lnTo>
                    <a:pt x="377" y="1695"/>
                  </a:lnTo>
                  <a:lnTo>
                    <a:pt x="398" y="1737"/>
                  </a:lnTo>
                  <a:lnTo>
                    <a:pt x="440" y="1779"/>
                  </a:lnTo>
                  <a:lnTo>
                    <a:pt x="440" y="1820"/>
                  </a:lnTo>
                  <a:lnTo>
                    <a:pt x="398" y="1820"/>
                  </a:lnTo>
                  <a:lnTo>
                    <a:pt x="377" y="1904"/>
                  </a:lnTo>
                  <a:lnTo>
                    <a:pt x="293" y="1925"/>
                  </a:lnTo>
                  <a:lnTo>
                    <a:pt x="168" y="2030"/>
                  </a:lnTo>
                  <a:lnTo>
                    <a:pt x="126" y="2051"/>
                  </a:lnTo>
                  <a:lnTo>
                    <a:pt x="126" y="2134"/>
                  </a:lnTo>
                  <a:lnTo>
                    <a:pt x="168" y="2197"/>
                  </a:lnTo>
                  <a:lnTo>
                    <a:pt x="126" y="2260"/>
                  </a:lnTo>
                  <a:lnTo>
                    <a:pt x="126" y="2344"/>
                  </a:lnTo>
                  <a:lnTo>
                    <a:pt x="63" y="2448"/>
                  </a:lnTo>
                  <a:lnTo>
                    <a:pt x="1" y="2469"/>
                  </a:lnTo>
                  <a:lnTo>
                    <a:pt x="1" y="2532"/>
                  </a:lnTo>
                  <a:lnTo>
                    <a:pt x="84" y="2636"/>
                  </a:lnTo>
                  <a:lnTo>
                    <a:pt x="126" y="2741"/>
                  </a:lnTo>
                  <a:lnTo>
                    <a:pt x="168" y="2783"/>
                  </a:lnTo>
                  <a:lnTo>
                    <a:pt x="314" y="2762"/>
                  </a:lnTo>
                  <a:lnTo>
                    <a:pt x="335" y="2825"/>
                  </a:lnTo>
                  <a:lnTo>
                    <a:pt x="377" y="2867"/>
                  </a:lnTo>
                  <a:lnTo>
                    <a:pt x="419" y="2929"/>
                  </a:lnTo>
                  <a:lnTo>
                    <a:pt x="419" y="2992"/>
                  </a:lnTo>
                  <a:lnTo>
                    <a:pt x="524" y="3055"/>
                  </a:lnTo>
                  <a:lnTo>
                    <a:pt x="586" y="3034"/>
                  </a:lnTo>
                  <a:lnTo>
                    <a:pt x="628" y="3034"/>
                  </a:lnTo>
                  <a:lnTo>
                    <a:pt x="691" y="2971"/>
                  </a:lnTo>
                  <a:lnTo>
                    <a:pt x="817" y="2971"/>
                  </a:lnTo>
                  <a:lnTo>
                    <a:pt x="963" y="2992"/>
                  </a:lnTo>
                  <a:lnTo>
                    <a:pt x="1026" y="3097"/>
                  </a:lnTo>
                  <a:lnTo>
                    <a:pt x="1026" y="3264"/>
                  </a:lnTo>
                  <a:lnTo>
                    <a:pt x="1005" y="3390"/>
                  </a:lnTo>
                  <a:lnTo>
                    <a:pt x="900" y="3515"/>
                  </a:lnTo>
                  <a:lnTo>
                    <a:pt x="837" y="3662"/>
                  </a:lnTo>
                  <a:lnTo>
                    <a:pt x="796" y="3766"/>
                  </a:lnTo>
                  <a:lnTo>
                    <a:pt x="796" y="3871"/>
                  </a:lnTo>
                  <a:lnTo>
                    <a:pt x="837" y="3996"/>
                  </a:lnTo>
                  <a:lnTo>
                    <a:pt x="837" y="4080"/>
                  </a:lnTo>
                  <a:lnTo>
                    <a:pt x="942" y="4206"/>
                  </a:lnTo>
                  <a:lnTo>
                    <a:pt x="1047" y="4289"/>
                  </a:lnTo>
                  <a:lnTo>
                    <a:pt x="1130" y="4331"/>
                  </a:lnTo>
                  <a:lnTo>
                    <a:pt x="1172" y="4394"/>
                  </a:lnTo>
                  <a:lnTo>
                    <a:pt x="1256" y="4499"/>
                  </a:lnTo>
                  <a:lnTo>
                    <a:pt x="1235" y="4541"/>
                  </a:lnTo>
                  <a:lnTo>
                    <a:pt x="1256" y="4645"/>
                  </a:lnTo>
                  <a:lnTo>
                    <a:pt x="1361" y="4624"/>
                  </a:lnTo>
                  <a:lnTo>
                    <a:pt x="1381" y="4499"/>
                  </a:lnTo>
                  <a:lnTo>
                    <a:pt x="1361" y="4352"/>
                  </a:lnTo>
                  <a:lnTo>
                    <a:pt x="1423" y="4248"/>
                  </a:lnTo>
                  <a:lnTo>
                    <a:pt x="1423" y="4143"/>
                  </a:lnTo>
                  <a:lnTo>
                    <a:pt x="1486" y="3996"/>
                  </a:lnTo>
                  <a:lnTo>
                    <a:pt x="1591" y="3976"/>
                  </a:lnTo>
                  <a:lnTo>
                    <a:pt x="1674" y="3913"/>
                  </a:lnTo>
                  <a:lnTo>
                    <a:pt x="1695" y="3808"/>
                  </a:lnTo>
                  <a:lnTo>
                    <a:pt x="1737" y="3599"/>
                  </a:lnTo>
                  <a:lnTo>
                    <a:pt x="1653" y="3515"/>
                  </a:lnTo>
                  <a:lnTo>
                    <a:pt x="1674" y="3473"/>
                  </a:lnTo>
                  <a:lnTo>
                    <a:pt x="1653" y="3452"/>
                  </a:lnTo>
                  <a:lnTo>
                    <a:pt x="1674" y="3390"/>
                  </a:lnTo>
                  <a:lnTo>
                    <a:pt x="1737" y="3390"/>
                  </a:lnTo>
                  <a:lnTo>
                    <a:pt x="1758" y="3306"/>
                  </a:lnTo>
                  <a:lnTo>
                    <a:pt x="1842" y="3306"/>
                  </a:lnTo>
                  <a:lnTo>
                    <a:pt x="1842" y="3243"/>
                  </a:lnTo>
                  <a:lnTo>
                    <a:pt x="1779" y="3160"/>
                  </a:lnTo>
                  <a:lnTo>
                    <a:pt x="1737" y="3034"/>
                  </a:lnTo>
                  <a:lnTo>
                    <a:pt x="1591" y="2846"/>
                  </a:lnTo>
                  <a:lnTo>
                    <a:pt x="1570" y="2741"/>
                  </a:lnTo>
                  <a:lnTo>
                    <a:pt x="1361" y="2553"/>
                  </a:lnTo>
                  <a:lnTo>
                    <a:pt x="1319" y="2532"/>
                  </a:lnTo>
                  <a:lnTo>
                    <a:pt x="1277" y="2469"/>
                  </a:lnTo>
                  <a:lnTo>
                    <a:pt x="1172" y="2406"/>
                  </a:lnTo>
                  <a:lnTo>
                    <a:pt x="1005" y="2323"/>
                  </a:lnTo>
                  <a:lnTo>
                    <a:pt x="921" y="1779"/>
                  </a:lnTo>
                  <a:lnTo>
                    <a:pt x="942" y="1674"/>
                  </a:lnTo>
                  <a:lnTo>
                    <a:pt x="942" y="691"/>
                  </a:lnTo>
                  <a:lnTo>
                    <a:pt x="921" y="481"/>
                  </a:lnTo>
                  <a:lnTo>
                    <a:pt x="733" y="272"/>
                  </a:lnTo>
                  <a:lnTo>
                    <a:pt x="649" y="209"/>
                  </a:lnTo>
                  <a:lnTo>
                    <a:pt x="607" y="167"/>
                  </a:lnTo>
                  <a:lnTo>
                    <a:pt x="586" y="126"/>
                  </a:lnTo>
                  <a:lnTo>
                    <a:pt x="524" y="126"/>
                  </a:lnTo>
                  <a:lnTo>
                    <a:pt x="503" y="105"/>
                  </a:lnTo>
                  <a:lnTo>
                    <a:pt x="419" y="63"/>
                  </a:lnTo>
                  <a:lnTo>
                    <a:pt x="398" y="105"/>
                  </a:lnTo>
                  <a:lnTo>
                    <a:pt x="377" y="63"/>
                  </a:lnTo>
                  <a:lnTo>
                    <a:pt x="293" y="6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54"/>
            <p:cNvSpPr/>
            <p:nvPr/>
          </p:nvSpPr>
          <p:spPr>
            <a:xfrm>
              <a:off x="3895082" y="3199593"/>
              <a:ext cx="81233" cy="66165"/>
            </a:xfrm>
            <a:custGeom>
              <a:avLst/>
              <a:gdLst/>
              <a:ahLst/>
              <a:cxnLst/>
              <a:rect l="l" t="t" r="r" b="b"/>
              <a:pathLst>
                <a:path w="6822" h="5818" extrusionOk="0">
                  <a:moveTo>
                    <a:pt x="5085" y="1"/>
                  </a:moveTo>
                  <a:lnTo>
                    <a:pt x="4143" y="210"/>
                  </a:lnTo>
                  <a:lnTo>
                    <a:pt x="3913" y="691"/>
                  </a:lnTo>
                  <a:lnTo>
                    <a:pt x="3934" y="796"/>
                  </a:lnTo>
                  <a:lnTo>
                    <a:pt x="3997" y="858"/>
                  </a:lnTo>
                  <a:lnTo>
                    <a:pt x="4081" y="900"/>
                  </a:lnTo>
                  <a:lnTo>
                    <a:pt x="4039" y="942"/>
                  </a:lnTo>
                  <a:lnTo>
                    <a:pt x="4018" y="1005"/>
                  </a:lnTo>
                  <a:lnTo>
                    <a:pt x="4018" y="1068"/>
                  </a:lnTo>
                  <a:lnTo>
                    <a:pt x="4018" y="1151"/>
                  </a:lnTo>
                  <a:lnTo>
                    <a:pt x="4018" y="1235"/>
                  </a:lnTo>
                  <a:lnTo>
                    <a:pt x="4018" y="1361"/>
                  </a:lnTo>
                  <a:lnTo>
                    <a:pt x="3976" y="1382"/>
                  </a:lnTo>
                  <a:lnTo>
                    <a:pt x="3997" y="1423"/>
                  </a:lnTo>
                  <a:lnTo>
                    <a:pt x="3934" y="1465"/>
                  </a:lnTo>
                  <a:lnTo>
                    <a:pt x="3830" y="1570"/>
                  </a:lnTo>
                  <a:lnTo>
                    <a:pt x="3830" y="1654"/>
                  </a:lnTo>
                  <a:lnTo>
                    <a:pt x="3830" y="1988"/>
                  </a:lnTo>
                  <a:lnTo>
                    <a:pt x="3830" y="2114"/>
                  </a:lnTo>
                  <a:lnTo>
                    <a:pt x="3913" y="2198"/>
                  </a:lnTo>
                  <a:lnTo>
                    <a:pt x="4081" y="2365"/>
                  </a:lnTo>
                  <a:lnTo>
                    <a:pt x="4102" y="2428"/>
                  </a:lnTo>
                  <a:lnTo>
                    <a:pt x="4143" y="2511"/>
                  </a:lnTo>
                  <a:lnTo>
                    <a:pt x="4436" y="2511"/>
                  </a:lnTo>
                  <a:lnTo>
                    <a:pt x="4395" y="2470"/>
                  </a:lnTo>
                  <a:lnTo>
                    <a:pt x="4395" y="2386"/>
                  </a:lnTo>
                  <a:lnTo>
                    <a:pt x="4520" y="2365"/>
                  </a:lnTo>
                  <a:lnTo>
                    <a:pt x="4562" y="2386"/>
                  </a:lnTo>
                  <a:lnTo>
                    <a:pt x="4625" y="3014"/>
                  </a:lnTo>
                  <a:lnTo>
                    <a:pt x="4562" y="3055"/>
                  </a:lnTo>
                  <a:lnTo>
                    <a:pt x="4499" y="3035"/>
                  </a:lnTo>
                  <a:lnTo>
                    <a:pt x="4457" y="3014"/>
                  </a:lnTo>
                  <a:lnTo>
                    <a:pt x="4436" y="2993"/>
                  </a:lnTo>
                  <a:lnTo>
                    <a:pt x="4353" y="3035"/>
                  </a:lnTo>
                  <a:lnTo>
                    <a:pt x="4248" y="3055"/>
                  </a:lnTo>
                  <a:lnTo>
                    <a:pt x="4185" y="3055"/>
                  </a:lnTo>
                  <a:lnTo>
                    <a:pt x="4039" y="2930"/>
                  </a:lnTo>
                  <a:lnTo>
                    <a:pt x="3934" y="2804"/>
                  </a:lnTo>
                  <a:lnTo>
                    <a:pt x="3830" y="2721"/>
                  </a:lnTo>
                  <a:lnTo>
                    <a:pt x="3725" y="2574"/>
                  </a:lnTo>
                  <a:lnTo>
                    <a:pt x="3599" y="2470"/>
                  </a:lnTo>
                  <a:lnTo>
                    <a:pt x="3390" y="2407"/>
                  </a:lnTo>
                  <a:lnTo>
                    <a:pt x="3244" y="2323"/>
                  </a:lnTo>
                  <a:lnTo>
                    <a:pt x="3244" y="2260"/>
                  </a:lnTo>
                  <a:lnTo>
                    <a:pt x="3139" y="2156"/>
                  </a:lnTo>
                  <a:lnTo>
                    <a:pt x="3139" y="1988"/>
                  </a:lnTo>
                  <a:lnTo>
                    <a:pt x="3097" y="1988"/>
                  </a:lnTo>
                  <a:lnTo>
                    <a:pt x="3055" y="2009"/>
                  </a:lnTo>
                  <a:lnTo>
                    <a:pt x="2972" y="2009"/>
                  </a:lnTo>
                  <a:lnTo>
                    <a:pt x="2930" y="2177"/>
                  </a:lnTo>
                  <a:lnTo>
                    <a:pt x="2888" y="2219"/>
                  </a:lnTo>
                  <a:lnTo>
                    <a:pt x="2742" y="2281"/>
                  </a:lnTo>
                  <a:lnTo>
                    <a:pt x="2637" y="2281"/>
                  </a:lnTo>
                  <a:lnTo>
                    <a:pt x="2637" y="2260"/>
                  </a:lnTo>
                  <a:lnTo>
                    <a:pt x="2511" y="2219"/>
                  </a:lnTo>
                  <a:lnTo>
                    <a:pt x="2365" y="2198"/>
                  </a:lnTo>
                  <a:lnTo>
                    <a:pt x="2239" y="2114"/>
                  </a:lnTo>
                  <a:lnTo>
                    <a:pt x="2198" y="2114"/>
                  </a:lnTo>
                  <a:lnTo>
                    <a:pt x="2093" y="2072"/>
                  </a:lnTo>
                  <a:lnTo>
                    <a:pt x="2030" y="2072"/>
                  </a:lnTo>
                  <a:lnTo>
                    <a:pt x="2030" y="2009"/>
                  </a:lnTo>
                  <a:lnTo>
                    <a:pt x="2030" y="1947"/>
                  </a:lnTo>
                  <a:lnTo>
                    <a:pt x="2009" y="1884"/>
                  </a:lnTo>
                  <a:lnTo>
                    <a:pt x="2009" y="1758"/>
                  </a:lnTo>
                  <a:lnTo>
                    <a:pt x="1946" y="1758"/>
                  </a:lnTo>
                  <a:lnTo>
                    <a:pt x="1800" y="1800"/>
                  </a:lnTo>
                  <a:lnTo>
                    <a:pt x="1779" y="1842"/>
                  </a:lnTo>
                  <a:lnTo>
                    <a:pt x="1695" y="1842"/>
                  </a:lnTo>
                  <a:lnTo>
                    <a:pt x="1612" y="1884"/>
                  </a:lnTo>
                  <a:lnTo>
                    <a:pt x="1528" y="1947"/>
                  </a:lnTo>
                  <a:lnTo>
                    <a:pt x="1507" y="1905"/>
                  </a:lnTo>
                  <a:lnTo>
                    <a:pt x="1486" y="1884"/>
                  </a:lnTo>
                  <a:lnTo>
                    <a:pt x="1486" y="1779"/>
                  </a:lnTo>
                  <a:lnTo>
                    <a:pt x="1465" y="1758"/>
                  </a:lnTo>
                  <a:lnTo>
                    <a:pt x="1361" y="1695"/>
                  </a:lnTo>
                  <a:lnTo>
                    <a:pt x="1298" y="1737"/>
                  </a:lnTo>
                  <a:lnTo>
                    <a:pt x="1256" y="1674"/>
                  </a:lnTo>
                  <a:lnTo>
                    <a:pt x="1256" y="1695"/>
                  </a:lnTo>
                  <a:lnTo>
                    <a:pt x="1256" y="1758"/>
                  </a:lnTo>
                  <a:lnTo>
                    <a:pt x="1214" y="1779"/>
                  </a:lnTo>
                  <a:lnTo>
                    <a:pt x="1256" y="2009"/>
                  </a:lnTo>
                  <a:lnTo>
                    <a:pt x="1256" y="2219"/>
                  </a:lnTo>
                  <a:lnTo>
                    <a:pt x="1256" y="2365"/>
                  </a:lnTo>
                  <a:lnTo>
                    <a:pt x="1298" y="2470"/>
                  </a:lnTo>
                  <a:lnTo>
                    <a:pt x="1298" y="2574"/>
                  </a:lnTo>
                  <a:lnTo>
                    <a:pt x="1277" y="2616"/>
                  </a:lnTo>
                  <a:lnTo>
                    <a:pt x="1256" y="2783"/>
                  </a:lnTo>
                  <a:lnTo>
                    <a:pt x="1277" y="2825"/>
                  </a:lnTo>
                  <a:lnTo>
                    <a:pt x="42" y="2825"/>
                  </a:lnTo>
                  <a:lnTo>
                    <a:pt x="1" y="4771"/>
                  </a:lnTo>
                  <a:lnTo>
                    <a:pt x="22" y="4813"/>
                  </a:lnTo>
                  <a:lnTo>
                    <a:pt x="105" y="4918"/>
                  </a:lnTo>
                  <a:lnTo>
                    <a:pt x="168" y="4980"/>
                  </a:lnTo>
                  <a:lnTo>
                    <a:pt x="231" y="5043"/>
                  </a:lnTo>
                  <a:lnTo>
                    <a:pt x="314" y="5085"/>
                  </a:lnTo>
                  <a:lnTo>
                    <a:pt x="419" y="5232"/>
                  </a:lnTo>
                  <a:lnTo>
                    <a:pt x="482" y="5294"/>
                  </a:lnTo>
                  <a:lnTo>
                    <a:pt x="566" y="5336"/>
                  </a:lnTo>
                  <a:lnTo>
                    <a:pt x="628" y="5399"/>
                  </a:lnTo>
                  <a:lnTo>
                    <a:pt x="670" y="5462"/>
                  </a:lnTo>
                  <a:lnTo>
                    <a:pt x="754" y="5504"/>
                  </a:lnTo>
                  <a:lnTo>
                    <a:pt x="775" y="5608"/>
                  </a:lnTo>
                  <a:lnTo>
                    <a:pt x="1319" y="5462"/>
                  </a:lnTo>
                  <a:lnTo>
                    <a:pt x="1402" y="5504"/>
                  </a:lnTo>
                  <a:lnTo>
                    <a:pt x="1528" y="5441"/>
                  </a:lnTo>
                  <a:lnTo>
                    <a:pt x="1570" y="5462"/>
                  </a:lnTo>
                  <a:lnTo>
                    <a:pt x="1591" y="5462"/>
                  </a:lnTo>
                  <a:lnTo>
                    <a:pt x="1612" y="5504"/>
                  </a:lnTo>
                  <a:lnTo>
                    <a:pt x="1695" y="5504"/>
                  </a:lnTo>
                  <a:lnTo>
                    <a:pt x="1716" y="5524"/>
                  </a:lnTo>
                  <a:lnTo>
                    <a:pt x="1737" y="5524"/>
                  </a:lnTo>
                  <a:lnTo>
                    <a:pt x="1821" y="5629"/>
                  </a:lnTo>
                  <a:lnTo>
                    <a:pt x="1884" y="5629"/>
                  </a:lnTo>
                  <a:lnTo>
                    <a:pt x="2030" y="5650"/>
                  </a:lnTo>
                  <a:lnTo>
                    <a:pt x="2135" y="5713"/>
                  </a:lnTo>
                  <a:lnTo>
                    <a:pt x="2198" y="5755"/>
                  </a:lnTo>
                  <a:lnTo>
                    <a:pt x="2239" y="5755"/>
                  </a:lnTo>
                  <a:lnTo>
                    <a:pt x="2344" y="5671"/>
                  </a:lnTo>
                  <a:lnTo>
                    <a:pt x="2470" y="5650"/>
                  </a:lnTo>
                  <a:lnTo>
                    <a:pt x="2532" y="5713"/>
                  </a:lnTo>
                  <a:lnTo>
                    <a:pt x="2553" y="5671"/>
                  </a:lnTo>
                  <a:lnTo>
                    <a:pt x="2574" y="5713"/>
                  </a:lnTo>
                  <a:lnTo>
                    <a:pt x="2616" y="5713"/>
                  </a:lnTo>
                  <a:lnTo>
                    <a:pt x="2679" y="5776"/>
                  </a:lnTo>
                  <a:lnTo>
                    <a:pt x="2783" y="5817"/>
                  </a:lnTo>
                  <a:lnTo>
                    <a:pt x="2951" y="5755"/>
                  </a:lnTo>
                  <a:lnTo>
                    <a:pt x="3139" y="5504"/>
                  </a:lnTo>
                  <a:lnTo>
                    <a:pt x="3390" y="5190"/>
                  </a:lnTo>
                  <a:lnTo>
                    <a:pt x="3725" y="4939"/>
                  </a:lnTo>
                  <a:lnTo>
                    <a:pt x="3934" y="4876"/>
                  </a:lnTo>
                  <a:lnTo>
                    <a:pt x="3976" y="4834"/>
                  </a:lnTo>
                  <a:lnTo>
                    <a:pt x="3997" y="4792"/>
                  </a:lnTo>
                  <a:lnTo>
                    <a:pt x="3976" y="4729"/>
                  </a:lnTo>
                  <a:lnTo>
                    <a:pt x="3997" y="4687"/>
                  </a:lnTo>
                  <a:lnTo>
                    <a:pt x="3997" y="4625"/>
                  </a:lnTo>
                  <a:lnTo>
                    <a:pt x="4039" y="4562"/>
                  </a:lnTo>
                  <a:lnTo>
                    <a:pt x="4206" y="4457"/>
                  </a:lnTo>
                  <a:lnTo>
                    <a:pt x="4290" y="4415"/>
                  </a:lnTo>
                  <a:lnTo>
                    <a:pt x="4353" y="4395"/>
                  </a:lnTo>
                  <a:lnTo>
                    <a:pt x="4499" y="4353"/>
                  </a:lnTo>
                  <a:lnTo>
                    <a:pt x="4646" y="4353"/>
                  </a:lnTo>
                  <a:lnTo>
                    <a:pt x="4667" y="4395"/>
                  </a:lnTo>
                  <a:lnTo>
                    <a:pt x="4729" y="4374"/>
                  </a:lnTo>
                  <a:lnTo>
                    <a:pt x="4855" y="4395"/>
                  </a:lnTo>
                  <a:lnTo>
                    <a:pt x="4918" y="4395"/>
                  </a:lnTo>
                  <a:lnTo>
                    <a:pt x="4918" y="4311"/>
                  </a:lnTo>
                  <a:lnTo>
                    <a:pt x="4876" y="4143"/>
                  </a:lnTo>
                  <a:lnTo>
                    <a:pt x="4918" y="4060"/>
                  </a:lnTo>
                  <a:lnTo>
                    <a:pt x="5148" y="3955"/>
                  </a:lnTo>
                  <a:lnTo>
                    <a:pt x="5273" y="3955"/>
                  </a:lnTo>
                  <a:lnTo>
                    <a:pt x="5859" y="3683"/>
                  </a:lnTo>
                  <a:lnTo>
                    <a:pt x="5964" y="3662"/>
                  </a:lnTo>
                  <a:lnTo>
                    <a:pt x="6299" y="3537"/>
                  </a:lnTo>
                  <a:lnTo>
                    <a:pt x="6487" y="3474"/>
                  </a:lnTo>
                  <a:lnTo>
                    <a:pt x="6445" y="3432"/>
                  </a:lnTo>
                  <a:lnTo>
                    <a:pt x="6403" y="3327"/>
                  </a:lnTo>
                  <a:lnTo>
                    <a:pt x="6320" y="3223"/>
                  </a:lnTo>
                  <a:lnTo>
                    <a:pt x="6320" y="3160"/>
                  </a:lnTo>
                  <a:lnTo>
                    <a:pt x="6382" y="3139"/>
                  </a:lnTo>
                  <a:lnTo>
                    <a:pt x="6445" y="3035"/>
                  </a:lnTo>
                  <a:lnTo>
                    <a:pt x="6445" y="2951"/>
                  </a:lnTo>
                  <a:lnTo>
                    <a:pt x="6487" y="2888"/>
                  </a:lnTo>
                  <a:lnTo>
                    <a:pt x="6445" y="2825"/>
                  </a:lnTo>
                  <a:lnTo>
                    <a:pt x="6445" y="2742"/>
                  </a:lnTo>
                  <a:lnTo>
                    <a:pt x="6487" y="2721"/>
                  </a:lnTo>
                  <a:lnTo>
                    <a:pt x="6612" y="2616"/>
                  </a:lnTo>
                  <a:lnTo>
                    <a:pt x="6696" y="2595"/>
                  </a:lnTo>
                  <a:lnTo>
                    <a:pt x="6717" y="2511"/>
                  </a:lnTo>
                  <a:lnTo>
                    <a:pt x="6759" y="2511"/>
                  </a:lnTo>
                  <a:lnTo>
                    <a:pt x="6759" y="2470"/>
                  </a:lnTo>
                  <a:lnTo>
                    <a:pt x="6717" y="2428"/>
                  </a:lnTo>
                  <a:lnTo>
                    <a:pt x="6696" y="2386"/>
                  </a:lnTo>
                  <a:lnTo>
                    <a:pt x="6654" y="2302"/>
                  </a:lnTo>
                  <a:lnTo>
                    <a:pt x="6717" y="2281"/>
                  </a:lnTo>
                  <a:lnTo>
                    <a:pt x="6717" y="2198"/>
                  </a:lnTo>
                  <a:lnTo>
                    <a:pt x="6654" y="2114"/>
                  </a:lnTo>
                  <a:lnTo>
                    <a:pt x="6717" y="2051"/>
                  </a:lnTo>
                  <a:lnTo>
                    <a:pt x="6696" y="1967"/>
                  </a:lnTo>
                  <a:lnTo>
                    <a:pt x="6696" y="1884"/>
                  </a:lnTo>
                  <a:lnTo>
                    <a:pt x="6654" y="1779"/>
                  </a:lnTo>
                  <a:lnTo>
                    <a:pt x="6654" y="1695"/>
                  </a:lnTo>
                  <a:lnTo>
                    <a:pt x="6801" y="1570"/>
                  </a:lnTo>
                  <a:lnTo>
                    <a:pt x="6801" y="1528"/>
                  </a:lnTo>
                  <a:lnTo>
                    <a:pt x="6822" y="1486"/>
                  </a:lnTo>
                  <a:lnTo>
                    <a:pt x="6822" y="1361"/>
                  </a:lnTo>
                  <a:lnTo>
                    <a:pt x="6801" y="1277"/>
                  </a:lnTo>
                  <a:lnTo>
                    <a:pt x="6696" y="1214"/>
                  </a:lnTo>
                  <a:lnTo>
                    <a:pt x="6696" y="1151"/>
                  </a:lnTo>
                  <a:lnTo>
                    <a:pt x="6738" y="1005"/>
                  </a:lnTo>
                  <a:lnTo>
                    <a:pt x="6738" y="963"/>
                  </a:lnTo>
                  <a:lnTo>
                    <a:pt x="6696" y="942"/>
                  </a:lnTo>
                  <a:lnTo>
                    <a:pt x="6592" y="900"/>
                  </a:lnTo>
                  <a:lnTo>
                    <a:pt x="6550" y="817"/>
                  </a:lnTo>
                  <a:lnTo>
                    <a:pt x="6529" y="796"/>
                  </a:lnTo>
                  <a:lnTo>
                    <a:pt x="6508" y="712"/>
                  </a:lnTo>
                  <a:lnTo>
                    <a:pt x="6508" y="691"/>
                  </a:lnTo>
                  <a:lnTo>
                    <a:pt x="6445" y="691"/>
                  </a:lnTo>
                  <a:lnTo>
                    <a:pt x="6340" y="586"/>
                  </a:lnTo>
                  <a:lnTo>
                    <a:pt x="6299" y="503"/>
                  </a:lnTo>
                  <a:lnTo>
                    <a:pt x="6236" y="482"/>
                  </a:lnTo>
                  <a:lnTo>
                    <a:pt x="6194" y="419"/>
                  </a:lnTo>
                  <a:lnTo>
                    <a:pt x="6110" y="419"/>
                  </a:lnTo>
                  <a:lnTo>
                    <a:pt x="5859" y="335"/>
                  </a:lnTo>
                  <a:lnTo>
                    <a:pt x="5755" y="335"/>
                  </a:lnTo>
                  <a:lnTo>
                    <a:pt x="5671" y="273"/>
                  </a:lnTo>
                  <a:lnTo>
                    <a:pt x="5671" y="210"/>
                  </a:lnTo>
                  <a:lnTo>
                    <a:pt x="5587" y="168"/>
                  </a:lnTo>
                  <a:lnTo>
                    <a:pt x="5545" y="168"/>
                  </a:lnTo>
                  <a:lnTo>
                    <a:pt x="5441" y="126"/>
                  </a:lnTo>
                  <a:lnTo>
                    <a:pt x="5357" y="126"/>
                  </a:lnTo>
                  <a:lnTo>
                    <a:pt x="5169" y="22"/>
                  </a:lnTo>
                  <a:lnTo>
                    <a:pt x="50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54"/>
            <p:cNvSpPr/>
            <p:nvPr/>
          </p:nvSpPr>
          <p:spPr>
            <a:xfrm>
              <a:off x="3824328" y="3184365"/>
              <a:ext cx="86210" cy="81393"/>
            </a:xfrm>
            <a:custGeom>
              <a:avLst/>
              <a:gdLst/>
              <a:ahLst/>
              <a:cxnLst/>
              <a:rect l="l" t="t" r="r" b="b"/>
              <a:pathLst>
                <a:path w="7240" h="7157" extrusionOk="0">
                  <a:moveTo>
                    <a:pt x="963" y="0"/>
                  </a:moveTo>
                  <a:lnTo>
                    <a:pt x="879" y="42"/>
                  </a:lnTo>
                  <a:lnTo>
                    <a:pt x="774" y="63"/>
                  </a:lnTo>
                  <a:lnTo>
                    <a:pt x="712" y="63"/>
                  </a:lnTo>
                  <a:lnTo>
                    <a:pt x="670" y="84"/>
                  </a:lnTo>
                  <a:lnTo>
                    <a:pt x="670" y="105"/>
                  </a:lnTo>
                  <a:lnTo>
                    <a:pt x="649" y="105"/>
                  </a:lnTo>
                  <a:lnTo>
                    <a:pt x="502" y="189"/>
                  </a:lnTo>
                  <a:lnTo>
                    <a:pt x="544" y="273"/>
                  </a:lnTo>
                  <a:lnTo>
                    <a:pt x="544" y="356"/>
                  </a:lnTo>
                  <a:lnTo>
                    <a:pt x="858" y="712"/>
                  </a:lnTo>
                  <a:lnTo>
                    <a:pt x="879" y="1151"/>
                  </a:lnTo>
                  <a:lnTo>
                    <a:pt x="1046" y="1402"/>
                  </a:lnTo>
                  <a:lnTo>
                    <a:pt x="1026" y="1633"/>
                  </a:lnTo>
                  <a:lnTo>
                    <a:pt x="837" y="1863"/>
                  </a:lnTo>
                  <a:lnTo>
                    <a:pt x="942" y="1925"/>
                  </a:lnTo>
                  <a:lnTo>
                    <a:pt x="942" y="2135"/>
                  </a:lnTo>
                  <a:lnTo>
                    <a:pt x="1046" y="2260"/>
                  </a:lnTo>
                  <a:lnTo>
                    <a:pt x="1046" y="2407"/>
                  </a:lnTo>
                  <a:lnTo>
                    <a:pt x="1256" y="2783"/>
                  </a:lnTo>
                  <a:lnTo>
                    <a:pt x="1256" y="2867"/>
                  </a:lnTo>
                  <a:lnTo>
                    <a:pt x="1339" y="2972"/>
                  </a:lnTo>
                  <a:lnTo>
                    <a:pt x="1339" y="3453"/>
                  </a:lnTo>
                  <a:lnTo>
                    <a:pt x="1088" y="3871"/>
                  </a:lnTo>
                  <a:lnTo>
                    <a:pt x="1026" y="3871"/>
                  </a:lnTo>
                  <a:lnTo>
                    <a:pt x="754" y="4081"/>
                  </a:lnTo>
                  <a:lnTo>
                    <a:pt x="754" y="4227"/>
                  </a:lnTo>
                  <a:lnTo>
                    <a:pt x="440" y="4499"/>
                  </a:lnTo>
                  <a:lnTo>
                    <a:pt x="440" y="4687"/>
                  </a:lnTo>
                  <a:lnTo>
                    <a:pt x="398" y="4750"/>
                  </a:lnTo>
                  <a:lnTo>
                    <a:pt x="398" y="5210"/>
                  </a:lnTo>
                  <a:lnTo>
                    <a:pt x="230" y="5399"/>
                  </a:lnTo>
                  <a:lnTo>
                    <a:pt x="210" y="5608"/>
                  </a:lnTo>
                  <a:lnTo>
                    <a:pt x="42" y="5796"/>
                  </a:lnTo>
                  <a:lnTo>
                    <a:pt x="42" y="6006"/>
                  </a:lnTo>
                  <a:lnTo>
                    <a:pt x="21" y="6173"/>
                  </a:lnTo>
                  <a:lnTo>
                    <a:pt x="21" y="6466"/>
                  </a:lnTo>
                  <a:lnTo>
                    <a:pt x="0" y="6654"/>
                  </a:lnTo>
                  <a:lnTo>
                    <a:pt x="21" y="6696"/>
                  </a:lnTo>
                  <a:lnTo>
                    <a:pt x="105" y="6738"/>
                  </a:lnTo>
                  <a:lnTo>
                    <a:pt x="126" y="6759"/>
                  </a:lnTo>
                  <a:lnTo>
                    <a:pt x="189" y="6738"/>
                  </a:lnTo>
                  <a:lnTo>
                    <a:pt x="210" y="6654"/>
                  </a:lnTo>
                  <a:lnTo>
                    <a:pt x="398" y="6654"/>
                  </a:lnTo>
                  <a:lnTo>
                    <a:pt x="461" y="6696"/>
                  </a:lnTo>
                  <a:lnTo>
                    <a:pt x="523" y="6675"/>
                  </a:lnTo>
                  <a:lnTo>
                    <a:pt x="523" y="6591"/>
                  </a:lnTo>
                  <a:lnTo>
                    <a:pt x="712" y="6466"/>
                  </a:lnTo>
                  <a:lnTo>
                    <a:pt x="754" y="6466"/>
                  </a:lnTo>
                  <a:lnTo>
                    <a:pt x="858" y="6529"/>
                  </a:lnTo>
                  <a:lnTo>
                    <a:pt x="879" y="6529"/>
                  </a:lnTo>
                  <a:lnTo>
                    <a:pt x="921" y="6487"/>
                  </a:lnTo>
                  <a:lnTo>
                    <a:pt x="963" y="6466"/>
                  </a:lnTo>
                  <a:lnTo>
                    <a:pt x="1046" y="6529"/>
                  </a:lnTo>
                  <a:lnTo>
                    <a:pt x="1046" y="6550"/>
                  </a:lnTo>
                  <a:lnTo>
                    <a:pt x="1130" y="6571"/>
                  </a:lnTo>
                  <a:lnTo>
                    <a:pt x="1088" y="6633"/>
                  </a:lnTo>
                  <a:lnTo>
                    <a:pt x="1151" y="6654"/>
                  </a:lnTo>
                  <a:lnTo>
                    <a:pt x="1256" y="6759"/>
                  </a:lnTo>
                  <a:lnTo>
                    <a:pt x="1381" y="6801"/>
                  </a:lnTo>
                  <a:lnTo>
                    <a:pt x="1486" y="6759"/>
                  </a:lnTo>
                  <a:lnTo>
                    <a:pt x="1507" y="6759"/>
                  </a:lnTo>
                  <a:lnTo>
                    <a:pt x="1590" y="6696"/>
                  </a:lnTo>
                  <a:lnTo>
                    <a:pt x="1653" y="6696"/>
                  </a:lnTo>
                  <a:lnTo>
                    <a:pt x="1674" y="6738"/>
                  </a:lnTo>
                  <a:lnTo>
                    <a:pt x="3850" y="6738"/>
                  </a:lnTo>
                  <a:lnTo>
                    <a:pt x="3871" y="6759"/>
                  </a:lnTo>
                  <a:lnTo>
                    <a:pt x="3913" y="6863"/>
                  </a:lnTo>
                  <a:lnTo>
                    <a:pt x="3976" y="6905"/>
                  </a:lnTo>
                  <a:lnTo>
                    <a:pt x="4101" y="6968"/>
                  </a:lnTo>
                  <a:lnTo>
                    <a:pt x="4206" y="6989"/>
                  </a:lnTo>
                  <a:lnTo>
                    <a:pt x="4311" y="6968"/>
                  </a:lnTo>
                  <a:lnTo>
                    <a:pt x="4373" y="6989"/>
                  </a:lnTo>
                  <a:lnTo>
                    <a:pt x="4394" y="7052"/>
                  </a:lnTo>
                  <a:lnTo>
                    <a:pt x="4478" y="7073"/>
                  </a:lnTo>
                  <a:lnTo>
                    <a:pt x="4541" y="7010"/>
                  </a:lnTo>
                  <a:lnTo>
                    <a:pt x="4645" y="6989"/>
                  </a:lnTo>
                  <a:lnTo>
                    <a:pt x="4792" y="7010"/>
                  </a:lnTo>
                  <a:lnTo>
                    <a:pt x="4855" y="7010"/>
                  </a:lnTo>
                  <a:lnTo>
                    <a:pt x="4896" y="6947"/>
                  </a:lnTo>
                  <a:lnTo>
                    <a:pt x="4917" y="6968"/>
                  </a:lnTo>
                  <a:lnTo>
                    <a:pt x="4959" y="6968"/>
                  </a:lnTo>
                  <a:lnTo>
                    <a:pt x="5106" y="7094"/>
                  </a:lnTo>
                  <a:lnTo>
                    <a:pt x="5210" y="7115"/>
                  </a:lnTo>
                  <a:lnTo>
                    <a:pt x="5357" y="7115"/>
                  </a:lnTo>
                  <a:lnTo>
                    <a:pt x="5357" y="7073"/>
                  </a:lnTo>
                  <a:lnTo>
                    <a:pt x="5440" y="7052"/>
                  </a:lnTo>
                  <a:lnTo>
                    <a:pt x="5482" y="7073"/>
                  </a:lnTo>
                  <a:lnTo>
                    <a:pt x="5545" y="7094"/>
                  </a:lnTo>
                  <a:lnTo>
                    <a:pt x="5587" y="7073"/>
                  </a:lnTo>
                  <a:lnTo>
                    <a:pt x="5629" y="7115"/>
                  </a:lnTo>
                  <a:lnTo>
                    <a:pt x="5671" y="7115"/>
                  </a:lnTo>
                  <a:lnTo>
                    <a:pt x="5692" y="7156"/>
                  </a:lnTo>
                  <a:lnTo>
                    <a:pt x="5838" y="7156"/>
                  </a:lnTo>
                  <a:lnTo>
                    <a:pt x="6717" y="6947"/>
                  </a:lnTo>
                  <a:lnTo>
                    <a:pt x="6696" y="6843"/>
                  </a:lnTo>
                  <a:lnTo>
                    <a:pt x="6612" y="6801"/>
                  </a:lnTo>
                  <a:lnTo>
                    <a:pt x="6570" y="6738"/>
                  </a:lnTo>
                  <a:lnTo>
                    <a:pt x="6508" y="6675"/>
                  </a:lnTo>
                  <a:lnTo>
                    <a:pt x="6424" y="6633"/>
                  </a:lnTo>
                  <a:lnTo>
                    <a:pt x="6361" y="6571"/>
                  </a:lnTo>
                  <a:lnTo>
                    <a:pt x="6256" y="6424"/>
                  </a:lnTo>
                  <a:lnTo>
                    <a:pt x="6173" y="6382"/>
                  </a:lnTo>
                  <a:lnTo>
                    <a:pt x="6110" y="6319"/>
                  </a:lnTo>
                  <a:lnTo>
                    <a:pt x="6047" y="6257"/>
                  </a:lnTo>
                  <a:lnTo>
                    <a:pt x="5964" y="6152"/>
                  </a:lnTo>
                  <a:lnTo>
                    <a:pt x="5943" y="6110"/>
                  </a:lnTo>
                  <a:lnTo>
                    <a:pt x="5984" y="4164"/>
                  </a:lnTo>
                  <a:lnTo>
                    <a:pt x="7219" y="4164"/>
                  </a:lnTo>
                  <a:lnTo>
                    <a:pt x="7198" y="4122"/>
                  </a:lnTo>
                  <a:lnTo>
                    <a:pt x="7219" y="3955"/>
                  </a:lnTo>
                  <a:lnTo>
                    <a:pt x="7240" y="3913"/>
                  </a:lnTo>
                  <a:lnTo>
                    <a:pt x="7240" y="3809"/>
                  </a:lnTo>
                  <a:lnTo>
                    <a:pt x="7198" y="3704"/>
                  </a:lnTo>
                  <a:lnTo>
                    <a:pt x="7198" y="3558"/>
                  </a:lnTo>
                  <a:lnTo>
                    <a:pt x="7198" y="3348"/>
                  </a:lnTo>
                  <a:lnTo>
                    <a:pt x="7156" y="3118"/>
                  </a:lnTo>
                  <a:lnTo>
                    <a:pt x="7198" y="3097"/>
                  </a:lnTo>
                  <a:lnTo>
                    <a:pt x="7198" y="3034"/>
                  </a:lnTo>
                  <a:lnTo>
                    <a:pt x="7198" y="3013"/>
                  </a:lnTo>
                  <a:lnTo>
                    <a:pt x="7093" y="3013"/>
                  </a:lnTo>
                  <a:lnTo>
                    <a:pt x="6989" y="3034"/>
                  </a:lnTo>
                  <a:lnTo>
                    <a:pt x="6905" y="3097"/>
                  </a:lnTo>
                  <a:lnTo>
                    <a:pt x="6821" y="3118"/>
                  </a:lnTo>
                  <a:lnTo>
                    <a:pt x="6780" y="3139"/>
                  </a:lnTo>
                  <a:lnTo>
                    <a:pt x="6717" y="3118"/>
                  </a:lnTo>
                  <a:lnTo>
                    <a:pt x="6570" y="3118"/>
                  </a:lnTo>
                  <a:lnTo>
                    <a:pt x="6508" y="3097"/>
                  </a:lnTo>
                  <a:lnTo>
                    <a:pt x="6424" y="3034"/>
                  </a:lnTo>
                  <a:lnTo>
                    <a:pt x="6382" y="3034"/>
                  </a:lnTo>
                  <a:lnTo>
                    <a:pt x="6361" y="3076"/>
                  </a:lnTo>
                  <a:lnTo>
                    <a:pt x="6298" y="3097"/>
                  </a:lnTo>
                  <a:lnTo>
                    <a:pt x="6256" y="3118"/>
                  </a:lnTo>
                  <a:lnTo>
                    <a:pt x="6194" y="3118"/>
                  </a:lnTo>
                  <a:lnTo>
                    <a:pt x="6173" y="3097"/>
                  </a:lnTo>
                  <a:lnTo>
                    <a:pt x="6173" y="2972"/>
                  </a:lnTo>
                  <a:lnTo>
                    <a:pt x="6215" y="2930"/>
                  </a:lnTo>
                  <a:lnTo>
                    <a:pt x="6215" y="2909"/>
                  </a:lnTo>
                  <a:lnTo>
                    <a:pt x="6256" y="2825"/>
                  </a:lnTo>
                  <a:lnTo>
                    <a:pt x="6173" y="2783"/>
                  </a:lnTo>
                  <a:lnTo>
                    <a:pt x="6173" y="2658"/>
                  </a:lnTo>
                  <a:lnTo>
                    <a:pt x="6194" y="2616"/>
                  </a:lnTo>
                  <a:lnTo>
                    <a:pt x="6194" y="2553"/>
                  </a:lnTo>
                  <a:lnTo>
                    <a:pt x="6110" y="2490"/>
                  </a:lnTo>
                  <a:lnTo>
                    <a:pt x="6110" y="2407"/>
                  </a:lnTo>
                  <a:lnTo>
                    <a:pt x="6152" y="2344"/>
                  </a:lnTo>
                  <a:lnTo>
                    <a:pt x="6110" y="2281"/>
                  </a:lnTo>
                  <a:lnTo>
                    <a:pt x="6068" y="2260"/>
                  </a:lnTo>
                  <a:lnTo>
                    <a:pt x="6047" y="2197"/>
                  </a:lnTo>
                  <a:lnTo>
                    <a:pt x="6005" y="2177"/>
                  </a:lnTo>
                  <a:lnTo>
                    <a:pt x="6005" y="2093"/>
                  </a:lnTo>
                  <a:lnTo>
                    <a:pt x="5964" y="2051"/>
                  </a:lnTo>
                  <a:lnTo>
                    <a:pt x="5964" y="1967"/>
                  </a:lnTo>
                  <a:lnTo>
                    <a:pt x="5901" y="1925"/>
                  </a:lnTo>
                  <a:lnTo>
                    <a:pt x="5964" y="1821"/>
                  </a:lnTo>
                  <a:lnTo>
                    <a:pt x="5964" y="1612"/>
                  </a:lnTo>
                  <a:lnTo>
                    <a:pt x="5943" y="1528"/>
                  </a:lnTo>
                  <a:lnTo>
                    <a:pt x="5943" y="1507"/>
                  </a:lnTo>
                  <a:lnTo>
                    <a:pt x="5964" y="1444"/>
                  </a:lnTo>
                  <a:lnTo>
                    <a:pt x="5964" y="1361"/>
                  </a:lnTo>
                  <a:lnTo>
                    <a:pt x="5901" y="1298"/>
                  </a:lnTo>
                  <a:lnTo>
                    <a:pt x="5943" y="1193"/>
                  </a:lnTo>
                  <a:lnTo>
                    <a:pt x="5984" y="1089"/>
                  </a:lnTo>
                  <a:lnTo>
                    <a:pt x="5984" y="1005"/>
                  </a:lnTo>
                  <a:lnTo>
                    <a:pt x="5984" y="921"/>
                  </a:lnTo>
                  <a:lnTo>
                    <a:pt x="5964" y="837"/>
                  </a:lnTo>
                  <a:lnTo>
                    <a:pt x="5315" y="796"/>
                  </a:lnTo>
                  <a:lnTo>
                    <a:pt x="5273" y="733"/>
                  </a:lnTo>
                  <a:lnTo>
                    <a:pt x="5315" y="691"/>
                  </a:lnTo>
                  <a:lnTo>
                    <a:pt x="5336" y="607"/>
                  </a:lnTo>
                  <a:lnTo>
                    <a:pt x="5147" y="586"/>
                  </a:lnTo>
                  <a:lnTo>
                    <a:pt x="5147" y="628"/>
                  </a:lnTo>
                  <a:lnTo>
                    <a:pt x="4583" y="670"/>
                  </a:lnTo>
                  <a:lnTo>
                    <a:pt x="4583" y="817"/>
                  </a:lnTo>
                  <a:lnTo>
                    <a:pt x="4520" y="921"/>
                  </a:lnTo>
                  <a:lnTo>
                    <a:pt x="4478" y="942"/>
                  </a:lnTo>
                  <a:lnTo>
                    <a:pt x="4499" y="1047"/>
                  </a:lnTo>
                  <a:lnTo>
                    <a:pt x="4499" y="1214"/>
                  </a:lnTo>
                  <a:lnTo>
                    <a:pt x="4059" y="1235"/>
                  </a:lnTo>
                  <a:lnTo>
                    <a:pt x="3976" y="1298"/>
                  </a:lnTo>
                  <a:lnTo>
                    <a:pt x="3787" y="1256"/>
                  </a:lnTo>
                  <a:lnTo>
                    <a:pt x="3704" y="1235"/>
                  </a:lnTo>
                  <a:lnTo>
                    <a:pt x="3599" y="1256"/>
                  </a:lnTo>
                  <a:lnTo>
                    <a:pt x="3453" y="1256"/>
                  </a:lnTo>
                  <a:lnTo>
                    <a:pt x="3390" y="1235"/>
                  </a:lnTo>
                  <a:lnTo>
                    <a:pt x="3369" y="1026"/>
                  </a:lnTo>
                  <a:lnTo>
                    <a:pt x="3285" y="921"/>
                  </a:lnTo>
                  <a:lnTo>
                    <a:pt x="3243" y="837"/>
                  </a:lnTo>
                  <a:lnTo>
                    <a:pt x="3181" y="817"/>
                  </a:lnTo>
                  <a:lnTo>
                    <a:pt x="3181" y="733"/>
                  </a:lnTo>
                  <a:lnTo>
                    <a:pt x="3160" y="691"/>
                  </a:lnTo>
                  <a:lnTo>
                    <a:pt x="3139" y="565"/>
                  </a:lnTo>
                  <a:lnTo>
                    <a:pt x="3076" y="461"/>
                  </a:lnTo>
                  <a:lnTo>
                    <a:pt x="3076" y="377"/>
                  </a:lnTo>
                  <a:lnTo>
                    <a:pt x="3118" y="314"/>
                  </a:lnTo>
                  <a:lnTo>
                    <a:pt x="3076" y="252"/>
                  </a:lnTo>
                  <a:lnTo>
                    <a:pt x="3034" y="189"/>
                  </a:lnTo>
                  <a:lnTo>
                    <a:pt x="3034" y="105"/>
                  </a:lnTo>
                  <a:lnTo>
                    <a:pt x="3034" y="84"/>
                  </a:lnTo>
                  <a:lnTo>
                    <a:pt x="3034" y="0"/>
                  </a:lnTo>
                  <a:lnTo>
                    <a:pt x="2030" y="0"/>
                  </a:lnTo>
                  <a:lnTo>
                    <a:pt x="1821" y="42"/>
                  </a:lnTo>
                  <a:lnTo>
                    <a:pt x="16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54"/>
            <p:cNvSpPr/>
            <p:nvPr/>
          </p:nvSpPr>
          <p:spPr>
            <a:xfrm>
              <a:off x="3916754" y="3249086"/>
              <a:ext cx="53834" cy="46889"/>
            </a:xfrm>
            <a:custGeom>
              <a:avLst/>
              <a:gdLst/>
              <a:ahLst/>
              <a:cxnLst/>
              <a:rect l="l" t="t" r="r" b="b"/>
              <a:pathLst>
                <a:path w="4521" h="4123" extrusionOk="0">
                  <a:moveTo>
                    <a:pt x="2679" y="1"/>
                  </a:moveTo>
                  <a:lnTo>
                    <a:pt x="2533" y="43"/>
                  </a:lnTo>
                  <a:lnTo>
                    <a:pt x="2470" y="63"/>
                  </a:lnTo>
                  <a:lnTo>
                    <a:pt x="2386" y="105"/>
                  </a:lnTo>
                  <a:lnTo>
                    <a:pt x="2219" y="210"/>
                  </a:lnTo>
                  <a:lnTo>
                    <a:pt x="2177" y="273"/>
                  </a:lnTo>
                  <a:lnTo>
                    <a:pt x="2177" y="335"/>
                  </a:lnTo>
                  <a:lnTo>
                    <a:pt x="2156" y="377"/>
                  </a:lnTo>
                  <a:lnTo>
                    <a:pt x="2177" y="440"/>
                  </a:lnTo>
                  <a:lnTo>
                    <a:pt x="2156" y="482"/>
                  </a:lnTo>
                  <a:lnTo>
                    <a:pt x="2114" y="524"/>
                  </a:lnTo>
                  <a:lnTo>
                    <a:pt x="1905" y="587"/>
                  </a:lnTo>
                  <a:lnTo>
                    <a:pt x="1570" y="838"/>
                  </a:lnTo>
                  <a:lnTo>
                    <a:pt x="1319" y="1152"/>
                  </a:lnTo>
                  <a:lnTo>
                    <a:pt x="1131" y="1403"/>
                  </a:lnTo>
                  <a:lnTo>
                    <a:pt x="963" y="1465"/>
                  </a:lnTo>
                  <a:lnTo>
                    <a:pt x="859" y="1424"/>
                  </a:lnTo>
                  <a:lnTo>
                    <a:pt x="796" y="1361"/>
                  </a:lnTo>
                  <a:lnTo>
                    <a:pt x="754" y="1361"/>
                  </a:lnTo>
                  <a:lnTo>
                    <a:pt x="733" y="1319"/>
                  </a:lnTo>
                  <a:lnTo>
                    <a:pt x="712" y="1361"/>
                  </a:lnTo>
                  <a:lnTo>
                    <a:pt x="650" y="1298"/>
                  </a:lnTo>
                  <a:lnTo>
                    <a:pt x="524" y="1319"/>
                  </a:lnTo>
                  <a:lnTo>
                    <a:pt x="419" y="1403"/>
                  </a:lnTo>
                  <a:lnTo>
                    <a:pt x="378" y="1403"/>
                  </a:lnTo>
                  <a:lnTo>
                    <a:pt x="315" y="1361"/>
                  </a:lnTo>
                  <a:lnTo>
                    <a:pt x="210" y="1298"/>
                  </a:lnTo>
                  <a:lnTo>
                    <a:pt x="64" y="1277"/>
                  </a:lnTo>
                  <a:lnTo>
                    <a:pt x="1" y="1277"/>
                  </a:lnTo>
                  <a:lnTo>
                    <a:pt x="22" y="1319"/>
                  </a:lnTo>
                  <a:lnTo>
                    <a:pt x="22" y="1382"/>
                  </a:lnTo>
                  <a:lnTo>
                    <a:pt x="22" y="1424"/>
                  </a:lnTo>
                  <a:lnTo>
                    <a:pt x="22" y="1486"/>
                  </a:lnTo>
                  <a:lnTo>
                    <a:pt x="106" y="1570"/>
                  </a:lnTo>
                  <a:lnTo>
                    <a:pt x="168" y="1591"/>
                  </a:lnTo>
                  <a:lnTo>
                    <a:pt x="231" y="1633"/>
                  </a:lnTo>
                  <a:lnTo>
                    <a:pt x="294" y="1716"/>
                  </a:lnTo>
                  <a:lnTo>
                    <a:pt x="294" y="1779"/>
                  </a:lnTo>
                  <a:lnTo>
                    <a:pt x="315" y="1800"/>
                  </a:lnTo>
                  <a:lnTo>
                    <a:pt x="378" y="1884"/>
                  </a:lnTo>
                  <a:lnTo>
                    <a:pt x="398" y="1988"/>
                  </a:lnTo>
                  <a:lnTo>
                    <a:pt x="440" y="2030"/>
                  </a:lnTo>
                  <a:lnTo>
                    <a:pt x="503" y="2114"/>
                  </a:lnTo>
                  <a:lnTo>
                    <a:pt x="545" y="2156"/>
                  </a:lnTo>
                  <a:lnTo>
                    <a:pt x="587" y="2156"/>
                  </a:lnTo>
                  <a:lnTo>
                    <a:pt x="629" y="2240"/>
                  </a:lnTo>
                  <a:lnTo>
                    <a:pt x="796" y="2512"/>
                  </a:lnTo>
                  <a:lnTo>
                    <a:pt x="901" y="2574"/>
                  </a:lnTo>
                  <a:lnTo>
                    <a:pt x="1005" y="2637"/>
                  </a:lnTo>
                  <a:lnTo>
                    <a:pt x="1047" y="2679"/>
                  </a:lnTo>
                  <a:lnTo>
                    <a:pt x="1131" y="2742"/>
                  </a:lnTo>
                  <a:lnTo>
                    <a:pt x="1131" y="2763"/>
                  </a:lnTo>
                  <a:lnTo>
                    <a:pt x="1131" y="2825"/>
                  </a:lnTo>
                  <a:lnTo>
                    <a:pt x="1152" y="2867"/>
                  </a:lnTo>
                  <a:lnTo>
                    <a:pt x="1256" y="2888"/>
                  </a:lnTo>
                  <a:lnTo>
                    <a:pt x="1340" y="2972"/>
                  </a:lnTo>
                  <a:lnTo>
                    <a:pt x="1319" y="3056"/>
                  </a:lnTo>
                  <a:lnTo>
                    <a:pt x="1340" y="3181"/>
                  </a:lnTo>
                  <a:lnTo>
                    <a:pt x="1340" y="3265"/>
                  </a:lnTo>
                  <a:lnTo>
                    <a:pt x="1382" y="3369"/>
                  </a:lnTo>
                  <a:lnTo>
                    <a:pt x="1487" y="3453"/>
                  </a:lnTo>
                  <a:lnTo>
                    <a:pt x="1549" y="3558"/>
                  </a:lnTo>
                  <a:lnTo>
                    <a:pt x="1675" y="3579"/>
                  </a:lnTo>
                  <a:lnTo>
                    <a:pt x="1759" y="3558"/>
                  </a:lnTo>
                  <a:lnTo>
                    <a:pt x="1884" y="3600"/>
                  </a:lnTo>
                  <a:lnTo>
                    <a:pt x="1968" y="3600"/>
                  </a:lnTo>
                  <a:lnTo>
                    <a:pt x="2093" y="3683"/>
                  </a:lnTo>
                  <a:lnTo>
                    <a:pt x="2156" y="3683"/>
                  </a:lnTo>
                  <a:lnTo>
                    <a:pt x="2198" y="3725"/>
                  </a:lnTo>
                  <a:lnTo>
                    <a:pt x="2198" y="3788"/>
                  </a:lnTo>
                  <a:lnTo>
                    <a:pt x="2261" y="3830"/>
                  </a:lnTo>
                  <a:lnTo>
                    <a:pt x="2303" y="3893"/>
                  </a:lnTo>
                  <a:lnTo>
                    <a:pt x="2491" y="3872"/>
                  </a:lnTo>
                  <a:lnTo>
                    <a:pt x="2616" y="3893"/>
                  </a:lnTo>
                  <a:lnTo>
                    <a:pt x="2679" y="3976"/>
                  </a:lnTo>
                  <a:lnTo>
                    <a:pt x="2742" y="3976"/>
                  </a:lnTo>
                  <a:lnTo>
                    <a:pt x="2888" y="4018"/>
                  </a:lnTo>
                  <a:lnTo>
                    <a:pt x="2909" y="4039"/>
                  </a:lnTo>
                  <a:lnTo>
                    <a:pt x="3014" y="4018"/>
                  </a:lnTo>
                  <a:lnTo>
                    <a:pt x="3160" y="3997"/>
                  </a:lnTo>
                  <a:lnTo>
                    <a:pt x="3349" y="4039"/>
                  </a:lnTo>
                  <a:lnTo>
                    <a:pt x="3453" y="4123"/>
                  </a:lnTo>
                  <a:lnTo>
                    <a:pt x="4081" y="3474"/>
                  </a:lnTo>
                  <a:lnTo>
                    <a:pt x="4081" y="3286"/>
                  </a:lnTo>
                  <a:lnTo>
                    <a:pt x="4102" y="3202"/>
                  </a:lnTo>
                  <a:lnTo>
                    <a:pt x="4144" y="3056"/>
                  </a:lnTo>
                  <a:lnTo>
                    <a:pt x="4165" y="2972"/>
                  </a:lnTo>
                  <a:lnTo>
                    <a:pt x="4144" y="2867"/>
                  </a:lnTo>
                  <a:lnTo>
                    <a:pt x="4165" y="2784"/>
                  </a:lnTo>
                  <a:lnTo>
                    <a:pt x="4248" y="2784"/>
                  </a:lnTo>
                  <a:lnTo>
                    <a:pt x="4269" y="2742"/>
                  </a:lnTo>
                  <a:lnTo>
                    <a:pt x="4374" y="2637"/>
                  </a:lnTo>
                  <a:lnTo>
                    <a:pt x="4458" y="2532"/>
                  </a:lnTo>
                  <a:lnTo>
                    <a:pt x="4416" y="2449"/>
                  </a:lnTo>
                  <a:lnTo>
                    <a:pt x="4374" y="2407"/>
                  </a:lnTo>
                  <a:lnTo>
                    <a:pt x="4374" y="2302"/>
                  </a:lnTo>
                  <a:lnTo>
                    <a:pt x="4416" y="2240"/>
                  </a:lnTo>
                  <a:lnTo>
                    <a:pt x="4395" y="2135"/>
                  </a:lnTo>
                  <a:lnTo>
                    <a:pt x="4290" y="2051"/>
                  </a:lnTo>
                  <a:lnTo>
                    <a:pt x="4290" y="2009"/>
                  </a:lnTo>
                  <a:lnTo>
                    <a:pt x="4374" y="1988"/>
                  </a:lnTo>
                  <a:lnTo>
                    <a:pt x="4374" y="1842"/>
                  </a:lnTo>
                  <a:lnTo>
                    <a:pt x="4374" y="1737"/>
                  </a:lnTo>
                  <a:lnTo>
                    <a:pt x="4479" y="1696"/>
                  </a:lnTo>
                  <a:lnTo>
                    <a:pt x="4500" y="1612"/>
                  </a:lnTo>
                  <a:lnTo>
                    <a:pt x="4416" y="1612"/>
                  </a:lnTo>
                  <a:lnTo>
                    <a:pt x="4374" y="1570"/>
                  </a:lnTo>
                  <a:lnTo>
                    <a:pt x="4416" y="1465"/>
                  </a:lnTo>
                  <a:lnTo>
                    <a:pt x="4458" y="1298"/>
                  </a:lnTo>
                  <a:lnTo>
                    <a:pt x="4500" y="1214"/>
                  </a:lnTo>
                  <a:lnTo>
                    <a:pt x="4500" y="1152"/>
                  </a:lnTo>
                  <a:lnTo>
                    <a:pt x="4479" y="1068"/>
                  </a:lnTo>
                  <a:lnTo>
                    <a:pt x="4500" y="984"/>
                  </a:lnTo>
                  <a:lnTo>
                    <a:pt x="4479" y="900"/>
                  </a:lnTo>
                  <a:lnTo>
                    <a:pt x="4520" y="796"/>
                  </a:lnTo>
                  <a:lnTo>
                    <a:pt x="4520" y="733"/>
                  </a:lnTo>
                  <a:lnTo>
                    <a:pt x="4395" y="691"/>
                  </a:lnTo>
                  <a:lnTo>
                    <a:pt x="4353" y="628"/>
                  </a:lnTo>
                  <a:lnTo>
                    <a:pt x="4248" y="545"/>
                  </a:lnTo>
                  <a:lnTo>
                    <a:pt x="4060" y="545"/>
                  </a:lnTo>
                  <a:lnTo>
                    <a:pt x="3956" y="524"/>
                  </a:lnTo>
                  <a:lnTo>
                    <a:pt x="3851" y="377"/>
                  </a:lnTo>
                  <a:lnTo>
                    <a:pt x="3683" y="273"/>
                  </a:lnTo>
                  <a:lnTo>
                    <a:pt x="3537" y="252"/>
                  </a:lnTo>
                  <a:lnTo>
                    <a:pt x="3474" y="315"/>
                  </a:lnTo>
                  <a:lnTo>
                    <a:pt x="3432" y="335"/>
                  </a:lnTo>
                  <a:lnTo>
                    <a:pt x="3411" y="252"/>
                  </a:lnTo>
                  <a:lnTo>
                    <a:pt x="3328" y="252"/>
                  </a:lnTo>
                  <a:lnTo>
                    <a:pt x="3119" y="231"/>
                  </a:lnTo>
                  <a:lnTo>
                    <a:pt x="3098" y="43"/>
                  </a:lnTo>
                  <a:lnTo>
                    <a:pt x="3035" y="43"/>
                  </a:lnTo>
                  <a:lnTo>
                    <a:pt x="2909" y="22"/>
                  </a:lnTo>
                  <a:lnTo>
                    <a:pt x="2847" y="43"/>
                  </a:lnTo>
                  <a:lnTo>
                    <a:pt x="28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54"/>
            <p:cNvSpPr/>
            <p:nvPr/>
          </p:nvSpPr>
          <p:spPr>
            <a:xfrm>
              <a:off x="3879638" y="3263609"/>
              <a:ext cx="64539" cy="61639"/>
            </a:xfrm>
            <a:custGeom>
              <a:avLst/>
              <a:gdLst/>
              <a:ahLst/>
              <a:cxnLst/>
              <a:rect l="l" t="t" r="r" b="b"/>
              <a:pathLst>
                <a:path w="5420" h="5420" extrusionOk="0">
                  <a:moveTo>
                    <a:pt x="3118" y="0"/>
                  </a:moveTo>
                  <a:lnTo>
                    <a:pt x="3013" y="21"/>
                  </a:lnTo>
                  <a:lnTo>
                    <a:pt x="2825" y="105"/>
                  </a:lnTo>
                  <a:lnTo>
                    <a:pt x="2762" y="147"/>
                  </a:lnTo>
                  <a:lnTo>
                    <a:pt x="2679" y="126"/>
                  </a:lnTo>
                  <a:lnTo>
                    <a:pt x="2658" y="105"/>
                  </a:lnTo>
                  <a:lnTo>
                    <a:pt x="2511" y="105"/>
                  </a:lnTo>
                  <a:lnTo>
                    <a:pt x="2407" y="230"/>
                  </a:lnTo>
                  <a:lnTo>
                    <a:pt x="2281" y="356"/>
                  </a:lnTo>
                  <a:lnTo>
                    <a:pt x="2093" y="502"/>
                  </a:lnTo>
                  <a:lnTo>
                    <a:pt x="2051" y="502"/>
                  </a:lnTo>
                  <a:lnTo>
                    <a:pt x="2072" y="419"/>
                  </a:lnTo>
                  <a:lnTo>
                    <a:pt x="2093" y="356"/>
                  </a:lnTo>
                  <a:lnTo>
                    <a:pt x="2051" y="335"/>
                  </a:lnTo>
                  <a:lnTo>
                    <a:pt x="2030" y="251"/>
                  </a:lnTo>
                  <a:lnTo>
                    <a:pt x="1988" y="230"/>
                  </a:lnTo>
                  <a:lnTo>
                    <a:pt x="1883" y="230"/>
                  </a:lnTo>
                  <a:lnTo>
                    <a:pt x="1716" y="293"/>
                  </a:lnTo>
                  <a:lnTo>
                    <a:pt x="1151" y="419"/>
                  </a:lnTo>
                  <a:lnTo>
                    <a:pt x="733" y="419"/>
                  </a:lnTo>
                  <a:lnTo>
                    <a:pt x="628" y="2490"/>
                  </a:lnTo>
                  <a:lnTo>
                    <a:pt x="105" y="2490"/>
                  </a:lnTo>
                  <a:lnTo>
                    <a:pt x="0" y="4310"/>
                  </a:lnTo>
                  <a:lnTo>
                    <a:pt x="210" y="4436"/>
                  </a:lnTo>
                  <a:lnTo>
                    <a:pt x="272" y="4624"/>
                  </a:lnTo>
                  <a:lnTo>
                    <a:pt x="419" y="4938"/>
                  </a:lnTo>
                  <a:lnTo>
                    <a:pt x="398" y="5105"/>
                  </a:lnTo>
                  <a:lnTo>
                    <a:pt x="314" y="5273"/>
                  </a:lnTo>
                  <a:lnTo>
                    <a:pt x="314" y="5377"/>
                  </a:lnTo>
                  <a:lnTo>
                    <a:pt x="482" y="5357"/>
                  </a:lnTo>
                  <a:lnTo>
                    <a:pt x="628" y="5419"/>
                  </a:lnTo>
                  <a:lnTo>
                    <a:pt x="712" y="5357"/>
                  </a:lnTo>
                  <a:lnTo>
                    <a:pt x="879" y="5377"/>
                  </a:lnTo>
                  <a:lnTo>
                    <a:pt x="942" y="5294"/>
                  </a:lnTo>
                  <a:lnTo>
                    <a:pt x="1088" y="5273"/>
                  </a:lnTo>
                  <a:lnTo>
                    <a:pt x="1193" y="5210"/>
                  </a:lnTo>
                  <a:lnTo>
                    <a:pt x="1235" y="5126"/>
                  </a:lnTo>
                  <a:lnTo>
                    <a:pt x="1423" y="5043"/>
                  </a:lnTo>
                  <a:lnTo>
                    <a:pt x="1528" y="4938"/>
                  </a:lnTo>
                  <a:lnTo>
                    <a:pt x="1611" y="4708"/>
                  </a:lnTo>
                  <a:lnTo>
                    <a:pt x="1758" y="4582"/>
                  </a:lnTo>
                  <a:lnTo>
                    <a:pt x="1925" y="4540"/>
                  </a:lnTo>
                  <a:lnTo>
                    <a:pt x="2093" y="4603"/>
                  </a:lnTo>
                  <a:lnTo>
                    <a:pt x="2155" y="4645"/>
                  </a:lnTo>
                  <a:lnTo>
                    <a:pt x="2239" y="4687"/>
                  </a:lnTo>
                  <a:lnTo>
                    <a:pt x="2448" y="4771"/>
                  </a:lnTo>
                  <a:lnTo>
                    <a:pt x="2511" y="4771"/>
                  </a:lnTo>
                  <a:lnTo>
                    <a:pt x="2616" y="4812"/>
                  </a:lnTo>
                  <a:lnTo>
                    <a:pt x="2762" y="4771"/>
                  </a:lnTo>
                  <a:lnTo>
                    <a:pt x="2888" y="4771"/>
                  </a:lnTo>
                  <a:lnTo>
                    <a:pt x="2992" y="4750"/>
                  </a:lnTo>
                  <a:lnTo>
                    <a:pt x="3013" y="4812"/>
                  </a:lnTo>
                  <a:lnTo>
                    <a:pt x="3097" y="4854"/>
                  </a:lnTo>
                  <a:lnTo>
                    <a:pt x="3223" y="4750"/>
                  </a:lnTo>
                  <a:lnTo>
                    <a:pt x="3202" y="4729"/>
                  </a:lnTo>
                  <a:lnTo>
                    <a:pt x="3223" y="4624"/>
                  </a:lnTo>
                  <a:lnTo>
                    <a:pt x="3223" y="4540"/>
                  </a:lnTo>
                  <a:lnTo>
                    <a:pt x="3285" y="4499"/>
                  </a:lnTo>
                  <a:lnTo>
                    <a:pt x="3285" y="4331"/>
                  </a:lnTo>
                  <a:lnTo>
                    <a:pt x="3327" y="4227"/>
                  </a:lnTo>
                  <a:lnTo>
                    <a:pt x="3432" y="4206"/>
                  </a:lnTo>
                  <a:lnTo>
                    <a:pt x="3515" y="4164"/>
                  </a:lnTo>
                  <a:lnTo>
                    <a:pt x="3599" y="4164"/>
                  </a:lnTo>
                  <a:lnTo>
                    <a:pt x="3641" y="4101"/>
                  </a:lnTo>
                  <a:lnTo>
                    <a:pt x="3662" y="4080"/>
                  </a:lnTo>
                  <a:lnTo>
                    <a:pt x="3704" y="3996"/>
                  </a:lnTo>
                  <a:lnTo>
                    <a:pt x="3767" y="3955"/>
                  </a:lnTo>
                  <a:lnTo>
                    <a:pt x="3850" y="3913"/>
                  </a:lnTo>
                  <a:lnTo>
                    <a:pt x="3871" y="3871"/>
                  </a:lnTo>
                  <a:lnTo>
                    <a:pt x="3955" y="3850"/>
                  </a:lnTo>
                  <a:lnTo>
                    <a:pt x="3955" y="3766"/>
                  </a:lnTo>
                  <a:lnTo>
                    <a:pt x="3934" y="3704"/>
                  </a:lnTo>
                  <a:lnTo>
                    <a:pt x="3955" y="3578"/>
                  </a:lnTo>
                  <a:lnTo>
                    <a:pt x="4080" y="3369"/>
                  </a:lnTo>
                  <a:lnTo>
                    <a:pt x="4185" y="3327"/>
                  </a:lnTo>
                  <a:lnTo>
                    <a:pt x="4248" y="3327"/>
                  </a:lnTo>
                  <a:lnTo>
                    <a:pt x="4290" y="3264"/>
                  </a:lnTo>
                  <a:lnTo>
                    <a:pt x="4373" y="3243"/>
                  </a:lnTo>
                  <a:lnTo>
                    <a:pt x="4394" y="3180"/>
                  </a:lnTo>
                  <a:lnTo>
                    <a:pt x="4457" y="3139"/>
                  </a:lnTo>
                  <a:lnTo>
                    <a:pt x="4541" y="3076"/>
                  </a:lnTo>
                  <a:lnTo>
                    <a:pt x="4645" y="2971"/>
                  </a:lnTo>
                  <a:lnTo>
                    <a:pt x="4771" y="2950"/>
                  </a:lnTo>
                  <a:lnTo>
                    <a:pt x="4792" y="2971"/>
                  </a:lnTo>
                  <a:lnTo>
                    <a:pt x="4855" y="2950"/>
                  </a:lnTo>
                  <a:lnTo>
                    <a:pt x="4959" y="2950"/>
                  </a:lnTo>
                  <a:lnTo>
                    <a:pt x="5022" y="2867"/>
                  </a:lnTo>
                  <a:lnTo>
                    <a:pt x="5106" y="2867"/>
                  </a:lnTo>
                  <a:lnTo>
                    <a:pt x="5127" y="2762"/>
                  </a:lnTo>
                  <a:lnTo>
                    <a:pt x="5127" y="2720"/>
                  </a:lnTo>
                  <a:lnTo>
                    <a:pt x="5189" y="2657"/>
                  </a:lnTo>
                  <a:lnTo>
                    <a:pt x="5294" y="2657"/>
                  </a:lnTo>
                  <a:lnTo>
                    <a:pt x="5336" y="2616"/>
                  </a:lnTo>
                  <a:lnTo>
                    <a:pt x="5420" y="2616"/>
                  </a:lnTo>
                  <a:lnTo>
                    <a:pt x="5378" y="2553"/>
                  </a:lnTo>
                  <a:lnTo>
                    <a:pt x="5315" y="2511"/>
                  </a:lnTo>
                  <a:lnTo>
                    <a:pt x="5315" y="2448"/>
                  </a:lnTo>
                  <a:lnTo>
                    <a:pt x="5273" y="2406"/>
                  </a:lnTo>
                  <a:lnTo>
                    <a:pt x="5210" y="2406"/>
                  </a:lnTo>
                  <a:lnTo>
                    <a:pt x="5085" y="2323"/>
                  </a:lnTo>
                  <a:lnTo>
                    <a:pt x="5001" y="2323"/>
                  </a:lnTo>
                  <a:lnTo>
                    <a:pt x="4876" y="2281"/>
                  </a:lnTo>
                  <a:lnTo>
                    <a:pt x="4792" y="2302"/>
                  </a:lnTo>
                  <a:lnTo>
                    <a:pt x="4666" y="2281"/>
                  </a:lnTo>
                  <a:lnTo>
                    <a:pt x="4604" y="2176"/>
                  </a:lnTo>
                  <a:lnTo>
                    <a:pt x="4499" y="2092"/>
                  </a:lnTo>
                  <a:lnTo>
                    <a:pt x="4457" y="1988"/>
                  </a:lnTo>
                  <a:lnTo>
                    <a:pt x="4457" y="1904"/>
                  </a:lnTo>
                  <a:lnTo>
                    <a:pt x="4436" y="1779"/>
                  </a:lnTo>
                  <a:lnTo>
                    <a:pt x="4457" y="1695"/>
                  </a:lnTo>
                  <a:lnTo>
                    <a:pt x="4373" y="1611"/>
                  </a:lnTo>
                  <a:lnTo>
                    <a:pt x="4269" y="1590"/>
                  </a:lnTo>
                  <a:lnTo>
                    <a:pt x="4248" y="1548"/>
                  </a:lnTo>
                  <a:lnTo>
                    <a:pt x="4248" y="1486"/>
                  </a:lnTo>
                  <a:lnTo>
                    <a:pt x="4248" y="1465"/>
                  </a:lnTo>
                  <a:lnTo>
                    <a:pt x="4164" y="1402"/>
                  </a:lnTo>
                  <a:lnTo>
                    <a:pt x="4122" y="1360"/>
                  </a:lnTo>
                  <a:lnTo>
                    <a:pt x="4018" y="1297"/>
                  </a:lnTo>
                  <a:lnTo>
                    <a:pt x="3913" y="1235"/>
                  </a:lnTo>
                  <a:lnTo>
                    <a:pt x="3746" y="963"/>
                  </a:lnTo>
                  <a:lnTo>
                    <a:pt x="3704" y="879"/>
                  </a:lnTo>
                  <a:lnTo>
                    <a:pt x="3662" y="879"/>
                  </a:lnTo>
                  <a:lnTo>
                    <a:pt x="3620" y="837"/>
                  </a:lnTo>
                  <a:lnTo>
                    <a:pt x="3557" y="753"/>
                  </a:lnTo>
                  <a:lnTo>
                    <a:pt x="3515" y="711"/>
                  </a:lnTo>
                  <a:lnTo>
                    <a:pt x="3495" y="607"/>
                  </a:lnTo>
                  <a:lnTo>
                    <a:pt x="3432" y="523"/>
                  </a:lnTo>
                  <a:lnTo>
                    <a:pt x="3411" y="502"/>
                  </a:lnTo>
                  <a:lnTo>
                    <a:pt x="3411" y="439"/>
                  </a:lnTo>
                  <a:lnTo>
                    <a:pt x="3348" y="356"/>
                  </a:lnTo>
                  <a:lnTo>
                    <a:pt x="3285" y="314"/>
                  </a:lnTo>
                  <a:lnTo>
                    <a:pt x="3223" y="293"/>
                  </a:lnTo>
                  <a:lnTo>
                    <a:pt x="3139" y="209"/>
                  </a:lnTo>
                  <a:lnTo>
                    <a:pt x="3139" y="147"/>
                  </a:lnTo>
                  <a:lnTo>
                    <a:pt x="3139" y="105"/>
                  </a:lnTo>
                  <a:lnTo>
                    <a:pt x="3139" y="42"/>
                  </a:lnTo>
                  <a:lnTo>
                    <a:pt x="3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54"/>
            <p:cNvSpPr/>
            <p:nvPr/>
          </p:nvSpPr>
          <p:spPr>
            <a:xfrm>
              <a:off x="3824578" y="3257889"/>
              <a:ext cx="92188" cy="82826"/>
            </a:xfrm>
            <a:custGeom>
              <a:avLst/>
              <a:gdLst/>
              <a:ahLst/>
              <a:cxnLst/>
              <a:rect l="l" t="t" r="r" b="b"/>
              <a:pathLst>
                <a:path w="7742" h="7283" extrusionOk="0">
                  <a:moveTo>
                    <a:pt x="691" y="1"/>
                  </a:moveTo>
                  <a:lnTo>
                    <a:pt x="502" y="126"/>
                  </a:lnTo>
                  <a:lnTo>
                    <a:pt x="502" y="210"/>
                  </a:lnTo>
                  <a:lnTo>
                    <a:pt x="440" y="231"/>
                  </a:lnTo>
                  <a:lnTo>
                    <a:pt x="377" y="189"/>
                  </a:lnTo>
                  <a:lnTo>
                    <a:pt x="189" y="189"/>
                  </a:lnTo>
                  <a:lnTo>
                    <a:pt x="168" y="273"/>
                  </a:lnTo>
                  <a:lnTo>
                    <a:pt x="105" y="294"/>
                  </a:lnTo>
                  <a:lnTo>
                    <a:pt x="84" y="273"/>
                  </a:lnTo>
                  <a:lnTo>
                    <a:pt x="0" y="231"/>
                  </a:lnTo>
                  <a:lnTo>
                    <a:pt x="21" y="733"/>
                  </a:lnTo>
                  <a:lnTo>
                    <a:pt x="377" y="1068"/>
                  </a:lnTo>
                  <a:lnTo>
                    <a:pt x="544" y="1382"/>
                  </a:lnTo>
                  <a:lnTo>
                    <a:pt x="837" y="2051"/>
                  </a:lnTo>
                  <a:lnTo>
                    <a:pt x="858" y="2302"/>
                  </a:lnTo>
                  <a:lnTo>
                    <a:pt x="1151" y="2700"/>
                  </a:lnTo>
                  <a:lnTo>
                    <a:pt x="1151" y="2847"/>
                  </a:lnTo>
                  <a:lnTo>
                    <a:pt x="1465" y="3307"/>
                  </a:lnTo>
                  <a:lnTo>
                    <a:pt x="1465" y="3537"/>
                  </a:lnTo>
                  <a:lnTo>
                    <a:pt x="1381" y="3579"/>
                  </a:lnTo>
                  <a:lnTo>
                    <a:pt x="1465" y="3872"/>
                  </a:lnTo>
                  <a:lnTo>
                    <a:pt x="1486" y="4311"/>
                  </a:lnTo>
                  <a:lnTo>
                    <a:pt x="1674" y="4751"/>
                  </a:lnTo>
                  <a:lnTo>
                    <a:pt x="1653" y="5023"/>
                  </a:lnTo>
                  <a:lnTo>
                    <a:pt x="1695" y="5190"/>
                  </a:lnTo>
                  <a:lnTo>
                    <a:pt x="1632" y="5232"/>
                  </a:lnTo>
                  <a:lnTo>
                    <a:pt x="1674" y="5315"/>
                  </a:lnTo>
                  <a:lnTo>
                    <a:pt x="1737" y="5629"/>
                  </a:lnTo>
                  <a:lnTo>
                    <a:pt x="1800" y="5650"/>
                  </a:lnTo>
                  <a:lnTo>
                    <a:pt x="1862" y="5755"/>
                  </a:lnTo>
                  <a:lnTo>
                    <a:pt x="1800" y="5797"/>
                  </a:lnTo>
                  <a:lnTo>
                    <a:pt x="1800" y="5943"/>
                  </a:lnTo>
                  <a:lnTo>
                    <a:pt x="1883" y="6027"/>
                  </a:lnTo>
                  <a:lnTo>
                    <a:pt x="1904" y="6257"/>
                  </a:lnTo>
                  <a:lnTo>
                    <a:pt x="2009" y="6383"/>
                  </a:lnTo>
                  <a:lnTo>
                    <a:pt x="2155" y="6676"/>
                  </a:lnTo>
                  <a:lnTo>
                    <a:pt x="2281" y="6801"/>
                  </a:lnTo>
                  <a:lnTo>
                    <a:pt x="2302" y="6885"/>
                  </a:lnTo>
                  <a:lnTo>
                    <a:pt x="2511" y="7031"/>
                  </a:lnTo>
                  <a:lnTo>
                    <a:pt x="2595" y="6989"/>
                  </a:lnTo>
                  <a:lnTo>
                    <a:pt x="2720" y="6968"/>
                  </a:lnTo>
                  <a:lnTo>
                    <a:pt x="2720" y="6885"/>
                  </a:lnTo>
                  <a:lnTo>
                    <a:pt x="2678" y="6843"/>
                  </a:lnTo>
                  <a:lnTo>
                    <a:pt x="2720" y="6759"/>
                  </a:lnTo>
                  <a:lnTo>
                    <a:pt x="2888" y="6696"/>
                  </a:lnTo>
                  <a:lnTo>
                    <a:pt x="2930" y="6801"/>
                  </a:lnTo>
                  <a:lnTo>
                    <a:pt x="3055" y="6822"/>
                  </a:lnTo>
                  <a:lnTo>
                    <a:pt x="3013" y="6927"/>
                  </a:lnTo>
                  <a:lnTo>
                    <a:pt x="3097" y="7115"/>
                  </a:lnTo>
                  <a:lnTo>
                    <a:pt x="3264" y="7136"/>
                  </a:lnTo>
                  <a:lnTo>
                    <a:pt x="3411" y="7220"/>
                  </a:lnTo>
                  <a:lnTo>
                    <a:pt x="3515" y="7199"/>
                  </a:lnTo>
                  <a:lnTo>
                    <a:pt x="3557" y="7220"/>
                  </a:lnTo>
                  <a:lnTo>
                    <a:pt x="3662" y="7240"/>
                  </a:lnTo>
                  <a:lnTo>
                    <a:pt x="3725" y="7199"/>
                  </a:lnTo>
                  <a:lnTo>
                    <a:pt x="3787" y="7199"/>
                  </a:lnTo>
                  <a:lnTo>
                    <a:pt x="3850" y="7282"/>
                  </a:lnTo>
                  <a:lnTo>
                    <a:pt x="3976" y="7282"/>
                  </a:lnTo>
                  <a:lnTo>
                    <a:pt x="3997" y="7178"/>
                  </a:lnTo>
                  <a:lnTo>
                    <a:pt x="4038" y="7115"/>
                  </a:lnTo>
                  <a:lnTo>
                    <a:pt x="4101" y="7094"/>
                  </a:lnTo>
                  <a:lnTo>
                    <a:pt x="4164" y="6968"/>
                  </a:lnTo>
                  <a:lnTo>
                    <a:pt x="4310" y="6885"/>
                  </a:lnTo>
                  <a:lnTo>
                    <a:pt x="4499" y="6906"/>
                  </a:lnTo>
                  <a:lnTo>
                    <a:pt x="4562" y="6906"/>
                  </a:lnTo>
                  <a:lnTo>
                    <a:pt x="4624" y="4813"/>
                  </a:lnTo>
                  <a:lnTo>
                    <a:pt x="4729" y="2993"/>
                  </a:lnTo>
                  <a:lnTo>
                    <a:pt x="5252" y="2993"/>
                  </a:lnTo>
                  <a:lnTo>
                    <a:pt x="5357" y="922"/>
                  </a:lnTo>
                  <a:lnTo>
                    <a:pt x="5775" y="922"/>
                  </a:lnTo>
                  <a:lnTo>
                    <a:pt x="6340" y="796"/>
                  </a:lnTo>
                  <a:lnTo>
                    <a:pt x="6507" y="733"/>
                  </a:lnTo>
                  <a:lnTo>
                    <a:pt x="6612" y="733"/>
                  </a:lnTo>
                  <a:lnTo>
                    <a:pt x="6654" y="754"/>
                  </a:lnTo>
                  <a:lnTo>
                    <a:pt x="6675" y="838"/>
                  </a:lnTo>
                  <a:lnTo>
                    <a:pt x="6717" y="859"/>
                  </a:lnTo>
                  <a:lnTo>
                    <a:pt x="6696" y="922"/>
                  </a:lnTo>
                  <a:lnTo>
                    <a:pt x="6675" y="1005"/>
                  </a:lnTo>
                  <a:lnTo>
                    <a:pt x="6717" y="1005"/>
                  </a:lnTo>
                  <a:lnTo>
                    <a:pt x="6905" y="859"/>
                  </a:lnTo>
                  <a:lnTo>
                    <a:pt x="7031" y="733"/>
                  </a:lnTo>
                  <a:lnTo>
                    <a:pt x="7135" y="608"/>
                  </a:lnTo>
                  <a:lnTo>
                    <a:pt x="7282" y="608"/>
                  </a:lnTo>
                  <a:lnTo>
                    <a:pt x="7303" y="629"/>
                  </a:lnTo>
                  <a:lnTo>
                    <a:pt x="7386" y="650"/>
                  </a:lnTo>
                  <a:lnTo>
                    <a:pt x="7449" y="608"/>
                  </a:lnTo>
                  <a:lnTo>
                    <a:pt x="7637" y="524"/>
                  </a:lnTo>
                  <a:lnTo>
                    <a:pt x="7742" y="503"/>
                  </a:lnTo>
                  <a:lnTo>
                    <a:pt x="7658" y="398"/>
                  </a:lnTo>
                  <a:lnTo>
                    <a:pt x="7637" y="398"/>
                  </a:lnTo>
                  <a:lnTo>
                    <a:pt x="7616" y="378"/>
                  </a:lnTo>
                  <a:lnTo>
                    <a:pt x="7533" y="378"/>
                  </a:lnTo>
                  <a:lnTo>
                    <a:pt x="7512" y="336"/>
                  </a:lnTo>
                  <a:lnTo>
                    <a:pt x="7491" y="336"/>
                  </a:lnTo>
                  <a:lnTo>
                    <a:pt x="7449" y="315"/>
                  </a:lnTo>
                  <a:lnTo>
                    <a:pt x="7323" y="378"/>
                  </a:lnTo>
                  <a:lnTo>
                    <a:pt x="7240" y="336"/>
                  </a:lnTo>
                  <a:lnTo>
                    <a:pt x="6696" y="482"/>
                  </a:lnTo>
                  <a:lnTo>
                    <a:pt x="5817" y="691"/>
                  </a:lnTo>
                  <a:lnTo>
                    <a:pt x="5671" y="691"/>
                  </a:lnTo>
                  <a:lnTo>
                    <a:pt x="5650" y="650"/>
                  </a:lnTo>
                  <a:lnTo>
                    <a:pt x="5608" y="650"/>
                  </a:lnTo>
                  <a:lnTo>
                    <a:pt x="5566" y="608"/>
                  </a:lnTo>
                  <a:lnTo>
                    <a:pt x="5524" y="629"/>
                  </a:lnTo>
                  <a:lnTo>
                    <a:pt x="5461" y="608"/>
                  </a:lnTo>
                  <a:lnTo>
                    <a:pt x="5419" y="587"/>
                  </a:lnTo>
                  <a:lnTo>
                    <a:pt x="5336" y="608"/>
                  </a:lnTo>
                  <a:lnTo>
                    <a:pt x="5336" y="650"/>
                  </a:lnTo>
                  <a:lnTo>
                    <a:pt x="5189" y="650"/>
                  </a:lnTo>
                  <a:lnTo>
                    <a:pt x="5085" y="629"/>
                  </a:lnTo>
                  <a:lnTo>
                    <a:pt x="4938" y="503"/>
                  </a:lnTo>
                  <a:lnTo>
                    <a:pt x="4896" y="503"/>
                  </a:lnTo>
                  <a:lnTo>
                    <a:pt x="4875" y="482"/>
                  </a:lnTo>
                  <a:lnTo>
                    <a:pt x="4834" y="545"/>
                  </a:lnTo>
                  <a:lnTo>
                    <a:pt x="4771" y="545"/>
                  </a:lnTo>
                  <a:lnTo>
                    <a:pt x="4624" y="524"/>
                  </a:lnTo>
                  <a:lnTo>
                    <a:pt x="4520" y="545"/>
                  </a:lnTo>
                  <a:lnTo>
                    <a:pt x="4457" y="608"/>
                  </a:lnTo>
                  <a:lnTo>
                    <a:pt x="4373" y="587"/>
                  </a:lnTo>
                  <a:lnTo>
                    <a:pt x="4352" y="524"/>
                  </a:lnTo>
                  <a:lnTo>
                    <a:pt x="4290" y="503"/>
                  </a:lnTo>
                  <a:lnTo>
                    <a:pt x="4185" y="524"/>
                  </a:lnTo>
                  <a:lnTo>
                    <a:pt x="4080" y="503"/>
                  </a:lnTo>
                  <a:lnTo>
                    <a:pt x="3955" y="440"/>
                  </a:lnTo>
                  <a:lnTo>
                    <a:pt x="3892" y="398"/>
                  </a:lnTo>
                  <a:lnTo>
                    <a:pt x="3850" y="294"/>
                  </a:lnTo>
                  <a:lnTo>
                    <a:pt x="3829" y="273"/>
                  </a:lnTo>
                  <a:lnTo>
                    <a:pt x="1653" y="273"/>
                  </a:lnTo>
                  <a:lnTo>
                    <a:pt x="1632" y="231"/>
                  </a:lnTo>
                  <a:lnTo>
                    <a:pt x="1569" y="231"/>
                  </a:lnTo>
                  <a:lnTo>
                    <a:pt x="1486" y="294"/>
                  </a:lnTo>
                  <a:lnTo>
                    <a:pt x="1465" y="294"/>
                  </a:lnTo>
                  <a:lnTo>
                    <a:pt x="1360" y="336"/>
                  </a:lnTo>
                  <a:lnTo>
                    <a:pt x="1235" y="294"/>
                  </a:lnTo>
                  <a:lnTo>
                    <a:pt x="1130" y="189"/>
                  </a:lnTo>
                  <a:lnTo>
                    <a:pt x="1067" y="168"/>
                  </a:lnTo>
                  <a:lnTo>
                    <a:pt x="1109" y="106"/>
                  </a:lnTo>
                  <a:lnTo>
                    <a:pt x="1025" y="85"/>
                  </a:lnTo>
                  <a:lnTo>
                    <a:pt x="1025" y="64"/>
                  </a:lnTo>
                  <a:lnTo>
                    <a:pt x="942" y="1"/>
                  </a:lnTo>
                  <a:lnTo>
                    <a:pt x="900" y="22"/>
                  </a:lnTo>
                  <a:lnTo>
                    <a:pt x="858" y="64"/>
                  </a:lnTo>
                  <a:lnTo>
                    <a:pt x="837" y="64"/>
                  </a:lnTo>
                  <a:lnTo>
                    <a:pt x="7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sp>
          <p:nvSpPr>
            <p:cNvPr id="6980" name="Google Shape;6980;p54"/>
            <p:cNvSpPr/>
            <p:nvPr/>
          </p:nvSpPr>
          <p:spPr>
            <a:xfrm>
              <a:off x="3953131" y="3215060"/>
              <a:ext cx="71767" cy="110427"/>
            </a:xfrm>
            <a:custGeom>
              <a:avLst/>
              <a:gdLst/>
              <a:ahLst/>
              <a:cxnLst/>
              <a:rect l="l" t="t" r="r" b="b"/>
              <a:pathLst>
                <a:path w="6027" h="9710" extrusionOk="0">
                  <a:moveTo>
                    <a:pt x="6006" y="1"/>
                  </a:moveTo>
                  <a:lnTo>
                    <a:pt x="5964" y="22"/>
                  </a:lnTo>
                  <a:lnTo>
                    <a:pt x="5922" y="84"/>
                  </a:lnTo>
                  <a:lnTo>
                    <a:pt x="5818" y="63"/>
                  </a:lnTo>
                  <a:lnTo>
                    <a:pt x="5734" y="126"/>
                  </a:lnTo>
                  <a:lnTo>
                    <a:pt x="5650" y="210"/>
                  </a:lnTo>
                  <a:lnTo>
                    <a:pt x="5525" y="231"/>
                  </a:lnTo>
                  <a:lnTo>
                    <a:pt x="5441" y="314"/>
                  </a:lnTo>
                  <a:lnTo>
                    <a:pt x="5315" y="314"/>
                  </a:lnTo>
                  <a:lnTo>
                    <a:pt x="5294" y="377"/>
                  </a:lnTo>
                  <a:lnTo>
                    <a:pt x="5190" y="398"/>
                  </a:lnTo>
                  <a:lnTo>
                    <a:pt x="5106" y="377"/>
                  </a:lnTo>
                  <a:lnTo>
                    <a:pt x="4897" y="440"/>
                  </a:lnTo>
                  <a:lnTo>
                    <a:pt x="4855" y="482"/>
                  </a:lnTo>
                  <a:lnTo>
                    <a:pt x="4750" y="503"/>
                  </a:lnTo>
                  <a:lnTo>
                    <a:pt x="4667" y="440"/>
                  </a:lnTo>
                  <a:lnTo>
                    <a:pt x="4583" y="440"/>
                  </a:lnTo>
                  <a:lnTo>
                    <a:pt x="4478" y="419"/>
                  </a:lnTo>
                  <a:lnTo>
                    <a:pt x="4437" y="482"/>
                  </a:lnTo>
                  <a:lnTo>
                    <a:pt x="4458" y="524"/>
                  </a:lnTo>
                  <a:lnTo>
                    <a:pt x="4437" y="607"/>
                  </a:lnTo>
                  <a:lnTo>
                    <a:pt x="4269" y="628"/>
                  </a:lnTo>
                  <a:lnTo>
                    <a:pt x="4144" y="691"/>
                  </a:lnTo>
                  <a:lnTo>
                    <a:pt x="4060" y="628"/>
                  </a:lnTo>
                  <a:lnTo>
                    <a:pt x="3976" y="628"/>
                  </a:lnTo>
                  <a:lnTo>
                    <a:pt x="3976" y="587"/>
                  </a:lnTo>
                  <a:lnTo>
                    <a:pt x="3934" y="545"/>
                  </a:lnTo>
                  <a:lnTo>
                    <a:pt x="3872" y="607"/>
                  </a:lnTo>
                  <a:lnTo>
                    <a:pt x="3809" y="607"/>
                  </a:lnTo>
                  <a:lnTo>
                    <a:pt x="3704" y="712"/>
                  </a:lnTo>
                  <a:lnTo>
                    <a:pt x="3516" y="733"/>
                  </a:lnTo>
                  <a:lnTo>
                    <a:pt x="3537" y="712"/>
                  </a:lnTo>
                  <a:lnTo>
                    <a:pt x="3495" y="628"/>
                  </a:lnTo>
                  <a:lnTo>
                    <a:pt x="3411" y="628"/>
                  </a:lnTo>
                  <a:lnTo>
                    <a:pt x="3328" y="587"/>
                  </a:lnTo>
                  <a:lnTo>
                    <a:pt x="3244" y="545"/>
                  </a:lnTo>
                  <a:lnTo>
                    <a:pt x="3244" y="503"/>
                  </a:lnTo>
                  <a:lnTo>
                    <a:pt x="3181" y="524"/>
                  </a:lnTo>
                  <a:lnTo>
                    <a:pt x="3139" y="545"/>
                  </a:lnTo>
                  <a:lnTo>
                    <a:pt x="3035" y="587"/>
                  </a:lnTo>
                  <a:lnTo>
                    <a:pt x="2491" y="607"/>
                  </a:lnTo>
                  <a:lnTo>
                    <a:pt x="2365" y="1110"/>
                  </a:lnTo>
                  <a:lnTo>
                    <a:pt x="2449" y="1654"/>
                  </a:lnTo>
                  <a:lnTo>
                    <a:pt x="2616" y="1737"/>
                  </a:lnTo>
                  <a:lnTo>
                    <a:pt x="2721" y="1800"/>
                  </a:lnTo>
                  <a:lnTo>
                    <a:pt x="2763" y="1863"/>
                  </a:lnTo>
                  <a:lnTo>
                    <a:pt x="2805" y="1884"/>
                  </a:lnTo>
                  <a:lnTo>
                    <a:pt x="3014" y="2072"/>
                  </a:lnTo>
                  <a:lnTo>
                    <a:pt x="3035" y="2177"/>
                  </a:lnTo>
                  <a:lnTo>
                    <a:pt x="3181" y="2365"/>
                  </a:lnTo>
                  <a:lnTo>
                    <a:pt x="3223" y="2491"/>
                  </a:lnTo>
                  <a:lnTo>
                    <a:pt x="3286" y="2574"/>
                  </a:lnTo>
                  <a:lnTo>
                    <a:pt x="3286" y="2637"/>
                  </a:lnTo>
                  <a:lnTo>
                    <a:pt x="3202" y="2637"/>
                  </a:lnTo>
                  <a:lnTo>
                    <a:pt x="3181" y="2721"/>
                  </a:lnTo>
                  <a:lnTo>
                    <a:pt x="3118" y="2721"/>
                  </a:lnTo>
                  <a:lnTo>
                    <a:pt x="3097" y="2783"/>
                  </a:lnTo>
                  <a:lnTo>
                    <a:pt x="3118" y="2804"/>
                  </a:lnTo>
                  <a:lnTo>
                    <a:pt x="3097" y="2846"/>
                  </a:lnTo>
                  <a:lnTo>
                    <a:pt x="3181" y="2930"/>
                  </a:lnTo>
                  <a:lnTo>
                    <a:pt x="3139" y="3139"/>
                  </a:lnTo>
                  <a:lnTo>
                    <a:pt x="3118" y="3244"/>
                  </a:lnTo>
                  <a:lnTo>
                    <a:pt x="3035" y="3307"/>
                  </a:lnTo>
                  <a:lnTo>
                    <a:pt x="2930" y="3327"/>
                  </a:lnTo>
                  <a:lnTo>
                    <a:pt x="2867" y="3474"/>
                  </a:lnTo>
                  <a:lnTo>
                    <a:pt x="2867" y="3579"/>
                  </a:lnTo>
                  <a:lnTo>
                    <a:pt x="2805" y="3683"/>
                  </a:lnTo>
                  <a:lnTo>
                    <a:pt x="2825" y="3830"/>
                  </a:lnTo>
                  <a:lnTo>
                    <a:pt x="2805" y="3955"/>
                  </a:lnTo>
                  <a:lnTo>
                    <a:pt x="2700" y="3976"/>
                  </a:lnTo>
                  <a:lnTo>
                    <a:pt x="2679" y="3872"/>
                  </a:lnTo>
                  <a:lnTo>
                    <a:pt x="2700" y="3830"/>
                  </a:lnTo>
                  <a:lnTo>
                    <a:pt x="2616" y="3725"/>
                  </a:lnTo>
                  <a:lnTo>
                    <a:pt x="2574" y="3662"/>
                  </a:lnTo>
                  <a:lnTo>
                    <a:pt x="2491" y="3620"/>
                  </a:lnTo>
                  <a:lnTo>
                    <a:pt x="2386" y="3537"/>
                  </a:lnTo>
                  <a:lnTo>
                    <a:pt x="2281" y="3411"/>
                  </a:lnTo>
                  <a:lnTo>
                    <a:pt x="2281" y="3327"/>
                  </a:lnTo>
                  <a:lnTo>
                    <a:pt x="2240" y="3202"/>
                  </a:lnTo>
                  <a:lnTo>
                    <a:pt x="2240" y="3097"/>
                  </a:lnTo>
                  <a:lnTo>
                    <a:pt x="2281" y="2993"/>
                  </a:lnTo>
                  <a:lnTo>
                    <a:pt x="2344" y="2846"/>
                  </a:lnTo>
                  <a:lnTo>
                    <a:pt x="2449" y="2721"/>
                  </a:lnTo>
                  <a:lnTo>
                    <a:pt x="2470" y="2595"/>
                  </a:lnTo>
                  <a:lnTo>
                    <a:pt x="2470" y="2428"/>
                  </a:lnTo>
                  <a:lnTo>
                    <a:pt x="2407" y="2323"/>
                  </a:lnTo>
                  <a:lnTo>
                    <a:pt x="2261" y="2302"/>
                  </a:lnTo>
                  <a:lnTo>
                    <a:pt x="2135" y="2302"/>
                  </a:lnTo>
                  <a:lnTo>
                    <a:pt x="2072" y="2365"/>
                  </a:lnTo>
                  <a:lnTo>
                    <a:pt x="2030" y="2365"/>
                  </a:lnTo>
                  <a:lnTo>
                    <a:pt x="1968" y="2386"/>
                  </a:lnTo>
                  <a:lnTo>
                    <a:pt x="1863" y="2323"/>
                  </a:lnTo>
                  <a:lnTo>
                    <a:pt x="1863" y="2260"/>
                  </a:lnTo>
                  <a:lnTo>
                    <a:pt x="1821" y="2198"/>
                  </a:lnTo>
                  <a:lnTo>
                    <a:pt x="1779" y="2156"/>
                  </a:lnTo>
                  <a:lnTo>
                    <a:pt x="1758" y="2093"/>
                  </a:lnTo>
                  <a:lnTo>
                    <a:pt x="1612" y="2114"/>
                  </a:lnTo>
                  <a:lnTo>
                    <a:pt x="1424" y="2177"/>
                  </a:lnTo>
                  <a:lnTo>
                    <a:pt x="1089" y="2302"/>
                  </a:lnTo>
                  <a:lnTo>
                    <a:pt x="984" y="2323"/>
                  </a:lnTo>
                  <a:lnTo>
                    <a:pt x="398" y="2595"/>
                  </a:lnTo>
                  <a:lnTo>
                    <a:pt x="273" y="2595"/>
                  </a:lnTo>
                  <a:lnTo>
                    <a:pt x="43" y="2700"/>
                  </a:lnTo>
                  <a:lnTo>
                    <a:pt x="1" y="2783"/>
                  </a:lnTo>
                  <a:lnTo>
                    <a:pt x="43" y="2951"/>
                  </a:lnTo>
                  <a:lnTo>
                    <a:pt x="43" y="3035"/>
                  </a:lnTo>
                  <a:lnTo>
                    <a:pt x="64" y="3223"/>
                  </a:lnTo>
                  <a:lnTo>
                    <a:pt x="273" y="3244"/>
                  </a:lnTo>
                  <a:lnTo>
                    <a:pt x="356" y="3244"/>
                  </a:lnTo>
                  <a:lnTo>
                    <a:pt x="377" y="3327"/>
                  </a:lnTo>
                  <a:lnTo>
                    <a:pt x="419" y="3307"/>
                  </a:lnTo>
                  <a:lnTo>
                    <a:pt x="482" y="3244"/>
                  </a:lnTo>
                  <a:lnTo>
                    <a:pt x="628" y="3265"/>
                  </a:lnTo>
                  <a:lnTo>
                    <a:pt x="796" y="3369"/>
                  </a:lnTo>
                  <a:lnTo>
                    <a:pt x="901" y="3516"/>
                  </a:lnTo>
                  <a:lnTo>
                    <a:pt x="1005" y="3537"/>
                  </a:lnTo>
                  <a:lnTo>
                    <a:pt x="1193" y="3537"/>
                  </a:lnTo>
                  <a:lnTo>
                    <a:pt x="1298" y="3620"/>
                  </a:lnTo>
                  <a:lnTo>
                    <a:pt x="1340" y="3683"/>
                  </a:lnTo>
                  <a:lnTo>
                    <a:pt x="1465" y="3725"/>
                  </a:lnTo>
                  <a:lnTo>
                    <a:pt x="1465" y="3788"/>
                  </a:lnTo>
                  <a:lnTo>
                    <a:pt x="1424" y="3892"/>
                  </a:lnTo>
                  <a:lnTo>
                    <a:pt x="1445" y="3976"/>
                  </a:lnTo>
                  <a:lnTo>
                    <a:pt x="1424" y="4060"/>
                  </a:lnTo>
                  <a:lnTo>
                    <a:pt x="1445" y="4144"/>
                  </a:lnTo>
                  <a:lnTo>
                    <a:pt x="1445" y="4206"/>
                  </a:lnTo>
                  <a:lnTo>
                    <a:pt x="1403" y="4290"/>
                  </a:lnTo>
                  <a:lnTo>
                    <a:pt x="1361" y="4457"/>
                  </a:lnTo>
                  <a:lnTo>
                    <a:pt x="1319" y="4562"/>
                  </a:lnTo>
                  <a:lnTo>
                    <a:pt x="1361" y="4604"/>
                  </a:lnTo>
                  <a:lnTo>
                    <a:pt x="1445" y="4604"/>
                  </a:lnTo>
                  <a:lnTo>
                    <a:pt x="1424" y="4688"/>
                  </a:lnTo>
                  <a:lnTo>
                    <a:pt x="1319" y="4729"/>
                  </a:lnTo>
                  <a:lnTo>
                    <a:pt x="1319" y="4834"/>
                  </a:lnTo>
                  <a:lnTo>
                    <a:pt x="1319" y="4980"/>
                  </a:lnTo>
                  <a:lnTo>
                    <a:pt x="1235" y="5001"/>
                  </a:lnTo>
                  <a:lnTo>
                    <a:pt x="1235" y="5043"/>
                  </a:lnTo>
                  <a:lnTo>
                    <a:pt x="1340" y="5127"/>
                  </a:lnTo>
                  <a:lnTo>
                    <a:pt x="1361" y="5232"/>
                  </a:lnTo>
                  <a:lnTo>
                    <a:pt x="1319" y="5294"/>
                  </a:lnTo>
                  <a:lnTo>
                    <a:pt x="1319" y="5399"/>
                  </a:lnTo>
                  <a:lnTo>
                    <a:pt x="1361" y="5441"/>
                  </a:lnTo>
                  <a:lnTo>
                    <a:pt x="1403" y="5524"/>
                  </a:lnTo>
                  <a:lnTo>
                    <a:pt x="1319" y="5629"/>
                  </a:lnTo>
                  <a:lnTo>
                    <a:pt x="1214" y="5734"/>
                  </a:lnTo>
                  <a:lnTo>
                    <a:pt x="1193" y="5776"/>
                  </a:lnTo>
                  <a:lnTo>
                    <a:pt x="1110" y="5776"/>
                  </a:lnTo>
                  <a:lnTo>
                    <a:pt x="1089" y="5859"/>
                  </a:lnTo>
                  <a:lnTo>
                    <a:pt x="1110" y="5964"/>
                  </a:lnTo>
                  <a:lnTo>
                    <a:pt x="1089" y="6048"/>
                  </a:lnTo>
                  <a:lnTo>
                    <a:pt x="1047" y="6194"/>
                  </a:lnTo>
                  <a:lnTo>
                    <a:pt x="1026" y="6278"/>
                  </a:lnTo>
                  <a:lnTo>
                    <a:pt x="1026" y="6466"/>
                  </a:lnTo>
                  <a:lnTo>
                    <a:pt x="398" y="7115"/>
                  </a:lnTo>
                  <a:lnTo>
                    <a:pt x="461" y="7282"/>
                  </a:lnTo>
                  <a:lnTo>
                    <a:pt x="482" y="7429"/>
                  </a:lnTo>
                  <a:lnTo>
                    <a:pt x="566" y="7554"/>
                  </a:lnTo>
                  <a:lnTo>
                    <a:pt x="566" y="7847"/>
                  </a:lnTo>
                  <a:lnTo>
                    <a:pt x="524" y="7868"/>
                  </a:lnTo>
                  <a:lnTo>
                    <a:pt x="524" y="7973"/>
                  </a:lnTo>
                  <a:lnTo>
                    <a:pt x="587" y="8077"/>
                  </a:lnTo>
                  <a:lnTo>
                    <a:pt x="608" y="8224"/>
                  </a:lnTo>
                  <a:lnTo>
                    <a:pt x="608" y="8684"/>
                  </a:lnTo>
                  <a:lnTo>
                    <a:pt x="566" y="8851"/>
                  </a:lnTo>
                  <a:lnTo>
                    <a:pt x="566" y="9019"/>
                  </a:lnTo>
                  <a:lnTo>
                    <a:pt x="566" y="9207"/>
                  </a:lnTo>
                  <a:lnTo>
                    <a:pt x="566" y="9228"/>
                  </a:lnTo>
                  <a:lnTo>
                    <a:pt x="628" y="9270"/>
                  </a:lnTo>
                  <a:lnTo>
                    <a:pt x="691" y="9333"/>
                  </a:lnTo>
                  <a:lnTo>
                    <a:pt x="733" y="9395"/>
                  </a:lnTo>
                  <a:lnTo>
                    <a:pt x="712" y="9437"/>
                  </a:lnTo>
                  <a:lnTo>
                    <a:pt x="712" y="9521"/>
                  </a:lnTo>
                  <a:lnTo>
                    <a:pt x="691" y="9626"/>
                  </a:lnTo>
                  <a:lnTo>
                    <a:pt x="691" y="9646"/>
                  </a:lnTo>
                  <a:lnTo>
                    <a:pt x="733" y="9646"/>
                  </a:lnTo>
                  <a:lnTo>
                    <a:pt x="942" y="9709"/>
                  </a:lnTo>
                  <a:lnTo>
                    <a:pt x="1047" y="9709"/>
                  </a:lnTo>
                  <a:lnTo>
                    <a:pt x="1089" y="9605"/>
                  </a:lnTo>
                  <a:lnTo>
                    <a:pt x="1131" y="9500"/>
                  </a:lnTo>
                  <a:lnTo>
                    <a:pt x="1152" y="9333"/>
                  </a:lnTo>
                  <a:lnTo>
                    <a:pt x="1131" y="9291"/>
                  </a:lnTo>
                  <a:lnTo>
                    <a:pt x="1110" y="9291"/>
                  </a:lnTo>
                  <a:lnTo>
                    <a:pt x="1089" y="9395"/>
                  </a:lnTo>
                  <a:lnTo>
                    <a:pt x="1005" y="9374"/>
                  </a:lnTo>
                  <a:lnTo>
                    <a:pt x="942" y="9437"/>
                  </a:lnTo>
                  <a:lnTo>
                    <a:pt x="942" y="9333"/>
                  </a:lnTo>
                  <a:lnTo>
                    <a:pt x="901" y="9228"/>
                  </a:lnTo>
                  <a:lnTo>
                    <a:pt x="880" y="9207"/>
                  </a:lnTo>
                  <a:lnTo>
                    <a:pt x="921" y="9165"/>
                  </a:lnTo>
                  <a:lnTo>
                    <a:pt x="984" y="9165"/>
                  </a:lnTo>
                  <a:lnTo>
                    <a:pt x="1026" y="9019"/>
                  </a:lnTo>
                  <a:lnTo>
                    <a:pt x="1110" y="8977"/>
                  </a:lnTo>
                  <a:lnTo>
                    <a:pt x="1131" y="8893"/>
                  </a:lnTo>
                  <a:lnTo>
                    <a:pt x="1298" y="8872"/>
                  </a:lnTo>
                  <a:lnTo>
                    <a:pt x="1465" y="8663"/>
                  </a:lnTo>
                  <a:lnTo>
                    <a:pt x="1989" y="8579"/>
                  </a:lnTo>
                  <a:lnTo>
                    <a:pt x="2365" y="8391"/>
                  </a:lnTo>
                  <a:lnTo>
                    <a:pt x="2574" y="8182"/>
                  </a:lnTo>
                  <a:lnTo>
                    <a:pt x="2616" y="8035"/>
                  </a:lnTo>
                  <a:lnTo>
                    <a:pt x="2679" y="7931"/>
                  </a:lnTo>
                  <a:lnTo>
                    <a:pt x="2679" y="7847"/>
                  </a:lnTo>
                  <a:lnTo>
                    <a:pt x="2574" y="7910"/>
                  </a:lnTo>
                  <a:lnTo>
                    <a:pt x="2553" y="7805"/>
                  </a:lnTo>
                  <a:lnTo>
                    <a:pt x="2595" y="7805"/>
                  </a:lnTo>
                  <a:lnTo>
                    <a:pt x="2595" y="7701"/>
                  </a:lnTo>
                  <a:lnTo>
                    <a:pt x="2658" y="7617"/>
                  </a:lnTo>
                  <a:lnTo>
                    <a:pt x="2658" y="7533"/>
                  </a:lnTo>
                  <a:lnTo>
                    <a:pt x="2721" y="7345"/>
                  </a:lnTo>
                  <a:lnTo>
                    <a:pt x="2700" y="7324"/>
                  </a:lnTo>
                  <a:lnTo>
                    <a:pt x="2700" y="7177"/>
                  </a:lnTo>
                  <a:lnTo>
                    <a:pt x="2763" y="7115"/>
                  </a:lnTo>
                  <a:lnTo>
                    <a:pt x="2763" y="6968"/>
                  </a:lnTo>
                  <a:lnTo>
                    <a:pt x="2721" y="6968"/>
                  </a:lnTo>
                  <a:lnTo>
                    <a:pt x="2721" y="6822"/>
                  </a:lnTo>
                  <a:lnTo>
                    <a:pt x="2658" y="6968"/>
                  </a:lnTo>
                  <a:lnTo>
                    <a:pt x="2658" y="7073"/>
                  </a:lnTo>
                  <a:lnTo>
                    <a:pt x="2595" y="7094"/>
                  </a:lnTo>
                  <a:lnTo>
                    <a:pt x="2574" y="6968"/>
                  </a:lnTo>
                  <a:lnTo>
                    <a:pt x="2595" y="6592"/>
                  </a:lnTo>
                  <a:lnTo>
                    <a:pt x="2553" y="6466"/>
                  </a:lnTo>
                  <a:lnTo>
                    <a:pt x="2553" y="6340"/>
                  </a:lnTo>
                  <a:lnTo>
                    <a:pt x="2470" y="6236"/>
                  </a:lnTo>
                  <a:lnTo>
                    <a:pt x="2407" y="6194"/>
                  </a:lnTo>
                  <a:lnTo>
                    <a:pt x="2491" y="6152"/>
                  </a:lnTo>
                  <a:lnTo>
                    <a:pt x="2491" y="6068"/>
                  </a:lnTo>
                  <a:lnTo>
                    <a:pt x="2302" y="5838"/>
                  </a:lnTo>
                  <a:lnTo>
                    <a:pt x="2386" y="5755"/>
                  </a:lnTo>
                  <a:lnTo>
                    <a:pt x="2365" y="5650"/>
                  </a:lnTo>
                  <a:lnTo>
                    <a:pt x="2407" y="5608"/>
                  </a:lnTo>
                  <a:lnTo>
                    <a:pt x="2407" y="5524"/>
                  </a:lnTo>
                  <a:lnTo>
                    <a:pt x="2365" y="5441"/>
                  </a:lnTo>
                  <a:lnTo>
                    <a:pt x="2365" y="5399"/>
                  </a:lnTo>
                  <a:lnTo>
                    <a:pt x="2407" y="5399"/>
                  </a:lnTo>
                  <a:lnTo>
                    <a:pt x="2512" y="5462"/>
                  </a:lnTo>
                  <a:lnTo>
                    <a:pt x="2574" y="5399"/>
                  </a:lnTo>
                  <a:lnTo>
                    <a:pt x="2721" y="5399"/>
                  </a:lnTo>
                  <a:lnTo>
                    <a:pt x="2825" y="5315"/>
                  </a:lnTo>
                  <a:lnTo>
                    <a:pt x="2805" y="5190"/>
                  </a:lnTo>
                  <a:lnTo>
                    <a:pt x="3118" y="4980"/>
                  </a:lnTo>
                  <a:lnTo>
                    <a:pt x="3244" y="4980"/>
                  </a:lnTo>
                  <a:lnTo>
                    <a:pt x="3244" y="4897"/>
                  </a:lnTo>
                  <a:lnTo>
                    <a:pt x="3307" y="4876"/>
                  </a:lnTo>
                  <a:lnTo>
                    <a:pt x="3349" y="4813"/>
                  </a:lnTo>
                  <a:lnTo>
                    <a:pt x="3349" y="4771"/>
                  </a:lnTo>
                  <a:lnTo>
                    <a:pt x="3600" y="4625"/>
                  </a:lnTo>
                  <a:lnTo>
                    <a:pt x="3621" y="4562"/>
                  </a:lnTo>
                  <a:lnTo>
                    <a:pt x="3662" y="4520"/>
                  </a:lnTo>
                  <a:lnTo>
                    <a:pt x="3704" y="4374"/>
                  </a:lnTo>
                  <a:lnTo>
                    <a:pt x="3746" y="4478"/>
                  </a:lnTo>
                  <a:lnTo>
                    <a:pt x="3830" y="4416"/>
                  </a:lnTo>
                  <a:lnTo>
                    <a:pt x="3955" y="4269"/>
                  </a:lnTo>
                  <a:lnTo>
                    <a:pt x="3955" y="4185"/>
                  </a:lnTo>
                  <a:lnTo>
                    <a:pt x="4018" y="4248"/>
                  </a:lnTo>
                  <a:lnTo>
                    <a:pt x="4248" y="4081"/>
                  </a:lnTo>
                  <a:lnTo>
                    <a:pt x="4437" y="3997"/>
                  </a:lnTo>
                  <a:lnTo>
                    <a:pt x="4437" y="3976"/>
                  </a:lnTo>
                  <a:lnTo>
                    <a:pt x="4562" y="3976"/>
                  </a:lnTo>
                  <a:lnTo>
                    <a:pt x="4918" y="3788"/>
                  </a:lnTo>
                  <a:lnTo>
                    <a:pt x="4960" y="3725"/>
                  </a:lnTo>
                  <a:lnTo>
                    <a:pt x="5022" y="3683"/>
                  </a:lnTo>
                  <a:lnTo>
                    <a:pt x="5399" y="3474"/>
                  </a:lnTo>
                  <a:lnTo>
                    <a:pt x="5399" y="3369"/>
                  </a:lnTo>
                  <a:lnTo>
                    <a:pt x="5504" y="3369"/>
                  </a:lnTo>
                  <a:lnTo>
                    <a:pt x="5608" y="3223"/>
                  </a:lnTo>
                  <a:lnTo>
                    <a:pt x="5608" y="3139"/>
                  </a:lnTo>
                  <a:lnTo>
                    <a:pt x="5734" y="2993"/>
                  </a:lnTo>
                  <a:lnTo>
                    <a:pt x="5818" y="2951"/>
                  </a:lnTo>
                  <a:lnTo>
                    <a:pt x="5818" y="2846"/>
                  </a:lnTo>
                  <a:lnTo>
                    <a:pt x="5859" y="2783"/>
                  </a:lnTo>
                  <a:lnTo>
                    <a:pt x="5797" y="2783"/>
                  </a:lnTo>
                  <a:lnTo>
                    <a:pt x="5755" y="2804"/>
                  </a:lnTo>
                  <a:lnTo>
                    <a:pt x="5734" y="2742"/>
                  </a:lnTo>
                  <a:lnTo>
                    <a:pt x="5838" y="2679"/>
                  </a:lnTo>
                  <a:lnTo>
                    <a:pt x="5901" y="2679"/>
                  </a:lnTo>
                  <a:lnTo>
                    <a:pt x="5922" y="2616"/>
                  </a:lnTo>
                  <a:lnTo>
                    <a:pt x="5901" y="2574"/>
                  </a:lnTo>
                  <a:lnTo>
                    <a:pt x="5943" y="2532"/>
                  </a:lnTo>
                  <a:lnTo>
                    <a:pt x="6006" y="2470"/>
                  </a:lnTo>
                  <a:lnTo>
                    <a:pt x="5964" y="2219"/>
                  </a:lnTo>
                  <a:lnTo>
                    <a:pt x="5943" y="2198"/>
                  </a:lnTo>
                  <a:lnTo>
                    <a:pt x="5838" y="2198"/>
                  </a:lnTo>
                  <a:lnTo>
                    <a:pt x="5797" y="2177"/>
                  </a:lnTo>
                  <a:lnTo>
                    <a:pt x="5818" y="2114"/>
                  </a:lnTo>
                  <a:lnTo>
                    <a:pt x="5901" y="2114"/>
                  </a:lnTo>
                  <a:lnTo>
                    <a:pt x="5901" y="1863"/>
                  </a:lnTo>
                  <a:lnTo>
                    <a:pt x="5859" y="1800"/>
                  </a:lnTo>
                  <a:lnTo>
                    <a:pt x="5901" y="1800"/>
                  </a:lnTo>
                  <a:lnTo>
                    <a:pt x="5922" y="1528"/>
                  </a:lnTo>
                  <a:lnTo>
                    <a:pt x="5901" y="1361"/>
                  </a:lnTo>
                  <a:lnTo>
                    <a:pt x="5964" y="1319"/>
                  </a:lnTo>
                  <a:lnTo>
                    <a:pt x="5943" y="1151"/>
                  </a:lnTo>
                  <a:lnTo>
                    <a:pt x="5922" y="1131"/>
                  </a:lnTo>
                  <a:lnTo>
                    <a:pt x="5922" y="963"/>
                  </a:lnTo>
                  <a:lnTo>
                    <a:pt x="5964" y="942"/>
                  </a:lnTo>
                  <a:lnTo>
                    <a:pt x="5901" y="817"/>
                  </a:lnTo>
                  <a:lnTo>
                    <a:pt x="5859" y="628"/>
                  </a:lnTo>
                  <a:lnTo>
                    <a:pt x="5922" y="587"/>
                  </a:lnTo>
                  <a:lnTo>
                    <a:pt x="5901" y="545"/>
                  </a:lnTo>
                  <a:lnTo>
                    <a:pt x="5901" y="503"/>
                  </a:lnTo>
                  <a:lnTo>
                    <a:pt x="5901" y="440"/>
                  </a:lnTo>
                  <a:lnTo>
                    <a:pt x="6027" y="273"/>
                  </a:lnTo>
                  <a:lnTo>
                    <a:pt x="5964" y="231"/>
                  </a:lnTo>
                  <a:lnTo>
                    <a:pt x="6027" y="168"/>
                  </a:lnTo>
                  <a:lnTo>
                    <a:pt x="6027" y="22"/>
                  </a:lnTo>
                  <a:lnTo>
                    <a:pt x="60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54"/>
            <p:cNvSpPr/>
            <p:nvPr/>
          </p:nvSpPr>
          <p:spPr>
            <a:xfrm>
              <a:off x="3951893" y="3317378"/>
              <a:ext cx="9978" cy="10724"/>
            </a:xfrm>
            <a:custGeom>
              <a:avLst/>
              <a:gdLst/>
              <a:ahLst/>
              <a:cxnLst/>
              <a:rect l="l" t="t" r="r" b="b"/>
              <a:pathLst>
                <a:path w="838" h="943" extrusionOk="0">
                  <a:moveTo>
                    <a:pt x="314" y="1"/>
                  </a:moveTo>
                  <a:lnTo>
                    <a:pt x="209" y="43"/>
                  </a:lnTo>
                  <a:lnTo>
                    <a:pt x="188" y="189"/>
                  </a:lnTo>
                  <a:lnTo>
                    <a:pt x="63" y="440"/>
                  </a:lnTo>
                  <a:lnTo>
                    <a:pt x="0" y="566"/>
                  </a:lnTo>
                  <a:lnTo>
                    <a:pt x="42" y="649"/>
                  </a:lnTo>
                  <a:lnTo>
                    <a:pt x="105" y="712"/>
                  </a:lnTo>
                  <a:lnTo>
                    <a:pt x="168" y="817"/>
                  </a:lnTo>
                  <a:lnTo>
                    <a:pt x="377" y="921"/>
                  </a:lnTo>
                  <a:lnTo>
                    <a:pt x="586" y="942"/>
                  </a:lnTo>
                  <a:lnTo>
                    <a:pt x="670" y="921"/>
                  </a:lnTo>
                  <a:lnTo>
                    <a:pt x="712" y="817"/>
                  </a:lnTo>
                  <a:lnTo>
                    <a:pt x="691" y="712"/>
                  </a:lnTo>
                  <a:lnTo>
                    <a:pt x="774" y="691"/>
                  </a:lnTo>
                  <a:lnTo>
                    <a:pt x="795" y="649"/>
                  </a:lnTo>
                  <a:lnTo>
                    <a:pt x="795" y="629"/>
                  </a:lnTo>
                  <a:lnTo>
                    <a:pt x="816" y="524"/>
                  </a:lnTo>
                  <a:lnTo>
                    <a:pt x="816" y="440"/>
                  </a:lnTo>
                  <a:lnTo>
                    <a:pt x="837" y="398"/>
                  </a:lnTo>
                  <a:lnTo>
                    <a:pt x="795" y="336"/>
                  </a:lnTo>
                  <a:lnTo>
                    <a:pt x="732" y="273"/>
                  </a:lnTo>
                  <a:lnTo>
                    <a:pt x="670" y="231"/>
                  </a:lnTo>
                  <a:lnTo>
                    <a:pt x="670" y="210"/>
                  </a:lnTo>
                  <a:lnTo>
                    <a:pt x="565" y="189"/>
                  </a:lnTo>
                  <a:lnTo>
                    <a:pt x="481" y="105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2" name="Google Shape;6982;p54"/>
            <p:cNvSpPr/>
            <p:nvPr/>
          </p:nvSpPr>
          <p:spPr>
            <a:xfrm>
              <a:off x="3925232" y="3338554"/>
              <a:ext cx="15956" cy="14295"/>
            </a:xfrm>
            <a:custGeom>
              <a:avLst/>
              <a:gdLst/>
              <a:ahLst/>
              <a:cxnLst/>
              <a:rect l="l" t="t" r="r" b="b"/>
              <a:pathLst>
                <a:path w="1340" h="1257" extrusionOk="0">
                  <a:moveTo>
                    <a:pt x="775" y="1"/>
                  </a:moveTo>
                  <a:lnTo>
                    <a:pt x="754" y="43"/>
                  </a:lnTo>
                  <a:lnTo>
                    <a:pt x="670" y="106"/>
                  </a:lnTo>
                  <a:lnTo>
                    <a:pt x="628" y="147"/>
                  </a:lnTo>
                  <a:lnTo>
                    <a:pt x="419" y="189"/>
                  </a:lnTo>
                  <a:lnTo>
                    <a:pt x="293" y="315"/>
                  </a:lnTo>
                  <a:lnTo>
                    <a:pt x="231" y="440"/>
                  </a:lnTo>
                  <a:lnTo>
                    <a:pt x="84" y="566"/>
                  </a:lnTo>
                  <a:lnTo>
                    <a:pt x="0" y="629"/>
                  </a:lnTo>
                  <a:lnTo>
                    <a:pt x="42" y="733"/>
                  </a:lnTo>
                  <a:lnTo>
                    <a:pt x="126" y="796"/>
                  </a:lnTo>
                  <a:lnTo>
                    <a:pt x="126" y="859"/>
                  </a:lnTo>
                  <a:lnTo>
                    <a:pt x="210" y="943"/>
                  </a:lnTo>
                  <a:lnTo>
                    <a:pt x="210" y="1047"/>
                  </a:lnTo>
                  <a:lnTo>
                    <a:pt x="293" y="1131"/>
                  </a:lnTo>
                  <a:lnTo>
                    <a:pt x="356" y="1194"/>
                  </a:lnTo>
                  <a:lnTo>
                    <a:pt x="503" y="1256"/>
                  </a:lnTo>
                  <a:lnTo>
                    <a:pt x="607" y="1256"/>
                  </a:lnTo>
                  <a:lnTo>
                    <a:pt x="628" y="1194"/>
                  </a:lnTo>
                  <a:lnTo>
                    <a:pt x="670" y="1152"/>
                  </a:lnTo>
                  <a:lnTo>
                    <a:pt x="712" y="1026"/>
                  </a:lnTo>
                  <a:lnTo>
                    <a:pt x="816" y="984"/>
                  </a:lnTo>
                  <a:lnTo>
                    <a:pt x="879" y="943"/>
                  </a:lnTo>
                  <a:lnTo>
                    <a:pt x="984" y="922"/>
                  </a:lnTo>
                  <a:lnTo>
                    <a:pt x="1067" y="943"/>
                  </a:lnTo>
                  <a:lnTo>
                    <a:pt x="1172" y="859"/>
                  </a:lnTo>
                  <a:lnTo>
                    <a:pt x="1193" y="775"/>
                  </a:lnTo>
                  <a:lnTo>
                    <a:pt x="1151" y="733"/>
                  </a:lnTo>
                  <a:lnTo>
                    <a:pt x="1130" y="650"/>
                  </a:lnTo>
                  <a:lnTo>
                    <a:pt x="1235" y="608"/>
                  </a:lnTo>
                  <a:lnTo>
                    <a:pt x="1339" y="524"/>
                  </a:lnTo>
                  <a:lnTo>
                    <a:pt x="1339" y="399"/>
                  </a:lnTo>
                  <a:lnTo>
                    <a:pt x="1256" y="147"/>
                  </a:lnTo>
                  <a:lnTo>
                    <a:pt x="1130" y="43"/>
                  </a:lnTo>
                  <a:lnTo>
                    <a:pt x="1026" y="85"/>
                  </a:lnTo>
                  <a:lnTo>
                    <a:pt x="942" y="22"/>
                  </a:lnTo>
                  <a:lnTo>
                    <a:pt x="921" y="43"/>
                  </a:lnTo>
                  <a:lnTo>
                    <a:pt x="858" y="22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3" name="Google Shape;6983;p54"/>
            <p:cNvSpPr/>
            <p:nvPr/>
          </p:nvSpPr>
          <p:spPr>
            <a:xfrm>
              <a:off x="4226694" y="2879548"/>
              <a:ext cx="50095" cy="39508"/>
            </a:xfrm>
            <a:custGeom>
              <a:avLst/>
              <a:gdLst/>
              <a:ahLst/>
              <a:cxnLst/>
              <a:rect l="l" t="t" r="r" b="b"/>
              <a:pathLst>
                <a:path w="4207" h="3474" extrusionOk="0">
                  <a:moveTo>
                    <a:pt x="1507" y="0"/>
                  </a:moveTo>
                  <a:lnTo>
                    <a:pt x="1466" y="63"/>
                  </a:lnTo>
                  <a:lnTo>
                    <a:pt x="1403" y="105"/>
                  </a:lnTo>
                  <a:lnTo>
                    <a:pt x="1298" y="105"/>
                  </a:lnTo>
                  <a:lnTo>
                    <a:pt x="1256" y="126"/>
                  </a:lnTo>
                  <a:lnTo>
                    <a:pt x="1152" y="63"/>
                  </a:lnTo>
                  <a:lnTo>
                    <a:pt x="1068" y="63"/>
                  </a:lnTo>
                  <a:lnTo>
                    <a:pt x="1026" y="105"/>
                  </a:lnTo>
                  <a:lnTo>
                    <a:pt x="880" y="293"/>
                  </a:lnTo>
                  <a:lnTo>
                    <a:pt x="629" y="398"/>
                  </a:lnTo>
                  <a:lnTo>
                    <a:pt x="231" y="503"/>
                  </a:lnTo>
                  <a:lnTo>
                    <a:pt x="252" y="586"/>
                  </a:lnTo>
                  <a:lnTo>
                    <a:pt x="1" y="754"/>
                  </a:lnTo>
                  <a:lnTo>
                    <a:pt x="22" y="1005"/>
                  </a:lnTo>
                  <a:lnTo>
                    <a:pt x="106" y="1067"/>
                  </a:lnTo>
                  <a:lnTo>
                    <a:pt x="189" y="1047"/>
                  </a:lnTo>
                  <a:lnTo>
                    <a:pt x="294" y="1005"/>
                  </a:lnTo>
                  <a:lnTo>
                    <a:pt x="419" y="1151"/>
                  </a:lnTo>
                  <a:lnTo>
                    <a:pt x="566" y="1277"/>
                  </a:lnTo>
                  <a:lnTo>
                    <a:pt x="733" y="1360"/>
                  </a:lnTo>
                  <a:lnTo>
                    <a:pt x="754" y="1486"/>
                  </a:lnTo>
                  <a:lnTo>
                    <a:pt x="901" y="1549"/>
                  </a:lnTo>
                  <a:lnTo>
                    <a:pt x="901" y="1674"/>
                  </a:lnTo>
                  <a:lnTo>
                    <a:pt x="754" y="1779"/>
                  </a:lnTo>
                  <a:lnTo>
                    <a:pt x="754" y="1904"/>
                  </a:lnTo>
                  <a:lnTo>
                    <a:pt x="650" y="1946"/>
                  </a:lnTo>
                  <a:lnTo>
                    <a:pt x="650" y="2114"/>
                  </a:lnTo>
                  <a:lnTo>
                    <a:pt x="754" y="2302"/>
                  </a:lnTo>
                  <a:lnTo>
                    <a:pt x="859" y="2679"/>
                  </a:lnTo>
                  <a:lnTo>
                    <a:pt x="880" y="2846"/>
                  </a:lnTo>
                  <a:lnTo>
                    <a:pt x="1089" y="3034"/>
                  </a:lnTo>
                  <a:lnTo>
                    <a:pt x="1298" y="3097"/>
                  </a:lnTo>
                  <a:lnTo>
                    <a:pt x="1507" y="3160"/>
                  </a:lnTo>
                  <a:lnTo>
                    <a:pt x="1570" y="3327"/>
                  </a:lnTo>
                  <a:lnTo>
                    <a:pt x="1759" y="3348"/>
                  </a:lnTo>
                  <a:lnTo>
                    <a:pt x="1884" y="3306"/>
                  </a:lnTo>
                  <a:lnTo>
                    <a:pt x="2031" y="3348"/>
                  </a:lnTo>
                  <a:lnTo>
                    <a:pt x="2031" y="3474"/>
                  </a:lnTo>
                  <a:lnTo>
                    <a:pt x="2093" y="3432"/>
                  </a:lnTo>
                  <a:lnTo>
                    <a:pt x="2240" y="3139"/>
                  </a:lnTo>
                  <a:lnTo>
                    <a:pt x="2428" y="2992"/>
                  </a:lnTo>
                  <a:lnTo>
                    <a:pt x="2554" y="2992"/>
                  </a:lnTo>
                  <a:lnTo>
                    <a:pt x="2637" y="2846"/>
                  </a:lnTo>
                  <a:lnTo>
                    <a:pt x="2763" y="2846"/>
                  </a:lnTo>
                  <a:lnTo>
                    <a:pt x="3077" y="3055"/>
                  </a:lnTo>
                  <a:lnTo>
                    <a:pt x="3244" y="2951"/>
                  </a:lnTo>
                  <a:lnTo>
                    <a:pt x="3391" y="3034"/>
                  </a:lnTo>
                  <a:lnTo>
                    <a:pt x="3453" y="3202"/>
                  </a:lnTo>
                  <a:lnTo>
                    <a:pt x="3600" y="3202"/>
                  </a:lnTo>
                  <a:lnTo>
                    <a:pt x="3851" y="3327"/>
                  </a:lnTo>
                  <a:lnTo>
                    <a:pt x="3997" y="3139"/>
                  </a:lnTo>
                  <a:lnTo>
                    <a:pt x="4102" y="3202"/>
                  </a:lnTo>
                  <a:lnTo>
                    <a:pt x="4123" y="3264"/>
                  </a:lnTo>
                  <a:lnTo>
                    <a:pt x="4207" y="3139"/>
                  </a:lnTo>
                  <a:lnTo>
                    <a:pt x="4165" y="2930"/>
                  </a:lnTo>
                  <a:lnTo>
                    <a:pt x="4102" y="2679"/>
                  </a:lnTo>
                  <a:lnTo>
                    <a:pt x="3955" y="2637"/>
                  </a:lnTo>
                  <a:lnTo>
                    <a:pt x="3851" y="2386"/>
                  </a:lnTo>
                  <a:lnTo>
                    <a:pt x="3851" y="2114"/>
                  </a:lnTo>
                  <a:lnTo>
                    <a:pt x="3767" y="1967"/>
                  </a:lnTo>
                  <a:lnTo>
                    <a:pt x="3579" y="1863"/>
                  </a:lnTo>
                  <a:lnTo>
                    <a:pt x="3432" y="1695"/>
                  </a:lnTo>
                  <a:lnTo>
                    <a:pt x="3328" y="1423"/>
                  </a:lnTo>
                  <a:lnTo>
                    <a:pt x="3139" y="1319"/>
                  </a:lnTo>
                  <a:lnTo>
                    <a:pt x="2909" y="1235"/>
                  </a:lnTo>
                  <a:lnTo>
                    <a:pt x="2867" y="1109"/>
                  </a:lnTo>
                  <a:lnTo>
                    <a:pt x="2763" y="1067"/>
                  </a:lnTo>
                  <a:lnTo>
                    <a:pt x="2554" y="1067"/>
                  </a:lnTo>
                  <a:lnTo>
                    <a:pt x="2323" y="1047"/>
                  </a:lnTo>
                  <a:lnTo>
                    <a:pt x="2240" y="963"/>
                  </a:lnTo>
                  <a:lnTo>
                    <a:pt x="2177" y="900"/>
                  </a:lnTo>
                  <a:lnTo>
                    <a:pt x="2135" y="733"/>
                  </a:lnTo>
                  <a:lnTo>
                    <a:pt x="2010" y="649"/>
                  </a:lnTo>
                  <a:lnTo>
                    <a:pt x="1759" y="272"/>
                  </a:lnTo>
                  <a:lnTo>
                    <a:pt x="1675" y="84"/>
                  </a:lnTo>
                  <a:lnTo>
                    <a:pt x="15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54"/>
            <p:cNvSpPr/>
            <p:nvPr/>
          </p:nvSpPr>
          <p:spPr>
            <a:xfrm>
              <a:off x="4226694" y="2879548"/>
              <a:ext cx="50095" cy="39508"/>
            </a:xfrm>
            <a:custGeom>
              <a:avLst/>
              <a:gdLst/>
              <a:ahLst/>
              <a:cxnLst/>
              <a:rect l="l" t="t" r="r" b="b"/>
              <a:pathLst>
                <a:path w="4207" h="3474" extrusionOk="0">
                  <a:moveTo>
                    <a:pt x="1507" y="0"/>
                  </a:moveTo>
                  <a:lnTo>
                    <a:pt x="1466" y="63"/>
                  </a:lnTo>
                  <a:lnTo>
                    <a:pt x="1403" y="105"/>
                  </a:lnTo>
                  <a:lnTo>
                    <a:pt x="1298" y="105"/>
                  </a:lnTo>
                  <a:lnTo>
                    <a:pt x="1256" y="126"/>
                  </a:lnTo>
                  <a:lnTo>
                    <a:pt x="1152" y="63"/>
                  </a:lnTo>
                  <a:lnTo>
                    <a:pt x="1068" y="63"/>
                  </a:lnTo>
                  <a:lnTo>
                    <a:pt x="1026" y="105"/>
                  </a:lnTo>
                  <a:lnTo>
                    <a:pt x="880" y="293"/>
                  </a:lnTo>
                  <a:lnTo>
                    <a:pt x="629" y="398"/>
                  </a:lnTo>
                  <a:lnTo>
                    <a:pt x="231" y="503"/>
                  </a:lnTo>
                  <a:lnTo>
                    <a:pt x="252" y="586"/>
                  </a:lnTo>
                  <a:lnTo>
                    <a:pt x="1" y="754"/>
                  </a:lnTo>
                  <a:lnTo>
                    <a:pt x="22" y="1005"/>
                  </a:lnTo>
                  <a:lnTo>
                    <a:pt x="106" y="1067"/>
                  </a:lnTo>
                  <a:lnTo>
                    <a:pt x="189" y="1047"/>
                  </a:lnTo>
                  <a:lnTo>
                    <a:pt x="294" y="1005"/>
                  </a:lnTo>
                  <a:lnTo>
                    <a:pt x="419" y="1151"/>
                  </a:lnTo>
                  <a:lnTo>
                    <a:pt x="566" y="1277"/>
                  </a:lnTo>
                  <a:lnTo>
                    <a:pt x="733" y="1360"/>
                  </a:lnTo>
                  <a:lnTo>
                    <a:pt x="754" y="1486"/>
                  </a:lnTo>
                  <a:lnTo>
                    <a:pt x="901" y="1549"/>
                  </a:lnTo>
                  <a:lnTo>
                    <a:pt x="901" y="1674"/>
                  </a:lnTo>
                  <a:lnTo>
                    <a:pt x="754" y="1779"/>
                  </a:lnTo>
                  <a:lnTo>
                    <a:pt x="754" y="1904"/>
                  </a:lnTo>
                  <a:lnTo>
                    <a:pt x="650" y="1946"/>
                  </a:lnTo>
                  <a:lnTo>
                    <a:pt x="650" y="2114"/>
                  </a:lnTo>
                  <a:lnTo>
                    <a:pt x="754" y="2302"/>
                  </a:lnTo>
                  <a:lnTo>
                    <a:pt x="859" y="2679"/>
                  </a:lnTo>
                  <a:lnTo>
                    <a:pt x="880" y="2846"/>
                  </a:lnTo>
                  <a:lnTo>
                    <a:pt x="1089" y="3034"/>
                  </a:lnTo>
                  <a:lnTo>
                    <a:pt x="1298" y="3097"/>
                  </a:lnTo>
                  <a:lnTo>
                    <a:pt x="1507" y="3160"/>
                  </a:lnTo>
                  <a:lnTo>
                    <a:pt x="1570" y="3327"/>
                  </a:lnTo>
                  <a:lnTo>
                    <a:pt x="1759" y="3348"/>
                  </a:lnTo>
                  <a:lnTo>
                    <a:pt x="1884" y="3306"/>
                  </a:lnTo>
                  <a:lnTo>
                    <a:pt x="2031" y="3348"/>
                  </a:lnTo>
                  <a:lnTo>
                    <a:pt x="2031" y="3474"/>
                  </a:lnTo>
                  <a:lnTo>
                    <a:pt x="2093" y="3432"/>
                  </a:lnTo>
                  <a:lnTo>
                    <a:pt x="2240" y="3139"/>
                  </a:lnTo>
                  <a:lnTo>
                    <a:pt x="2428" y="2992"/>
                  </a:lnTo>
                  <a:lnTo>
                    <a:pt x="2554" y="2992"/>
                  </a:lnTo>
                  <a:lnTo>
                    <a:pt x="2637" y="2846"/>
                  </a:lnTo>
                  <a:lnTo>
                    <a:pt x="2763" y="2846"/>
                  </a:lnTo>
                  <a:lnTo>
                    <a:pt x="3077" y="3055"/>
                  </a:lnTo>
                  <a:lnTo>
                    <a:pt x="3244" y="2951"/>
                  </a:lnTo>
                  <a:lnTo>
                    <a:pt x="3391" y="3034"/>
                  </a:lnTo>
                  <a:lnTo>
                    <a:pt x="3453" y="3202"/>
                  </a:lnTo>
                  <a:lnTo>
                    <a:pt x="3600" y="3202"/>
                  </a:lnTo>
                  <a:lnTo>
                    <a:pt x="3851" y="3327"/>
                  </a:lnTo>
                  <a:lnTo>
                    <a:pt x="3997" y="3139"/>
                  </a:lnTo>
                  <a:lnTo>
                    <a:pt x="4102" y="3202"/>
                  </a:lnTo>
                  <a:lnTo>
                    <a:pt x="4123" y="3264"/>
                  </a:lnTo>
                  <a:lnTo>
                    <a:pt x="4207" y="3139"/>
                  </a:lnTo>
                  <a:lnTo>
                    <a:pt x="4165" y="2930"/>
                  </a:lnTo>
                  <a:lnTo>
                    <a:pt x="4102" y="2679"/>
                  </a:lnTo>
                  <a:lnTo>
                    <a:pt x="3955" y="2637"/>
                  </a:lnTo>
                  <a:lnTo>
                    <a:pt x="3851" y="2386"/>
                  </a:lnTo>
                  <a:lnTo>
                    <a:pt x="3851" y="2114"/>
                  </a:lnTo>
                  <a:lnTo>
                    <a:pt x="3767" y="1967"/>
                  </a:lnTo>
                  <a:lnTo>
                    <a:pt x="3579" y="1863"/>
                  </a:lnTo>
                  <a:lnTo>
                    <a:pt x="3432" y="1695"/>
                  </a:lnTo>
                  <a:lnTo>
                    <a:pt x="3328" y="1423"/>
                  </a:lnTo>
                  <a:lnTo>
                    <a:pt x="3139" y="1319"/>
                  </a:lnTo>
                  <a:lnTo>
                    <a:pt x="2909" y="1235"/>
                  </a:lnTo>
                  <a:lnTo>
                    <a:pt x="2867" y="1109"/>
                  </a:lnTo>
                  <a:lnTo>
                    <a:pt x="2763" y="1067"/>
                  </a:lnTo>
                  <a:lnTo>
                    <a:pt x="2554" y="1067"/>
                  </a:lnTo>
                  <a:lnTo>
                    <a:pt x="2323" y="1047"/>
                  </a:lnTo>
                  <a:lnTo>
                    <a:pt x="2240" y="963"/>
                  </a:lnTo>
                  <a:lnTo>
                    <a:pt x="2177" y="900"/>
                  </a:lnTo>
                  <a:lnTo>
                    <a:pt x="2135" y="733"/>
                  </a:lnTo>
                  <a:lnTo>
                    <a:pt x="2010" y="649"/>
                  </a:lnTo>
                  <a:lnTo>
                    <a:pt x="1759" y="272"/>
                  </a:lnTo>
                  <a:lnTo>
                    <a:pt x="1675" y="84"/>
                  </a:lnTo>
                  <a:lnTo>
                    <a:pt x="15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54"/>
            <p:cNvSpPr/>
            <p:nvPr/>
          </p:nvSpPr>
          <p:spPr>
            <a:xfrm>
              <a:off x="4014919" y="2846238"/>
              <a:ext cx="33651" cy="9053"/>
            </a:xfrm>
            <a:custGeom>
              <a:avLst/>
              <a:gdLst/>
              <a:ahLst/>
              <a:cxnLst/>
              <a:rect l="l" t="t" r="r" b="b"/>
              <a:pathLst>
                <a:path w="2826" h="796" extrusionOk="0">
                  <a:moveTo>
                    <a:pt x="2240" y="0"/>
                  </a:moveTo>
                  <a:cubicBezTo>
                    <a:pt x="2240" y="0"/>
                    <a:pt x="1717" y="230"/>
                    <a:pt x="1612" y="230"/>
                  </a:cubicBezTo>
                  <a:cubicBezTo>
                    <a:pt x="1507" y="230"/>
                    <a:pt x="1382" y="105"/>
                    <a:pt x="1382" y="105"/>
                  </a:cubicBezTo>
                  <a:lnTo>
                    <a:pt x="733" y="126"/>
                  </a:lnTo>
                  <a:lnTo>
                    <a:pt x="754" y="293"/>
                  </a:lnTo>
                  <a:cubicBezTo>
                    <a:pt x="775" y="419"/>
                    <a:pt x="231" y="419"/>
                    <a:pt x="22" y="419"/>
                  </a:cubicBezTo>
                  <a:lnTo>
                    <a:pt x="22" y="439"/>
                  </a:lnTo>
                  <a:lnTo>
                    <a:pt x="1" y="481"/>
                  </a:lnTo>
                  <a:lnTo>
                    <a:pt x="85" y="481"/>
                  </a:lnTo>
                  <a:lnTo>
                    <a:pt x="105" y="586"/>
                  </a:lnTo>
                  <a:lnTo>
                    <a:pt x="189" y="586"/>
                  </a:lnTo>
                  <a:lnTo>
                    <a:pt x="231" y="502"/>
                  </a:lnTo>
                  <a:lnTo>
                    <a:pt x="398" y="544"/>
                  </a:lnTo>
                  <a:lnTo>
                    <a:pt x="461" y="544"/>
                  </a:lnTo>
                  <a:lnTo>
                    <a:pt x="545" y="460"/>
                  </a:lnTo>
                  <a:lnTo>
                    <a:pt x="649" y="502"/>
                  </a:lnTo>
                  <a:lnTo>
                    <a:pt x="880" y="711"/>
                  </a:lnTo>
                  <a:lnTo>
                    <a:pt x="984" y="732"/>
                  </a:lnTo>
                  <a:lnTo>
                    <a:pt x="1173" y="691"/>
                  </a:lnTo>
                  <a:lnTo>
                    <a:pt x="1424" y="628"/>
                  </a:lnTo>
                  <a:lnTo>
                    <a:pt x="1507" y="649"/>
                  </a:lnTo>
                  <a:lnTo>
                    <a:pt x="1821" y="649"/>
                  </a:lnTo>
                  <a:lnTo>
                    <a:pt x="1863" y="691"/>
                  </a:lnTo>
                  <a:lnTo>
                    <a:pt x="1863" y="586"/>
                  </a:lnTo>
                  <a:lnTo>
                    <a:pt x="2072" y="502"/>
                  </a:lnTo>
                  <a:lnTo>
                    <a:pt x="2386" y="691"/>
                  </a:lnTo>
                  <a:lnTo>
                    <a:pt x="2595" y="691"/>
                  </a:lnTo>
                  <a:lnTo>
                    <a:pt x="2805" y="795"/>
                  </a:lnTo>
                  <a:lnTo>
                    <a:pt x="2826" y="586"/>
                  </a:lnTo>
                  <a:lnTo>
                    <a:pt x="2742" y="481"/>
                  </a:lnTo>
                  <a:lnTo>
                    <a:pt x="2595" y="377"/>
                  </a:lnTo>
                  <a:lnTo>
                    <a:pt x="2637" y="188"/>
                  </a:lnTo>
                  <a:cubicBezTo>
                    <a:pt x="2628" y="188"/>
                    <a:pt x="2594" y="197"/>
                    <a:pt x="2555" y="197"/>
                  </a:cubicBezTo>
                  <a:cubicBezTo>
                    <a:pt x="2507" y="197"/>
                    <a:pt x="2451" y="184"/>
                    <a:pt x="2428" y="126"/>
                  </a:cubicBezTo>
                  <a:cubicBezTo>
                    <a:pt x="2386" y="21"/>
                    <a:pt x="2240" y="0"/>
                    <a:pt x="22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54"/>
            <p:cNvSpPr/>
            <p:nvPr/>
          </p:nvSpPr>
          <p:spPr>
            <a:xfrm>
              <a:off x="4036853" y="2853608"/>
              <a:ext cx="1250" cy="1205"/>
            </a:xfrm>
            <a:custGeom>
              <a:avLst/>
              <a:gdLst/>
              <a:ahLst/>
              <a:cxnLst/>
              <a:rect l="l" t="t" r="r" b="b"/>
              <a:pathLst>
                <a:path w="105" h="106" fill="none" extrusionOk="0">
                  <a:moveTo>
                    <a:pt x="105" y="105"/>
                  </a:moveTo>
                  <a:lnTo>
                    <a:pt x="0" y="1"/>
                  </a:lnTo>
                </a:path>
              </a:pathLst>
            </a:custGeom>
            <a:solidFill>
              <a:schemeClr val="accent1"/>
            </a:solidFill>
            <a:ln w="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54"/>
            <p:cNvSpPr/>
            <p:nvPr/>
          </p:nvSpPr>
          <p:spPr>
            <a:xfrm>
              <a:off x="4346543" y="2948318"/>
              <a:ext cx="21183" cy="11907"/>
            </a:xfrm>
            <a:custGeom>
              <a:avLst/>
              <a:gdLst/>
              <a:ahLst/>
              <a:cxnLst/>
              <a:rect l="l" t="t" r="r" b="b"/>
              <a:pathLst>
                <a:path w="1779" h="1047" extrusionOk="0">
                  <a:moveTo>
                    <a:pt x="753" y="0"/>
                  </a:moveTo>
                  <a:lnTo>
                    <a:pt x="586" y="21"/>
                  </a:lnTo>
                  <a:lnTo>
                    <a:pt x="314" y="189"/>
                  </a:lnTo>
                  <a:lnTo>
                    <a:pt x="188" y="440"/>
                  </a:lnTo>
                  <a:lnTo>
                    <a:pt x="63" y="502"/>
                  </a:lnTo>
                  <a:lnTo>
                    <a:pt x="63" y="628"/>
                  </a:lnTo>
                  <a:lnTo>
                    <a:pt x="0" y="733"/>
                  </a:lnTo>
                  <a:lnTo>
                    <a:pt x="105" y="921"/>
                  </a:lnTo>
                  <a:lnTo>
                    <a:pt x="314" y="942"/>
                  </a:lnTo>
                  <a:lnTo>
                    <a:pt x="398" y="879"/>
                  </a:lnTo>
                  <a:lnTo>
                    <a:pt x="691" y="1046"/>
                  </a:lnTo>
                  <a:lnTo>
                    <a:pt x="837" y="1046"/>
                  </a:lnTo>
                  <a:lnTo>
                    <a:pt x="942" y="921"/>
                  </a:lnTo>
                  <a:lnTo>
                    <a:pt x="1067" y="879"/>
                  </a:lnTo>
                  <a:lnTo>
                    <a:pt x="1172" y="942"/>
                  </a:lnTo>
                  <a:lnTo>
                    <a:pt x="1381" y="879"/>
                  </a:lnTo>
                  <a:lnTo>
                    <a:pt x="1549" y="921"/>
                  </a:lnTo>
                  <a:lnTo>
                    <a:pt x="1779" y="837"/>
                  </a:lnTo>
                  <a:lnTo>
                    <a:pt x="1779" y="733"/>
                  </a:lnTo>
                  <a:lnTo>
                    <a:pt x="1779" y="565"/>
                  </a:lnTo>
                  <a:lnTo>
                    <a:pt x="1590" y="502"/>
                  </a:lnTo>
                  <a:lnTo>
                    <a:pt x="1590" y="398"/>
                  </a:lnTo>
                  <a:lnTo>
                    <a:pt x="1632" y="230"/>
                  </a:lnTo>
                  <a:lnTo>
                    <a:pt x="1590" y="230"/>
                  </a:lnTo>
                  <a:lnTo>
                    <a:pt x="1528" y="126"/>
                  </a:lnTo>
                  <a:lnTo>
                    <a:pt x="1360" y="105"/>
                  </a:lnTo>
                  <a:lnTo>
                    <a:pt x="1214" y="189"/>
                  </a:lnTo>
                  <a:lnTo>
                    <a:pt x="1109" y="126"/>
                  </a:lnTo>
                  <a:lnTo>
                    <a:pt x="837" y="105"/>
                  </a:lnTo>
                  <a:lnTo>
                    <a:pt x="7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54"/>
            <p:cNvSpPr/>
            <p:nvPr/>
          </p:nvSpPr>
          <p:spPr>
            <a:xfrm>
              <a:off x="3878888" y="2847660"/>
              <a:ext cx="16706" cy="13579"/>
            </a:xfrm>
            <a:custGeom>
              <a:avLst/>
              <a:gdLst/>
              <a:ahLst/>
              <a:cxnLst/>
              <a:rect l="l" t="t" r="r" b="b"/>
              <a:pathLst>
                <a:path w="1403" h="1194" extrusionOk="0">
                  <a:moveTo>
                    <a:pt x="900" y="1"/>
                  </a:moveTo>
                  <a:lnTo>
                    <a:pt x="754" y="42"/>
                  </a:lnTo>
                  <a:lnTo>
                    <a:pt x="628" y="42"/>
                  </a:lnTo>
                  <a:lnTo>
                    <a:pt x="419" y="84"/>
                  </a:lnTo>
                  <a:lnTo>
                    <a:pt x="314" y="168"/>
                  </a:lnTo>
                  <a:lnTo>
                    <a:pt x="210" y="189"/>
                  </a:lnTo>
                  <a:lnTo>
                    <a:pt x="42" y="273"/>
                  </a:lnTo>
                  <a:lnTo>
                    <a:pt x="63" y="356"/>
                  </a:lnTo>
                  <a:lnTo>
                    <a:pt x="21" y="398"/>
                  </a:lnTo>
                  <a:lnTo>
                    <a:pt x="21" y="377"/>
                  </a:lnTo>
                  <a:lnTo>
                    <a:pt x="1" y="586"/>
                  </a:lnTo>
                  <a:lnTo>
                    <a:pt x="21" y="796"/>
                  </a:lnTo>
                  <a:lnTo>
                    <a:pt x="126" y="942"/>
                  </a:lnTo>
                  <a:lnTo>
                    <a:pt x="168" y="1089"/>
                  </a:lnTo>
                  <a:lnTo>
                    <a:pt x="314" y="1193"/>
                  </a:lnTo>
                  <a:lnTo>
                    <a:pt x="314" y="1151"/>
                  </a:lnTo>
                  <a:lnTo>
                    <a:pt x="524" y="1026"/>
                  </a:lnTo>
                  <a:lnTo>
                    <a:pt x="691" y="984"/>
                  </a:lnTo>
                  <a:lnTo>
                    <a:pt x="691" y="921"/>
                  </a:lnTo>
                  <a:lnTo>
                    <a:pt x="837" y="838"/>
                  </a:lnTo>
                  <a:lnTo>
                    <a:pt x="1110" y="879"/>
                  </a:lnTo>
                  <a:lnTo>
                    <a:pt x="1256" y="796"/>
                  </a:lnTo>
                  <a:lnTo>
                    <a:pt x="1361" y="775"/>
                  </a:lnTo>
                  <a:lnTo>
                    <a:pt x="1402" y="712"/>
                  </a:lnTo>
                  <a:lnTo>
                    <a:pt x="1402" y="607"/>
                  </a:lnTo>
                  <a:lnTo>
                    <a:pt x="1382" y="461"/>
                  </a:lnTo>
                  <a:lnTo>
                    <a:pt x="1214" y="189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54"/>
            <p:cNvSpPr/>
            <p:nvPr/>
          </p:nvSpPr>
          <p:spPr>
            <a:xfrm>
              <a:off x="3865182" y="2817204"/>
              <a:ext cx="27923" cy="34993"/>
            </a:xfrm>
            <a:custGeom>
              <a:avLst/>
              <a:gdLst/>
              <a:ahLst/>
              <a:cxnLst/>
              <a:rect l="l" t="t" r="r" b="b"/>
              <a:pathLst>
                <a:path w="2345" h="3077" extrusionOk="0">
                  <a:moveTo>
                    <a:pt x="461" y="0"/>
                  </a:moveTo>
                  <a:lnTo>
                    <a:pt x="336" y="105"/>
                  </a:lnTo>
                  <a:lnTo>
                    <a:pt x="315" y="147"/>
                  </a:lnTo>
                  <a:lnTo>
                    <a:pt x="210" y="147"/>
                  </a:lnTo>
                  <a:lnTo>
                    <a:pt x="64" y="210"/>
                  </a:lnTo>
                  <a:lnTo>
                    <a:pt x="1" y="272"/>
                  </a:lnTo>
                  <a:lnTo>
                    <a:pt x="22" y="314"/>
                  </a:lnTo>
                  <a:lnTo>
                    <a:pt x="64" y="461"/>
                  </a:lnTo>
                  <a:lnTo>
                    <a:pt x="105" y="628"/>
                  </a:lnTo>
                  <a:lnTo>
                    <a:pt x="168" y="670"/>
                  </a:lnTo>
                  <a:lnTo>
                    <a:pt x="273" y="691"/>
                  </a:lnTo>
                  <a:lnTo>
                    <a:pt x="273" y="754"/>
                  </a:lnTo>
                  <a:lnTo>
                    <a:pt x="231" y="754"/>
                  </a:lnTo>
                  <a:lnTo>
                    <a:pt x="105" y="775"/>
                  </a:lnTo>
                  <a:lnTo>
                    <a:pt x="126" y="879"/>
                  </a:lnTo>
                  <a:lnTo>
                    <a:pt x="147" y="900"/>
                  </a:lnTo>
                  <a:lnTo>
                    <a:pt x="210" y="879"/>
                  </a:lnTo>
                  <a:lnTo>
                    <a:pt x="273" y="879"/>
                  </a:lnTo>
                  <a:lnTo>
                    <a:pt x="252" y="1047"/>
                  </a:lnTo>
                  <a:lnTo>
                    <a:pt x="147" y="1193"/>
                  </a:lnTo>
                  <a:lnTo>
                    <a:pt x="147" y="1277"/>
                  </a:lnTo>
                  <a:lnTo>
                    <a:pt x="315" y="1402"/>
                  </a:lnTo>
                  <a:lnTo>
                    <a:pt x="419" y="1423"/>
                  </a:lnTo>
                  <a:lnTo>
                    <a:pt x="461" y="1486"/>
                  </a:lnTo>
                  <a:lnTo>
                    <a:pt x="440" y="1570"/>
                  </a:lnTo>
                  <a:lnTo>
                    <a:pt x="336" y="1507"/>
                  </a:lnTo>
                  <a:lnTo>
                    <a:pt x="273" y="1528"/>
                  </a:lnTo>
                  <a:lnTo>
                    <a:pt x="273" y="1674"/>
                  </a:lnTo>
                  <a:lnTo>
                    <a:pt x="419" y="1821"/>
                  </a:lnTo>
                  <a:lnTo>
                    <a:pt x="356" y="1842"/>
                  </a:lnTo>
                  <a:lnTo>
                    <a:pt x="482" y="1988"/>
                  </a:lnTo>
                  <a:lnTo>
                    <a:pt x="482" y="2051"/>
                  </a:lnTo>
                  <a:lnTo>
                    <a:pt x="545" y="2135"/>
                  </a:lnTo>
                  <a:lnTo>
                    <a:pt x="670" y="2135"/>
                  </a:lnTo>
                  <a:lnTo>
                    <a:pt x="754" y="2218"/>
                  </a:lnTo>
                  <a:lnTo>
                    <a:pt x="900" y="2239"/>
                  </a:lnTo>
                  <a:lnTo>
                    <a:pt x="900" y="2365"/>
                  </a:lnTo>
                  <a:lnTo>
                    <a:pt x="838" y="2448"/>
                  </a:lnTo>
                  <a:lnTo>
                    <a:pt x="796" y="2511"/>
                  </a:lnTo>
                  <a:lnTo>
                    <a:pt x="859" y="2532"/>
                  </a:lnTo>
                  <a:lnTo>
                    <a:pt x="942" y="2658"/>
                  </a:lnTo>
                  <a:lnTo>
                    <a:pt x="984" y="2658"/>
                  </a:lnTo>
                  <a:lnTo>
                    <a:pt x="1089" y="2741"/>
                  </a:lnTo>
                  <a:lnTo>
                    <a:pt x="1152" y="2846"/>
                  </a:lnTo>
                  <a:lnTo>
                    <a:pt x="1152" y="2992"/>
                  </a:lnTo>
                  <a:lnTo>
                    <a:pt x="1172" y="3076"/>
                  </a:lnTo>
                  <a:lnTo>
                    <a:pt x="1214" y="3034"/>
                  </a:lnTo>
                  <a:lnTo>
                    <a:pt x="1193" y="2951"/>
                  </a:lnTo>
                  <a:lnTo>
                    <a:pt x="1361" y="2867"/>
                  </a:lnTo>
                  <a:lnTo>
                    <a:pt x="1465" y="2846"/>
                  </a:lnTo>
                  <a:lnTo>
                    <a:pt x="1570" y="2762"/>
                  </a:lnTo>
                  <a:lnTo>
                    <a:pt x="1779" y="2720"/>
                  </a:lnTo>
                  <a:lnTo>
                    <a:pt x="1905" y="2720"/>
                  </a:lnTo>
                  <a:lnTo>
                    <a:pt x="2051" y="2679"/>
                  </a:lnTo>
                  <a:lnTo>
                    <a:pt x="2135" y="2679"/>
                  </a:lnTo>
                  <a:lnTo>
                    <a:pt x="2198" y="2574"/>
                  </a:lnTo>
                  <a:lnTo>
                    <a:pt x="2114" y="2469"/>
                  </a:lnTo>
                  <a:lnTo>
                    <a:pt x="2093" y="2365"/>
                  </a:lnTo>
                  <a:lnTo>
                    <a:pt x="2302" y="2197"/>
                  </a:lnTo>
                  <a:lnTo>
                    <a:pt x="2344" y="2051"/>
                  </a:lnTo>
                  <a:lnTo>
                    <a:pt x="2261" y="1925"/>
                  </a:lnTo>
                  <a:lnTo>
                    <a:pt x="2093" y="1737"/>
                  </a:lnTo>
                  <a:lnTo>
                    <a:pt x="2030" y="1507"/>
                  </a:lnTo>
                  <a:lnTo>
                    <a:pt x="2114" y="1423"/>
                  </a:lnTo>
                  <a:lnTo>
                    <a:pt x="2093" y="1319"/>
                  </a:lnTo>
                  <a:lnTo>
                    <a:pt x="2051" y="1193"/>
                  </a:lnTo>
                  <a:lnTo>
                    <a:pt x="2030" y="1109"/>
                  </a:lnTo>
                  <a:lnTo>
                    <a:pt x="2135" y="984"/>
                  </a:lnTo>
                  <a:lnTo>
                    <a:pt x="1926" y="963"/>
                  </a:lnTo>
                  <a:lnTo>
                    <a:pt x="1842" y="1088"/>
                  </a:lnTo>
                  <a:lnTo>
                    <a:pt x="1737" y="1005"/>
                  </a:lnTo>
                  <a:lnTo>
                    <a:pt x="1633" y="1047"/>
                  </a:lnTo>
                  <a:lnTo>
                    <a:pt x="1591" y="963"/>
                  </a:lnTo>
                  <a:lnTo>
                    <a:pt x="1382" y="879"/>
                  </a:lnTo>
                  <a:lnTo>
                    <a:pt x="1361" y="837"/>
                  </a:lnTo>
                  <a:lnTo>
                    <a:pt x="1424" y="691"/>
                  </a:lnTo>
                  <a:lnTo>
                    <a:pt x="1277" y="565"/>
                  </a:lnTo>
                  <a:lnTo>
                    <a:pt x="1110" y="482"/>
                  </a:lnTo>
                  <a:lnTo>
                    <a:pt x="1089" y="377"/>
                  </a:lnTo>
                  <a:lnTo>
                    <a:pt x="900" y="168"/>
                  </a:lnTo>
                  <a:lnTo>
                    <a:pt x="880" y="105"/>
                  </a:lnTo>
                  <a:lnTo>
                    <a:pt x="754" y="63"/>
                  </a:lnTo>
                  <a:lnTo>
                    <a:pt x="670" y="42"/>
                  </a:lnTo>
                  <a:lnTo>
                    <a:pt x="566" y="21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90" name="Google Shape;6990;p54"/>
          <p:cNvSpPr txBox="1"/>
          <p:nvPr/>
        </p:nvSpPr>
        <p:spPr>
          <a:xfrm>
            <a:off x="1099525" y="2886200"/>
            <a:ext cx="21015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Malgré sa couleur rouge, il y fait froid</a:t>
            </a:r>
            <a:endParaRPr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6991" name="Google Shape;6991;p54"/>
          <p:cNvSpPr txBox="1"/>
          <p:nvPr/>
        </p:nvSpPr>
        <p:spPr>
          <a:xfrm>
            <a:off x="1099525" y="1406369"/>
            <a:ext cx="19782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Vénus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6992" name="Google Shape;6992;p54"/>
          <p:cNvSpPr txBox="1"/>
          <p:nvPr/>
        </p:nvSpPr>
        <p:spPr>
          <a:xfrm>
            <a:off x="1099525" y="1757600"/>
            <a:ext cx="21015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Vénus est la deuxième planète loin du Soleil</a:t>
            </a:r>
            <a:endParaRPr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6993" name="Google Shape;6993;p54"/>
          <p:cNvSpPr txBox="1"/>
          <p:nvPr/>
        </p:nvSpPr>
        <p:spPr>
          <a:xfrm>
            <a:off x="1099525" y="2534870"/>
            <a:ext cx="19782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Mars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6994" name="Google Shape;6994;p54"/>
          <p:cNvSpPr txBox="1"/>
          <p:nvPr/>
        </p:nvSpPr>
        <p:spPr>
          <a:xfrm>
            <a:off x="1099525" y="3663470"/>
            <a:ext cx="19782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Saturne</a:t>
            </a:r>
            <a:endParaRPr sz="2500">
              <a:solidFill>
                <a:srgbClr val="1919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995" name="Google Shape;6995;p54"/>
          <p:cNvSpPr txBox="1"/>
          <p:nvPr/>
        </p:nvSpPr>
        <p:spPr>
          <a:xfrm>
            <a:off x="1099525" y="4014800"/>
            <a:ext cx="21015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Elle est composée d'hydrogène et d'hélium</a:t>
            </a:r>
            <a:endParaRPr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6996" name="Google Shape;6996;p54"/>
          <p:cNvSpPr/>
          <p:nvPr/>
        </p:nvSpPr>
        <p:spPr>
          <a:xfrm>
            <a:off x="774150" y="1445237"/>
            <a:ext cx="214800" cy="214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7" name="Google Shape;6997;p54"/>
          <p:cNvSpPr/>
          <p:nvPr/>
        </p:nvSpPr>
        <p:spPr>
          <a:xfrm>
            <a:off x="774150" y="2573737"/>
            <a:ext cx="214800" cy="2148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8" name="Google Shape;6998;p54"/>
          <p:cNvSpPr/>
          <p:nvPr/>
        </p:nvSpPr>
        <p:spPr>
          <a:xfrm>
            <a:off x="774150" y="3702237"/>
            <a:ext cx="214800" cy="2148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9" name="Google Shape;6999;p54"/>
          <p:cNvSpPr/>
          <p:nvPr/>
        </p:nvSpPr>
        <p:spPr>
          <a:xfrm>
            <a:off x="4811975" y="3702237"/>
            <a:ext cx="214800" cy="2148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0" name="Google Shape;7000;p54"/>
          <p:cNvSpPr/>
          <p:nvPr/>
        </p:nvSpPr>
        <p:spPr>
          <a:xfrm>
            <a:off x="4051500" y="2595212"/>
            <a:ext cx="214800" cy="2148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1" name="Google Shape;7001;p54"/>
          <p:cNvSpPr/>
          <p:nvPr/>
        </p:nvSpPr>
        <p:spPr>
          <a:xfrm>
            <a:off x="5620800" y="2243887"/>
            <a:ext cx="214800" cy="2148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2" name="Google Shape;7002;p54"/>
          <p:cNvSpPr/>
          <p:nvPr/>
        </p:nvSpPr>
        <p:spPr>
          <a:xfrm>
            <a:off x="8211725" y="3626537"/>
            <a:ext cx="214800" cy="2148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3" name="Google Shape;7003;p54"/>
          <p:cNvSpPr/>
          <p:nvPr/>
        </p:nvSpPr>
        <p:spPr>
          <a:xfrm>
            <a:off x="6193025" y="2712337"/>
            <a:ext cx="214800" cy="2148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4" name="Google Shape;7004;p54"/>
          <p:cNvSpPr/>
          <p:nvPr/>
        </p:nvSpPr>
        <p:spPr>
          <a:xfrm>
            <a:off x="3663900" y="2356962"/>
            <a:ext cx="214800" cy="2148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5" name="Google Shape;7005;p54"/>
          <p:cNvSpPr/>
          <p:nvPr/>
        </p:nvSpPr>
        <p:spPr>
          <a:xfrm>
            <a:off x="3788325" y="2847787"/>
            <a:ext cx="214800" cy="2148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6" name="Google Shape;7006;p54"/>
          <p:cNvSpPr/>
          <p:nvPr/>
        </p:nvSpPr>
        <p:spPr>
          <a:xfrm>
            <a:off x="4901375" y="3255662"/>
            <a:ext cx="214800" cy="2148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7" name="Google Shape;7007;p54"/>
          <p:cNvSpPr/>
          <p:nvPr/>
        </p:nvSpPr>
        <p:spPr>
          <a:xfrm>
            <a:off x="6007500" y="2142162"/>
            <a:ext cx="214800" cy="2148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8" name="Google Shape;7008;p54"/>
          <p:cNvSpPr/>
          <p:nvPr/>
        </p:nvSpPr>
        <p:spPr>
          <a:xfrm>
            <a:off x="7673600" y="2927137"/>
            <a:ext cx="214800" cy="2148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9" name="Google Shape;7009;p54"/>
          <p:cNvSpPr/>
          <p:nvPr/>
        </p:nvSpPr>
        <p:spPr>
          <a:xfrm>
            <a:off x="4389800" y="3411737"/>
            <a:ext cx="214800" cy="214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0" name="Google Shape;7010;p54"/>
          <p:cNvSpPr/>
          <p:nvPr/>
        </p:nvSpPr>
        <p:spPr>
          <a:xfrm>
            <a:off x="5544325" y="2595212"/>
            <a:ext cx="214800" cy="214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1" name="Google Shape;7011;p54"/>
          <p:cNvSpPr/>
          <p:nvPr/>
        </p:nvSpPr>
        <p:spPr>
          <a:xfrm>
            <a:off x="7888400" y="2464362"/>
            <a:ext cx="214800" cy="214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2" name="Google Shape;7012;p54"/>
          <p:cNvSpPr/>
          <p:nvPr/>
        </p:nvSpPr>
        <p:spPr>
          <a:xfrm>
            <a:off x="6623275" y="2029087"/>
            <a:ext cx="214800" cy="214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3" name="Google Shape;7013;p54"/>
          <p:cNvSpPr/>
          <p:nvPr/>
        </p:nvSpPr>
        <p:spPr>
          <a:xfrm>
            <a:off x="7528900" y="3411737"/>
            <a:ext cx="214800" cy="214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ágrima 5"/>
          <p:cNvSpPr/>
          <p:nvPr/>
        </p:nvSpPr>
        <p:spPr>
          <a:xfrm rot="10800000">
            <a:off x="-14910" y="1474628"/>
            <a:ext cx="3927342" cy="3668872"/>
          </a:xfrm>
          <a:prstGeom prst="teardrop">
            <a:avLst/>
          </a:prstGeom>
          <a:solidFill>
            <a:schemeClr val="bg1"/>
          </a:solidFill>
          <a:ln w="76200">
            <a:solidFill>
              <a:srgbClr val="E95D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sp>
        <p:nvSpPr>
          <p:cNvPr id="3" name="Elipse 2"/>
          <p:cNvSpPr/>
          <p:nvPr/>
        </p:nvSpPr>
        <p:spPr>
          <a:xfrm>
            <a:off x="223766" y="4251366"/>
            <a:ext cx="2697564" cy="771896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" name="TextBox 4">
            <a:extLst>
              <a:ext uri="{FF2B5EF4-FFF2-40B4-BE49-F238E27FC236}">
                <a16:creationId xmlns:a16="http://schemas.microsoft.com/office/drawing/2014/main" xmlns="" id="{E0D97E75-30B7-4BCD-86BC-309D1D7158A7}"/>
              </a:ext>
            </a:extLst>
          </p:cNvPr>
          <p:cNvSpPr txBox="1"/>
          <p:nvPr userDrawn="1"/>
        </p:nvSpPr>
        <p:spPr>
          <a:xfrm>
            <a:off x="4841726" y="1474628"/>
            <a:ext cx="33295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00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You </a:t>
            </a:r>
            <a:r>
              <a:rPr lang="en-US" altLang="ko-KR" sz="21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can simply impress your audience and add a unique zing and appeal to your Presentations.  </a:t>
            </a:r>
            <a:endParaRPr lang="ko-KR" altLang="en-US" sz="2100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">
            <a:extLst>
              <a:ext uri="{FF2B5EF4-FFF2-40B4-BE49-F238E27FC236}">
                <a16:creationId xmlns:a16="http://schemas.microsoft.com/office/drawing/2014/main" xmlns="" id="{872E831D-00E5-48F8-B6CF-626DCE1BEF92}"/>
              </a:ext>
            </a:extLst>
          </p:cNvPr>
          <p:cNvSpPr txBox="1"/>
          <p:nvPr/>
        </p:nvSpPr>
        <p:spPr>
          <a:xfrm>
            <a:off x="223766" y="124517"/>
            <a:ext cx="427328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2">
                    <a:lumMod val="75000"/>
                  </a:schemeClr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74" name="TextBox 8">
            <a:extLst>
              <a:ext uri="{FF2B5EF4-FFF2-40B4-BE49-F238E27FC236}">
                <a16:creationId xmlns:a16="http://schemas.microsoft.com/office/drawing/2014/main" xmlns="" id="{4E28EFE8-3920-44E4-880A-71FE14934161}"/>
              </a:ext>
            </a:extLst>
          </p:cNvPr>
          <p:cNvSpPr txBox="1"/>
          <p:nvPr/>
        </p:nvSpPr>
        <p:spPr>
          <a:xfrm>
            <a:off x="223766" y="678395"/>
            <a:ext cx="42732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600" b="1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6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xmlns="" id="{E0D97E75-30B7-4BCD-86BC-309D1D7158A7}"/>
              </a:ext>
            </a:extLst>
          </p:cNvPr>
          <p:cNvSpPr txBox="1"/>
          <p:nvPr/>
        </p:nvSpPr>
        <p:spPr>
          <a:xfrm>
            <a:off x="4841726" y="3077690"/>
            <a:ext cx="33295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00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You </a:t>
            </a:r>
            <a:r>
              <a:rPr lang="en-US" altLang="ko-KR" sz="21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can simply impress your audience and add a unique zing and appeal to your Presentations.  </a:t>
            </a:r>
            <a:endParaRPr lang="ko-KR" altLang="en-US" sz="2100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770" y="2021209"/>
            <a:ext cx="2496249" cy="273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EEDD89AC-EB38-4111-A934-69BCE4C45B13}"/>
              </a:ext>
            </a:extLst>
          </p:cNvPr>
          <p:cNvGrpSpPr/>
          <p:nvPr/>
        </p:nvGrpSpPr>
        <p:grpSpPr>
          <a:xfrm>
            <a:off x="837184" y="2110081"/>
            <a:ext cx="4375996" cy="2076349"/>
            <a:chOff x="2153463" y="1916832"/>
            <a:chExt cx="7911017" cy="272003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D4A3AD9-DC89-4E64-B06C-7F0EFF53FD69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44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00B05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050" b="1" dirty="0">
                <a:solidFill>
                  <a:srgbClr val="00B050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6646322C-2D70-4F72-8728-6A3ABC2E5D6E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116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0B050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</p:txBody>
        </p:sp>
      </p:grpSp>
      <p:sp>
        <p:nvSpPr>
          <p:cNvPr id="6" name="Title 3">
            <a:extLst>
              <a:ext uri="{FF2B5EF4-FFF2-40B4-BE49-F238E27FC236}">
                <a16:creationId xmlns:a16="http://schemas.microsoft.com/office/drawing/2014/main" xmlns="" id="{E53C8487-3453-4D10-8FD5-EEB5430BAEDB}"/>
              </a:ext>
            </a:extLst>
          </p:cNvPr>
          <p:cNvSpPr txBox="1">
            <a:spLocks/>
          </p:cNvSpPr>
          <p:nvPr/>
        </p:nvSpPr>
        <p:spPr>
          <a:xfrm>
            <a:off x="837184" y="896364"/>
            <a:ext cx="2310750" cy="1188132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300" b="1" dirty="0">
                <a:solidFill>
                  <a:srgbClr val="FF9A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Column</a:t>
            </a:r>
          </a:p>
          <a:p>
            <a:pPr algn="l"/>
            <a:r>
              <a:rPr lang="en-US" altLang="ko-KR" sz="3300" b="1" dirty="0">
                <a:solidFill>
                  <a:srgbClr val="FF9A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Style</a:t>
            </a:r>
            <a:endParaRPr lang="ko-KR" altLang="en-US" sz="3300" b="1" dirty="0">
              <a:solidFill>
                <a:srgbClr val="FF9A3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687445" y="203494"/>
            <a:ext cx="7709100" cy="471900"/>
          </a:xfrm>
        </p:spPr>
        <p:txBody>
          <a:bodyPr/>
          <a:lstStyle/>
          <a:p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2" name="Lágrima 11"/>
          <p:cNvSpPr/>
          <p:nvPr/>
        </p:nvSpPr>
        <p:spPr>
          <a:xfrm rot="5400000">
            <a:off x="5591331" y="1578363"/>
            <a:ext cx="3565137" cy="3565137"/>
          </a:xfrm>
          <a:prstGeom prst="teardrop">
            <a:avLst/>
          </a:prstGeom>
          <a:solidFill>
            <a:srgbClr val="FF9A3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0194" y="2110081"/>
            <a:ext cx="2672765" cy="233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38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2" name="Google Shape;7032;p55"/>
          <p:cNvSpPr txBox="1">
            <a:spLocks noGrp="1"/>
          </p:cNvSpPr>
          <p:nvPr>
            <p:ph type="title" idx="4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QUATRE COLONNES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033" name="Google Shape;7033;p55"/>
          <p:cNvSpPr txBox="1">
            <a:spLocks noGrp="1"/>
          </p:cNvSpPr>
          <p:nvPr>
            <p:ph type="subTitle" idx="1"/>
          </p:nvPr>
        </p:nvSpPr>
        <p:spPr>
          <a:xfrm>
            <a:off x="705003" y="2543874"/>
            <a:ext cx="20973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Vénus a un nom beau, mail il y fait chaud</a:t>
            </a:r>
            <a:endParaRPr/>
          </a:p>
        </p:txBody>
      </p:sp>
      <p:sp>
        <p:nvSpPr>
          <p:cNvPr id="7034" name="Google Shape;7034;p55"/>
          <p:cNvSpPr txBox="1">
            <a:spLocks noGrp="1"/>
          </p:cNvSpPr>
          <p:nvPr>
            <p:ph type="title"/>
          </p:nvPr>
        </p:nvSpPr>
        <p:spPr>
          <a:xfrm>
            <a:off x="509419" y="2130749"/>
            <a:ext cx="22929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Risques</a:t>
            </a:r>
            <a:endParaRPr/>
          </a:p>
        </p:txBody>
      </p:sp>
      <p:sp>
        <p:nvSpPr>
          <p:cNvPr id="7035" name="Google Shape;7035;p55"/>
          <p:cNvSpPr txBox="1">
            <a:spLocks noGrp="1"/>
          </p:cNvSpPr>
          <p:nvPr>
            <p:ph type="subTitle" idx="2"/>
          </p:nvPr>
        </p:nvSpPr>
        <p:spPr>
          <a:xfrm>
            <a:off x="6150626" y="2482925"/>
            <a:ext cx="20973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a été nommée d'après un dieu romain</a:t>
            </a:r>
            <a:endParaRPr/>
          </a:p>
        </p:txBody>
      </p:sp>
      <p:sp>
        <p:nvSpPr>
          <p:cNvPr id="7036" name="Google Shape;7036;p55"/>
          <p:cNvSpPr txBox="1">
            <a:spLocks noGrp="1"/>
          </p:cNvSpPr>
          <p:nvPr>
            <p:ph type="title" idx="3"/>
          </p:nvPr>
        </p:nvSpPr>
        <p:spPr>
          <a:xfrm>
            <a:off x="6150617" y="2069800"/>
            <a:ext cx="22929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Hypothèses</a:t>
            </a:r>
            <a:endParaRPr/>
          </a:p>
        </p:txBody>
      </p:sp>
      <p:sp>
        <p:nvSpPr>
          <p:cNvPr id="7037" name="Google Shape;7037;p55"/>
          <p:cNvSpPr txBox="1">
            <a:spLocks noGrp="1"/>
          </p:cNvSpPr>
          <p:nvPr>
            <p:ph type="subTitle" idx="5"/>
          </p:nvPr>
        </p:nvSpPr>
        <p:spPr>
          <a:xfrm>
            <a:off x="244509" y="4028379"/>
            <a:ext cx="20973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Malgré sa couleur rouge, Mars est froide</a:t>
            </a:r>
            <a:endParaRPr/>
          </a:p>
        </p:txBody>
      </p:sp>
      <p:sp>
        <p:nvSpPr>
          <p:cNvPr id="7038" name="Google Shape;7038;p55"/>
          <p:cNvSpPr txBox="1">
            <a:spLocks noGrp="1"/>
          </p:cNvSpPr>
          <p:nvPr>
            <p:ph type="title" idx="6"/>
          </p:nvPr>
        </p:nvSpPr>
        <p:spPr>
          <a:xfrm>
            <a:off x="48923" y="3615254"/>
            <a:ext cx="22929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Problèmes</a:t>
            </a:r>
            <a:endParaRPr/>
          </a:p>
        </p:txBody>
      </p:sp>
      <p:sp>
        <p:nvSpPr>
          <p:cNvPr id="7039" name="Google Shape;7039;p55"/>
          <p:cNvSpPr txBox="1">
            <a:spLocks noGrp="1"/>
          </p:cNvSpPr>
          <p:nvPr>
            <p:ph type="subTitle" idx="7"/>
          </p:nvPr>
        </p:nvSpPr>
        <p:spPr>
          <a:xfrm>
            <a:off x="6549168" y="4102885"/>
            <a:ext cx="20973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Saturne est composée d'hydrogène et d'hélium</a:t>
            </a:r>
            <a:endParaRPr/>
          </a:p>
        </p:txBody>
      </p:sp>
      <p:sp>
        <p:nvSpPr>
          <p:cNvPr id="7040" name="Google Shape;7040;p55"/>
          <p:cNvSpPr txBox="1">
            <a:spLocks noGrp="1"/>
          </p:cNvSpPr>
          <p:nvPr>
            <p:ph type="title" idx="8"/>
          </p:nvPr>
        </p:nvSpPr>
        <p:spPr>
          <a:xfrm>
            <a:off x="6549156" y="3689760"/>
            <a:ext cx="22929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Dépendances</a:t>
            </a:r>
            <a:endParaRPr/>
          </a:p>
        </p:txBody>
      </p:sp>
      <p:sp>
        <p:nvSpPr>
          <p:cNvPr id="7041" name="Google Shape;7041;p55"/>
          <p:cNvSpPr/>
          <p:nvPr/>
        </p:nvSpPr>
        <p:spPr>
          <a:xfrm>
            <a:off x="2875309" y="2325491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2" name="Google Shape;7042;p55"/>
          <p:cNvSpPr/>
          <p:nvPr/>
        </p:nvSpPr>
        <p:spPr>
          <a:xfrm>
            <a:off x="2439126" y="3771609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3" name="Google Shape;7043;p55"/>
          <p:cNvSpPr/>
          <p:nvPr/>
        </p:nvSpPr>
        <p:spPr>
          <a:xfrm>
            <a:off x="5662496" y="3846119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4" name="Google Shape;7044;p55"/>
          <p:cNvSpPr/>
          <p:nvPr/>
        </p:nvSpPr>
        <p:spPr>
          <a:xfrm>
            <a:off x="5263945" y="2264544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45" name="Google Shape;7045;p55"/>
          <p:cNvGrpSpPr/>
          <p:nvPr/>
        </p:nvGrpSpPr>
        <p:grpSpPr>
          <a:xfrm>
            <a:off x="5465732" y="2424701"/>
            <a:ext cx="393528" cy="368934"/>
            <a:chOff x="1190625" y="401200"/>
            <a:chExt cx="5219200" cy="4893025"/>
          </a:xfrm>
        </p:grpSpPr>
        <p:sp>
          <p:nvSpPr>
            <p:cNvPr id="7046" name="Google Shape;7046;p55"/>
            <p:cNvSpPr/>
            <p:nvPr/>
          </p:nvSpPr>
          <p:spPr>
            <a:xfrm>
              <a:off x="3341900" y="401200"/>
              <a:ext cx="917450" cy="917475"/>
            </a:xfrm>
            <a:custGeom>
              <a:avLst/>
              <a:gdLst/>
              <a:ahLst/>
              <a:cxnLst/>
              <a:rect l="l" t="t" r="r" b="b"/>
              <a:pathLst>
                <a:path w="36698" h="36699" extrusionOk="0">
                  <a:moveTo>
                    <a:pt x="18333" y="1"/>
                  </a:moveTo>
                  <a:cubicBezTo>
                    <a:pt x="8188" y="1"/>
                    <a:pt x="0" y="8221"/>
                    <a:pt x="0" y="18366"/>
                  </a:cubicBezTo>
                  <a:cubicBezTo>
                    <a:pt x="0" y="28478"/>
                    <a:pt x="8188" y="36698"/>
                    <a:pt x="18333" y="36698"/>
                  </a:cubicBezTo>
                  <a:cubicBezTo>
                    <a:pt x="28477" y="36698"/>
                    <a:pt x="36698" y="28478"/>
                    <a:pt x="36698" y="18366"/>
                  </a:cubicBezTo>
                  <a:cubicBezTo>
                    <a:pt x="36698" y="8221"/>
                    <a:pt x="28477" y="1"/>
                    <a:pt x="18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7" name="Google Shape;7047;p55"/>
            <p:cNvSpPr/>
            <p:nvPr/>
          </p:nvSpPr>
          <p:spPr>
            <a:xfrm>
              <a:off x="3188575" y="1318650"/>
              <a:ext cx="1223275" cy="3975575"/>
            </a:xfrm>
            <a:custGeom>
              <a:avLst/>
              <a:gdLst/>
              <a:ahLst/>
              <a:cxnLst/>
              <a:rect l="l" t="t" r="r" b="b"/>
              <a:pathLst>
                <a:path w="48931" h="159023" extrusionOk="0">
                  <a:moveTo>
                    <a:pt x="12233" y="0"/>
                  </a:moveTo>
                  <a:cubicBezTo>
                    <a:pt x="5481" y="0"/>
                    <a:pt x="1" y="5480"/>
                    <a:pt x="1" y="12233"/>
                  </a:cubicBezTo>
                  <a:lnTo>
                    <a:pt x="1" y="73395"/>
                  </a:lnTo>
                  <a:cubicBezTo>
                    <a:pt x="1" y="80147"/>
                    <a:pt x="5481" y="85627"/>
                    <a:pt x="12233" y="85627"/>
                  </a:cubicBezTo>
                  <a:lnTo>
                    <a:pt x="12233" y="159022"/>
                  </a:lnTo>
                  <a:lnTo>
                    <a:pt x="36698" y="159022"/>
                  </a:lnTo>
                  <a:lnTo>
                    <a:pt x="36698" y="85627"/>
                  </a:lnTo>
                  <a:cubicBezTo>
                    <a:pt x="43450" y="85627"/>
                    <a:pt x="48930" y="80147"/>
                    <a:pt x="48930" y="73395"/>
                  </a:cubicBezTo>
                  <a:lnTo>
                    <a:pt x="48930" y="12233"/>
                  </a:lnTo>
                  <a:cubicBezTo>
                    <a:pt x="48930" y="5480"/>
                    <a:pt x="43450" y="0"/>
                    <a:pt x="366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55"/>
            <p:cNvSpPr/>
            <p:nvPr/>
          </p:nvSpPr>
          <p:spPr>
            <a:xfrm>
              <a:off x="4411825" y="3918450"/>
              <a:ext cx="1998000" cy="1223275"/>
            </a:xfrm>
            <a:custGeom>
              <a:avLst/>
              <a:gdLst/>
              <a:ahLst/>
              <a:cxnLst/>
              <a:rect l="l" t="t" r="r" b="b"/>
              <a:pathLst>
                <a:path w="79920" h="48931" extrusionOk="0">
                  <a:moveTo>
                    <a:pt x="43222" y="0"/>
                  </a:moveTo>
                  <a:lnTo>
                    <a:pt x="43222" y="12233"/>
                  </a:lnTo>
                  <a:lnTo>
                    <a:pt x="0" y="12233"/>
                  </a:lnTo>
                  <a:lnTo>
                    <a:pt x="0" y="36698"/>
                  </a:lnTo>
                  <a:lnTo>
                    <a:pt x="43222" y="36698"/>
                  </a:lnTo>
                  <a:lnTo>
                    <a:pt x="43222" y="48930"/>
                  </a:lnTo>
                  <a:lnTo>
                    <a:pt x="79919" y="24465"/>
                  </a:lnTo>
                  <a:lnTo>
                    <a:pt x="432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9" name="Google Shape;7049;p55"/>
            <p:cNvSpPr/>
            <p:nvPr/>
          </p:nvSpPr>
          <p:spPr>
            <a:xfrm>
              <a:off x="1190625" y="3918450"/>
              <a:ext cx="1997975" cy="1223275"/>
            </a:xfrm>
            <a:custGeom>
              <a:avLst/>
              <a:gdLst/>
              <a:ahLst/>
              <a:cxnLst/>
              <a:rect l="l" t="t" r="r" b="b"/>
              <a:pathLst>
                <a:path w="79919" h="48931" extrusionOk="0">
                  <a:moveTo>
                    <a:pt x="36697" y="0"/>
                  </a:moveTo>
                  <a:lnTo>
                    <a:pt x="0" y="24465"/>
                  </a:lnTo>
                  <a:lnTo>
                    <a:pt x="36697" y="48930"/>
                  </a:lnTo>
                  <a:lnTo>
                    <a:pt x="36697" y="36698"/>
                  </a:lnTo>
                  <a:lnTo>
                    <a:pt x="79919" y="36698"/>
                  </a:lnTo>
                  <a:lnTo>
                    <a:pt x="79919" y="12233"/>
                  </a:lnTo>
                  <a:lnTo>
                    <a:pt x="36697" y="12233"/>
                  </a:lnTo>
                  <a:lnTo>
                    <a:pt x="366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50" name="Google Shape;7050;p55"/>
          <p:cNvGrpSpPr/>
          <p:nvPr/>
        </p:nvGrpSpPr>
        <p:grpSpPr>
          <a:xfrm>
            <a:off x="5864283" y="4006255"/>
            <a:ext cx="393528" cy="393528"/>
            <a:chOff x="1190625" y="238125"/>
            <a:chExt cx="5219200" cy="5219200"/>
          </a:xfrm>
        </p:grpSpPr>
        <p:sp>
          <p:nvSpPr>
            <p:cNvPr id="7051" name="Google Shape;7051;p55"/>
            <p:cNvSpPr/>
            <p:nvPr/>
          </p:nvSpPr>
          <p:spPr>
            <a:xfrm>
              <a:off x="2424450" y="238125"/>
              <a:ext cx="1223275" cy="1223250"/>
            </a:xfrm>
            <a:custGeom>
              <a:avLst/>
              <a:gdLst/>
              <a:ahLst/>
              <a:cxnLst/>
              <a:rect l="l" t="t" r="r" b="b"/>
              <a:pathLst>
                <a:path w="48931" h="48930" extrusionOk="0">
                  <a:moveTo>
                    <a:pt x="24466" y="0"/>
                  </a:moveTo>
                  <a:cubicBezTo>
                    <a:pt x="10929" y="0"/>
                    <a:pt x="1" y="10960"/>
                    <a:pt x="1" y="24465"/>
                  </a:cubicBezTo>
                  <a:cubicBezTo>
                    <a:pt x="1" y="37970"/>
                    <a:pt x="10929" y="48930"/>
                    <a:pt x="24466" y="48930"/>
                  </a:cubicBezTo>
                  <a:cubicBezTo>
                    <a:pt x="37970" y="48930"/>
                    <a:pt x="48931" y="37970"/>
                    <a:pt x="48931" y="24465"/>
                  </a:cubicBezTo>
                  <a:cubicBezTo>
                    <a:pt x="48931" y="10960"/>
                    <a:pt x="37970" y="0"/>
                    <a:pt x="24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2" name="Google Shape;7052;p55"/>
            <p:cNvSpPr/>
            <p:nvPr/>
          </p:nvSpPr>
          <p:spPr>
            <a:xfrm>
              <a:off x="3647700" y="3928225"/>
              <a:ext cx="2762125" cy="1529100"/>
            </a:xfrm>
            <a:custGeom>
              <a:avLst/>
              <a:gdLst/>
              <a:ahLst/>
              <a:cxnLst/>
              <a:rect l="l" t="t" r="r" b="b"/>
              <a:pathLst>
                <a:path w="110485" h="61164" extrusionOk="0">
                  <a:moveTo>
                    <a:pt x="48930" y="1"/>
                  </a:moveTo>
                  <a:lnTo>
                    <a:pt x="48930" y="36698"/>
                  </a:lnTo>
                  <a:lnTo>
                    <a:pt x="1" y="36698"/>
                  </a:lnTo>
                  <a:lnTo>
                    <a:pt x="1" y="61163"/>
                  </a:lnTo>
                  <a:lnTo>
                    <a:pt x="110484" y="61163"/>
                  </a:lnTo>
                  <a:lnTo>
                    <a:pt x="1104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3" name="Google Shape;7053;p55"/>
            <p:cNvSpPr/>
            <p:nvPr/>
          </p:nvSpPr>
          <p:spPr>
            <a:xfrm>
              <a:off x="1190625" y="543925"/>
              <a:ext cx="3374525" cy="4913400"/>
            </a:xfrm>
            <a:custGeom>
              <a:avLst/>
              <a:gdLst/>
              <a:ahLst/>
              <a:cxnLst/>
              <a:rect l="l" t="t" r="r" b="b"/>
              <a:pathLst>
                <a:path w="134981" h="196536" extrusionOk="0">
                  <a:moveTo>
                    <a:pt x="110516" y="0"/>
                  </a:moveTo>
                  <a:lnTo>
                    <a:pt x="110516" y="24465"/>
                  </a:lnTo>
                  <a:cubicBezTo>
                    <a:pt x="110516" y="31185"/>
                    <a:pt x="105003" y="36698"/>
                    <a:pt x="98284" y="36698"/>
                  </a:cubicBezTo>
                  <a:lnTo>
                    <a:pt x="49354" y="36698"/>
                  </a:lnTo>
                  <a:cubicBezTo>
                    <a:pt x="22312" y="36698"/>
                    <a:pt x="0" y="58586"/>
                    <a:pt x="0" y="85628"/>
                  </a:cubicBezTo>
                  <a:lnTo>
                    <a:pt x="24465" y="85628"/>
                  </a:lnTo>
                  <a:cubicBezTo>
                    <a:pt x="24465" y="72156"/>
                    <a:pt x="35882" y="61163"/>
                    <a:pt x="49354" y="61163"/>
                  </a:cubicBezTo>
                  <a:lnTo>
                    <a:pt x="49354" y="196535"/>
                  </a:lnTo>
                  <a:lnTo>
                    <a:pt x="73819" y="196535"/>
                  </a:lnTo>
                  <a:lnTo>
                    <a:pt x="73819" y="135373"/>
                  </a:lnTo>
                  <a:lnTo>
                    <a:pt x="98284" y="135373"/>
                  </a:lnTo>
                  <a:lnTo>
                    <a:pt x="98284" y="159838"/>
                  </a:lnTo>
                  <a:lnTo>
                    <a:pt x="122749" y="159838"/>
                  </a:lnTo>
                  <a:lnTo>
                    <a:pt x="122749" y="123140"/>
                  </a:lnTo>
                  <a:cubicBezTo>
                    <a:pt x="122749" y="116421"/>
                    <a:pt x="117236" y="110908"/>
                    <a:pt x="110516" y="110908"/>
                  </a:cubicBezTo>
                  <a:lnTo>
                    <a:pt x="98284" y="110908"/>
                  </a:lnTo>
                  <a:lnTo>
                    <a:pt x="98284" y="61163"/>
                  </a:lnTo>
                  <a:cubicBezTo>
                    <a:pt x="118573" y="61163"/>
                    <a:pt x="134981" y="44755"/>
                    <a:pt x="134981" y="24465"/>
                  </a:cubicBezTo>
                  <a:lnTo>
                    <a:pt x="1349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54" name="Google Shape;7054;p55"/>
          <p:cNvGrpSpPr/>
          <p:nvPr/>
        </p:nvGrpSpPr>
        <p:grpSpPr>
          <a:xfrm>
            <a:off x="2640912" y="3977389"/>
            <a:ext cx="393528" cy="312241"/>
            <a:chOff x="1190625" y="777150"/>
            <a:chExt cx="5219200" cy="4141125"/>
          </a:xfrm>
        </p:grpSpPr>
        <p:sp>
          <p:nvSpPr>
            <p:cNvPr id="7055" name="Google Shape;7055;p55"/>
            <p:cNvSpPr/>
            <p:nvPr/>
          </p:nvSpPr>
          <p:spPr>
            <a:xfrm>
              <a:off x="5798175" y="2624250"/>
              <a:ext cx="611650" cy="305850"/>
            </a:xfrm>
            <a:custGeom>
              <a:avLst/>
              <a:gdLst/>
              <a:ahLst/>
              <a:cxnLst/>
              <a:rect l="l" t="t" r="r" b="b"/>
              <a:pathLst>
                <a:path w="24466" h="12234" extrusionOk="0">
                  <a:moveTo>
                    <a:pt x="0" y="1"/>
                  </a:moveTo>
                  <a:lnTo>
                    <a:pt x="0" y="12233"/>
                  </a:lnTo>
                  <a:lnTo>
                    <a:pt x="24465" y="12233"/>
                  </a:lnTo>
                  <a:lnTo>
                    <a:pt x="24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6" name="Google Shape;7056;p55"/>
            <p:cNvSpPr/>
            <p:nvPr/>
          </p:nvSpPr>
          <p:spPr>
            <a:xfrm>
              <a:off x="5472775" y="3370425"/>
              <a:ext cx="649175" cy="649175"/>
            </a:xfrm>
            <a:custGeom>
              <a:avLst/>
              <a:gdLst/>
              <a:ahLst/>
              <a:cxnLst/>
              <a:rect l="l" t="t" r="r" b="b"/>
              <a:pathLst>
                <a:path w="25967" h="25967" extrusionOk="0">
                  <a:moveTo>
                    <a:pt x="8645" y="1"/>
                  </a:moveTo>
                  <a:lnTo>
                    <a:pt x="1" y="8645"/>
                  </a:lnTo>
                  <a:lnTo>
                    <a:pt x="17289" y="25966"/>
                  </a:lnTo>
                  <a:lnTo>
                    <a:pt x="25966" y="17322"/>
                  </a:lnTo>
                  <a:lnTo>
                    <a:pt x="8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7" name="Google Shape;7057;p55"/>
            <p:cNvSpPr/>
            <p:nvPr/>
          </p:nvSpPr>
          <p:spPr>
            <a:xfrm>
              <a:off x="5473600" y="1536375"/>
              <a:ext cx="648350" cy="648350"/>
            </a:xfrm>
            <a:custGeom>
              <a:avLst/>
              <a:gdLst/>
              <a:ahLst/>
              <a:cxnLst/>
              <a:rect l="l" t="t" r="r" b="b"/>
              <a:pathLst>
                <a:path w="25934" h="25934" extrusionOk="0">
                  <a:moveTo>
                    <a:pt x="17289" y="1"/>
                  </a:moveTo>
                  <a:lnTo>
                    <a:pt x="1" y="17289"/>
                  </a:lnTo>
                  <a:lnTo>
                    <a:pt x="8645" y="25934"/>
                  </a:lnTo>
                  <a:lnTo>
                    <a:pt x="25933" y="8645"/>
                  </a:lnTo>
                  <a:lnTo>
                    <a:pt x="172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8" name="Google Shape;7058;p55"/>
            <p:cNvSpPr/>
            <p:nvPr/>
          </p:nvSpPr>
          <p:spPr>
            <a:xfrm>
              <a:off x="2108050" y="4000825"/>
              <a:ext cx="917450" cy="917450"/>
            </a:xfrm>
            <a:custGeom>
              <a:avLst/>
              <a:gdLst/>
              <a:ahLst/>
              <a:cxnLst/>
              <a:rect l="l" t="t" r="r" b="b"/>
              <a:pathLst>
                <a:path w="36698" h="36698" extrusionOk="0">
                  <a:moveTo>
                    <a:pt x="0" y="0"/>
                  </a:moveTo>
                  <a:lnTo>
                    <a:pt x="0" y="36697"/>
                  </a:lnTo>
                  <a:lnTo>
                    <a:pt x="36698" y="36697"/>
                  </a:lnTo>
                  <a:lnTo>
                    <a:pt x="366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9" name="Google Shape;7059;p55"/>
            <p:cNvSpPr/>
            <p:nvPr/>
          </p:nvSpPr>
          <p:spPr>
            <a:xfrm>
              <a:off x="1802225" y="1860125"/>
              <a:ext cx="1223275" cy="1834900"/>
            </a:xfrm>
            <a:custGeom>
              <a:avLst/>
              <a:gdLst/>
              <a:ahLst/>
              <a:cxnLst/>
              <a:rect l="l" t="t" r="r" b="b"/>
              <a:pathLst>
                <a:path w="48931" h="73396" extrusionOk="0">
                  <a:moveTo>
                    <a:pt x="1" y="1"/>
                  </a:moveTo>
                  <a:lnTo>
                    <a:pt x="1" y="73396"/>
                  </a:lnTo>
                  <a:lnTo>
                    <a:pt x="48931" y="73396"/>
                  </a:lnTo>
                  <a:lnTo>
                    <a:pt x="48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0" name="Google Shape;7060;p55"/>
            <p:cNvSpPr/>
            <p:nvPr/>
          </p:nvSpPr>
          <p:spPr>
            <a:xfrm>
              <a:off x="3331300" y="777150"/>
              <a:ext cx="1855275" cy="4000850"/>
            </a:xfrm>
            <a:custGeom>
              <a:avLst/>
              <a:gdLst/>
              <a:ahLst/>
              <a:cxnLst/>
              <a:rect l="l" t="t" r="r" b="b"/>
              <a:pathLst>
                <a:path w="74211" h="160034" extrusionOk="0">
                  <a:moveTo>
                    <a:pt x="74210" y="1"/>
                  </a:moveTo>
                  <a:lnTo>
                    <a:pt x="64261" y="7960"/>
                  </a:lnTo>
                  <a:cubicBezTo>
                    <a:pt x="45179" y="23226"/>
                    <a:pt x="22965" y="34806"/>
                    <a:pt x="0" y="42928"/>
                  </a:cubicBezTo>
                  <a:lnTo>
                    <a:pt x="0" y="117106"/>
                  </a:lnTo>
                  <a:cubicBezTo>
                    <a:pt x="22965" y="125196"/>
                    <a:pt x="45179" y="136776"/>
                    <a:pt x="64261" y="152075"/>
                  </a:cubicBezTo>
                  <a:lnTo>
                    <a:pt x="74210" y="160034"/>
                  </a:lnTo>
                  <a:lnTo>
                    <a:pt x="742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1" name="Google Shape;7061;p55"/>
            <p:cNvSpPr/>
            <p:nvPr/>
          </p:nvSpPr>
          <p:spPr>
            <a:xfrm>
              <a:off x="1190625" y="2165950"/>
              <a:ext cx="305825" cy="1223275"/>
            </a:xfrm>
            <a:custGeom>
              <a:avLst/>
              <a:gdLst/>
              <a:ahLst/>
              <a:cxnLst/>
              <a:rect l="l" t="t" r="r" b="b"/>
              <a:pathLst>
                <a:path w="12233" h="48931" extrusionOk="0">
                  <a:moveTo>
                    <a:pt x="0" y="0"/>
                  </a:moveTo>
                  <a:lnTo>
                    <a:pt x="0" y="48930"/>
                  </a:lnTo>
                  <a:lnTo>
                    <a:pt x="12232" y="48930"/>
                  </a:lnTo>
                  <a:lnTo>
                    <a:pt x="122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62" name="Google Shape;7062;p55"/>
          <p:cNvGrpSpPr/>
          <p:nvPr/>
        </p:nvGrpSpPr>
        <p:grpSpPr>
          <a:xfrm>
            <a:off x="3077083" y="2490617"/>
            <a:ext cx="393528" cy="393528"/>
            <a:chOff x="1190625" y="238125"/>
            <a:chExt cx="5219200" cy="5219200"/>
          </a:xfrm>
        </p:grpSpPr>
        <p:sp>
          <p:nvSpPr>
            <p:cNvPr id="7063" name="Google Shape;7063;p55"/>
            <p:cNvSpPr/>
            <p:nvPr/>
          </p:nvSpPr>
          <p:spPr>
            <a:xfrm>
              <a:off x="1343925" y="860325"/>
              <a:ext cx="917450" cy="917475"/>
            </a:xfrm>
            <a:custGeom>
              <a:avLst/>
              <a:gdLst/>
              <a:ahLst/>
              <a:cxnLst/>
              <a:rect l="l" t="t" r="r" b="b"/>
              <a:pathLst>
                <a:path w="36698" h="36699" extrusionOk="0">
                  <a:moveTo>
                    <a:pt x="18333" y="1"/>
                  </a:moveTo>
                  <a:cubicBezTo>
                    <a:pt x="8188" y="1"/>
                    <a:pt x="1" y="8189"/>
                    <a:pt x="1" y="18333"/>
                  </a:cubicBezTo>
                  <a:cubicBezTo>
                    <a:pt x="1" y="28478"/>
                    <a:pt x="8188" y="36698"/>
                    <a:pt x="18333" y="36698"/>
                  </a:cubicBezTo>
                  <a:cubicBezTo>
                    <a:pt x="28478" y="36698"/>
                    <a:pt x="36698" y="28478"/>
                    <a:pt x="36698" y="18333"/>
                  </a:cubicBezTo>
                  <a:cubicBezTo>
                    <a:pt x="36698" y="8189"/>
                    <a:pt x="28478" y="1"/>
                    <a:pt x="18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4" name="Google Shape;7064;p55"/>
            <p:cNvSpPr/>
            <p:nvPr/>
          </p:nvSpPr>
          <p:spPr>
            <a:xfrm>
              <a:off x="1190625" y="1777775"/>
              <a:ext cx="1223250" cy="3679550"/>
            </a:xfrm>
            <a:custGeom>
              <a:avLst/>
              <a:gdLst/>
              <a:ahLst/>
              <a:cxnLst/>
              <a:rect l="l" t="t" r="r" b="b"/>
              <a:pathLst>
                <a:path w="48930" h="147182" extrusionOk="0">
                  <a:moveTo>
                    <a:pt x="12232" y="0"/>
                  </a:moveTo>
                  <a:cubicBezTo>
                    <a:pt x="5480" y="0"/>
                    <a:pt x="0" y="5448"/>
                    <a:pt x="0" y="12233"/>
                  </a:cubicBezTo>
                  <a:lnTo>
                    <a:pt x="0" y="67687"/>
                  </a:lnTo>
                  <a:cubicBezTo>
                    <a:pt x="0" y="74439"/>
                    <a:pt x="5480" y="79919"/>
                    <a:pt x="12232" y="79919"/>
                  </a:cubicBezTo>
                  <a:lnTo>
                    <a:pt x="12232" y="147181"/>
                  </a:lnTo>
                  <a:lnTo>
                    <a:pt x="36697" y="147181"/>
                  </a:lnTo>
                  <a:lnTo>
                    <a:pt x="36697" y="79919"/>
                  </a:lnTo>
                  <a:cubicBezTo>
                    <a:pt x="43450" y="79919"/>
                    <a:pt x="48930" y="74439"/>
                    <a:pt x="48930" y="67687"/>
                  </a:cubicBezTo>
                  <a:lnTo>
                    <a:pt x="48930" y="12233"/>
                  </a:lnTo>
                  <a:cubicBezTo>
                    <a:pt x="48930" y="5448"/>
                    <a:pt x="43450" y="0"/>
                    <a:pt x="366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5" name="Google Shape;7065;p55"/>
            <p:cNvSpPr/>
            <p:nvPr/>
          </p:nvSpPr>
          <p:spPr>
            <a:xfrm>
              <a:off x="3331300" y="238125"/>
              <a:ext cx="2889325" cy="3995950"/>
            </a:xfrm>
            <a:custGeom>
              <a:avLst/>
              <a:gdLst/>
              <a:ahLst/>
              <a:cxnLst/>
              <a:rect l="l" t="t" r="r" b="b"/>
              <a:pathLst>
                <a:path w="115573" h="159838" extrusionOk="0">
                  <a:moveTo>
                    <a:pt x="0" y="0"/>
                  </a:moveTo>
                  <a:lnTo>
                    <a:pt x="0" y="159837"/>
                  </a:lnTo>
                  <a:lnTo>
                    <a:pt x="37122" y="159837"/>
                  </a:lnTo>
                  <a:lnTo>
                    <a:pt x="37122" y="39046"/>
                  </a:lnTo>
                  <a:lnTo>
                    <a:pt x="115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6" name="Google Shape;7066;p55"/>
            <p:cNvSpPr/>
            <p:nvPr/>
          </p:nvSpPr>
          <p:spPr>
            <a:xfrm>
              <a:off x="4565150" y="485200"/>
              <a:ext cx="1844675" cy="4607600"/>
            </a:xfrm>
            <a:custGeom>
              <a:avLst/>
              <a:gdLst/>
              <a:ahLst/>
              <a:cxnLst/>
              <a:rect l="l" t="t" r="r" b="b"/>
              <a:pathLst>
                <a:path w="73787" h="184304" extrusionOk="0">
                  <a:moveTo>
                    <a:pt x="73786" y="1"/>
                  </a:moveTo>
                  <a:lnTo>
                    <a:pt x="0" y="36698"/>
                  </a:lnTo>
                  <a:lnTo>
                    <a:pt x="0" y="184303"/>
                  </a:lnTo>
                  <a:lnTo>
                    <a:pt x="73786" y="147606"/>
                  </a:lnTo>
                  <a:lnTo>
                    <a:pt x="7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67" name="Google Shape;7067;p55"/>
          <p:cNvSpPr/>
          <p:nvPr/>
        </p:nvSpPr>
        <p:spPr>
          <a:xfrm>
            <a:off x="106417" y="4138681"/>
            <a:ext cx="92141" cy="83681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227" y="3366586"/>
            <a:ext cx="2440427" cy="2039418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7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3" name="Google Shape;7073;p56"/>
          <p:cNvSpPr txBox="1">
            <a:spLocks noGrp="1"/>
          </p:cNvSpPr>
          <p:nvPr>
            <p:ph type="title"/>
          </p:nvPr>
        </p:nvSpPr>
        <p:spPr>
          <a:xfrm>
            <a:off x="0" y="457328"/>
            <a:ext cx="5974500" cy="266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MOTS </a:t>
            </a:r>
            <a:r>
              <a:rPr lang="en" dirty="0">
                <a:solidFill>
                  <a:schemeClr val="dk2"/>
                </a:solidFill>
              </a:rPr>
              <a:t>GÉNIAUX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4" name="Google Shape;7155;p59"/>
          <p:cNvSpPr txBox="1">
            <a:spLocks/>
          </p:cNvSpPr>
          <p:nvPr/>
        </p:nvSpPr>
        <p:spPr>
          <a:xfrm>
            <a:off x="1356704" y="3119828"/>
            <a:ext cx="33789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fr-FR" b="1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Mercure est la planète la plus petite du système solaire. Elle n’est qu’un peu plus grande que la Lune</a:t>
            </a:r>
            <a:endParaRPr lang="fr-FR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Google Shape;7155;p59"/>
          <p:cNvSpPr txBox="1">
            <a:spLocks/>
          </p:cNvSpPr>
          <p:nvPr/>
        </p:nvSpPr>
        <p:spPr>
          <a:xfrm>
            <a:off x="1356704" y="3937050"/>
            <a:ext cx="33789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fr-FR" b="1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Mercure est la planète la plus petite du système solaire. Elle n’est qu’un peu plus grande que la Lune</a:t>
            </a:r>
            <a:endParaRPr lang="fr-FR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911" y="2784266"/>
            <a:ext cx="3054044" cy="1787733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7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8" name="Google Shape;7078;p57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INFO IMPORTANTE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079" name="Google Shape;7079;p57"/>
          <p:cNvSpPr txBox="1"/>
          <p:nvPr/>
        </p:nvSpPr>
        <p:spPr>
          <a:xfrm>
            <a:off x="4029658" y="3168791"/>
            <a:ext cx="1935900" cy="4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Équipe 3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7080" name="Google Shape;7080;p57"/>
          <p:cNvSpPr txBox="1"/>
          <p:nvPr/>
        </p:nvSpPr>
        <p:spPr>
          <a:xfrm>
            <a:off x="4029649" y="3652404"/>
            <a:ext cx="21348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Malgré sa couleur rouge, Mars est froide</a:t>
            </a:r>
            <a:endParaRPr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7081" name="Google Shape;7081;p57"/>
          <p:cNvSpPr txBox="1"/>
          <p:nvPr/>
        </p:nvSpPr>
        <p:spPr>
          <a:xfrm>
            <a:off x="6457700" y="1525650"/>
            <a:ext cx="1935900" cy="4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Équipe 2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7082" name="Google Shape;7082;p57"/>
          <p:cNvSpPr txBox="1"/>
          <p:nvPr/>
        </p:nvSpPr>
        <p:spPr>
          <a:xfrm>
            <a:off x="6457700" y="2009256"/>
            <a:ext cx="21348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Jupiter a été nommée d'après un dieu romain</a:t>
            </a:r>
            <a:endParaRPr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7083" name="Google Shape;7083;p57"/>
          <p:cNvSpPr txBox="1"/>
          <p:nvPr/>
        </p:nvSpPr>
        <p:spPr>
          <a:xfrm>
            <a:off x="4029658" y="1525650"/>
            <a:ext cx="1935900" cy="4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Équipe 1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7084" name="Google Shape;7084;p57"/>
          <p:cNvSpPr txBox="1"/>
          <p:nvPr/>
        </p:nvSpPr>
        <p:spPr>
          <a:xfrm>
            <a:off x="4029649" y="2009256"/>
            <a:ext cx="21348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Vénus est la deuxième planète à partir du Soleil</a:t>
            </a:r>
            <a:endParaRPr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7085" name="Google Shape;7085;p57"/>
          <p:cNvSpPr txBox="1"/>
          <p:nvPr/>
        </p:nvSpPr>
        <p:spPr>
          <a:xfrm>
            <a:off x="6457700" y="3168791"/>
            <a:ext cx="1935900" cy="4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Équipe 4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7086" name="Google Shape;7086;p57"/>
          <p:cNvSpPr txBox="1"/>
          <p:nvPr/>
        </p:nvSpPr>
        <p:spPr>
          <a:xfrm>
            <a:off x="6457700" y="3652407"/>
            <a:ext cx="21348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Saturne est composée d'hydrogène et d'hélium</a:t>
            </a:r>
            <a:endParaRPr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7087" name="Google Shape;7087;p57"/>
          <p:cNvSpPr txBox="1"/>
          <p:nvPr/>
        </p:nvSpPr>
        <p:spPr>
          <a:xfrm>
            <a:off x="4029650" y="2750732"/>
            <a:ext cx="19359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20 %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7088" name="Google Shape;7088;p57"/>
          <p:cNvSpPr txBox="1"/>
          <p:nvPr/>
        </p:nvSpPr>
        <p:spPr>
          <a:xfrm>
            <a:off x="6457696" y="2750732"/>
            <a:ext cx="19359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10 %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7089" name="Google Shape;7089;p57"/>
          <p:cNvSpPr txBox="1"/>
          <p:nvPr/>
        </p:nvSpPr>
        <p:spPr>
          <a:xfrm>
            <a:off x="6457698" y="1097106"/>
            <a:ext cx="19359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30 %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7090" name="Google Shape;7090;p57"/>
          <p:cNvSpPr txBox="1"/>
          <p:nvPr/>
        </p:nvSpPr>
        <p:spPr>
          <a:xfrm>
            <a:off x="4029650" y="1097106"/>
            <a:ext cx="19359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40 %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pic>
        <p:nvPicPr>
          <p:cNvPr id="7091" name="Google Shape;7091;p57" title="Gráfico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l="20503" r="20931"/>
          <a:stretch/>
        </p:blipFill>
        <p:spPr>
          <a:xfrm>
            <a:off x="710175" y="1137062"/>
            <a:ext cx="2862126" cy="3017750"/>
          </a:xfrm>
          <a:prstGeom prst="rect">
            <a:avLst/>
          </a:prstGeom>
          <a:noFill/>
          <a:ln>
            <a:noFill/>
          </a:ln>
        </p:spPr>
      </p:pic>
      <p:sp>
        <p:nvSpPr>
          <p:cNvPr id="7092" name="Google Shape;7092;p57"/>
          <p:cNvSpPr/>
          <p:nvPr/>
        </p:nvSpPr>
        <p:spPr>
          <a:xfrm>
            <a:off x="3769575" y="1660068"/>
            <a:ext cx="214800" cy="2148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3" name="Google Shape;7093;p57"/>
          <p:cNvSpPr/>
          <p:nvPr/>
        </p:nvSpPr>
        <p:spPr>
          <a:xfrm>
            <a:off x="6203200" y="1660068"/>
            <a:ext cx="214800" cy="214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5" name="Google Shape;7095;p57"/>
          <p:cNvSpPr/>
          <p:nvPr/>
        </p:nvSpPr>
        <p:spPr>
          <a:xfrm>
            <a:off x="6203200" y="3312843"/>
            <a:ext cx="214800" cy="2148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6" name="Google Shape;7096;p57"/>
          <p:cNvSpPr txBox="1"/>
          <p:nvPr/>
        </p:nvSpPr>
        <p:spPr>
          <a:xfrm>
            <a:off x="717425" y="4368050"/>
            <a:ext cx="7709100" cy="2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Suivez le lien dans le graphique pour modifier ses données, puis collez le nouveau ici. </a:t>
            </a:r>
            <a:r>
              <a:rPr lang="en" sz="1100" b="1">
                <a:solidFill>
                  <a:schemeClr val="dk1"/>
                </a:solidFill>
                <a:uFill>
                  <a:noFill/>
                </a:uFill>
                <a:latin typeface="Asap"/>
                <a:ea typeface="Asap"/>
                <a:cs typeface="Asap"/>
                <a:sym typeface="Asap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Pour plus d'informations, cliquez ici</a:t>
            </a:r>
            <a:endParaRPr sz="1100" b="1"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0" name="Google Shape;6230;p50"/>
          <p:cNvSpPr txBox="1">
            <a:spLocks noGrp="1"/>
          </p:cNvSpPr>
          <p:nvPr>
            <p:ph type="body" idx="1"/>
          </p:nvPr>
        </p:nvSpPr>
        <p:spPr>
          <a:xfrm>
            <a:off x="800380" y="1471375"/>
            <a:ext cx="4009800" cy="27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Savez-vous ce qui vous aide à rendre votre point de vue clair 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Les listes comme celle-ci :</a:t>
            </a:r>
            <a:endParaRPr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Elles sont simples 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Vous pouvez organiser vos idées de façon très claire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Vous n'oublierez jamais d'acheter du lait !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Et le plus important : le public ne manquera pas le but de votre présentation</a:t>
            </a:r>
            <a:endParaRPr/>
          </a:p>
        </p:txBody>
      </p:sp>
      <p:sp>
        <p:nvSpPr>
          <p:cNvPr id="6231" name="Google Shape;6231;p50"/>
          <p:cNvSpPr txBox="1">
            <a:spLocks noGrp="1"/>
          </p:cNvSpPr>
          <p:nvPr>
            <p:ph type="title"/>
          </p:nvPr>
        </p:nvSpPr>
        <p:spPr>
          <a:xfrm>
            <a:off x="678514" y="165326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LE TITRE DE LA DIAPOSITIVE VA ICI !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6233" name="Google Shape;6233;p50"/>
          <p:cNvSpPr/>
          <p:nvPr/>
        </p:nvSpPr>
        <p:spPr>
          <a:xfrm>
            <a:off x="8081694" y="1399081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4" name="Google Shape;6234;p50"/>
          <p:cNvSpPr/>
          <p:nvPr/>
        </p:nvSpPr>
        <p:spPr>
          <a:xfrm>
            <a:off x="3582375" y="2219976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0181" y="1399081"/>
            <a:ext cx="2954431" cy="310215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5" name="Google Shape;7105;p58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COMMENT NOUS TRAVAILLONS</a:t>
            </a:r>
            <a:endParaRPr/>
          </a:p>
        </p:txBody>
      </p:sp>
      <p:sp>
        <p:nvSpPr>
          <p:cNvPr id="7106" name="Google Shape;7106;p58"/>
          <p:cNvSpPr txBox="1"/>
          <p:nvPr/>
        </p:nvSpPr>
        <p:spPr>
          <a:xfrm>
            <a:off x="5926800" y="2472774"/>
            <a:ext cx="21192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Mars est en fait un endroit très froid</a:t>
            </a:r>
            <a:endParaRPr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7107" name="Google Shape;7107;p58"/>
          <p:cNvSpPr txBox="1"/>
          <p:nvPr/>
        </p:nvSpPr>
        <p:spPr>
          <a:xfrm>
            <a:off x="5926800" y="3761876"/>
            <a:ext cx="21192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C’est la planète la plus éloignée du Soleil</a:t>
            </a:r>
            <a:endParaRPr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7108" name="Google Shape;7108;p58"/>
          <p:cNvSpPr txBox="1"/>
          <p:nvPr/>
        </p:nvSpPr>
        <p:spPr>
          <a:xfrm>
            <a:off x="5926800" y="2038938"/>
            <a:ext cx="1986000" cy="3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Mars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7109" name="Google Shape;7109;p58"/>
          <p:cNvSpPr txBox="1"/>
          <p:nvPr/>
        </p:nvSpPr>
        <p:spPr>
          <a:xfrm>
            <a:off x="5926800" y="3328070"/>
            <a:ext cx="1986000" cy="3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Neptune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7110" name="Google Shape;7110;p58"/>
          <p:cNvSpPr txBox="1"/>
          <p:nvPr/>
        </p:nvSpPr>
        <p:spPr>
          <a:xfrm>
            <a:off x="1286525" y="1530677"/>
            <a:ext cx="1986000" cy="3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Vénus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7111" name="Google Shape;7111;p58"/>
          <p:cNvSpPr txBox="1"/>
          <p:nvPr/>
        </p:nvSpPr>
        <p:spPr>
          <a:xfrm>
            <a:off x="1153350" y="1964575"/>
            <a:ext cx="21192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Elle a un beau nom, mais il y fait très chaud</a:t>
            </a:r>
            <a:endParaRPr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7112" name="Google Shape;7112;p58"/>
          <p:cNvSpPr txBox="1"/>
          <p:nvPr/>
        </p:nvSpPr>
        <p:spPr>
          <a:xfrm>
            <a:off x="1286525" y="2811599"/>
            <a:ext cx="1986000" cy="3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rPr>
              <a:t>Saturne</a:t>
            </a:r>
            <a:endParaRPr sz="22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7113" name="Google Shape;7113;p58"/>
          <p:cNvSpPr txBox="1"/>
          <p:nvPr/>
        </p:nvSpPr>
        <p:spPr>
          <a:xfrm>
            <a:off x="1153350" y="3245425"/>
            <a:ext cx="21192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Elle est composée d'hydrogène et d'hélium</a:t>
            </a:r>
            <a:endParaRPr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7118" name="Google Shape;7118;p58"/>
          <p:cNvSpPr/>
          <p:nvPr/>
        </p:nvSpPr>
        <p:spPr>
          <a:xfrm>
            <a:off x="4751936" y="3428951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9" name="Google Shape;7119;p58"/>
          <p:cNvSpPr/>
          <p:nvPr/>
        </p:nvSpPr>
        <p:spPr>
          <a:xfrm>
            <a:off x="4757007" y="2134301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0" name="Google Shape;7120;p58"/>
          <p:cNvSpPr/>
          <p:nvPr/>
        </p:nvSpPr>
        <p:spPr>
          <a:xfrm>
            <a:off x="3631973" y="2919406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1" name="Google Shape;7121;p58"/>
          <p:cNvSpPr/>
          <p:nvPr/>
        </p:nvSpPr>
        <p:spPr>
          <a:xfrm>
            <a:off x="3636654" y="1638955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22" name="Google Shape;7122;p58"/>
          <p:cNvGrpSpPr/>
          <p:nvPr/>
        </p:nvGrpSpPr>
        <p:grpSpPr>
          <a:xfrm>
            <a:off x="3838807" y="1801009"/>
            <a:ext cx="393528" cy="393528"/>
            <a:chOff x="1190625" y="238125"/>
            <a:chExt cx="5219200" cy="5219200"/>
          </a:xfrm>
        </p:grpSpPr>
        <p:sp>
          <p:nvSpPr>
            <p:cNvPr id="7123" name="Google Shape;7123;p58"/>
            <p:cNvSpPr/>
            <p:nvPr/>
          </p:nvSpPr>
          <p:spPr>
            <a:xfrm>
              <a:off x="4116625" y="1155550"/>
              <a:ext cx="611625" cy="611650"/>
            </a:xfrm>
            <a:custGeom>
              <a:avLst/>
              <a:gdLst/>
              <a:ahLst/>
              <a:cxnLst/>
              <a:rect l="l" t="t" r="r" b="b"/>
              <a:pathLst>
                <a:path w="24465" h="24466" extrusionOk="0">
                  <a:moveTo>
                    <a:pt x="12233" y="0"/>
                  </a:moveTo>
                  <a:cubicBezTo>
                    <a:pt x="5448" y="0"/>
                    <a:pt x="0" y="5480"/>
                    <a:pt x="0" y="12233"/>
                  </a:cubicBezTo>
                  <a:cubicBezTo>
                    <a:pt x="0" y="18985"/>
                    <a:pt x="5448" y="24465"/>
                    <a:pt x="12233" y="24465"/>
                  </a:cubicBezTo>
                  <a:cubicBezTo>
                    <a:pt x="18985" y="24465"/>
                    <a:pt x="24465" y="18985"/>
                    <a:pt x="24465" y="12233"/>
                  </a:cubicBezTo>
                  <a:cubicBezTo>
                    <a:pt x="24465" y="5480"/>
                    <a:pt x="18985" y="0"/>
                    <a:pt x="122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58"/>
            <p:cNvSpPr/>
            <p:nvPr/>
          </p:nvSpPr>
          <p:spPr>
            <a:xfrm>
              <a:off x="3963300" y="2378800"/>
              <a:ext cx="917450" cy="611650"/>
            </a:xfrm>
            <a:custGeom>
              <a:avLst/>
              <a:gdLst/>
              <a:ahLst/>
              <a:cxnLst/>
              <a:rect l="l" t="t" r="r" b="b"/>
              <a:pathLst>
                <a:path w="36698" h="24466" extrusionOk="0">
                  <a:moveTo>
                    <a:pt x="6133" y="0"/>
                  </a:moveTo>
                  <a:cubicBezTo>
                    <a:pt x="2741" y="0"/>
                    <a:pt x="1" y="2740"/>
                    <a:pt x="1" y="6133"/>
                  </a:cubicBezTo>
                  <a:lnTo>
                    <a:pt x="1" y="24465"/>
                  </a:lnTo>
                  <a:lnTo>
                    <a:pt x="36698" y="24465"/>
                  </a:lnTo>
                  <a:lnTo>
                    <a:pt x="36698" y="6133"/>
                  </a:lnTo>
                  <a:cubicBezTo>
                    <a:pt x="36698" y="2740"/>
                    <a:pt x="33958" y="0"/>
                    <a:pt x="305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5" name="Google Shape;7125;p58"/>
            <p:cNvSpPr/>
            <p:nvPr/>
          </p:nvSpPr>
          <p:spPr>
            <a:xfrm>
              <a:off x="1190625" y="238125"/>
              <a:ext cx="5219200" cy="5219200"/>
            </a:xfrm>
            <a:custGeom>
              <a:avLst/>
              <a:gdLst/>
              <a:ahLst/>
              <a:cxnLst/>
              <a:rect l="l" t="t" r="r" b="b"/>
              <a:pathLst>
                <a:path w="208768" h="208768" extrusionOk="0">
                  <a:moveTo>
                    <a:pt x="129273" y="24465"/>
                  </a:moveTo>
                  <a:cubicBezTo>
                    <a:pt x="142745" y="24465"/>
                    <a:pt x="153737" y="35425"/>
                    <a:pt x="153737" y="48930"/>
                  </a:cubicBezTo>
                  <a:cubicBezTo>
                    <a:pt x="153737" y="62434"/>
                    <a:pt x="142745" y="73395"/>
                    <a:pt x="129273" y="73395"/>
                  </a:cubicBezTo>
                  <a:lnTo>
                    <a:pt x="141505" y="73395"/>
                  </a:lnTo>
                  <a:cubicBezTo>
                    <a:pt x="151617" y="73395"/>
                    <a:pt x="159837" y="81615"/>
                    <a:pt x="159837" y="91760"/>
                  </a:cubicBezTo>
                  <a:lnTo>
                    <a:pt x="159837" y="122324"/>
                  </a:lnTo>
                  <a:lnTo>
                    <a:pt x="98675" y="122324"/>
                  </a:lnTo>
                  <a:lnTo>
                    <a:pt x="98675" y="91760"/>
                  </a:lnTo>
                  <a:cubicBezTo>
                    <a:pt x="98675" y="81615"/>
                    <a:pt x="106895" y="73395"/>
                    <a:pt x="117040" y="73395"/>
                  </a:cubicBezTo>
                  <a:lnTo>
                    <a:pt x="129273" y="73395"/>
                  </a:lnTo>
                  <a:cubicBezTo>
                    <a:pt x="115768" y="73395"/>
                    <a:pt x="104808" y="62434"/>
                    <a:pt x="104808" y="48930"/>
                  </a:cubicBezTo>
                  <a:cubicBezTo>
                    <a:pt x="104808" y="35425"/>
                    <a:pt x="115768" y="24465"/>
                    <a:pt x="129273" y="24465"/>
                  </a:cubicBezTo>
                  <a:close/>
                  <a:moveTo>
                    <a:pt x="129273" y="0"/>
                  </a:moveTo>
                  <a:cubicBezTo>
                    <a:pt x="85431" y="0"/>
                    <a:pt x="49745" y="35686"/>
                    <a:pt x="49745" y="79527"/>
                  </a:cubicBezTo>
                  <a:cubicBezTo>
                    <a:pt x="49745" y="99230"/>
                    <a:pt x="57020" y="117268"/>
                    <a:pt x="68958" y="131164"/>
                  </a:cubicBezTo>
                  <a:lnTo>
                    <a:pt x="59825" y="140298"/>
                  </a:lnTo>
                  <a:lnTo>
                    <a:pt x="51181" y="131621"/>
                  </a:lnTo>
                  <a:lnTo>
                    <a:pt x="46875" y="135960"/>
                  </a:lnTo>
                  <a:cubicBezTo>
                    <a:pt x="27335" y="155499"/>
                    <a:pt x="19409" y="160131"/>
                    <a:pt x="14483" y="162643"/>
                  </a:cubicBezTo>
                  <a:cubicBezTo>
                    <a:pt x="11384" y="164208"/>
                    <a:pt x="8481" y="165676"/>
                    <a:pt x="4338" y="169852"/>
                  </a:cubicBezTo>
                  <a:lnTo>
                    <a:pt x="0" y="174157"/>
                  </a:lnTo>
                  <a:lnTo>
                    <a:pt x="34610" y="208767"/>
                  </a:lnTo>
                  <a:lnTo>
                    <a:pt x="38916" y="204429"/>
                  </a:lnTo>
                  <a:cubicBezTo>
                    <a:pt x="43091" y="200286"/>
                    <a:pt x="44591" y="197350"/>
                    <a:pt x="46190" y="194219"/>
                  </a:cubicBezTo>
                  <a:cubicBezTo>
                    <a:pt x="48734" y="189293"/>
                    <a:pt x="53399" y="181334"/>
                    <a:pt x="72808" y="161892"/>
                  </a:cubicBezTo>
                  <a:lnTo>
                    <a:pt x="77146" y="157587"/>
                  </a:lnTo>
                  <a:lnTo>
                    <a:pt x="68469" y="148942"/>
                  </a:lnTo>
                  <a:lnTo>
                    <a:pt x="77603" y="139809"/>
                  </a:lnTo>
                  <a:cubicBezTo>
                    <a:pt x="91499" y="151748"/>
                    <a:pt x="109538" y="159022"/>
                    <a:pt x="129273" y="159022"/>
                  </a:cubicBezTo>
                  <a:cubicBezTo>
                    <a:pt x="173114" y="159022"/>
                    <a:pt x="208767" y="123336"/>
                    <a:pt x="208767" y="79495"/>
                  </a:cubicBezTo>
                  <a:cubicBezTo>
                    <a:pt x="208767" y="35654"/>
                    <a:pt x="173114" y="0"/>
                    <a:pt x="129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26" name="Google Shape;7126;p58"/>
          <p:cNvGrpSpPr/>
          <p:nvPr/>
        </p:nvGrpSpPr>
        <p:grpSpPr>
          <a:xfrm>
            <a:off x="3833754" y="3084548"/>
            <a:ext cx="393528" cy="393528"/>
            <a:chOff x="1190625" y="238125"/>
            <a:chExt cx="5219200" cy="5219200"/>
          </a:xfrm>
        </p:grpSpPr>
        <p:sp>
          <p:nvSpPr>
            <p:cNvPr id="7127" name="Google Shape;7127;p58"/>
            <p:cNvSpPr/>
            <p:nvPr/>
          </p:nvSpPr>
          <p:spPr>
            <a:xfrm>
              <a:off x="1343925" y="3622425"/>
              <a:ext cx="927250" cy="917450"/>
            </a:xfrm>
            <a:custGeom>
              <a:avLst/>
              <a:gdLst/>
              <a:ahLst/>
              <a:cxnLst/>
              <a:rect l="l" t="t" r="r" b="b"/>
              <a:pathLst>
                <a:path w="37090" h="36698" extrusionOk="0">
                  <a:moveTo>
                    <a:pt x="18757" y="0"/>
                  </a:moveTo>
                  <a:cubicBezTo>
                    <a:pt x="8612" y="0"/>
                    <a:pt x="1" y="8221"/>
                    <a:pt x="1" y="18365"/>
                  </a:cubicBezTo>
                  <a:cubicBezTo>
                    <a:pt x="1" y="28478"/>
                    <a:pt x="8612" y="36698"/>
                    <a:pt x="18757" y="36698"/>
                  </a:cubicBezTo>
                  <a:cubicBezTo>
                    <a:pt x="28869" y="36698"/>
                    <a:pt x="37089" y="28478"/>
                    <a:pt x="37089" y="18365"/>
                  </a:cubicBezTo>
                  <a:cubicBezTo>
                    <a:pt x="37089" y="8221"/>
                    <a:pt x="28869" y="0"/>
                    <a:pt x="187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8" name="Google Shape;7128;p58"/>
            <p:cNvSpPr/>
            <p:nvPr/>
          </p:nvSpPr>
          <p:spPr>
            <a:xfrm>
              <a:off x="1190625" y="4539850"/>
              <a:ext cx="1233850" cy="917475"/>
            </a:xfrm>
            <a:custGeom>
              <a:avLst/>
              <a:gdLst/>
              <a:ahLst/>
              <a:cxnLst/>
              <a:rect l="l" t="t" r="r" b="b"/>
              <a:pathLst>
                <a:path w="49354" h="36699" extrusionOk="0">
                  <a:moveTo>
                    <a:pt x="12232" y="1"/>
                  </a:moveTo>
                  <a:cubicBezTo>
                    <a:pt x="5480" y="1"/>
                    <a:pt x="0" y="5481"/>
                    <a:pt x="0" y="12233"/>
                  </a:cubicBezTo>
                  <a:lnTo>
                    <a:pt x="0" y="36698"/>
                  </a:lnTo>
                  <a:lnTo>
                    <a:pt x="49354" y="36698"/>
                  </a:lnTo>
                  <a:lnTo>
                    <a:pt x="49354" y="12233"/>
                  </a:lnTo>
                  <a:cubicBezTo>
                    <a:pt x="49354" y="5481"/>
                    <a:pt x="43841" y="1"/>
                    <a:pt x="37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9" name="Google Shape;7129;p58"/>
            <p:cNvSpPr/>
            <p:nvPr/>
          </p:nvSpPr>
          <p:spPr>
            <a:xfrm>
              <a:off x="3341900" y="3622425"/>
              <a:ext cx="917450" cy="917450"/>
            </a:xfrm>
            <a:custGeom>
              <a:avLst/>
              <a:gdLst/>
              <a:ahLst/>
              <a:cxnLst/>
              <a:rect l="l" t="t" r="r" b="b"/>
              <a:pathLst>
                <a:path w="36698" h="36698" extrusionOk="0">
                  <a:moveTo>
                    <a:pt x="18333" y="0"/>
                  </a:moveTo>
                  <a:cubicBezTo>
                    <a:pt x="8188" y="0"/>
                    <a:pt x="0" y="8221"/>
                    <a:pt x="0" y="18365"/>
                  </a:cubicBezTo>
                  <a:cubicBezTo>
                    <a:pt x="0" y="28478"/>
                    <a:pt x="8188" y="36698"/>
                    <a:pt x="18333" y="36698"/>
                  </a:cubicBezTo>
                  <a:cubicBezTo>
                    <a:pt x="28477" y="36698"/>
                    <a:pt x="36698" y="28478"/>
                    <a:pt x="36698" y="18365"/>
                  </a:cubicBezTo>
                  <a:cubicBezTo>
                    <a:pt x="36698" y="8221"/>
                    <a:pt x="28477" y="0"/>
                    <a:pt x="183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0" name="Google Shape;7130;p58"/>
            <p:cNvSpPr/>
            <p:nvPr/>
          </p:nvSpPr>
          <p:spPr>
            <a:xfrm>
              <a:off x="3188575" y="4539850"/>
              <a:ext cx="1223275" cy="917475"/>
            </a:xfrm>
            <a:custGeom>
              <a:avLst/>
              <a:gdLst/>
              <a:ahLst/>
              <a:cxnLst/>
              <a:rect l="l" t="t" r="r" b="b"/>
              <a:pathLst>
                <a:path w="48931" h="36699" extrusionOk="0">
                  <a:moveTo>
                    <a:pt x="12233" y="1"/>
                  </a:moveTo>
                  <a:cubicBezTo>
                    <a:pt x="5481" y="1"/>
                    <a:pt x="1" y="5481"/>
                    <a:pt x="1" y="12233"/>
                  </a:cubicBezTo>
                  <a:lnTo>
                    <a:pt x="1" y="36698"/>
                  </a:lnTo>
                  <a:lnTo>
                    <a:pt x="48930" y="36698"/>
                  </a:lnTo>
                  <a:lnTo>
                    <a:pt x="48930" y="12233"/>
                  </a:lnTo>
                  <a:cubicBezTo>
                    <a:pt x="48930" y="5481"/>
                    <a:pt x="43450" y="1"/>
                    <a:pt x="366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1" name="Google Shape;7131;p58"/>
            <p:cNvSpPr/>
            <p:nvPr/>
          </p:nvSpPr>
          <p:spPr>
            <a:xfrm>
              <a:off x="5329250" y="3622425"/>
              <a:ext cx="928075" cy="917450"/>
            </a:xfrm>
            <a:custGeom>
              <a:avLst/>
              <a:gdLst/>
              <a:ahLst/>
              <a:cxnLst/>
              <a:rect l="l" t="t" r="r" b="b"/>
              <a:pathLst>
                <a:path w="37123" h="36698" extrusionOk="0">
                  <a:moveTo>
                    <a:pt x="18366" y="0"/>
                  </a:moveTo>
                  <a:cubicBezTo>
                    <a:pt x="8221" y="0"/>
                    <a:pt x="1" y="8221"/>
                    <a:pt x="1" y="18365"/>
                  </a:cubicBezTo>
                  <a:cubicBezTo>
                    <a:pt x="1" y="28478"/>
                    <a:pt x="8221" y="36698"/>
                    <a:pt x="18366" y="36698"/>
                  </a:cubicBezTo>
                  <a:cubicBezTo>
                    <a:pt x="28478" y="36698"/>
                    <a:pt x="37122" y="28478"/>
                    <a:pt x="37122" y="18365"/>
                  </a:cubicBezTo>
                  <a:cubicBezTo>
                    <a:pt x="37122" y="8221"/>
                    <a:pt x="28478" y="0"/>
                    <a:pt x="183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2" name="Google Shape;7132;p58"/>
            <p:cNvSpPr/>
            <p:nvPr/>
          </p:nvSpPr>
          <p:spPr>
            <a:xfrm>
              <a:off x="5176750" y="4539850"/>
              <a:ext cx="1233075" cy="917475"/>
            </a:xfrm>
            <a:custGeom>
              <a:avLst/>
              <a:gdLst/>
              <a:ahLst/>
              <a:cxnLst/>
              <a:rect l="l" t="t" r="r" b="b"/>
              <a:pathLst>
                <a:path w="49323" h="36699" extrusionOk="0">
                  <a:moveTo>
                    <a:pt x="12233" y="1"/>
                  </a:moveTo>
                  <a:cubicBezTo>
                    <a:pt x="5481" y="1"/>
                    <a:pt x="1" y="5481"/>
                    <a:pt x="1" y="12233"/>
                  </a:cubicBezTo>
                  <a:lnTo>
                    <a:pt x="1" y="36698"/>
                  </a:lnTo>
                  <a:lnTo>
                    <a:pt x="49322" y="36698"/>
                  </a:lnTo>
                  <a:lnTo>
                    <a:pt x="49322" y="12233"/>
                  </a:lnTo>
                  <a:cubicBezTo>
                    <a:pt x="49322" y="5481"/>
                    <a:pt x="43842" y="1"/>
                    <a:pt x="370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3" name="Google Shape;7133;p58"/>
            <p:cNvSpPr/>
            <p:nvPr/>
          </p:nvSpPr>
          <p:spPr>
            <a:xfrm>
              <a:off x="1496425" y="238125"/>
              <a:ext cx="4607575" cy="3690125"/>
            </a:xfrm>
            <a:custGeom>
              <a:avLst/>
              <a:gdLst/>
              <a:ahLst/>
              <a:cxnLst/>
              <a:rect l="l" t="t" r="r" b="b"/>
              <a:pathLst>
                <a:path w="184303" h="147605" extrusionOk="0">
                  <a:moveTo>
                    <a:pt x="73819" y="31804"/>
                  </a:moveTo>
                  <a:lnTo>
                    <a:pt x="127642" y="67686"/>
                  </a:lnTo>
                  <a:lnTo>
                    <a:pt x="73819" y="103568"/>
                  </a:lnTo>
                  <a:lnTo>
                    <a:pt x="73819" y="31804"/>
                  </a:lnTo>
                  <a:close/>
                  <a:moveTo>
                    <a:pt x="86052" y="0"/>
                  </a:moveTo>
                  <a:lnTo>
                    <a:pt x="86052" y="12232"/>
                  </a:lnTo>
                  <a:lnTo>
                    <a:pt x="0" y="12232"/>
                  </a:lnTo>
                  <a:lnTo>
                    <a:pt x="0" y="125717"/>
                  </a:lnTo>
                  <a:cubicBezTo>
                    <a:pt x="3752" y="124086"/>
                    <a:pt x="8286" y="123140"/>
                    <a:pt x="12657" y="123140"/>
                  </a:cubicBezTo>
                  <a:cubicBezTo>
                    <a:pt x="27401" y="123140"/>
                    <a:pt x="39764" y="133676"/>
                    <a:pt x="42602" y="147605"/>
                  </a:cubicBezTo>
                  <a:lnTo>
                    <a:pt x="62174" y="147605"/>
                  </a:lnTo>
                  <a:cubicBezTo>
                    <a:pt x="65044" y="133676"/>
                    <a:pt x="77375" y="123140"/>
                    <a:pt x="92152" y="123140"/>
                  </a:cubicBezTo>
                  <a:cubicBezTo>
                    <a:pt x="106928" y="123140"/>
                    <a:pt x="119259" y="133676"/>
                    <a:pt x="122129" y="147605"/>
                  </a:cubicBezTo>
                  <a:lnTo>
                    <a:pt x="141701" y="147605"/>
                  </a:lnTo>
                  <a:cubicBezTo>
                    <a:pt x="144539" y="133676"/>
                    <a:pt x="156902" y="123140"/>
                    <a:pt x="171679" y="123140"/>
                  </a:cubicBezTo>
                  <a:cubicBezTo>
                    <a:pt x="176017" y="123140"/>
                    <a:pt x="180551" y="124086"/>
                    <a:pt x="184303" y="125717"/>
                  </a:cubicBezTo>
                  <a:lnTo>
                    <a:pt x="184303" y="12232"/>
                  </a:lnTo>
                  <a:lnTo>
                    <a:pt x="98284" y="12232"/>
                  </a:lnTo>
                  <a:lnTo>
                    <a:pt x="98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4" name="Google Shape;7134;p58"/>
            <p:cNvSpPr/>
            <p:nvPr/>
          </p:nvSpPr>
          <p:spPr>
            <a:xfrm>
              <a:off x="3647700" y="1604075"/>
              <a:ext cx="488500" cy="652425"/>
            </a:xfrm>
            <a:custGeom>
              <a:avLst/>
              <a:gdLst/>
              <a:ahLst/>
              <a:cxnLst/>
              <a:rect l="l" t="t" r="r" b="b"/>
              <a:pathLst>
                <a:path w="19540" h="26097" extrusionOk="0">
                  <a:moveTo>
                    <a:pt x="1" y="0"/>
                  </a:moveTo>
                  <a:lnTo>
                    <a:pt x="1" y="26096"/>
                  </a:lnTo>
                  <a:lnTo>
                    <a:pt x="19540" y="1304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5" name="Google Shape;7135;p58"/>
          <p:cNvGrpSpPr/>
          <p:nvPr/>
        </p:nvGrpSpPr>
        <p:grpSpPr>
          <a:xfrm>
            <a:off x="4958779" y="2299423"/>
            <a:ext cx="393528" cy="393528"/>
            <a:chOff x="1190625" y="238125"/>
            <a:chExt cx="5219200" cy="5219200"/>
          </a:xfrm>
        </p:grpSpPr>
        <p:sp>
          <p:nvSpPr>
            <p:cNvPr id="7136" name="Google Shape;7136;p58"/>
            <p:cNvSpPr/>
            <p:nvPr/>
          </p:nvSpPr>
          <p:spPr>
            <a:xfrm>
              <a:off x="1190625" y="543925"/>
              <a:ext cx="5219200" cy="1223275"/>
            </a:xfrm>
            <a:custGeom>
              <a:avLst/>
              <a:gdLst/>
              <a:ahLst/>
              <a:cxnLst/>
              <a:rect l="l" t="t" r="r" b="b"/>
              <a:pathLst>
                <a:path w="208768" h="48931" extrusionOk="0">
                  <a:moveTo>
                    <a:pt x="0" y="0"/>
                  </a:moveTo>
                  <a:lnTo>
                    <a:pt x="0" y="48930"/>
                  </a:lnTo>
                  <a:lnTo>
                    <a:pt x="208767" y="48930"/>
                  </a:lnTo>
                  <a:lnTo>
                    <a:pt x="208767" y="0"/>
                  </a:lnTo>
                  <a:lnTo>
                    <a:pt x="171678" y="0"/>
                  </a:lnTo>
                  <a:lnTo>
                    <a:pt x="171678" y="12233"/>
                  </a:lnTo>
                  <a:cubicBezTo>
                    <a:pt x="171678" y="25672"/>
                    <a:pt x="160653" y="36698"/>
                    <a:pt x="147213" y="36698"/>
                  </a:cubicBezTo>
                  <a:lnTo>
                    <a:pt x="147213" y="24465"/>
                  </a:lnTo>
                  <a:cubicBezTo>
                    <a:pt x="153933" y="24465"/>
                    <a:pt x="159446" y="18953"/>
                    <a:pt x="159446" y="12233"/>
                  </a:cubicBezTo>
                  <a:lnTo>
                    <a:pt x="159446" y="0"/>
                  </a:lnTo>
                  <a:lnTo>
                    <a:pt x="122749" y="0"/>
                  </a:lnTo>
                  <a:lnTo>
                    <a:pt x="122749" y="12233"/>
                  </a:lnTo>
                  <a:cubicBezTo>
                    <a:pt x="122749" y="25672"/>
                    <a:pt x="111723" y="36698"/>
                    <a:pt x="98284" y="36698"/>
                  </a:cubicBezTo>
                  <a:lnTo>
                    <a:pt x="98284" y="24465"/>
                  </a:lnTo>
                  <a:cubicBezTo>
                    <a:pt x="105003" y="24465"/>
                    <a:pt x="110516" y="18953"/>
                    <a:pt x="110516" y="12233"/>
                  </a:cubicBezTo>
                  <a:lnTo>
                    <a:pt x="110516" y="0"/>
                  </a:lnTo>
                  <a:lnTo>
                    <a:pt x="73819" y="0"/>
                  </a:lnTo>
                  <a:lnTo>
                    <a:pt x="73819" y="12233"/>
                  </a:lnTo>
                  <a:cubicBezTo>
                    <a:pt x="73819" y="25672"/>
                    <a:pt x="62793" y="36698"/>
                    <a:pt x="49354" y="36698"/>
                  </a:cubicBezTo>
                  <a:lnTo>
                    <a:pt x="49354" y="24465"/>
                  </a:lnTo>
                  <a:cubicBezTo>
                    <a:pt x="56074" y="24465"/>
                    <a:pt x="61586" y="18953"/>
                    <a:pt x="61586" y="12233"/>
                  </a:cubicBezTo>
                  <a:lnTo>
                    <a:pt x="61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7" name="Google Shape;7137;p58"/>
            <p:cNvSpPr/>
            <p:nvPr/>
          </p:nvSpPr>
          <p:spPr>
            <a:xfrm>
              <a:off x="2730275" y="238125"/>
              <a:ext cx="305825" cy="305825"/>
            </a:xfrm>
            <a:custGeom>
              <a:avLst/>
              <a:gdLst/>
              <a:ahLst/>
              <a:cxnLst/>
              <a:rect l="l" t="t" r="r" b="b"/>
              <a:pathLst>
                <a:path w="12233" h="12233" extrusionOk="0">
                  <a:moveTo>
                    <a:pt x="0" y="0"/>
                  </a:moveTo>
                  <a:lnTo>
                    <a:pt x="0" y="12232"/>
                  </a:lnTo>
                  <a:lnTo>
                    <a:pt x="12233" y="12232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8" name="Google Shape;7138;p58"/>
            <p:cNvSpPr/>
            <p:nvPr/>
          </p:nvSpPr>
          <p:spPr>
            <a:xfrm>
              <a:off x="3953525" y="238125"/>
              <a:ext cx="305825" cy="305825"/>
            </a:xfrm>
            <a:custGeom>
              <a:avLst/>
              <a:gdLst/>
              <a:ahLst/>
              <a:cxnLst/>
              <a:rect l="l" t="t" r="r" b="b"/>
              <a:pathLst>
                <a:path w="12233" h="12233" extrusionOk="0">
                  <a:moveTo>
                    <a:pt x="0" y="0"/>
                  </a:moveTo>
                  <a:lnTo>
                    <a:pt x="0" y="12232"/>
                  </a:lnTo>
                  <a:lnTo>
                    <a:pt x="12233" y="12232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9" name="Google Shape;7139;p58"/>
            <p:cNvSpPr/>
            <p:nvPr/>
          </p:nvSpPr>
          <p:spPr>
            <a:xfrm>
              <a:off x="5176750" y="238125"/>
              <a:ext cx="305850" cy="305825"/>
            </a:xfrm>
            <a:custGeom>
              <a:avLst/>
              <a:gdLst/>
              <a:ahLst/>
              <a:cxnLst/>
              <a:rect l="l" t="t" r="r" b="b"/>
              <a:pathLst>
                <a:path w="12234" h="12233" extrusionOk="0">
                  <a:moveTo>
                    <a:pt x="1" y="0"/>
                  </a:moveTo>
                  <a:lnTo>
                    <a:pt x="1" y="12232"/>
                  </a:lnTo>
                  <a:lnTo>
                    <a:pt x="12233" y="12232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0" name="Google Shape;7140;p58"/>
            <p:cNvSpPr/>
            <p:nvPr/>
          </p:nvSpPr>
          <p:spPr>
            <a:xfrm>
              <a:off x="3036075" y="3164125"/>
              <a:ext cx="1529075" cy="1529075"/>
            </a:xfrm>
            <a:custGeom>
              <a:avLst/>
              <a:gdLst/>
              <a:ahLst/>
              <a:cxnLst/>
              <a:rect l="l" t="t" r="r" b="b"/>
              <a:pathLst>
                <a:path w="61163" h="61163" extrusionOk="0">
                  <a:moveTo>
                    <a:pt x="36698" y="12233"/>
                  </a:moveTo>
                  <a:lnTo>
                    <a:pt x="36698" y="24465"/>
                  </a:lnTo>
                  <a:lnTo>
                    <a:pt x="48931" y="24465"/>
                  </a:lnTo>
                  <a:lnTo>
                    <a:pt x="48931" y="36697"/>
                  </a:lnTo>
                  <a:lnTo>
                    <a:pt x="24466" y="36697"/>
                  </a:lnTo>
                  <a:lnTo>
                    <a:pt x="24466" y="12233"/>
                  </a:lnTo>
                  <a:close/>
                  <a:moveTo>
                    <a:pt x="30566" y="0"/>
                  </a:moveTo>
                  <a:cubicBezTo>
                    <a:pt x="13701" y="0"/>
                    <a:pt x="1" y="13700"/>
                    <a:pt x="1" y="30565"/>
                  </a:cubicBezTo>
                  <a:cubicBezTo>
                    <a:pt x="1" y="47429"/>
                    <a:pt x="13701" y="61162"/>
                    <a:pt x="30566" y="61162"/>
                  </a:cubicBezTo>
                  <a:cubicBezTo>
                    <a:pt x="47430" y="61162"/>
                    <a:pt x="61163" y="47429"/>
                    <a:pt x="61163" y="30565"/>
                  </a:cubicBezTo>
                  <a:cubicBezTo>
                    <a:pt x="61163" y="13700"/>
                    <a:pt x="47430" y="0"/>
                    <a:pt x="30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1" name="Google Shape;7141;p58"/>
            <p:cNvSpPr/>
            <p:nvPr/>
          </p:nvSpPr>
          <p:spPr>
            <a:xfrm>
              <a:off x="1190625" y="2072975"/>
              <a:ext cx="5219200" cy="3384350"/>
            </a:xfrm>
            <a:custGeom>
              <a:avLst/>
              <a:gdLst/>
              <a:ahLst/>
              <a:cxnLst/>
              <a:rect l="l" t="t" r="r" b="b"/>
              <a:pathLst>
                <a:path w="208768" h="135374" extrusionOk="0">
                  <a:moveTo>
                    <a:pt x="110516" y="19181"/>
                  </a:moveTo>
                  <a:lnTo>
                    <a:pt x="110516" y="32001"/>
                  </a:lnTo>
                  <a:cubicBezTo>
                    <a:pt x="117725" y="33077"/>
                    <a:pt x="124314" y="35850"/>
                    <a:pt x="129892" y="40058"/>
                  </a:cubicBezTo>
                  <a:lnTo>
                    <a:pt x="136742" y="33175"/>
                  </a:lnTo>
                  <a:lnTo>
                    <a:pt x="145419" y="41852"/>
                  </a:lnTo>
                  <a:lnTo>
                    <a:pt x="138569" y="48702"/>
                  </a:lnTo>
                  <a:cubicBezTo>
                    <a:pt x="143919" y="55846"/>
                    <a:pt x="147213" y="64621"/>
                    <a:pt x="147213" y="74211"/>
                  </a:cubicBezTo>
                  <a:cubicBezTo>
                    <a:pt x="147213" y="97828"/>
                    <a:pt x="128000" y="117041"/>
                    <a:pt x="104384" y="117041"/>
                  </a:cubicBezTo>
                  <a:cubicBezTo>
                    <a:pt x="80767" y="117041"/>
                    <a:pt x="61586" y="97828"/>
                    <a:pt x="61586" y="74211"/>
                  </a:cubicBezTo>
                  <a:cubicBezTo>
                    <a:pt x="61586" y="64621"/>
                    <a:pt x="64848" y="55846"/>
                    <a:pt x="70231" y="48702"/>
                  </a:cubicBezTo>
                  <a:lnTo>
                    <a:pt x="63348" y="41852"/>
                  </a:lnTo>
                  <a:lnTo>
                    <a:pt x="72025" y="33175"/>
                  </a:lnTo>
                  <a:lnTo>
                    <a:pt x="78875" y="40025"/>
                  </a:lnTo>
                  <a:cubicBezTo>
                    <a:pt x="84453" y="35850"/>
                    <a:pt x="91042" y="33077"/>
                    <a:pt x="98284" y="32001"/>
                  </a:cubicBezTo>
                  <a:lnTo>
                    <a:pt x="98284" y="19181"/>
                  </a:lnTo>
                  <a:close/>
                  <a:moveTo>
                    <a:pt x="0" y="1"/>
                  </a:moveTo>
                  <a:lnTo>
                    <a:pt x="0" y="135373"/>
                  </a:lnTo>
                  <a:lnTo>
                    <a:pt x="159446" y="135373"/>
                  </a:lnTo>
                  <a:lnTo>
                    <a:pt x="159446" y="86443"/>
                  </a:lnTo>
                  <a:lnTo>
                    <a:pt x="208767" y="86443"/>
                  </a:lnTo>
                  <a:lnTo>
                    <a:pt x="208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2" name="Google Shape;7142;p58"/>
            <p:cNvSpPr/>
            <p:nvPr/>
          </p:nvSpPr>
          <p:spPr>
            <a:xfrm>
              <a:off x="5482575" y="4539850"/>
              <a:ext cx="711125" cy="701350"/>
            </a:xfrm>
            <a:custGeom>
              <a:avLst/>
              <a:gdLst/>
              <a:ahLst/>
              <a:cxnLst/>
              <a:rect l="l" t="t" r="r" b="b"/>
              <a:pathLst>
                <a:path w="28445" h="28054" extrusionOk="0">
                  <a:moveTo>
                    <a:pt x="0" y="1"/>
                  </a:moveTo>
                  <a:lnTo>
                    <a:pt x="0" y="28054"/>
                  </a:lnTo>
                  <a:lnTo>
                    <a:pt x="284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3" name="Google Shape;7143;p58"/>
            <p:cNvSpPr/>
            <p:nvPr/>
          </p:nvSpPr>
          <p:spPr>
            <a:xfrm>
              <a:off x="5698675" y="4755975"/>
              <a:ext cx="711150" cy="701350"/>
            </a:xfrm>
            <a:custGeom>
              <a:avLst/>
              <a:gdLst/>
              <a:ahLst/>
              <a:cxnLst/>
              <a:rect l="l" t="t" r="r" b="b"/>
              <a:pathLst>
                <a:path w="28446" h="28054" extrusionOk="0">
                  <a:moveTo>
                    <a:pt x="28445" y="0"/>
                  </a:moveTo>
                  <a:lnTo>
                    <a:pt x="1" y="28053"/>
                  </a:lnTo>
                  <a:lnTo>
                    <a:pt x="28445" y="28053"/>
                  </a:lnTo>
                  <a:lnTo>
                    <a:pt x="284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4" name="Google Shape;7144;p58"/>
          <p:cNvGrpSpPr/>
          <p:nvPr/>
        </p:nvGrpSpPr>
        <p:grpSpPr>
          <a:xfrm>
            <a:off x="4980233" y="3600986"/>
            <a:ext cx="345875" cy="393528"/>
            <a:chOff x="1507025" y="238125"/>
            <a:chExt cx="4587200" cy="5219200"/>
          </a:xfrm>
        </p:grpSpPr>
        <p:sp>
          <p:nvSpPr>
            <p:cNvPr id="7145" name="Google Shape;7145;p58"/>
            <p:cNvSpPr/>
            <p:nvPr/>
          </p:nvSpPr>
          <p:spPr>
            <a:xfrm>
              <a:off x="1507025" y="238125"/>
              <a:ext cx="4587200" cy="4301750"/>
            </a:xfrm>
            <a:custGeom>
              <a:avLst/>
              <a:gdLst/>
              <a:ahLst/>
              <a:cxnLst/>
              <a:rect l="l" t="t" r="r" b="b"/>
              <a:pathLst>
                <a:path w="183488" h="172070" extrusionOk="0">
                  <a:moveTo>
                    <a:pt x="24465" y="36697"/>
                  </a:moveTo>
                  <a:lnTo>
                    <a:pt x="24465" y="85692"/>
                  </a:lnTo>
                  <a:cubicBezTo>
                    <a:pt x="24465" y="85823"/>
                    <a:pt x="24465" y="85921"/>
                    <a:pt x="24465" y="86051"/>
                  </a:cubicBezTo>
                  <a:lnTo>
                    <a:pt x="18333" y="86051"/>
                  </a:lnTo>
                  <a:cubicBezTo>
                    <a:pt x="14973" y="86051"/>
                    <a:pt x="12233" y="83279"/>
                    <a:pt x="12233" y="79919"/>
                  </a:cubicBezTo>
                  <a:lnTo>
                    <a:pt x="12233" y="36697"/>
                  </a:lnTo>
                  <a:close/>
                  <a:moveTo>
                    <a:pt x="73395" y="48930"/>
                  </a:moveTo>
                  <a:lnTo>
                    <a:pt x="73395" y="86051"/>
                  </a:lnTo>
                  <a:lnTo>
                    <a:pt x="61163" y="86051"/>
                  </a:lnTo>
                  <a:lnTo>
                    <a:pt x="61163" y="48930"/>
                  </a:lnTo>
                  <a:close/>
                  <a:moveTo>
                    <a:pt x="97860" y="36697"/>
                  </a:moveTo>
                  <a:lnTo>
                    <a:pt x="97860" y="86051"/>
                  </a:lnTo>
                  <a:lnTo>
                    <a:pt x="85628" y="86051"/>
                  </a:lnTo>
                  <a:lnTo>
                    <a:pt x="85628" y="36697"/>
                  </a:lnTo>
                  <a:close/>
                  <a:moveTo>
                    <a:pt x="122325" y="24465"/>
                  </a:moveTo>
                  <a:lnTo>
                    <a:pt x="122325" y="86051"/>
                  </a:lnTo>
                  <a:lnTo>
                    <a:pt x="110093" y="86051"/>
                  </a:lnTo>
                  <a:lnTo>
                    <a:pt x="110093" y="24465"/>
                  </a:lnTo>
                  <a:close/>
                  <a:moveTo>
                    <a:pt x="171255" y="36697"/>
                  </a:moveTo>
                  <a:lnTo>
                    <a:pt x="171255" y="79919"/>
                  </a:lnTo>
                  <a:cubicBezTo>
                    <a:pt x="171255" y="83279"/>
                    <a:pt x="168482" y="86051"/>
                    <a:pt x="165122" y="86051"/>
                  </a:cubicBezTo>
                  <a:lnTo>
                    <a:pt x="158990" y="86051"/>
                  </a:lnTo>
                  <a:cubicBezTo>
                    <a:pt x="158990" y="85921"/>
                    <a:pt x="159022" y="85823"/>
                    <a:pt x="159022" y="85692"/>
                  </a:cubicBezTo>
                  <a:lnTo>
                    <a:pt x="159022" y="36697"/>
                  </a:lnTo>
                  <a:close/>
                  <a:moveTo>
                    <a:pt x="12233" y="0"/>
                  </a:moveTo>
                  <a:lnTo>
                    <a:pt x="12233" y="12232"/>
                  </a:lnTo>
                  <a:lnTo>
                    <a:pt x="24465" y="12232"/>
                  </a:lnTo>
                  <a:lnTo>
                    <a:pt x="24465" y="24465"/>
                  </a:lnTo>
                  <a:lnTo>
                    <a:pt x="1" y="24465"/>
                  </a:lnTo>
                  <a:lnTo>
                    <a:pt x="1" y="79919"/>
                  </a:lnTo>
                  <a:cubicBezTo>
                    <a:pt x="1" y="90031"/>
                    <a:pt x="8221" y="98284"/>
                    <a:pt x="18333" y="98284"/>
                  </a:cubicBezTo>
                  <a:lnTo>
                    <a:pt x="26749" y="98284"/>
                  </a:lnTo>
                  <a:cubicBezTo>
                    <a:pt x="29880" y="106797"/>
                    <a:pt x="36078" y="113974"/>
                    <a:pt x="44559" y="118214"/>
                  </a:cubicBezTo>
                  <a:lnTo>
                    <a:pt x="60054" y="125978"/>
                  </a:lnTo>
                  <a:cubicBezTo>
                    <a:pt x="68274" y="130088"/>
                    <a:pt x="73395" y="138732"/>
                    <a:pt x="73395" y="147931"/>
                  </a:cubicBezTo>
                  <a:cubicBezTo>
                    <a:pt x="73395" y="161240"/>
                    <a:pt x="62565" y="172070"/>
                    <a:pt x="49257" y="172070"/>
                  </a:cubicBezTo>
                  <a:lnTo>
                    <a:pt x="134199" y="172070"/>
                  </a:lnTo>
                  <a:cubicBezTo>
                    <a:pt x="120890" y="172070"/>
                    <a:pt x="110093" y="161240"/>
                    <a:pt x="110093" y="147931"/>
                  </a:cubicBezTo>
                  <a:cubicBezTo>
                    <a:pt x="110093" y="138732"/>
                    <a:pt x="115181" y="130088"/>
                    <a:pt x="123401" y="125978"/>
                  </a:cubicBezTo>
                  <a:lnTo>
                    <a:pt x="138896" y="118214"/>
                  </a:lnTo>
                  <a:cubicBezTo>
                    <a:pt x="147377" y="113974"/>
                    <a:pt x="153575" y="106797"/>
                    <a:pt x="156706" y="98284"/>
                  </a:cubicBezTo>
                  <a:lnTo>
                    <a:pt x="165122" y="98284"/>
                  </a:lnTo>
                  <a:cubicBezTo>
                    <a:pt x="175234" y="98284"/>
                    <a:pt x="183487" y="90031"/>
                    <a:pt x="183487" y="79919"/>
                  </a:cubicBezTo>
                  <a:lnTo>
                    <a:pt x="183487" y="24465"/>
                  </a:lnTo>
                  <a:lnTo>
                    <a:pt x="159022" y="24465"/>
                  </a:lnTo>
                  <a:lnTo>
                    <a:pt x="159022" y="12232"/>
                  </a:lnTo>
                  <a:lnTo>
                    <a:pt x="171255" y="12232"/>
                  </a:lnTo>
                  <a:lnTo>
                    <a:pt x="1712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6" name="Google Shape;7146;p58"/>
            <p:cNvSpPr/>
            <p:nvPr/>
          </p:nvSpPr>
          <p:spPr>
            <a:xfrm>
              <a:off x="2424450" y="4845675"/>
              <a:ext cx="2752325" cy="611650"/>
            </a:xfrm>
            <a:custGeom>
              <a:avLst/>
              <a:gdLst/>
              <a:ahLst/>
              <a:cxnLst/>
              <a:rect l="l" t="t" r="r" b="b"/>
              <a:pathLst>
                <a:path w="110093" h="24466" extrusionOk="0">
                  <a:moveTo>
                    <a:pt x="1" y="0"/>
                  </a:moveTo>
                  <a:lnTo>
                    <a:pt x="1" y="24465"/>
                  </a:lnTo>
                  <a:lnTo>
                    <a:pt x="110093" y="24465"/>
                  </a:lnTo>
                  <a:lnTo>
                    <a:pt x="11009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7215" y="1747789"/>
            <a:ext cx="1116554" cy="2259074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98" y="1747789"/>
            <a:ext cx="1116554" cy="2259074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4" name="Google Shape;7154;p59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OBJECTIFS</a:t>
            </a:r>
            <a:endParaRPr dirty="0"/>
          </a:p>
        </p:txBody>
      </p:sp>
      <p:sp>
        <p:nvSpPr>
          <p:cNvPr id="7155" name="Google Shape;7155;p59"/>
          <p:cNvSpPr txBox="1">
            <a:spLocks noGrp="1"/>
          </p:cNvSpPr>
          <p:nvPr>
            <p:ph type="subTitle" idx="1"/>
          </p:nvPr>
        </p:nvSpPr>
        <p:spPr>
          <a:xfrm>
            <a:off x="688460" y="3040625"/>
            <a:ext cx="33789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Mercure est la planète la plus petite du système solaire. Elle n’est qu’un peu plus grande que la Lune</a:t>
            </a:r>
            <a:endParaRPr dirty="0"/>
          </a:p>
        </p:txBody>
      </p:sp>
      <p:sp>
        <p:nvSpPr>
          <p:cNvPr id="7156" name="Google Shape;7156;p59"/>
          <p:cNvSpPr txBox="1">
            <a:spLocks noGrp="1"/>
          </p:cNvSpPr>
          <p:nvPr>
            <p:ph type="title" idx="2"/>
          </p:nvPr>
        </p:nvSpPr>
        <p:spPr>
          <a:xfrm>
            <a:off x="802310" y="2550725"/>
            <a:ext cx="3151200" cy="4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Où nous sommes</a:t>
            </a:r>
            <a:endParaRPr/>
          </a:p>
        </p:txBody>
      </p:sp>
      <p:sp>
        <p:nvSpPr>
          <p:cNvPr id="7157" name="Google Shape;7157;p59"/>
          <p:cNvSpPr txBox="1">
            <a:spLocks noGrp="1"/>
          </p:cNvSpPr>
          <p:nvPr>
            <p:ph type="subTitle" idx="3"/>
          </p:nvPr>
        </p:nvSpPr>
        <p:spPr>
          <a:xfrm>
            <a:off x="5232413" y="3040625"/>
            <a:ext cx="3378900" cy="7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Vénus a un beau nom et est la deuxième planète à partir du Soleil. Elle est chaude et a une atmosphère toxique</a:t>
            </a:r>
            <a:endParaRPr dirty="0"/>
          </a:p>
        </p:txBody>
      </p:sp>
      <p:sp>
        <p:nvSpPr>
          <p:cNvPr id="7158" name="Google Shape;7158;p59"/>
          <p:cNvSpPr txBox="1">
            <a:spLocks noGrp="1"/>
          </p:cNvSpPr>
          <p:nvPr>
            <p:ph type="title" idx="4"/>
          </p:nvPr>
        </p:nvSpPr>
        <p:spPr>
          <a:xfrm>
            <a:off x="5346263" y="2550725"/>
            <a:ext cx="3151200" cy="4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Où nous voulons être</a:t>
            </a:r>
            <a:endParaRPr/>
          </a:p>
        </p:txBody>
      </p:sp>
      <p:sp>
        <p:nvSpPr>
          <p:cNvPr id="7159" name="Google Shape;7159;p59"/>
          <p:cNvSpPr/>
          <p:nvPr/>
        </p:nvSpPr>
        <p:spPr>
          <a:xfrm>
            <a:off x="6523316" y="1719656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0" name="Google Shape;7160;p59"/>
          <p:cNvSpPr/>
          <p:nvPr/>
        </p:nvSpPr>
        <p:spPr>
          <a:xfrm>
            <a:off x="2030629" y="1719662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61" name="Google Shape;7161;p59"/>
          <p:cNvGrpSpPr/>
          <p:nvPr/>
        </p:nvGrpSpPr>
        <p:grpSpPr>
          <a:xfrm>
            <a:off x="2217505" y="1862663"/>
            <a:ext cx="432150" cy="432150"/>
            <a:chOff x="1190625" y="238125"/>
            <a:chExt cx="5219200" cy="5219200"/>
          </a:xfrm>
        </p:grpSpPr>
        <p:sp>
          <p:nvSpPr>
            <p:cNvPr id="7162" name="Google Shape;7162;p59"/>
            <p:cNvSpPr/>
            <p:nvPr/>
          </p:nvSpPr>
          <p:spPr>
            <a:xfrm>
              <a:off x="2424450" y="238125"/>
              <a:ext cx="2752325" cy="2752325"/>
            </a:xfrm>
            <a:custGeom>
              <a:avLst/>
              <a:gdLst/>
              <a:ahLst/>
              <a:cxnLst/>
              <a:rect l="l" t="t" r="r" b="b"/>
              <a:pathLst>
                <a:path w="110093" h="110093" extrusionOk="0">
                  <a:moveTo>
                    <a:pt x="97860" y="12232"/>
                  </a:moveTo>
                  <a:lnTo>
                    <a:pt x="97860" y="48930"/>
                  </a:lnTo>
                  <a:lnTo>
                    <a:pt x="85628" y="48930"/>
                  </a:lnTo>
                  <a:lnTo>
                    <a:pt x="85628" y="61162"/>
                  </a:lnTo>
                  <a:lnTo>
                    <a:pt x="97860" y="61162"/>
                  </a:lnTo>
                  <a:lnTo>
                    <a:pt x="97860" y="97860"/>
                  </a:lnTo>
                  <a:lnTo>
                    <a:pt x="85628" y="97860"/>
                  </a:lnTo>
                  <a:lnTo>
                    <a:pt x="85628" y="85627"/>
                  </a:lnTo>
                  <a:lnTo>
                    <a:pt x="73396" y="85627"/>
                  </a:lnTo>
                  <a:lnTo>
                    <a:pt x="73396" y="97860"/>
                  </a:lnTo>
                  <a:lnTo>
                    <a:pt x="48931" y="97860"/>
                  </a:lnTo>
                  <a:lnTo>
                    <a:pt x="48931" y="73395"/>
                  </a:lnTo>
                  <a:lnTo>
                    <a:pt x="24466" y="73395"/>
                  </a:lnTo>
                  <a:lnTo>
                    <a:pt x="24466" y="85627"/>
                  </a:lnTo>
                  <a:lnTo>
                    <a:pt x="36698" y="85627"/>
                  </a:lnTo>
                  <a:lnTo>
                    <a:pt x="36698" y="97860"/>
                  </a:lnTo>
                  <a:lnTo>
                    <a:pt x="12233" y="97860"/>
                  </a:lnTo>
                  <a:lnTo>
                    <a:pt x="12233" y="36697"/>
                  </a:lnTo>
                  <a:lnTo>
                    <a:pt x="24466" y="36697"/>
                  </a:lnTo>
                  <a:lnTo>
                    <a:pt x="24466" y="61162"/>
                  </a:lnTo>
                  <a:lnTo>
                    <a:pt x="61163" y="61162"/>
                  </a:lnTo>
                  <a:lnTo>
                    <a:pt x="61163" y="73395"/>
                  </a:lnTo>
                  <a:lnTo>
                    <a:pt x="73396" y="73395"/>
                  </a:lnTo>
                  <a:lnTo>
                    <a:pt x="73396" y="48930"/>
                  </a:lnTo>
                  <a:lnTo>
                    <a:pt x="36698" y="48930"/>
                  </a:lnTo>
                  <a:lnTo>
                    <a:pt x="36698" y="36697"/>
                  </a:lnTo>
                  <a:lnTo>
                    <a:pt x="48931" y="36697"/>
                  </a:lnTo>
                  <a:lnTo>
                    <a:pt x="48931" y="24465"/>
                  </a:lnTo>
                  <a:lnTo>
                    <a:pt x="12233" y="24465"/>
                  </a:lnTo>
                  <a:lnTo>
                    <a:pt x="12233" y="12232"/>
                  </a:lnTo>
                  <a:lnTo>
                    <a:pt x="61163" y="12232"/>
                  </a:lnTo>
                  <a:lnTo>
                    <a:pt x="61163" y="36697"/>
                  </a:lnTo>
                  <a:lnTo>
                    <a:pt x="85628" y="36697"/>
                  </a:lnTo>
                  <a:lnTo>
                    <a:pt x="85628" y="24465"/>
                  </a:lnTo>
                  <a:lnTo>
                    <a:pt x="73396" y="24465"/>
                  </a:lnTo>
                  <a:lnTo>
                    <a:pt x="73396" y="12232"/>
                  </a:lnTo>
                  <a:close/>
                  <a:moveTo>
                    <a:pt x="1" y="0"/>
                  </a:moveTo>
                  <a:lnTo>
                    <a:pt x="1" y="110092"/>
                  </a:lnTo>
                  <a:lnTo>
                    <a:pt x="110093" y="110092"/>
                  </a:lnTo>
                  <a:lnTo>
                    <a:pt x="11009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3" name="Google Shape;7163;p59"/>
            <p:cNvSpPr/>
            <p:nvPr/>
          </p:nvSpPr>
          <p:spPr>
            <a:xfrm>
              <a:off x="1343925" y="3602025"/>
              <a:ext cx="927250" cy="917475"/>
            </a:xfrm>
            <a:custGeom>
              <a:avLst/>
              <a:gdLst/>
              <a:ahLst/>
              <a:cxnLst/>
              <a:rect l="l" t="t" r="r" b="b"/>
              <a:pathLst>
                <a:path w="37090" h="36699" extrusionOk="0">
                  <a:moveTo>
                    <a:pt x="18757" y="1"/>
                  </a:moveTo>
                  <a:cubicBezTo>
                    <a:pt x="8612" y="1"/>
                    <a:pt x="1" y="8221"/>
                    <a:pt x="1" y="18366"/>
                  </a:cubicBezTo>
                  <a:cubicBezTo>
                    <a:pt x="1" y="28478"/>
                    <a:pt x="8612" y="36698"/>
                    <a:pt x="18757" y="36698"/>
                  </a:cubicBezTo>
                  <a:cubicBezTo>
                    <a:pt x="28869" y="36698"/>
                    <a:pt x="37089" y="28478"/>
                    <a:pt x="37089" y="18366"/>
                  </a:cubicBezTo>
                  <a:cubicBezTo>
                    <a:pt x="37089" y="8221"/>
                    <a:pt x="28869" y="1"/>
                    <a:pt x="187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4" name="Google Shape;7164;p59"/>
            <p:cNvSpPr/>
            <p:nvPr/>
          </p:nvSpPr>
          <p:spPr>
            <a:xfrm>
              <a:off x="1190625" y="4519475"/>
              <a:ext cx="1233850" cy="937850"/>
            </a:xfrm>
            <a:custGeom>
              <a:avLst/>
              <a:gdLst/>
              <a:ahLst/>
              <a:cxnLst/>
              <a:rect l="l" t="t" r="r" b="b"/>
              <a:pathLst>
                <a:path w="49354" h="37514" extrusionOk="0">
                  <a:moveTo>
                    <a:pt x="12232" y="0"/>
                  </a:moveTo>
                  <a:cubicBezTo>
                    <a:pt x="5480" y="0"/>
                    <a:pt x="0" y="5480"/>
                    <a:pt x="0" y="12233"/>
                  </a:cubicBezTo>
                  <a:lnTo>
                    <a:pt x="0" y="37513"/>
                  </a:lnTo>
                  <a:lnTo>
                    <a:pt x="49354" y="37513"/>
                  </a:lnTo>
                  <a:lnTo>
                    <a:pt x="49354" y="12233"/>
                  </a:lnTo>
                  <a:cubicBezTo>
                    <a:pt x="49354" y="5480"/>
                    <a:pt x="43841" y="0"/>
                    <a:pt x="37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5" name="Google Shape;7165;p59"/>
            <p:cNvSpPr/>
            <p:nvPr/>
          </p:nvSpPr>
          <p:spPr>
            <a:xfrm>
              <a:off x="3341900" y="3602025"/>
              <a:ext cx="917450" cy="917475"/>
            </a:xfrm>
            <a:custGeom>
              <a:avLst/>
              <a:gdLst/>
              <a:ahLst/>
              <a:cxnLst/>
              <a:rect l="l" t="t" r="r" b="b"/>
              <a:pathLst>
                <a:path w="36698" h="36699" extrusionOk="0">
                  <a:moveTo>
                    <a:pt x="18333" y="1"/>
                  </a:moveTo>
                  <a:cubicBezTo>
                    <a:pt x="8188" y="1"/>
                    <a:pt x="0" y="8221"/>
                    <a:pt x="0" y="18366"/>
                  </a:cubicBezTo>
                  <a:cubicBezTo>
                    <a:pt x="0" y="28478"/>
                    <a:pt x="8188" y="36698"/>
                    <a:pt x="18333" y="36698"/>
                  </a:cubicBezTo>
                  <a:cubicBezTo>
                    <a:pt x="28477" y="36698"/>
                    <a:pt x="36698" y="28478"/>
                    <a:pt x="36698" y="18366"/>
                  </a:cubicBezTo>
                  <a:cubicBezTo>
                    <a:pt x="36698" y="8221"/>
                    <a:pt x="28477" y="1"/>
                    <a:pt x="18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6" name="Google Shape;7166;p59"/>
            <p:cNvSpPr/>
            <p:nvPr/>
          </p:nvSpPr>
          <p:spPr>
            <a:xfrm>
              <a:off x="3188575" y="4519475"/>
              <a:ext cx="1223275" cy="937850"/>
            </a:xfrm>
            <a:custGeom>
              <a:avLst/>
              <a:gdLst/>
              <a:ahLst/>
              <a:cxnLst/>
              <a:rect l="l" t="t" r="r" b="b"/>
              <a:pathLst>
                <a:path w="48931" h="37514" extrusionOk="0">
                  <a:moveTo>
                    <a:pt x="12233" y="0"/>
                  </a:moveTo>
                  <a:cubicBezTo>
                    <a:pt x="5481" y="0"/>
                    <a:pt x="1" y="5480"/>
                    <a:pt x="1" y="12233"/>
                  </a:cubicBezTo>
                  <a:lnTo>
                    <a:pt x="1" y="37513"/>
                  </a:lnTo>
                  <a:lnTo>
                    <a:pt x="48930" y="37513"/>
                  </a:lnTo>
                  <a:lnTo>
                    <a:pt x="48930" y="12233"/>
                  </a:lnTo>
                  <a:cubicBezTo>
                    <a:pt x="48930" y="5480"/>
                    <a:pt x="43450" y="0"/>
                    <a:pt x="366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7" name="Google Shape;7167;p59"/>
            <p:cNvSpPr/>
            <p:nvPr/>
          </p:nvSpPr>
          <p:spPr>
            <a:xfrm>
              <a:off x="5329250" y="3602025"/>
              <a:ext cx="928075" cy="917475"/>
            </a:xfrm>
            <a:custGeom>
              <a:avLst/>
              <a:gdLst/>
              <a:ahLst/>
              <a:cxnLst/>
              <a:rect l="l" t="t" r="r" b="b"/>
              <a:pathLst>
                <a:path w="37123" h="36699" extrusionOk="0">
                  <a:moveTo>
                    <a:pt x="18366" y="1"/>
                  </a:moveTo>
                  <a:cubicBezTo>
                    <a:pt x="8221" y="1"/>
                    <a:pt x="1" y="8221"/>
                    <a:pt x="1" y="18366"/>
                  </a:cubicBezTo>
                  <a:cubicBezTo>
                    <a:pt x="1" y="28478"/>
                    <a:pt x="8221" y="36698"/>
                    <a:pt x="18366" y="36698"/>
                  </a:cubicBezTo>
                  <a:cubicBezTo>
                    <a:pt x="28478" y="36698"/>
                    <a:pt x="37122" y="28478"/>
                    <a:pt x="37122" y="18366"/>
                  </a:cubicBezTo>
                  <a:cubicBezTo>
                    <a:pt x="37122" y="8221"/>
                    <a:pt x="28478" y="1"/>
                    <a:pt x="183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8" name="Google Shape;7168;p59"/>
            <p:cNvSpPr/>
            <p:nvPr/>
          </p:nvSpPr>
          <p:spPr>
            <a:xfrm>
              <a:off x="5176750" y="4519475"/>
              <a:ext cx="1233075" cy="937850"/>
            </a:xfrm>
            <a:custGeom>
              <a:avLst/>
              <a:gdLst/>
              <a:ahLst/>
              <a:cxnLst/>
              <a:rect l="l" t="t" r="r" b="b"/>
              <a:pathLst>
                <a:path w="49323" h="37514" extrusionOk="0">
                  <a:moveTo>
                    <a:pt x="12233" y="0"/>
                  </a:moveTo>
                  <a:cubicBezTo>
                    <a:pt x="5481" y="0"/>
                    <a:pt x="1" y="5480"/>
                    <a:pt x="1" y="12233"/>
                  </a:cubicBezTo>
                  <a:lnTo>
                    <a:pt x="1" y="37513"/>
                  </a:lnTo>
                  <a:lnTo>
                    <a:pt x="49322" y="37513"/>
                  </a:lnTo>
                  <a:lnTo>
                    <a:pt x="49322" y="12233"/>
                  </a:lnTo>
                  <a:cubicBezTo>
                    <a:pt x="49322" y="5480"/>
                    <a:pt x="43842" y="0"/>
                    <a:pt x="370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9" name="Google Shape;7169;p59"/>
          <p:cNvGrpSpPr/>
          <p:nvPr/>
        </p:nvGrpSpPr>
        <p:grpSpPr>
          <a:xfrm>
            <a:off x="6760460" y="1884798"/>
            <a:ext cx="322816" cy="393528"/>
            <a:chOff x="1659525" y="238125"/>
            <a:chExt cx="4281375" cy="5219200"/>
          </a:xfrm>
        </p:grpSpPr>
        <p:sp>
          <p:nvSpPr>
            <p:cNvPr id="7170" name="Google Shape;7170;p59"/>
            <p:cNvSpPr/>
            <p:nvPr/>
          </p:nvSpPr>
          <p:spPr>
            <a:xfrm>
              <a:off x="3188575" y="238125"/>
              <a:ext cx="1223275" cy="1223250"/>
            </a:xfrm>
            <a:custGeom>
              <a:avLst/>
              <a:gdLst/>
              <a:ahLst/>
              <a:cxnLst/>
              <a:rect l="l" t="t" r="r" b="b"/>
              <a:pathLst>
                <a:path w="48931" h="48930" extrusionOk="0">
                  <a:moveTo>
                    <a:pt x="24466" y="0"/>
                  </a:moveTo>
                  <a:cubicBezTo>
                    <a:pt x="10961" y="0"/>
                    <a:pt x="1" y="10960"/>
                    <a:pt x="1" y="24465"/>
                  </a:cubicBezTo>
                  <a:cubicBezTo>
                    <a:pt x="1" y="37970"/>
                    <a:pt x="10961" y="48930"/>
                    <a:pt x="24466" y="48930"/>
                  </a:cubicBezTo>
                  <a:cubicBezTo>
                    <a:pt x="37970" y="48930"/>
                    <a:pt x="48930" y="37970"/>
                    <a:pt x="48930" y="24465"/>
                  </a:cubicBezTo>
                  <a:cubicBezTo>
                    <a:pt x="48930" y="10960"/>
                    <a:pt x="37970" y="0"/>
                    <a:pt x="24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1" name="Google Shape;7171;p59"/>
            <p:cNvSpPr/>
            <p:nvPr/>
          </p:nvSpPr>
          <p:spPr>
            <a:xfrm>
              <a:off x="1965325" y="752700"/>
              <a:ext cx="3654275" cy="2554150"/>
            </a:xfrm>
            <a:custGeom>
              <a:avLst/>
              <a:gdLst/>
              <a:ahLst/>
              <a:cxnLst/>
              <a:rect l="l" t="t" r="r" b="b"/>
              <a:pathLst>
                <a:path w="146171" h="102166" extrusionOk="0">
                  <a:moveTo>
                    <a:pt x="23226" y="0"/>
                  </a:moveTo>
                  <a:lnTo>
                    <a:pt x="1" y="7764"/>
                  </a:lnTo>
                  <a:lnTo>
                    <a:pt x="4502" y="21236"/>
                  </a:lnTo>
                  <a:cubicBezTo>
                    <a:pt x="10146" y="38165"/>
                    <a:pt x="25216" y="50430"/>
                    <a:pt x="42896" y="52485"/>
                  </a:cubicBezTo>
                  <a:lnTo>
                    <a:pt x="48311" y="53138"/>
                  </a:lnTo>
                  <a:lnTo>
                    <a:pt x="48311" y="102166"/>
                  </a:lnTo>
                  <a:lnTo>
                    <a:pt x="97860" y="102166"/>
                  </a:lnTo>
                  <a:lnTo>
                    <a:pt x="97860" y="53138"/>
                  </a:lnTo>
                  <a:lnTo>
                    <a:pt x="103275" y="52485"/>
                  </a:lnTo>
                  <a:cubicBezTo>
                    <a:pt x="120955" y="50430"/>
                    <a:pt x="136026" y="38165"/>
                    <a:pt x="141669" y="21236"/>
                  </a:cubicBezTo>
                  <a:lnTo>
                    <a:pt x="146170" y="7764"/>
                  </a:lnTo>
                  <a:lnTo>
                    <a:pt x="122945" y="0"/>
                  </a:lnTo>
                  <a:lnTo>
                    <a:pt x="119096" y="11613"/>
                  </a:lnTo>
                  <a:cubicBezTo>
                    <a:pt x="115736" y="21627"/>
                    <a:pt x="106407" y="28347"/>
                    <a:pt x="95871" y="28347"/>
                  </a:cubicBezTo>
                  <a:lnTo>
                    <a:pt x="50301" y="28347"/>
                  </a:lnTo>
                  <a:cubicBezTo>
                    <a:pt x="39732" y="28347"/>
                    <a:pt x="30403" y="21627"/>
                    <a:pt x="27075" y="11613"/>
                  </a:cubicBezTo>
                  <a:lnTo>
                    <a:pt x="23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2" name="Google Shape;7172;p59"/>
            <p:cNvSpPr/>
            <p:nvPr/>
          </p:nvSpPr>
          <p:spPr>
            <a:xfrm>
              <a:off x="3188575" y="3612650"/>
              <a:ext cx="1223275" cy="1844675"/>
            </a:xfrm>
            <a:custGeom>
              <a:avLst/>
              <a:gdLst/>
              <a:ahLst/>
              <a:cxnLst/>
              <a:rect l="l" t="t" r="r" b="b"/>
              <a:pathLst>
                <a:path w="48931" h="73787" extrusionOk="0">
                  <a:moveTo>
                    <a:pt x="1" y="0"/>
                  </a:moveTo>
                  <a:lnTo>
                    <a:pt x="1" y="73786"/>
                  </a:lnTo>
                  <a:lnTo>
                    <a:pt x="48930" y="73786"/>
                  </a:lnTo>
                  <a:lnTo>
                    <a:pt x="48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3" name="Google Shape;7173;p59"/>
            <p:cNvSpPr/>
            <p:nvPr/>
          </p:nvSpPr>
          <p:spPr>
            <a:xfrm>
              <a:off x="1659525" y="4224250"/>
              <a:ext cx="1223275" cy="1233075"/>
            </a:xfrm>
            <a:custGeom>
              <a:avLst/>
              <a:gdLst/>
              <a:ahLst/>
              <a:cxnLst/>
              <a:rect l="l" t="t" r="r" b="b"/>
              <a:pathLst>
                <a:path w="48931" h="49323" extrusionOk="0">
                  <a:moveTo>
                    <a:pt x="0" y="1"/>
                  </a:moveTo>
                  <a:lnTo>
                    <a:pt x="0" y="49322"/>
                  </a:lnTo>
                  <a:lnTo>
                    <a:pt x="48930" y="49322"/>
                  </a:lnTo>
                  <a:lnTo>
                    <a:pt x="4893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4" name="Google Shape;7174;p59"/>
            <p:cNvSpPr/>
            <p:nvPr/>
          </p:nvSpPr>
          <p:spPr>
            <a:xfrm>
              <a:off x="4717625" y="4224250"/>
              <a:ext cx="1223275" cy="1233075"/>
            </a:xfrm>
            <a:custGeom>
              <a:avLst/>
              <a:gdLst/>
              <a:ahLst/>
              <a:cxnLst/>
              <a:rect l="l" t="t" r="r" b="b"/>
              <a:pathLst>
                <a:path w="48931" h="49323" extrusionOk="0">
                  <a:moveTo>
                    <a:pt x="1" y="1"/>
                  </a:moveTo>
                  <a:lnTo>
                    <a:pt x="1" y="49322"/>
                  </a:lnTo>
                  <a:lnTo>
                    <a:pt x="48931" y="49322"/>
                  </a:lnTo>
                  <a:lnTo>
                    <a:pt x="48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77" y="1976609"/>
            <a:ext cx="870019" cy="2423624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7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2" name="Google Shape;7182;p60"/>
          <p:cNvSpPr txBox="1">
            <a:spLocks noGrp="1"/>
          </p:cNvSpPr>
          <p:nvPr>
            <p:ph type="body" idx="1"/>
          </p:nvPr>
        </p:nvSpPr>
        <p:spPr>
          <a:xfrm>
            <a:off x="5086500" y="3071299"/>
            <a:ext cx="2825700" cy="48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 grands chiffres attirent l'attention de votre public</a:t>
            </a:r>
            <a:endParaRPr/>
          </a:p>
        </p:txBody>
      </p:sp>
      <p:sp>
        <p:nvSpPr>
          <p:cNvPr id="7183" name="Google Shape;7183;p60"/>
          <p:cNvSpPr txBox="1">
            <a:spLocks noGrp="1"/>
          </p:cNvSpPr>
          <p:nvPr>
            <p:ph type="title"/>
          </p:nvPr>
        </p:nvSpPr>
        <p:spPr>
          <a:xfrm>
            <a:off x="4572000" y="1593175"/>
            <a:ext cx="3854700" cy="14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300K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28" y="922484"/>
            <a:ext cx="4065326" cy="429763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2" name="Google Shape;7582;p61"/>
          <p:cNvSpPr txBox="1">
            <a:spLocks noGrp="1"/>
          </p:cNvSpPr>
          <p:nvPr>
            <p:ph type="subTitle" idx="1"/>
          </p:nvPr>
        </p:nvSpPr>
        <p:spPr>
          <a:xfrm>
            <a:off x="635021" y="3914325"/>
            <a:ext cx="2347200" cy="51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Vénus est la deuxième planète loin du Soleil</a:t>
            </a:r>
            <a:endParaRPr dirty="0"/>
          </a:p>
        </p:txBody>
      </p:sp>
      <p:sp>
        <p:nvSpPr>
          <p:cNvPr id="7583" name="Google Shape;7583;p61"/>
          <p:cNvSpPr txBox="1">
            <a:spLocks noGrp="1"/>
          </p:cNvSpPr>
          <p:nvPr>
            <p:ph type="title"/>
          </p:nvPr>
        </p:nvSpPr>
        <p:spPr>
          <a:xfrm>
            <a:off x="635021" y="2833275"/>
            <a:ext cx="2347200" cy="10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10K</a:t>
            </a:r>
            <a:endParaRPr/>
          </a:p>
        </p:txBody>
      </p:sp>
      <p:sp>
        <p:nvSpPr>
          <p:cNvPr id="7584" name="Google Shape;7584;p61"/>
          <p:cNvSpPr txBox="1">
            <a:spLocks noGrp="1"/>
          </p:cNvSpPr>
          <p:nvPr>
            <p:ph type="title" idx="2"/>
          </p:nvPr>
        </p:nvSpPr>
        <p:spPr>
          <a:xfrm>
            <a:off x="3422150" y="3173758"/>
            <a:ext cx="2347200" cy="10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20K</a:t>
            </a:r>
            <a:endParaRPr/>
          </a:p>
        </p:txBody>
      </p:sp>
      <p:sp>
        <p:nvSpPr>
          <p:cNvPr id="7585" name="Google Shape;7585;p61"/>
          <p:cNvSpPr txBox="1">
            <a:spLocks noGrp="1"/>
          </p:cNvSpPr>
          <p:nvPr>
            <p:ph type="subTitle" idx="3"/>
          </p:nvPr>
        </p:nvSpPr>
        <p:spPr>
          <a:xfrm>
            <a:off x="3422150" y="4254808"/>
            <a:ext cx="2347200" cy="51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Malgré sa couleur rouge, Mars est froide</a:t>
            </a:r>
            <a:endParaRPr/>
          </a:p>
        </p:txBody>
      </p:sp>
      <p:sp>
        <p:nvSpPr>
          <p:cNvPr id="7586" name="Google Shape;7586;p61"/>
          <p:cNvSpPr txBox="1">
            <a:spLocks noGrp="1"/>
          </p:cNvSpPr>
          <p:nvPr>
            <p:ph type="title" idx="4"/>
          </p:nvPr>
        </p:nvSpPr>
        <p:spPr>
          <a:xfrm>
            <a:off x="6019275" y="2950275"/>
            <a:ext cx="2347200" cy="10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30K</a:t>
            </a:r>
            <a:endParaRPr/>
          </a:p>
        </p:txBody>
      </p:sp>
      <p:sp>
        <p:nvSpPr>
          <p:cNvPr id="7587" name="Google Shape;7587;p61"/>
          <p:cNvSpPr txBox="1">
            <a:spLocks noGrp="1"/>
          </p:cNvSpPr>
          <p:nvPr>
            <p:ph type="subTitle" idx="5"/>
          </p:nvPr>
        </p:nvSpPr>
        <p:spPr>
          <a:xfrm>
            <a:off x="6019275" y="4031325"/>
            <a:ext cx="2347200" cy="51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a été nommée d'après un dieu romain</a:t>
            </a:r>
            <a:endParaRPr/>
          </a:p>
        </p:txBody>
      </p:sp>
      <p:sp>
        <p:nvSpPr>
          <p:cNvPr id="7590" name="Google Shape;7590;p61"/>
          <p:cNvSpPr/>
          <p:nvPr/>
        </p:nvSpPr>
        <p:spPr>
          <a:xfrm>
            <a:off x="1273185" y="3090077"/>
            <a:ext cx="92141" cy="83681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7154;p59"/>
          <p:cNvSpPr txBox="1">
            <a:spLocks/>
          </p:cNvSpPr>
          <p:nvPr/>
        </p:nvSpPr>
        <p:spPr>
          <a:xfrm>
            <a:off x="717450" y="55165"/>
            <a:ext cx="77091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900"/>
              <a:buFont typeface="Paytone One"/>
              <a:buNone/>
              <a:defRPr sz="70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900"/>
              <a:buFont typeface="Paytone One"/>
              <a:buNone/>
              <a:defRPr sz="7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900"/>
              <a:buFont typeface="Paytone One"/>
              <a:buNone/>
              <a:defRPr sz="7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900"/>
              <a:buFont typeface="Paytone One"/>
              <a:buNone/>
              <a:defRPr sz="7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900"/>
              <a:buFont typeface="Paytone One"/>
              <a:buNone/>
              <a:defRPr sz="7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900"/>
              <a:buFont typeface="Paytone One"/>
              <a:buNone/>
              <a:defRPr sz="7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900"/>
              <a:buFont typeface="Paytone One"/>
              <a:buNone/>
              <a:defRPr sz="7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900"/>
              <a:buFont typeface="Paytone One"/>
              <a:buNone/>
              <a:defRPr sz="7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900"/>
              <a:buFont typeface="Paytone One"/>
              <a:buNone/>
              <a:defRPr sz="7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r>
              <a:rPr lang="es-PE" sz="4000" dirty="0" smtClean="0">
                <a:solidFill>
                  <a:schemeClr val="bg1"/>
                </a:solidFill>
              </a:rPr>
              <a:t>OBJECTIFS</a:t>
            </a:r>
            <a:endParaRPr lang="es-PE" sz="4000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026" y="1494192"/>
            <a:ext cx="597190" cy="141832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7699" y="2310225"/>
            <a:ext cx="1091250" cy="551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3875" y="2115603"/>
            <a:ext cx="843750" cy="102375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22503BA8-2B95-476E-BBB6-CCF92B66632C}"/>
              </a:ext>
            </a:extLst>
          </p:cNvPr>
          <p:cNvGrpSpPr/>
          <p:nvPr/>
        </p:nvGrpSpPr>
        <p:grpSpPr>
          <a:xfrm>
            <a:off x="3756932" y="3653768"/>
            <a:ext cx="1773651" cy="1131079"/>
            <a:chOff x="2551705" y="4283314"/>
            <a:chExt cx="1509655" cy="150810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F39BBD56-86F6-4C87-BAB5-24DF171B52E4}"/>
                </a:ext>
              </a:extLst>
            </p:cNvPr>
            <p:cNvSpPr txBox="1"/>
            <p:nvPr/>
          </p:nvSpPr>
          <p:spPr>
            <a:xfrm>
              <a:off x="2551705" y="4560312"/>
              <a:ext cx="1509655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5010171C-32A6-4E44-B05E-D16E7673BF56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05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485CB96D-CC76-46EA-8004-8FBF42F18D95}"/>
              </a:ext>
            </a:extLst>
          </p:cNvPr>
          <p:cNvGrpSpPr/>
          <p:nvPr/>
        </p:nvGrpSpPr>
        <p:grpSpPr>
          <a:xfrm>
            <a:off x="814599" y="3667790"/>
            <a:ext cx="1773651" cy="1131079"/>
            <a:chOff x="2551705" y="4283314"/>
            <a:chExt cx="1509655" cy="150810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DDFBD37E-F84E-4E72-9081-BB1C03953355}"/>
                </a:ext>
              </a:extLst>
            </p:cNvPr>
            <p:cNvSpPr txBox="1"/>
            <p:nvPr/>
          </p:nvSpPr>
          <p:spPr>
            <a:xfrm>
              <a:off x="2551705" y="4560312"/>
              <a:ext cx="1509655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366768FB-E35F-4598-AF40-BDD4AA006032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05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BCCAB71B-725D-495A-AD17-BA39B8135763}"/>
              </a:ext>
            </a:extLst>
          </p:cNvPr>
          <p:cNvGrpSpPr/>
          <p:nvPr/>
        </p:nvGrpSpPr>
        <p:grpSpPr>
          <a:xfrm>
            <a:off x="6718282" y="3627922"/>
            <a:ext cx="1773651" cy="1131079"/>
            <a:chOff x="2551705" y="4283314"/>
            <a:chExt cx="1509655" cy="150810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39E6D004-E483-4C96-93FD-602BA1505C60}"/>
                </a:ext>
              </a:extLst>
            </p:cNvPr>
            <p:cNvSpPr txBox="1"/>
            <p:nvPr/>
          </p:nvSpPr>
          <p:spPr>
            <a:xfrm>
              <a:off x="2551705" y="4560312"/>
              <a:ext cx="1509655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EDEE5572-8DBA-4ED9-A2E0-BCF10EA2D8DA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05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6D26C44-421D-480C-B6E2-7692C36ADD5F}"/>
              </a:ext>
            </a:extLst>
          </p:cNvPr>
          <p:cNvSpPr txBox="1"/>
          <p:nvPr/>
        </p:nvSpPr>
        <p:spPr>
          <a:xfrm>
            <a:off x="960652" y="2979475"/>
            <a:ext cx="1016963" cy="577081"/>
          </a:xfrm>
          <a:prstGeom prst="rect">
            <a:avLst/>
          </a:prstGeom>
          <a:solidFill>
            <a:srgbClr val="E95D0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05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FD57D822-957B-4996-B7FD-7C7A1724E38C}"/>
              </a:ext>
            </a:extLst>
          </p:cNvPr>
          <p:cNvSpPr txBox="1"/>
          <p:nvPr/>
        </p:nvSpPr>
        <p:spPr>
          <a:xfrm>
            <a:off x="3922140" y="2923817"/>
            <a:ext cx="1016963" cy="577081"/>
          </a:xfrm>
          <a:prstGeom prst="rect">
            <a:avLst/>
          </a:prstGeom>
          <a:solidFill>
            <a:srgbClr val="E95D0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05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DAFCC05-5D54-49CE-BF21-0683B5F46512}"/>
              </a:ext>
            </a:extLst>
          </p:cNvPr>
          <p:cNvSpPr txBox="1"/>
          <p:nvPr/>
        </p:nvSpPr>
        <p:spPr>
          <a:xfrm>
            <a:off x="6784341" y="2897970"/>
            <a:ext cx="1016963" cy="577081"/>
          </a:xfrm>
          <a:prstGeom prst="rect">
            <a:avLst/>
          </a:prstGeom>
          <a:solidFill>
            <a:srgbClr val="E95D0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05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rgbClr val="E95D0F"/>
                </a:solidFill>
              </a:rPr>
              <a:t>Free Template</a:t>
            </a:r>
            <a:endParaRPr lang="es-AR" dirty="0">
              <a:solidFill>
                <a:srgbClr val="E95D0F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32543" y="96779"/>
            <a:ext cx="8678863" cy="542925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E95D0F"/>
                </a:solidFill>
              </a:rPr>
              <a:t>Infographic Style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365" y="1190833"/>
            <a:ext cx="1198148" cy="1677408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4683" y="1190833"/>
            <a:ext cx="1198148" cy="1677408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3001" y="1131578"/>
            <a:ext cx="1198148" cy="167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17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707697" y="815555"/>
            <a:ext cx="7709100" cy="471900"/>
          </a:xfrm>
        </p:spPr>
        <p:txBody>
          <a:bodyPr/>
          <a:lstStyle/>
          <a:p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Free Template</a:t>
            </a:r>
            <a:endParaRPr lang="es-A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2406" y="441812"/>
            <a:ext cx="8680450" cy="544513"/>
          </a:xfrm>
          <a:prstGeom prst="rect">
            <a:avLst/>
          </a:prstGeom>
        </p:spPr>
        <p:txBody>
          <a:bodyPr/>
          <a:lstStyle/>
          <a:p>
            <a:pPr marL="114300" indent="0">
              <a:buNone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Infographic Style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9CD91629-9AC9-4F00-B41C-5D63A2E135F9}"/>
              </a:ext>
            </a:extLst>
          </p:cNvPr>
          <p:cNvSpPr txBox="1"/>
          <p:nvPr/>
        </p:nvSpPr>
        <p:spPr>
          <a:xfrm>
            <a:off x="612406" y="1638603"/>
            <a:ext cx="212528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rgbClr val="056768"/>
                </a:solidFill>
                <a:cs typeface="Arial" pitchFamily="34" charset="0"/>
              </a:rPr>
              <a:t>Contents A</a:t>
            </a:r>
            <a:endParaRPr lang="ko-KR" altLang="en-US" sz="2400" b="1" dirty="0">
              <a:solidFill>
                <a:srgbClr val="056768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C4D96E1A-EF20-45AE-829A-E3DA360116A1}"/>
              </a:ext>
            </a:extLst>
          </p:cNvPr>
          <p:cNvSpPr txBox="1"/>
          <p:nvPr/>
        </p:nvSpPr>
        <p:spPr>
          <a:xfrm>
            <a:off x="6536749" y="3066321"/>
            <a:ext cx="20506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rgbClr val="056768"/>
                </a:solidFill>
                <a:cs typeface="Arial" pitchFamily="34" charset="0"/>
              </a:rPr>
              <a:t>Contents B</a:t>
            </a:r>
            <a:endParaRPr lang="ko-KR" altLang="en-US" sz="2400" b="1" dirty="0">
              <a:solidFill>
                <a:srgbClr val="056768"/>
              </a:solidFill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610D6D41-DCB6-4CC9-8EA2-B93E8E75ED08}"/>
              </a:ext>
            </a:extLst>
          </p:cNvPr>
          <p:cNvGrpSpPr/>
          <p:nvPr/>
        </p:nvGrpSpPr>
        <p:grpSpPr>
          <a:xfrm>
            <a:off x="5964298" y="1637661"/>
            <a:ext cx="2642111" cy="686145"/>
            <a:chOff x="60897" y="2082384"/>
            <a:chExt cx="3024336" cy="91486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9CF6AB07-C2C0-42F7-BABD-03ED10B04DF9}"/>
                </a:ext>
              </a:extLst>
            </p:cNvPr>
            <p:cNvSpPr txBox="1"/>
            <p:nvPr/>
          </p:nvSpPr>
          <p:spPr>
            <a:xfrm>
              <a:off x="60897" y="208238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4AA83329-7C1F-415E-B782-A56511D5B467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40BCD574-F96B-4E3A-9841-3076B6313774}"/>
              </a:ext>
            </a:extLst>
          </p:cNvPr>
          <p:cNvGrpSpPr/>
          <p:nvPr/>
        </p:nvGrpSpPr>
        <p:grpSpPr>
          <a:xfrm>
            <a:off x="5964298" y="2375774"/>
            <a:ext cx="2642111" cy="686145"/>
            <a:chOff x="60897" y="3066534"/>
            <a:chExt cx="3024336" cy="91486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4BCEF8ED-052B-460B-94AC-2F931E963775}"/>
                </a:ext>
              </a:extLst>
            </p:cNvPr>
            <p:cNvSpPr txBox="1"/>
            <p:nvPr/>
          </p:nvSpPr>
          <p:spPr>
            <a:xfrm>
              <a:off x="60897" y="306653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1996A68F-802D-47C1-A385-C1C274087CAE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7A13D101-5E10-4C4D-BC64-AC5F4827770C}"/>
              </a:ext>
            </a:extLst>
          </p:cNvPr>
          <p:cNvGrpSpPr/>
          <p:nvPr/>
        </p:nvGrpSpPr>
        <p:grpSpPr>
          <a:xfrm>
            <a:off x="631456" y="2122409"/>
            <a:ext cx="2590757" cy="686145"/>
            <a:chOff x="5940152" y="3708886"/>
            <a:chExt cx="3024336" cy="91486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7AC8FE3B-580C-47E8-9991-CA05E15BD26F}"/>
                </a:ext>
              </a:extLst>
            </p:cNvPr>
            <p:cNvSpPr txBox="1"/>
            <p:nvPr/>
          </p:nvSpPr>
          <p:spPr>
            <a:xfrm>
              <a:off x="5940152" y="370888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05A9354B-9202-49D0-A30D-3F60E0806D9E}"/>
              </a:ext>
            </a:extLst>
          </p:cNvPr>
          <p:cNvGrpSpPr/>
          <p:nvPr/>
        </p:nvGrpSpPr>
        <p:grpSpPr>
          <a:xfrm>
            <a:off x="631456" y="2860521"/>
            <a:ext cx="2590757" cy="686145"/>
            <a:chOff x="5940152" y="4693036"/>
            <a:chExt cx="3024336" cy="91486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59E50339-C4DD-4037-8D18-3C61D5251297}"/>
                </a:ext>
              </a:extLst>
            </p:cNvPr>
            <p:cNvSpPr txBox="1"/>
            <p:nvPr/>
          </p:nvSpPr>
          <p:spPr>
            <a:xfrm>
              <a:off x="5940152" y="469303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190E45FA-88E0-43C9-A96D-A550C2C4B662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5673" y="1593445"/>
            <a:ext cx="2915160" cy="324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7" name="Google Shape;5597;p43"/>
          <p:cNvSpPr txBox="1">
            <a:spLocks noGrp="1"/>
          </p:cNvSpPr>
          <p:nvPr>
            <p:ph type="subTitle" idx="1"/>
          </p:nvPr>
        </p:nvSpPr>
        <p:spPr>
          <a:xfrm>
            <a:off x="1361550" y="1567950"/>
            <a:ext cx="6420900" cy="14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" Voici une citation. Des mots pleins de sagesse que quelqu'un d'important a dit et qui peuvent inspirer le lecteur. “</a:t>
            </a:r>
            <a:endParaRPr/>
          </a:p>
        </p:txBody>
      </p:sp>
      <p:sp>
        <p:nvSpPr>
          <p:cNvPr id="5598" name="Google Shape;5598;p43"/>
          <p:cNvSpPr txBox="1">
            <a:spLocks noGrp="1"/>
          </p:cNvSpPr>
          <p:nvPr>
            <p:ph type="title"/>
          </p:nvPr>
        </p:nvSpPr>
        <p:spPr>
          <a:xfrm>
            <a:off x="2681400" y="3058650"/>
            <a:ext cx="3781200" cy="56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-Quelqu'un de Célèbre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459" y="3058350"/>
            <a:ext cx="2182500" cy="18675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542" y="2968350"/>
            <a:ext cx="2565000" cy="19575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5" name="Google Shape;7595;p62"/>
          <p:cNvSpPr txBox="1">
            <a:spLocks noGrp="1"/>
          </p:cNvSpPr>
          <p:nvPr>
            <p:ph type="title" idx="6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ÉVÉNEMENTS À VENIR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596" name="Google Shape;7596;p62"/>
          <p:cNvSpPr txBox="1">
            <a:spLocks noGrp="1"/>
          </p:cNvSpPr>
          <p:nvPr>
            <p:ph type="subTitle" idx="1"/>
          </p:nvPr>
        </p:nvSpPr>
        <p:spPr>
          <a:xfrm>
            <a:off x="1173077" y="1618546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Mercure est la planète la plus proche du Soleil</a:t>
            </a:r>
            <a:endParaRPr/>
          </a:p>
        </p:txBody>
      </p:sp>
      <p:sp>
        <p:nvSpPr>
          <p:cNvPr id="7597" name="Google Shape;7597;p62"/>
          <p:cNvSpPr txBox="1">
            <a:spLocks noGrp="1"/>
          </p:cNvSpPr>
          <p:nvPr>
            <p:ph type="title"/>
          </p:nvPr>
        </p:nvSpPr>
        <p:spPr>
          <a:xfrm>
            <a:off x="1173077" y="1250396"/>
            <a:ext cx="22929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30 octobre</a:t>
            </a:r>
            <a:endParaRPr/>
          </a:p>
        </p:txBody>
      </p:sp>
      <p:sp>
        <p:nvSpPr>
          <p:cNvPr id="7598" name="Google Shape;7598;p62"/>
          <p:cNvSpPr txBox="1">
            <a:spLocks noGrp="1"/>
          </p:cNvSpPr>
          <p:nvPr>
            <p:ph type="subTitle" idx="4"/>
          </p:nvPr>
        </p:nvSpPr>
        <p:spPr>
          <a:xfrm>
            <a:off x="1173077" y="3989640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 est en fait un endroit très froid</a:t>
            </a:r>
            <a:endParaRPr/>
          </a:p>
        </p:txBody>
      </p:sp>
      <p:sp>
        <p:nvSpPr>
          <p:cNvPr id="7599" name="Google Shape;7599;p62"/>
          <p:cNvSpPr txBox="1">
            <a:spLocks noGrp="1"/>
          </p:cNvSpPr>
          <p:nvPr>
            <p:ph type="title" idx="3"/>
          </p:nvPr>
        </p:nvSpPr>
        <p:spPr>
          <a:xfrm>
            <a:off x="1173077" y="2419959"/>
            <a:ext cx="22929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12 novembre</a:t>
            </a:r>
            <a:endParaRPr/>
          </a:p>
        </p:txBody>
      </p:sp>
      <p:sp>
        <p:nvSpPr>
          <p:cNvPr id="7600" name="Google Shape;7600;p62"/>
          <p:cNvSpPr txBox="1">
            <a:spLocks noGrp="1"/>
          </p:cNvSpPr>
          <p:nvPr>
            <p:ph type="subTitle" idx="7"/>
          </p:nvPr>
        </p:nvSpPr>
        <p:spPr>
          <a:xfrm>
            <a:off x="6463922" y="1591253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est la plus grande planète de toutes</a:t>
            </a:r>
            <a:endParaRPr/>
          </a:p>
        </p:txBody>
      </p:sp>
      <p:sp>
        <p:nvSpPr>
          <p:cNvPr id="7601" name="Google Shape;7601;p62"/>
          <p:cNvSpPr txBox="1">
            <a:spLocks noGrp="1"/>
          </p:cNvSpPr>
          <p:nvPr>
            <p:ph type="subTitle" idx="2"/>
          </p:nvPr>
        </p:nvSpPr>
        <p:spPr>
          <a:xfrm>
            <a:off x="1173077" y="2788109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Vénus a un beau nom, mais il y fait très chaud</a:t>
            </a:r>
            <a:endParaRPr/>
          </a:p>
        </p:txBody>
      </p:sp>
      <p:sp>
        <p:nvSpPr>
          <p:cNvPr id="7602" name="Google Shape;7602;p62"/>
          <p:cNvSpPr txBox="1">
            <a:spLocks noGrp="1"/>
          </p:cNvSpPr>
          <p:nvPr>
            <p:ph type="title" idx="5"/>
          </p:nvPr>
        </p:nvSpPr>
        <p:spPr>
          <a:xfrm>
            <a:off x="1173077" y="3621490"/>
            <a:ext cx="22929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22 décembre</a:t>
            </a:r>
            <a:endParaRPr/>
          </a:p>
        </p:txBody>
      </p:sp>
      <p:sp>
        <p:nvSpPr>
          <p:cNvPr id="7603" name="Google Shape;7603;p62"/>
          <p:cNvSpPr txBox="1">
            <a:spLocks noGrp="1"/>
          </p:cNvSpPr>
          <p:nvPr>
            <p:ph type="title" idx="8"/>
          </p:nvPr>
        </p:nvSpPr>
        <p:spPr>
          <a:xfrm>
            <a:off x="6463922" y="1223103"/>
            <a:ext cx="22929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8 janvier</a:t>
            </a:r>
            <a:endParaRPr/>
          </a:p>
        </p:txBody>
      </p:sp>
      <p:sp>
        <p:nvSpPr>
          <p:cNvPr id="7604" name="Google Shape;7604;p62"/>
          <p:cNvSpPr txBox="1">
            <a:spLocks noGrp="1"/>
          </p:cNvSpPr>
          <p:nvPr>
            <p:ph type="subTitle" idx="9"/>
          </p:nvPr>
        </p:nvSpPr>
        <p:spPr>
          <a:xfrm>
            <a:off x="6463922" y="2760816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Saturne est composée d'hydrogène et d'hélium</a:t>
            </a:r>
            <a:endParaRPr/>
          </a:p>
        </p:txBody>
      </p:sp>
      <p:sp>
        <p:nvSpPr>
          <p:cNvPr id="7605" name="Google Shape;7605;p62"/>
          <p:cNvSpPr txBox="1">
            <a:spLocks noGrp="1"/>
          </p:cNvSpPr>
          <p:nvPr>
            <p:ph type="title" idx="13"/>
          </p:nvPr>
        </p:nvSpPr>
        <p:spPr>
          <a:xfrm>
            <a:off x="6463922" y="2392666"/>
            <a:ext cx="22929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15 février</a:t>
            </a:r>
            <a:endParaRPr/>
          </a:p>
        </p:txBody>
      </p:sp>
      <p:sp>
        <p:nvSpPr>
          <p:cNvPr id="7606" name="Google Shape;7606;p62"/>
          <p:cNvSpPr txBox="1">
            <a:spLocks noGrp="1"/>
          </p:cNvSpPr>
          <p:nvPr>
            <p:ph type="subTitle" idx="14"/>
          </p:nvPr>
        </p:nvSpPr>
        <p:spPr>
          <a:xfrm>
            <a:off x="6463922" y="3962347"/>
            <a:ext cx="22929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 est la planète la plus éloignée du Soleil</a:t>
            </a:r>
            <a:endParaRPr/>
          </a:p>
        </p:txBody>
      </p:sp>
      <p:sp>
        <p:nvSpPr>
          <p:cNvPr id="7607" name="Google Shape;7607;p62"/>
          <p:cNvSpPr txBox="1">
            <a:spLocks noGrp="1"/>
          </p:cNvSpPr>
          <p:nvPr>
            <p:ph type="title" idx="15"/>
          </p:nvPr>
        </p:nvSpPr>
        <p:spPr>
          <a:xfrm>
            <a:off x="6463922" y="3594197"/>
            <a:ext cx="22929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 mars</a:t>
            </a:r>
            <a:endParaRPr/>
          </a:p>
        </p:txBody>
      </p:sp>
      <p:sp>
        <p:nvSpPr>
          <p:cNvPr id="7608" name="Google Shape;7608;p62"/>
          <p:cNvSpPr/>
          <p:nvPr/>
        </p:nvSpPr>
        <p:spPr>
          <a:xfrm>
            <a:off x="290027" y="2582893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9" name="Google Shape;7609;p62"/>
          <p:cNvSpPr/>
          <p:nvPr/>
        </p:nvSpPr>
        <p:spPr>
          <a:xfrm>
            <a:off x="5580899" y="1345590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0" name="Google Shape;7610;p62"/>
          <p:cNvSpPr/>
          <p:nvPr/>
        </p:nvSpPr>
        <p:spPr>
          <a:xfrm>
            <a:off x="290027" y="3730063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1" name="Google Shape;7611;p62"/>
          <p:cNvSpPr/>
          <p:nvPr/>
        </p:nvSpPr>
        <p:spPr>
          <a:xfrm>
            <a:off x="5580899" y="2500442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2" name="Google Shape;7612;p62"/>
          <p:cNvSpPr/>
          <p:nvPr/>
        </p:nvSpPr>
        <p:spPr>
          <a:xfrm>
            <a:off x="5580899" y="3655312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3" name="Google Shape;7613;p62"/>
          <p:cNvSpPr/>
          <p:nvPr/>
        </p:nvSpPr>
        <p:spPr>
          <a:xfrm>
            <a:off x="290027" y="1377697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14" name="Google Shape;7614;p62"/>
          <p:cNvGrpSpPr/>
          <p:nvPr/>
        </p:nvGrpSpPr>
        <p:grpSpPr>
          <a:xfrm>
            <a:off x="5782686" y="3846809"/>
            <a:ext cx="393528" cy="368934"/>
            <a:chOff x="1190625" y="401200"/>
            <a:chExt cx="5219200" cy="4893025"/>
          </a:xfrm>
        </p:grpSpPr>
        <p:sp>
          <p:nvSpPr>
            <p:cNvPr id="7615" name="Google Shape;7615;p62"/>
            <p:cNvSpPr/>
            <p:nvPr/>
          </p:nvSpPr>
          <p:spPr>
            <a:xfrm>
              <a:off x="3341900" y="1930275"/>
              <a:ext cx="917450" cy="917450"/>
            </a:xfrm>
            <a:custGeom>
              <a:avLst/>
              <a:gdLst/>
              <a:ahLst/>
              <a:cxnLst/>
              <a:rect l="l" t="t" r="r" b="b"/>
              <a:pathLst>
                <a:path w="36698" h="36698" extrusionOk="0">
                  <a:moveTo>
                    <a:pt x="18333" y="0"/>
                  </a:moveTo>
                  <a:cubicBezTo>
                    <a:pt x="8188" y="0"/>
                    <a:pt x="0" y="8220"/>
                    <a:pt x="0" y="18365"/>
                  </a:cubicBezTo>
                  <a:cubicBezTo>
                    <a:pt x="0" y="28477"/>
                    <a:pt x="8188" y="36698"/>
                    <a:pt x="18333" y="36698"/>
                  </a:cubicBezTo>
                  <a:cubicBezTo>
                    <a:pt x="28477" y="36698"/>
                    <a:pt x="36698" y="28477"/>
                    <a:pt x="36698" y="18365"/>
                  </a:cubicBezTo>
                  <a:cubicBezTo>
                    <a:pt x="36698" y="8220"/>
                    <a:pt x="28477" y="0"/>
                    <a:pt x="183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6" name="Google Shape;7616;p62"/>
            <p:cNvSpPr/>
            <p:nvPr/>
          </p:nvSpPr>
          <p:spPr>
            <a:xfrm>
              <a:off x="3953525" y="1334150"/>
              <a:ext cx="901950" cy="901950"/>
            </a:xfrm>
            <a:custGeom>
              <a:avLst/>
              <a:gdLst/>
              <a:ahLst/>
              <a:cxnLst/>
              <a:rect l="l" t="t" r="r" b="b"/>
              <a:pathLst>
                <a:path w="36078" h="36078" extrusionOk="0">
                  <a:moveTo>
                    <a:pt x="0" y="0"/>
                  </a:moveTo>
                  <a:lnTo>
                    <a:pt x="0" y="12233"/>
                  </a:lnTo>
                  <a:cubicBezTo>
                    <a:pt x="11939" y="14679"/>
                    <a:pt x="21399" y="24106"/>
                    <a:pt x="23845" y="36078"/>
                  </a:cubicBezTo>
                  <a:lnTo>
                    <a:pt x="36078" y="36078"/>
                  </a:lnTo>
                  <a:cubicBezTo>
                    <a:pt x="33370" y="17386"/>
                    <a:pt x="18659" y="270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7" name="Google Shape;7617;p62"/>
            <p:cNvSpPr/>
            <p:nvPr/>
          </p:nvSpPr>
          <p:spPr>
            <a:xfrm>
              <a:off x="4437100" y="2541900"/>
              <a:ext cx="418375" cy="485225"/>
            </a:xfrm>
            <a:custGeom>
              <a:avLst/>
              <a:gdLst/>
              <a:ahLst/>
              <a:cxnLst/>
              <a:rect l="l" t="t" r="r" b="b"/>
              <a:pathLst>
                <a:path w="16735" h="19409" extrusionOk="0">
                  <a:moveTo>
                    <a:pt x="4502" y="0"/>
                  </a:moveTo>
                  <a:cubicBezTo>
                    <a:pt x="3687" y="3882"/>
                    <a:pt x="2154" y="7503"/>
                    <a:pt x="1" y="10732"/>
                  </a:cubicBezTo>
                  <a:lnTo>
                    <a:pt x="8710" y="19409"/>
                  </a:lnTo>
                  <a:cubicBezTo>
                    <a:pt x="12886" y="13831"/>
                    <a:pt x="15658" y="7209"/>
                    <a:pt x="16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8" name="Google Shape;7618;p62"/>
            <p:cNvSpPr/>
            <p:nvPr/>
          </p:nvSpPr>
          <p:spPr>
            <a:xfrm>
              <a:off x="1190625" y="401200"/>
              <a:ext cx="5219200" cy="3975575"/>
            </a:xfrm>
            <a:custGeom>
              <a:avLst/>
              <a:gdLst/>
              <a:ahLst/>
              <a:cxnLst/>
              <a:rect l="l" t="t" r="r" b="b"/>
              <a:pathLst>
                <a:path w="208768" h="159023" extrusionOk="0">
                  <a:moveTo>
                    <a:pt x="104384" y="24466"/>
                  </a:moveTo>
                  <a:cubicBezTo>
                    <a:pt x="134753" y="24466"/>
                    <a:pt x="159446" y="49159"/>
                    <a:pt x="159446" y="79528"/>
                  </a:cubicBezTo>
                  <a:cubicBezTo>
                    <a:pt x="159446" y="109865"/>
                    <a:pt x="134753" y="134558"/>
                    <a:pt x="104384" y="134558"/>
                  </a:cubicBezTo>
                  <a:cubicBezTo>
                    <a:pt x="74014" y="134558"/>
                    <a:pt x="49354" y="109865"/>
                    <a:pt x="49354" y="79528"/>
                  </a:cubicBezTo>
                  <a:cubicBezTo>
                    <a:pt x="49354" y="49159"/>
                    <a:pt x="74014" y="24466"/>
                    <a:pt x="104384" y="24466"/>
                  </a:cubicBezTo>
                  <a:close/>
                  <a:moveTo>
                    <a:pt x="0" y="1"/>
                  </a:moveTo>
                  <a:lnTo>
                    <a:pt x="0" y="159023"/>
                  </a:lnTo>
                  <a:lnTo>
                    <a:pt x="208767" y="159023"/>
                  </a:lnTo>
                  <a:lnTo>
                    <a:pt x="208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9" name="Google Shape;7619;p62"/>
            <p:cNvSpPr/>
            <p:nvPr/>
          </p:nvSpPr>
          <p:spPr>
            <a:xfrm>
              <a:off x="2730275" y="1334150"/>
              <a:ext cx="1707675" cy="2125200"/>
            </a:xfrm>
            <a:custGeom>
              <a:avLst/>
              <a:gdLst/>
              <a:ahLst/>
              <a:cxnLst/>
              <a:rect l="l" t="t" r="r" b="b"/>
              <a:pathLst>
                <a:path w="68307" h="85008" extrusionOk="0">
                  <a:moveTo>
                    <a:pt x="36698" y="0"/>
                  </a:moveTo>
                  <a:cubicBezTo>
                    <a:pt x="15984" y="3001"/>
                    <a:pt x="0" y="20681"/>
                    <a:pt x="0" y="42210"/>
                  </a:cubicBezTo>
                  <a:cubicBezTo>
                    <a:pt x="0" y="65794"/>
                    <a:pt x="19181" y="85007"/>
                    <a:pt x="42798" y="85007"/>
                  </a:cubicBezTo>
                  <a:cubicBezTo>
                    <a:pt x="52388" y="85007"/>
                    <a:pt x="61163" y="81713"/>
                    <a:pt x="68306" y="76363"/>
                  </a:cubicBezTo>
                  <a:lnTo>
                    <a:pt x="59629" y="67686"/>
                  </a:lnTo>
                  <a:cubicBezTo>
                    <a:pt x="54802" y="70883"/>
                    <a:pt x="49028" y="72775"/>
                    <a:pt x="42798" y="72775"/>
                  </a:cubicBezTo>
                  <a:cubicBezTo>
                    <a:pt x="25933" y="72775"/>
                    <a:pt x="12233" y="59042"/>
                    <a:pt x="12233" y="42210"/>
                  </a:cubicBezTo>
                  <a:cubicBezTo>
                    <a:pt x="12233" y="27433"/>
                    <a:pt x="22736" y="15070"/>
                    <a:pt x="36698" y="12233"/>
                  </a:cubicBezTo>
                  <a:lnTo>
                    <a:pt x="366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0" name="Google Shape;7620;p62"/>
            <p:cNvSpPr/>
            <p:nvPr/>
          </p:nvSpPr>
          <p:spPr>
            <a:xfrm>
              <a:off x="2424450" y="4682575"/>
              <a:ext cx="2752325" cy="611650"/>
            </a:xfrm>
            <a:custGeom>
              <a:avLst/>
              <a:gdLst/>
              <a:ahLst/>
              <a:cxnLst/>
              <a:rect l="l" t="t" r="r" b="b"/>
              <a:pathLst>
                <a:path w="110093" h="24466" extrusionOk="0">
                  <a:moveTo>
                    <a:pt x="24466" y="0"/>
                  </a:moveTo>
                  <a:lnTo>
                    <a:pt x="24466" y="12233"/>
                  </a:lnTo>
                  <a:lnTo>
                    <a:pt x="1" y="12233"/>
                  </a:lnTo>
                  <a:lnTo>
                    <a:pt x="1" y="24465"/>
                  </a:lnTo>
                  <a:lnTo>
                    <a:pt x="110093" y="24465"/>
                  </a:lnTo>
                  <a:lnTo>
                    <a:pt x="110093" y="12233"/>
                  </a:lnTo>
                  <a:lnTo>
                    <a:pt x="85628" y="12233"/>
                  </a:lnTo>
                  <a:lnTo>
                    <a:pt x="856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1" name="Google Shape;7621;p62"/>
          <p:cNvGrpSpPr/>
          <p:nvPr/>
        </p:nvGrpSpPr>
        <p:grpSpPr>
          <a:xfrm>
            <a:off x="5782686" y="2681038"/>
            <a:ext cx="393528" cy="393528"/>
            <a:chOff x="1190625" y="238125"/>
            <a:chExt cx="5219200" cy="5219200"/>
          </a:xfrm>
        </p:grpSpPr>
        <p:sp>
          <p:nvSpPr>
            <p:cNvPr id="7622" name="Google Shape;7622;p62"/>
            <p:cNvSpPr/>
            <p:nvPr/>
          </p:nvSpPr>
          <p:spPr>
            <a:xfrm>
              <a:off x="1190625" y="238125"/>
              <a:ext cx="2772700" cy="3374525"/>
            </a:xfrm>
            <a:custGeom>
              <a:avLst/>
              <a:gdLst/>
              <a:ahLst/>
              <a:cxnLst/>
              <a:rect l="l" t="t" r="r" b="b"/>
              <a:pathLst>
                <a:path w="110908" h="134981" extrusionOk="0">
                  <a:moveTo>
                    <a:pt x="0" y="0"/>
                  </a:moveTo>
                  <a:lnTo>
                    <a:pt x="0" y="12232"/>
                  </a:lnTo>
                  <a:lnTo>
                    <a:pt x="12232" y="12232"/>
                  </a:lnTo>
                  <a:lnTo>
                    <a:pt x="12232" y="24465"/>
                  </a:lnTo>
                  <a:lnTo>
                    <a:pt x="24465" y="24465"/>
                  </a:lnTo>
                  <a:lnTo>
                    <a:pt x="24465" y="12232"/>
                  </a:lnTo>
                  <a:lnTo>
                    <a:pt x="49354" y="12232"/>
                  </a:lnTo>
                  <a:lnTo>
                    <a:pt x="49354" y="73819"/>
                  </a:lnTo>
                  <a:lnTo>
                    <a:pt x="0" y="73819"/>
                  </a:lnTo>
                  <a:lnTo>
                    <a:pt x="0" y="134981"/>
                  </a:lnTo>
                  <a:lnTo>
                    <a:pt x="98675" y="134981"/>
                  </a:lnTo>
                  <a:lnTo>
                    <a:pt x="98675" y="73819"/>
                  </a:lnTo>
                  <a:lnTo>
                    <a:pt x="61586" y="73819"/>
                  </a:lnTo>
                  <a:lnTo>
                    <a:pt x="61586" y="12232"/>
                  </a:lnTo>
                  <a:lnTo>
                    <a:pt x="86443" y="12232"/>
                  </a:lnTo>
                  <a:lnTo>
                    <a:pt x="86443" y="24465"/>
                  </a:lnTo>
                  <a:lnTo>
                    <a:pt x="98675" y="24465"/>
                  </a:lnTo>
                  <a:lnTo>
                    <a:pt x="98675" y="12232"/>
                  </a:lnTo>
                  <a:lnTo>
                    <a:pt x="110908" y="12232"/>
                  </a:lnTo>
                  <a:lnTo>
                    <a:pt x="1109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3" name="Google Shape;7623;p62"/>
            <p:cNvSpPr/>
            <p:nvPr/>
          </p:nvSpPr>
          <p:spPr>
            <a:xfrm>
              <a:off x="5564125" y="543925"/>
              <a:ext cx="845700" cy="4913400"/>
            </a:xfrm>
            <a:custGeom>
              <a:avLst/>
              <a:gdLst/>
              <a:ahLst/>
              <a:cxnLst/>
              <a:rect l="l" t="t" r="r" b="b"/>
              <a:pathLst>
                <a:path w="33828" h="196536" extrusionOk="0">
                  <a:moveTo>
                    <a:pt x="21595" y="0"/>
                  </a:moveTo>
                  <a:lnTo>
                    <a:pt x="21595" y="27205"/>
                  </a:lnTo>
                  <a:lnTo>
                    <a:pt x="522" y="37742"/>
                  </a:lnTo>
                  <a:lnTo>
                    <a:pt x="5970" y="48702"/>
                  </a:lnTo>
                  <a:lnTo>
                    <a:pt x="21595" y="40873"/>
                  </a:lnTo>
                  <a:lnTo>
                    <a:pt x="21595" y="86052"/>
                  </a:lnTo>
                  <a:lnTo>
                    <a:pt x="3262" y="86052"/>
                  </a:lnTo>
                  <a:lnTo>
                    <a:pt x="3262" y="98284"/>
                  </a:lnTo>
                  <a:lnTo>
                    <a:pt x="21595" y="98284"/>
                  </a:lnTo>
                  <a:lnTo>
                    <a:pt x="21595" y="154521"/>
                  </a:lnTo>
                  <a:lnTo>
                    <a:pt x="6492" y="145061"/>
                  </a:lnTo>
                  <a:lnTo>
                    <a:pt x="0" y="155434"/>
                  </a:lnTo>
                  <a:lnTo>
                    <a:pt x="21595" y="168939"/>
                  </a:lnTo>
                  <a:lnTo>
                    <a:pt x="21595" y="196535"/>
                  </a:lnTo>
                  <a:lnTo>
                    <a:pt x="33827" y="196535"/>
                  </a:lnTo>
                  <a:lnTo>
                    <a:pt x="338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4" name="Google Shape;7624;p62"/>
            <p:cNvSpPr/>
            <p:nvPr/>
          </p:nvSpPr>
          <p:spPr>
            <a:xfrm>
              <a:off x="3963300" y="1793275"/>
              <a:ext cx="1151500" cy="2254050"/>
            </a:xfrm>
            <a:custGeom>
              <a:avLst/>
              <a:gdLst/>
              <a:ahLst/>
              <a:cxnLst/>
              <a:rect l="l" t="t" r="r" b="b"/>
              <a:pathLst>
                <a:path w="46060" h="90162" extrusionOk="0">
                  <a:moveTo>
                    <a:pt x="40090" y="0"/>
                  </a:moveTo>
                  <a:lnTo>
                    <a:pt x="1" y="20061"/>
                  </a:lnTo>
                  <a:lnTo>
                    <a:pt x="1" y="65436"/>
                  </a:lnTo>
                  <a:lnTo>
                    <a:pt x="39568" y="90161"/>
                  </a:lnTo>
                  <a:lnTo>
                    <a:pt x="46060" y="79821"/>
                  </a:lnTo>
                  <a:lnTo>
                    <a:pt x="24465" y="66316"/>
                  </a:lnTo>
                  <a:lnTo>
                    <a:pt x="24465" y="48310"/>
                  </a:lnTo>
                  <a:lnTo>
                    <a:pt x="42830" y="48310"/>
                  </a:lnTo>
                  <a:lnTo>
                    <a:pt x="42830" y="36078"/>
                  </a:lnTo>
                  <a:lnTo>
                    <a:pt x="24465" y="36078"/>
                  </a:lnTo>
                  <a:lnTo>
                    <a:pt x="24465" y="21497"/>
                  </a:lnTo>
                  <a:lnTo>
                    <a:pt x="45538" y="10960"/>
                  </a:lnTo>
                  <a:lnTo>
                    <a:pt x="400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5" name="Google Shape;7625;p62"/>
          <p:cNvGrpSpPr/>
          <p:nvPr/>
        </p:nvGrpSpPr>
        <p:grpSpPr>
          <a:xfrm>
            <a:off x="491814" y="3912239"/>
            <a:ext cx="393528" cy="368934"/>
            <a:chOff x="1190625" y="401200"/>
            <a:chExt cx="5219200" cy="4893025"/>
          </a:xfrm>
        </p:grpSpPr>
        <p:sp>
          <p:nvSpPr>
            <p:cNvPr id="7626" name="Google Shape;7626;p62"/>
            <p:cNvSpPr/>
            <p:nvPr/>
          </p:nvSpPr>
          <p:spPr>
            <a:xfrm>
              <a:off x="3647700" y="3153525"/>
              <a:ext cx="305850" cy="305825"/>
            </a:xfrm>
            <a:custGeom>
              <a:avLst/>
              <a:gdLst/>
              <a:ahLst/>
              <a:cxnLst/>
              <a:rect l="l" t="t" r="r" b="b"/>
              <a:pathLst>
                <a:path w="12234" h="12233" extrusionOk="0">
                  <a:moveTo>
                    <a:pt x="6101" y="0"/>
                  </a:moveTo>
                  <a:cubicBezTo>
                    <a:pt x="2708" y="0"/>
                    <a:pt x="1" y="2740"/>
                    <a:pt x="1" y="6133"/>
                  </a:cubicBezTo>
                  <a:cubicBezTo>
                    <a:pt x="1" y="9492"/>
                    <a:pt x="2708" y="12232"/>
                    <a:pt x="6101" y="12232"/>
                  </a:cubicBezTo>
                  <a:cubicBezTo>
                    <a:pt x="9493" y="12232"/>
                    <a:pt x="12233" y="9492"/>
                    <a:pt x="12233" y="6133"/>
                  </a:cubicBezTo>
                  <a:cubicBezTo>
                    <a:pt x="12233" y="2740"/>
                    <a:pt x="9493" y="0"/>
                    <a:pt x="6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7" name="Google Shape;7627;p62"/>
            <p:cNvSpPr/>
            <p:nvPr/>
          </p:nvSpPr>
          <p:spPr>
            <a:xfrm>
              <a:off x="2118650" y="1318650"/>
              <a:ext cx="3363950" cy="3058125"/>
            </a:xfrm>
            <a:custGeom>
              <a:avLst/>
              <a:gdLst/>
              <a:ahLst/>
              <a:cxnLst/>
              <a:rect l="l" t="t" r="r" b="b"/>
              <a:pathLst>
                <a:path w="134558" h="122325" extrusionOk="0">
                  <a:moveTo>
                    <a:pt x="67263" y="13309"/>
                  </a:moveTo>
                  <a:cubicBezTo>
                    <a:pt x="97175" y="13309"/>
                    <a:pt x="117204" y="29945"/>
                    <a:pt x="119226" y="30924"/>
                  </a:cubicBezTo>
                  <a:lnTo>
                    <a:pt x="98871" y="61489"/>
                  </a:lnTo>
                  <a:cubicBezTo>
                    <a:pt x="95880" y="59977"/>
                    <a:pt x="85181" y="49870"/>
                    <a:pt x="67995" y="49870"/>
                  </a:cubicBezTo>
                  <a:cubicBezTo>
                    <a:pt x="67752" y="49870"/>
                    <a:pt x="67508" y="49872"/>
                    <a:pt x="67263" y="49876"/>
                  </a:cubicBezTo>
                  <a:cubicBezTo>
                    <a:pt x="49452" y="50170"/>
                    <a:pt x="36502" y="61195"/>
                    <a:pt x="35654" y="61489"/>
                  </a:cubicBezTo>
                  <a:lnTo>
                    <a:pt x="15299" y="30924"/>
                  </a:lnTo>
                  <a:cubicBezTo>
                    <a:pt x="19148" y="29032"/>
                    <a:pt x="35067" y="13309"/>
                    <a:pt x="67263" y="13309"/>
                  </a:cubicBezTo>
                  <a:close/>
                  <a:moveTo>
                    <a:pt x="67263" y="61163"/>
                  </a:moveTo>
                  <a:cubicBezTo>
                    <a:pt x="77375" y="61163"/>
                    <a:pt x="85628" y="69383"/>
                    <a:pt x="85628" y="79528"/>
                  </a:cubicBezTo>
                  <a:cubicBezTo>
                    <a:pt x="85628" y="82333"/>
                    <a:pt x="84910" y="84975"/>
                    <a:pt x="83768" y="87356"/>
                  </a:cubicBezTo>
                  <a:lnTo>
                    <a:pt x="96066" y="99654"/>
                  </a:lnTo>
                  <a:lnTo>
                    <a:pt x="87389" y="108298"/>
                  </a:lnTo>
                  <a:lnTo>
                    <a:pt x="75124" y="96033"/>
                  </a:lnTo>
                  <a:cubicBezTo>
                    <a:pt x="72743" y="97175"/>
                    <a:pt x="70100" y="97860"/>
                    <a:pt x="67263" y="97860"/>
                  </a:cubicBezTo>
                  <a:cubicBezTo>
                    <a:pt x="64425" y="97860"/>
                    <a:pt x="61782" y="97175"/>
                    <a:pt x="59401" y="96033"/>
                  </a:cubicBezTo>
                  <a:lnTo>
                    <a:pt x="47136" y="108298"/>
                  </a:lnTo>
                  <a:lnTo>
                    <a:pt x="38459" y="99654"/>
                  </a:lnTo>
                  <a:lnTo>
                    <a:pt x="50757" y="87356"/>
                  </a:lnTo>
                  <a:cubicBezTo>
                    <a:pt x="49615" y="84975"/>
                    <a:pt x="48930" y="82333"/>
                    <a:pt x="48930" y="79528"/>
                  </a:cubicBezTo>
                  <a:cubicBezTo>
                    <a:pt x="48930" y="69383"/>
                    <a:pt x="57150" y="61163"/>
                    <a:pt x="67263" y="61163"/>
                  </a:cubicBezTo>
                  <a:close/>
                  <a:moveTo>
                    <a:pt x="11156" y="0"/>
                  </a:moveTo>
                  <a:cubicBezTo>
                    <a:pt x="9330" y="5219"/>
                    <a:pt x="5187" y="9330"/>
                    <a:pt x="0" y="11189"/>
                  </a:cubicBezTo>
                  <a:lnTo>
                    <a:pt x="0" y="111136"/>
                  </a:lnTo>
                  <a:cubicBezTo>
                    <a:pt x="5187" y="112996"/>
                    <a:pt x="9330" y="117106"/>
                    <a:pt x="11156" y="122325"/>
                  </a:cubicBezTo>
                  <a:lnTo>
                    <a:pt x="123369" y="122325"/>
                  </a:lnTo>
                  <a:cubicBezTo>
                    <a:pt x="125195" y="117106"/>
                    <a:pt x="129338" y="112996"/>
                    <a:pt x="134557" y="111136"/>
                  </a:cubicBezTo>
                  <a:lnTo>
                    <a:pt x="134557" y="11189"/>
                  </a:lnTo>
                  <a:cubicBezTo>
                    <a:pt x="129338" y="9330"/>
                    <a:pt x="125195" y="5219"/>
                    <a:pt x="1233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8" name="Google Shape;7628;p62"/>
            <p:cNvSpPr/>
            <p:nvPr/>
          </p:nvSpPr>
          <p:spPr>
            <a:xfrm>
              <a:off x="2928425" y="1957175"/>
              <a:ext cx="1743575" cy="480350"/>
            </a:xfrm>
            <a:custGeom>
              <a:avLst/>
              <a:gdLst/>
              <a:ahLst/>
              <a:cxnLst/>
              <a:rect l="l" t="t" r="r" b="b"/>
              <a:pathLst>
                <a:path w="69743" h="19214" extrusionOk="0">
                  <a:moveTo>
                    <a:pt x="34872" y="1"/>
                  </a:moveTo>
                  <a:cubicBezTo>
                    <a:pt x="22867" y="1"/>
                    <a:pt x="10863" y="3002"/>
                    <a:pt x="1" y="9004"/>
                  </a:cubicBezTo>
                  <a:lnTo>
                    <a:pt x="6818" y="19214"/>
                  </a:lnTo>
                  <a:cubicBezTo>
                    <a:pt x="15593" y="14582"/>
                    <a:pt x="25249" y="12233"/>
                    <a:pt x="34872" y="12233"/>
                  </a:cubicBezTo>
                  <a:cubicBezTo>
                    <a:pt x="44494" y="12233"/>
                    <a:pt x="54150" y="14582"/>
                    <a:pt x="62925" y="19214"/>
                  </a:cubicBezTo>
                  <a:lnTo>
                    <a:pt x="69742" y="9004"/>
                  </a:lnTo>
                  <a:cubicBezTo>
                    <a:pt x="58880" y="3002"/>
                    <a:pt x="46876" y="1"/>
                    <a:pt x="34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9" name="Google Shape;7629;p62"/>
            <p:cNvSpPr/>
            <p:nvPr/>
          </p:nvSpPr>
          <p:spPr>
            <a:xfrm>
              <a:off x="1190625" y="401200"/>
              <a:ext cx="5219200" cy="4893025"/>
            </a:xfrm>
            <a:custGeom>
              <a:avLst/>
              <a:gdLst/>
              <a:ahLst/>
              <a:cxnLst/>
              <a:rect l="l" t="t" r="r" b="b"/>
              <a:pathLst>
                <a:path w="208768" h="195721" extrusionOk="0">
                  <a:moveTo>
                    <a:pt x="171678" y="24466"/>
                  </a:moveTo>
                  <a:lnTo>
                    <a:pt x="171678" y="30598"/>
                  </a:lnTo>
                  <a:cubicBezTo>
                    <a:pt x="171678" y="33958"/>
                    <a:pt x="174418" y="36698"/>
                    <a:pt x="177778" y="36698"/>
                  </a:cubicBezTo>
                  <a:lnTo>
                    <a:pt x="183911" y="36698"/>
                  </a:lnTo>
                  <a:lnTo>
                    <a:pt x="183911" y="159023"/>
                  </a:lnTo>
                  <a:lnTo>
                    <a:pt x="177778" y="159023"/>
                  </a:lnTo>
                  <a:cubicBezTo>
                    <a:pt x="174418" y="159023"/>
                    <a:pt x="171678" y="161763"/>
                    <a:pt x="171678" y="165155"/>
                  </a:cubicBezTo>
                  <a:lnTo>
                    <a:pt x="171678" y="171255"/>
                  </a:lnTo>
                  <a:lnTo>
                    <a:pt x="37121" y="171255"/>
                  </a:lnTo>
                  <a:lnTo>
                    <a:pt x="37121" y="165155"/>
                  </a:lnTo>
                  <a:cubicBezTo>
                    <a:pt x="37121" y="161763"/>
                    <a:pt x="34349" y="159023"/>
                    <a:pt x="30989" y="159023"/>
                  </a:cubicBezTo>
                  <a:lnTo>
                    <a:pt x="24889" y="159023"/>
                  </a:lnTo>
                  <a:lnTo>
                    <a:pt x="24889" y="36698"/>
                  </a:lnTo>
                  <a:lnTo>
                    <a:pt x="30989" y="36698"/>
                  </a:lnTo>
                  <a:cubicBezTo>
                    <a:pt x="34349" y="36698"/>
                    <a:pt x="37121" y="33958"/>
                    <a:pt x="37121" y="30598"/>
                  </a:cubicBezTo>
                  <a:lnTo>
                    <a:pt x="37121" y="24466"/>
                  </a:lnTo>
                  <a:close/>
                  <a:moveTo>
                    <a:pt x="0" y="1"/>
                  </a:moveTo>
                  <a:lnTo>
                    <a:pt x="0" y="195720"/>
                  </a:lnTo>
                  <a:lnTo>
                    <a:pt x="208767" y="195720"/>
                  </a:lnTo>
                  <a:lnTo>
                    <a:pt x="208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30" name="Google Shape;7630;p62"/>
          <p:cNvGrpSpPr/>
          <p:nvPr/>
        </p:nvGrpSpPr>
        <p:grpSpPr>
          <a:xfrm>
            <a:off x="5782686" y="1510726"/>
            <a:ext cx="393528" cy="393528"/>
            <a:chOff x="1190625" y="238125"/>
            <a:chExt cx="5219200" cy="5219200"/>
          </a:xfrm>
        </p:grpSpPr>
        <p:sp>
          <p:nvSpPr>
            <p:cNvPr id="7631" name="Google Shape;7631;p62"/>
            <p:cNvSpPr/>
            <p:nvPr/>
          </p:nvSpPr>
          <p:spPr>
            <a:xfrm>
              <a:off x="1190625" y="238125"/>
              <a:ext cx="4333550" cy="5219200"/>
            </a:xfrm>
            <a:custGeom>
              <a:avLst/>
              <a:gdLst/>
              <a:ahLst/>
              <a:cxnLst/>
              <a:rect l="l" t="t" r="r" b="b"/>
              <a:pathLst>
                <a:path w="173342" h="208768" extrusionOk="0">
                  <a:moveTo>
                    <a:pt x="98284" y="0"/>
                  </a:moveTo>
                  <a:cubicBezTo>
                    <a:pt x="43776" y="3197"/>
                    <a:pt x="0" y="49126"/>
                    <a:pt x="0" y="104384"/>
                  </a:cubicBezTo>
                  <a:cubicBezTo>
                    <a:pt x="0" y="161729"/>
                    <a:pt x="47038" y="208767"/>
                    <a:pt x="104384" y="208767"/>
                  </a:cubicBezTo>
                  <a:cubicBezTo>
                    <a:pt x="130838" y="208767"/>
                    <a:pt x="154977" y="198329"/>
                    <a:pt x="173342" y="181986"/>
                  </a:cubicBezTo>
                  <a:lnTo>
                    <a:pt x="98284" y="106928"/>
                  </a:lnTo>
                  <a:lnTo>
                    <a:pt x="98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2" name="Google Shape;7632;p62"/>
            <p:cNvSpPr/>
            <p:nvPr/>
          </p:nvSpPr>
          <p:spPr>
            <a:xfrm>
              <a:off x="4169625" y="3001025"/>
              <a:ext cx="2240200" cy="1570650"/>
            </a:xfrm>
            <a:custGeom>
              <a:avLst/>
              <a:gdLst/>
              <a:ahLst/>
              <a:cxnLst/>
              <a:rect l="l" t="t" r="r" b="b"/>
              <a:pathLst>
                <a:path w="89608" h="62826" extrusionOk="0">
                  <a:moveTo>
                    <a:pt x="0" y="0"/>
                  </a:moveTo>
                  <a:lnTo>
                    <a:pt x="62826" y="62826"/>
                  </a:lnTo>
                  <a:cubicBezTo>
                    <a:pt x="77897" y="45896"/>
                    <a:pt x="88204" y="24041"/>
                    <a:pt x="896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3" name="Google Shape;7633;p62"/>
            <p:cNvSpPr/>
            <p:nvPr/>
          </p:nvSpPr>
          <p:spPr>
            <a:xfrm>
              <a:off x="3953525" y="238125"/>
              <a:ext cx="2456300" cy="2457100"/>
            </a:xfrm>
            <a:custGeom>
              <a:avLst/>
              <a:gdLst/>
              <a:ahLst/>
              <a:cxnLst/>
              <a:rect l="l" t="t" r="r" b="b"/>
              <a:pathLst>
                <a:path w="98252" h="98284" extrusionOk="0">
                  <a:moveTo>
                    <a:pt x="0" y="0"/>
                  </a:moveTo>
                  <a:lnTo>
                    <a:pt x="0" y="98284"/>
                  </a:lnTo>
                  <a:lnTo>
                    <a:pt x="98251" y="98284"/>
                  </a:lnTo>
                  <a:cubicBezTo>
                    <a:pt x="95185" y="45831"/>
                    <a:pt x="52420" y="3066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34" name="Google Shape;7634;p62"/>
          <p:cNvGrpSpPr/>
          <p:nvPr/>
        </p:nvGrpSpPr>
        <p:grpSpPr>
          <a:xfrm>
            <a:off x="531795" y="2748019"/>
            <a:ext cx="368872" cy="393528"/>
            <a:chOff x="1353700" y="238125"/>
            <a:chExt cx="4892200" cy="5219200"/>
          </a:xfrm>
        </p:grpSpPr>
        <p:sp>
          <p:nvSpPr>
            <p:cNvPr id="7635" name="Google Shape;7635;p62"/>
            <p:cNvSpPr/>
            <p:nvPr/>
          </p:nvSpPr>
          <p:spPr>
            <a:xfrm>
              <a:off x="5380625" y="2389400"/>
              <a:ext cx="865275" cy="864450"/>
            </a:xfrm>
            <a:custGeom>
              <a:avLst/>
              <a:gdLst/>
              <a:ahLst/>
              <a:cxnLst/>
              <a:rect l="l" t="t" r="r" b="b"/>
              <a:pathLst>
                <a:path w="34611" h="34578" extrusionOk="0">
                  <a:moveTo>
                    <a:pt x="17322" y="0"/>
                  </a:moveTo>
                  <a:lnTo>
                    <a:pt x="1" y="17289"/>
                  </a:lnTo>
                  <a:lnTo>
                    <a:pt x="17322" y="34577"/>
                  </a:lnTo>
                  <a:lnTo>
                    <a:pt x="34611" y="17289"/>
                  </a:lnTo>
                  <a:lnTo>
                    <a:pt x="173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6" name="Google Shape;7636;p62"/>
            <p:cNvSpPr/>
            <p:nvPr/>
          </p:nvSpPr>
          <p:spPr>
            <a:xfrm>
              <a:off x="4106025" y="3037700"/>
              <a:ext cx="1491550" cy="1492400"/>
            </a:xfrm>
            <a:custGeom>
              <a:avLst/>
              <a:gdLst/>
              <a:ahLst/>
              <a:cxnLst/>
              <a:rect l="l" t="t" r="r" b="b"/>
              <a:pathLst>
                <a:path w="59662" h="59696" extrusionOk="0">
                  <a:moveTo>
                    <a:pt x="42373" y="1"/>
                  </a:moveTo>
                  <a:lnTo>
                    <a:pt x="0" y="42374"/>
                  </a:lnTo>
                  <a:lnTo>
                    <a:pt x="0" y="59695"/>
                  </a:lnTo>
                  <a:lnTo>
                    <a:pt x="17289" y="59695"/>
                  </a:lnTo>
                  <a:lnTo>
                    <a:pt x="59662" y="17290"/>
                  </a:lnTo>
                  <a:lnTo>
                    <a:pt x="423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7" name="Google Shape;7637;p62"/>
            <p:cNvSpPr/>
            <p:nvPr/>
          </p:nvSpPr>
          <p:spPr>
            <a:xfrm>
              <a:off x="1353700" y="238125"/>
              <a:ext cx="3363950" cy="5219200"/>
            </a:xfrm>
            <a:custGeom>
              <a:avLst/>
              <a:gdLst/>
              <a:ahLst/>
              <a:cxnLst/>
              <a:rect l="l" t="t" r="r" b="b"/>
              <a:pathLst>
                <a:path w="134558" h="208768" extrusionOk="0">
                  <a:moveTo>
                    <a:pt x="110093" y="37121"/>
                  </a:moveTo>
                  <a:lnTo>
                    <a:pt x="110093" y="49354"/>
                  </a:lnTo>
                  <a:lnTo>
                    <a:pt x="24466" y="49354"/>
                  </a:lnTo>
                  <a:lnTo>
                    <a:pt x="24466" y="37121"/>
                  </a:lnTo>
                  <a:close/>
                  <a:moveTo>
                    <a:pt x="110093" y="61586"/>
                  </a:moveTo>
                  <a:lnTo>
                    <a:pt x="110093" y="73819"/>
                  </a:lnTo>
                  <a:lnTo>
                    <a:pt x="24466" y="73819"/>
                  </a:lnTo>
                  <a:lnTo>
                    <a:pt x="24466" y="61586"/>
                  </a:lnTo>
                  <a:close/>
                  <a:moveTo>
                    <a:pt x="110093" y="86051"/>
                  </a:moveTo>
                  <a:lnTo>
                    <a:pt x="110093" y="98284"/>
                  </a:lnTo>
                  <a:lnTo>
                    <a:pt x="24466" y="98284"/>
                  </a:lnTo>
                  <a:lnTo>
                    <a:pt x="24466" y="86051"/>
                  </a:lnTo>
                  <a:close/>
                  <a:moveTo>
                    <a:pt x="1" y="0"/>
                  </a:moveTo>
                  <a:lnTo>
                    <a:pt x="1" y="208767"/>
                  </a:lnTo>
                  <a:lnTo>
                    <a:pt x="134558" y="208767"/>
                  </a:lnTo>
                  <a:lnTo>
                    <a:pt x="134558" y="183911"/>
                  </a:lnTo>
                  <a:lnTo>
                    <a:pt x="89216" y="183911"/>
                  </a:lnTo>
                  <a:lnTo>
                    <a:pt x="79528" y="174190"/>
                  </a:lnTo>
                  <a:lnTo>
                    <a:pt x="67296" y="186423"/>
                  </a:lnTo>
                  <a:lnTo>
                    <a:pt x="55063" y="174190"/>
                  </a:lnTo>
                  <a:lnTo>
                    <a:pt x="45343" y="183911"/>
                  </a:lnTo>
                  <a:lnTo>
                    <a:pt x="24466" y="183911"/>
                  </a:lnTo>
                  <a:lnTo>
                    <a:pt x="24466" y="171678"/>
                  </a:lnTo>
                  <a:lnTo>
                    <a:pt x="40287" y="171678"/>
                  </a:lnTo>
                  <a:lnTo>
                    <a:pt x="55063" y="156902"/>
                  </a:lnTo>
                  <a:lnTo>
                    <a:pt x="67296" y="169134"/>
                  </a:lnTo>
                  <a:lnTo>
                    <a:pt x="79528" y="156902"/>
                  </a:lnTo>
                  <a:lnTo>
                    <a:pt x="94272" y="171678"/>
                  </a:lnTo>
                  <a:lnTo>
                    <a:pt x="97861" y="171678"/>
                  </a:lnTo>
                  <a:lnTo>
                    <a:pt x="97861" y="149301"/>
                  </a:lnTo>
                  <a:lnTo>
                    <a:pt x="134558" y="112604"/>
                  </a:lnTo>
                  <a:lnTo>
                    <a:pt x="1345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38" name="Google Shape;7638;p62"/>
          <p:cNvGrpSpPr/>
          <p:nvPr/>
        </p:nvGrpSpPr>
        <p:grpSpPr>
          <a:xfrm>
            <a:off x="556419" y="1542819"/>
            <a:ext cx="264709" cy="393528"/>
            <a:chOff x="2044450" y="238125"/>
            <a:chExt cx="3510725" cy="5219200"/>
          </a:xfrm>
        </p:grpSpPr>
        <p:sp>
          <p:nvSpPr>
            <p:cNvPr id="7639" name="Google Shape;7639;p62"/>
            <p:cNvSpPr/>
            <p:nvPr/>
          </p:nvSpPr>
          <p:spPr>
            <a:xfrm>
              <a:off x="2961875" y="238125"/>
              <a:ext cx="1223275" cy="1223250"/>
            </a:xfrm>
            <a:custGeom>
              <a:avLst/>
              <a:gdLst/>
              <a:ahLst/>
              <a:cxnLst/>
              <a:rect l="l" t="t" r="r" b="b"/>
              <a:pathLst>
                <a:path w="48931" h="48930" extrusionOk="0">
                  <a:moveTo>
                    <a:pt x="24465" y="0"/>
                  </a:moveTo>
                  <a:cubicBezTo>
                    <a:pt x="10961" y="0"/>
                    <a:pt x="0" y="10960"/>
                    <a:pt x="0" y="24465"/>
                  </a:cubicBezTo>
                  <a:cubicBezTo>
                    <a:pt x="0" y="37970"/>
                    <a:pt x="10961" y="48930"/>
                    <a:pt x="24465" y="48930"/>
                  </a:cubicBezTo>
                  <a:cubicBezTo>
                    <a:pt x="38002" y="48930"/>
                    <a:pt x="48930" y="37970"/>
                    <a:pt x="48930" y="24465"/>
                  </a:cubicBezTo>
                  <a:cubicBezTo>
                    <a:pt x="48930" y="10960"/>
                    <a:pt x="38002" y="0"/>
                    <a:pt x="24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0" name="Google Shape;7640;p62"/>
            <p:cNvSpPr/>
            <p:nvPr/>
          </p:nvSpPr>
          <p:spPr>
            <a:xfrm>
              <a:off x="2809375" y="752700"/>
              <a:ext cx="2745800" cy="1942525"/>
            </a:xfrm>
            <a:custGeom>
              <a:avLst/>
              <a:gdLst/>
              <a:ahLst/>
              <a:cxnLst/>
              <a:rect l="l" t="t" r="r" b="b"/>
              <a:pathLst>
                <a:path w="109832" h="77701" extrusionOk="0">
                  <a:moveTo>
                    <a:pt x="86639" y="0"/>
                  </a:moveTo>
                  <a:lnTo>
                    <a:pt x="82757" y="11613"/>
                  </a:lnTo>
                  <a:cubicBezTo>
                    <a:pt x="79430" y="21627"/>
                    <a:pt x="69709" y="28347"/>
                    <a:pt x="59173" y="28347"/>
                  </a:cubicBezTo>
                  <a:lnTo>
                    <a:pt x="12233" y="28347"/>
                  </a:lnTo>
                  <a:cubicBezTo>
                    <a:pt x="5481" y="28347"/>
                    <a:pt x="0" y="33827"/>
                    <a:pt x="0" y="40579"/>
                  </a:cubicBezTo>
                  <a:lnTo>
                    <a:pt x="0" y="77701"/>
                  </a:lnTo>
                  <a:lnTo>
                    <a:pt x="61163" y="77701"/>
                  </a:lnTo>
                  <a:lnTo>
                    <a:pt x="61163" y="53138"/>
                  </a:lnTo>
                  <a:lnTo>
                    <a:pt x="66578" y="52485"/>
                  </a:lnTo>
                  <a:cubicBezTo>
                    <a:pt x="84258" y="50430"/>
                    <a:pt x="99719" y="38165"/>
                    <a:pt x="105363" y="21236"/>
                  </a:cubicBezTo>
                  <a:lnTo>
                    <a:pt x="109832" y="7764"/>
                  </a:lnTo>
                  <a:lnTo>
                    <a:pt x="86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1" name="Google Shape;7641;p62"/>
            <p:cNvSpPr/>
            <p:nvPr/>
          </p:nvSpPr>
          <p:spPr>
            <a:xfrm>
              <a:off x="2388575" y="3918450"/>
              <a:ext cx="2370675" cy="1538875"/>
            </a:xfrm>
            <a:custGeom>
              <a:avLst/>
              <a:gdLst/>
              <a:ahLst/>
              <a:cxnLst/>
              <a:rect l="l" t="t" r="r" b="b"/>
              <a:pathLst>
                <a:path w="94827" h="61555" extrusionOk="0">
                  <a:moveTo>
                    <a:pt x="1" y="0"/>
                  </a:moveTo>
                  <a:lnTo>
                    <a:pt x="5089" y="61554"/>
                  </a:lnTo>
                  <a:lnTo>
                    <a:pt x="89738" y="61554"/>
                  </a:lnTo>
                  <a:lnTo>
                    <a:pt x="948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2" name="Google Shape;7642;p62"/>
            <p:cNvSpPr/>
            <p:nvPr/>
          </p:nvSpPr>
          <p:spPr>
            <a:xfrm>
              <a:off x="2044450" y="3001025"/>
              <a:ext cx="3058125" cy="611625"/>
            </a:xfrm>
            <a:custGeom>
              <a:avLst/>
              <a:gdLst/>
              <a:ahLst/>
              <a:cxnLst/>
              <a:rect l="l" t="t" r="r" b="b"/>
              <a:pathLst>
                <a:path w="122325" h="24465" extrusionOk="0">
                  <a:moveTo>
                    <a:pt x="0" y="0"/>
                  </a:moveTo>
                  <a:lnTo>
                    <a:pt x="0" y="24465"/>
                  </a:lnTo>
                  <a:lnTo>
                    <a:pt x="122324" y="24465"/>
                  </a:lnTo>
                  <a:lnTo>
                    <a:pt x="1223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43" name="Google Shape;7643;p62"/>
          <p:cNvSpPr/>
          <p:nvPr/>
        </p:nvSpPr>
        <p:spPr>
          <a:xfrm>
            <a:off x="3202512" y="1234923"/>
            <a:ext cx="92142" cy="83681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4" name="Google Shape;7644;p62"/>
          <p:cNvSpPr/>
          <p:nvPr/>
        </p:nvSpPr>
        <p:spPr>
          <a:xfrm>
            <a:off x="3551921" y="2447964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5" name="Google Shape;7645;p62"/>
          <p:cNvSpPr/>
          <p:nvPr/>
        </p:nvSpPr>
        <p:spPr>
          <a:xfrm>
            <a:off x="5979450" y="643463"/>
            <a:ext cx="351394" cy="379120"/>
          </a:xfrm>
          <a:custGeom>
            <a:avLst/>
            <a:gdLst/>
            <a:ahLst/>
            <a:cxnLst/>
            <a:rect l="l" t="t" r="r" b="b"/>
            <a:pathLst>
              <a:path w="4195" h="4526" fill="none" extrusionOk="0">
                <a:moveTo>
                  <a:pt x="4195" y="4526"/>
                </a:moveTo>
                <a:lnTo>
                  <a:pt x="3430" y="1"/>
                </a:lnTo>
                <a:lnTo>
                  <a:pt x="1" y="265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" name="Imagen 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6681" y="1377697"/>
            <a:ext cx="1868973" cy="3051384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235" y="511507"/>
            <a:ext cx="1995460" cy="739301"/>
          </a:xfrm>
          <a:prstGeom prst="rect">
            <a:avLst/>
          </a:prstGeom>
        </p:spPr>
        <p:txBody>
          <a:bodyPr/>
          <a:lstStyle/>
          <a:p>
            <a:pPr marL="139700" indent="0">
              <a:buNone/>
            </a:pPr>
            <a:r>
              <a:rPr lang="en-US" dirty="0">
                <a:solidFill>
                  <a:srgbClr val="056768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AE113E9-8B7B-4E99-BA7F-558DEDA315DF}"/>
              </a:ext>
            </a:extLst>
          </p:cNvPr>
          <p:cNvGrpSpPr/>
          <p:nvPr/>
        </p:nvGrpSpPr>
        <p:grpSpPr>
          <a:xfrm>
            <a:off x="6304070" y="2472142"/>
            <a:ext cx="2511000" cy="828890"/>
            <a:chOff x="5076057" y="1240057"/>
            <a:chExt cx="2137127" cy="47791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36E6BB9-5E13-4FCF-975C-49FF63029D2F}"/>
              </a:ext>
            </a:extLst>
          </p:cNvPr>
          <p:cNvGrpSpPr/>
          <p:nvPr/>
        </p:nvGrpSpPr>
        <p:grpSpPr>
          <a:xfrm>
            <a:off x="6363101" y="3682078"/>
            <a:ext cx="2511000" cy="828890"/>
            <a:chOff x="5076057" y="1240057"/>
            <a:chExt cx="2137127" cy="47791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5BD4201-F9F3-4B3D-879B-811FD91BB449}"/>
              </a:ext>
            </a:extLst>
          </p:cNvPr>
          <p:cNvGrpSpPr/>
          <p:nvPr/>
        </p:nvGrpSpPr>
        <p:grpSpPr>
          <a:xfrm>
            <a:off x="298148" y="3682078"/>
            <a:ext cx="2511000" cy="828890"/>
            <a:chOff x="5076057" y="1240057"/>
            <a:chExt cx="2137127" cy="47791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6954C91-B58F-4B4C-912B-E56B6876FF1E}"/>
              </a:ext>
            </a:extLst>
          </p:cNvPr>
          <p:cNvGrpSpPr/>
          <p:nvPr/>
        </p:nvGrpSpPr>
        <p:grpSpPr>
          <a:xfrm>
            <a:off x="258698" y="2472140"/>
            <a:ext cx="2511000" cy="828891"/>
            <a:chOff x="5076057" y="1240057"/>
            <a:chExt cx="2137127" cy="47791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7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89B050C-BC53-4435-B89D-B3212CB42893}"/>
              </a:ext>
            </a:extLst>
          </p:cNvPr>
          <p:cNvSpPr txBox="1"/>
          <p:nvPr/>
        </p:nvSpPr>
        <p:spPr>
          <a:xfrm>
            <a:off x="390235" y="1428589"/>
            <a:ext cx="2854715" cy="553998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r>
              <a:rPr lang="en-US" altLang="ko-KR" sz="1800" dirty="0">
                <a:solidFill>
                  <a:srgbClr val="00B050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1800" dirty="0">
                <a:solidFill>
                  <a:srgbClr val="00B050"/>
                </a:solidFill>
                <a:cs typeface="Arial" pitchFamily="34" charset="0"/>
              </a:rPr>
              <a:t>Professional Presentation</a:t>
            </a:r>
            <a:endParaRPr lang="ko-KR" altLang="en-US" sz="1800" dirty="0">
              <a:solidFill>
                <a:srgbClr val="00B050"/>
              </a:solidFill>
              <a:cs typeface="Arial" pitchFamily="34" charset="0"/>
            </a:endParaRPr>
          </a:p>
        </p:txBody>
      </p:sp>
      <p:sp>
        <p:nvSpPr>
          <p:cNvPr id="19" name="Título 2"/>
          <p:cNvSpPr>
            <a:spLocks noGrp="1"/>
          </p:cNvSpPr>
          <p:nvPr>
            <p:ph type="title"/>
          </p:nvPr>
        </p:nvSpPr>
        <p:spPr>
          <a:xfrm>
            <a:off x="310691" y="-200062"/>
            <a:ext cx="4830089" cy="1150500"/>
          </a:xfrm>
        </p:spPr>
        <p:txBody>
          <a:bodyPr/>
          <a:lstStyle/>
          <a:p>
            <a:r>
              <a:rPr lang="es-AR" sz="3600" dirty="0" smtClean="0">
                <a:solidFill>
                  <a:schemeClr val="bg1"/>
                </a:solidFill>
              </a:rPr>
              <a:t>Free Template</a:t>
            </a:r>
            <a:endParaRPr lang="es-AR" sz="3600" dirty="0">
              <a:solidFill>
                <a:schemeClr val="bg1"/>
              </a:solidFill>
            </a:endParaRPr>
          </a:p>
        </p:txBody>
      </p:sp>
      <p:cxnSp>
        <p:nvCxnSpPr>
          <p:cNvPr id="21" name="Conector recto de flecha 20"/>
          <p:cNvCxnSpPr/>
          <p:nvPr/>
        </p:nvCxnSpPr>
        <p:spPr>
          <a:xfrm flipV="1">
            <a:off x="2895989" y="2165151"/>
            <a:ext cx="505300" cy="306989"/>
          </a:xfrm>
          <a:prstGeom prst="straightConnector1">
            <a:avLst/>
          </a:prstGeom>
          <a:ln>
            <a:solidFill>
              <a:srgbClr val="E95D0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 flipH="1" flipV="1">
            <a:off x="5597909" y="2472140"/>
            <a:ext cx="573001" cy="115416"/>
          </a:xfrm>
          <a:prstGeom prst="straightConnector1">
            <a:avLst/>
          </a:prstGeom>
          <a:ln>
            <a:solidFill>
              <a:srgbClr val="E95D0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/>
          <p:nvPr/>
        </p:nvCxnSpPr>
        <p:spPr>
          <a:xfrm flipH="1" flipV="1">
            <a:off x="5424811" y="3739786"/>
            <a:ext cx="879259" cy="173125"/>
          </a:xfrm>
          <a:prstGeom prst="straightConnector1">
            <a:avLst/>
          </a:prstGeom>
          <a:ln>
            <a:solidFill>
              <a:srgbClr val="E95D0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/>
          <p:cNvCxnSpPr>
            <a:stCxn id="10" idx="3"/>
          </p:cNvCxnSpPr>
          <p:nvPr/>
        </p:nvCxnSpPr>
        <p:spPr>
          <a:xfrm flipV="1">
            <a:off x="2809148" y="3682078"/>
            <a:ext cx="796827" cy="115417"/>
          </a:xfrm>
          <a:prstGeom prst="straightConnector1">
            <a:avLst/>
          </a:prstGeom>
          <a:ln>
            <a:solidFill>
              <a:srgbClr val="E95D0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808" y="1307663"/>
            <a:ext cx="1818763" cy="304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52" name="Google Shape;7652;p63"/>
          <p:cNvGrpSpPr/>
          <p:nvPr/>
        </p:nvGrpSpPr>
        <p:grpSpPr>
          <a:xfrm>
            <a:off x="4506114" y="889620"/>
            <a:ext cx="3781708" cy="2323361"/>
            <a:chOff x="598300" y="834425"/>
            <a:chExt cx="6416200" cy="3962075"/>
          </a:xfrm>
        </p:grpSpPr>
        <p:sp>
          <p:nvSpPr>
            <p:cNvPr id="7653" name="Google Shape;7653;p63"/>
            <p:cNvSpPr/>
            <p:nvPr/>
          </p:nvSpPr>
          <p:spPr>
            <a:xfrm>
              <a:off x="751975" y="834425"/>
              <a:ext cx="6070425" cy="3892450"/>
            </a:xfrm>
            <a:custGeom>
              <a:avLst/>
              <a:gdLst/>
              <a:ahLst/>
              <a:cxnLst/>
              <a:rect l="l" t="t" r="r" b="b"/>
              <a:pathLst>
                <a:path w="242817" h="155698" extrusionOk="0">
                  <a:moveTo>
                    <a:pt x="10278" y="0"/>
                  </a:moveTo>
                  <a:cubicBezTo>
                    <a:pt x="4611" y="0"/>
                    <a:pt x="1" y="4611"/>
                    <a:pt x="1" y="10278"/>
                  </a:cubicBezTo>
                  <a:lnTo>
                    <a:pt x="1" y="145516"/>
                  </a:lnTo>
                  <a:cubicBezTo>
                    <a:pt x="1" y="151183"/>
                    <a:pt x="4611" y="155697"/>
                    <a:pt x="10278" y="155697"/>
                  </a:cubicBezTo>
                  <a:lnTo>
                    <a:pt x="232539" y="155697"/>
                  </a:lnTo>
                  <a:cubicBezTo>
                    <a:pt x="238206" y="155697"/>
                    <a:pt x="242816" y="151183"/>
                    <a:pt x="242816" y="145516"/>
                  </a:cubicBezTo>
                  <a:lnTo>
                    <a:pt x="242816" y="10278"/>
                  </a:lnTo>
                  <a:cubicBezTo>
                    <a:pt x="242816" y="4611"/>
                    <a:pt x="238206" y="0"/>
                    <a:pt x="2325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4" name="Google Shape;7654;p63"/>
            <p:cNvSpPr/>
            <p:nvPr/>
          </p:nvSpPr>
          <p:spPr>
            <a:xfrm>
              <a:off x="598300" y="4508325"/>
              <a:ext cx="6416200" cy="288175"/>
            </a:xfrm>
            <a:custGeom>
              <a:avLst/>
              <a:gdLst/>
              <a:ahLst/>
              <a:cxnLst/>
              <a:rect l="l" t="t" r="r" b="b"/>
              <a:pathLst>
                <a:path w="256648" h="11527" extrusionOk="0">
                  <a:moveTo>
                    <a:pt x="1" y="1"/>
                  </a:moveTo>
                  <a:lnTo>
                    <a:pt x="1" y="5188"/>
                  </a:lnTo>
                  <a:cubicBezTo>
                    <a:pt x="1" y="8741"/>
                    <a:pt x="2786" y="11527"/>
                    <a:pt x="6340" y="11527"/>
                  </a:cubicBezTo>
                  <a:lnTo>
                    <a:pt x="250404" y="11527"/>
                  </a:lnTo>
                  <a:cubicBezTo>
                    <a:pt x="253862" y="11527"/>
                    <a:pt x="256647" y="8741"/>
                    <a:pt x="256647" y="5188"/>
                  </a:cubicBezTo>
                  <a:lnTo>
                    <a:pt x="25664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50" name="Google Shape;7650;p63"/>
          <p:cNvSpPr txBox="1">
            <a:spLocks noGrp="1"/>
          </p:cNvSpPr>
          <p:nvPr>
            <p:ph type="subTitle" idx="1"/>
          </p:nvPr>
        </p:nvSpPr>
        <p:spPr>
          <a:xfrm>
            <a:off x="717425" y="2713625"/>
            <a:ext cx="3603900" cy="83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Vous pouvez remplacer l'image à l'écran par votre propre travail. Faites un clic droit dessus et sélectionnez "Remplacer l'image"</a:t>
            </a:r>
            <a:endParaRPr/>
          </a:p>
        </p:txBody>
      </p:sp>
      <p:sp>
        <p:nvSpPr>
          <p:cNvPr id="7651" name="Google Shape;7651;p63"/>
          <p:cNvSpPr txBox="1">
            <a:spLocks noGrp="1"/>
          </p:cNvSpPr>
          <p:nvPr>
            <p:ph type="title"/>
          </p:nvPr>
        </p:nvSpPr>
        <p:spPr>
          <a:xfrm>
            <a:off x="717425" y="1801775"/>
            <a:ext cx="3359100" cy="79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NOS MOYENS DE CONTACT</a:t>
            </a:r>
            <a:endParaRPr/>
          </a:p>
        </p:txBody>
      </p:sp>
      <p:grpSp>
        <p:nvGrpSpPr>
          <p:cNvPr id="7656" name="Google Shape;7656;p63"/>
          <p:cNvGrpSpPr/>
          <p:nvPr/>
        </p:nvGrpSpPr>
        <p:grpSpPr>
          <a:xfrm>
            <a:off x="6959586" y="2118183"/>
            <a:ext cx="1566639" cy="2135546"/>
            <a:chOff x="1450525" y="906737"/>
            <a:chExt cx="2442912" cy="3330026"/>
          </a:xfrm>
        </p:grpSpPr>
        <p:sp>
          <p:nvSpPr>
            <p:cNvPr id="7657" name="Google Shape;7657;p63"/>
            <p:cNvSpPr/>
            <p:nvPr/>
          </p:nvSpPr>
          <p:spPr>
            <a:xfrm>
              <a:off x="2521850" y="3884600"/>
              <a:ext cx="257100" cy="2571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8" name="Google Shape;7658;p63"/>
            <p:cNvSpPr/>
            <p:nvPr/>
          </p:nvSpPr>
          <p:spPr>
            <a:xfrm>
              <a:off x="1450525" y="906737"/>
              <a:ext cx="2442912" cy="3330026"/>
            </a:xfrm>
            <a:custGeom>
              <a:avLst/>
              <a:gdLst/>
              <a:ahLst/>
              <a:cxnLst/>
              <a:rect l="l" t="t" r="r" b="b"/>
              <a:pathLst>
                <a:path w="53101" h="72384" extrusionOk="0">
                  <a:moveTo>
                    <a:pt x="26551" y="66082"/>
                  </a:moveTo>
                  <a:cubicBezTo>
                    <a:pt x="27601" y="66082"/>
                    <a:pt x="28483" y="66964"/>
                    <a:pt x="28483" y="68015"/>
                  </a:cubicBezTo>
                  <a:cubicBezTo>
                    <a:pt x="28483" y="69107"/>
                    <a:pt x="27601" y="69947"/>
                    <a:pt x="26551" y="69947"/>
                  </a:cubicBezTo>
                  <a:cubicBezTo>
                    <a:pt x="25459" y="69947"/>
                    <a:pt x="24618" y="69107"/>
                    <a:pt x="24618" y="68015"/>
                  </a:cubicBezTo>
                  <a:cubicBezTo>
                    <a:pt x="24618" y="66964"/>
                    <a:pt x="25459" y="66082"/>
                    <a:pt x="26551" y="66082"/>
                  </a:cubicBezTo>
                  <a:close/>
                  <a:moveTo>
                    <a:pt x="3992" y="1"/>
                  </a:moveTo>
                  <a:cubicBezTo>
                    <a:pt x="1765" y="1"/>
                    <a:pt x="1" y="1765"/>
                    <a:pt x="1" y="3992"/>
                  </a:cubicBezTo>
                  <a:lnTo>
                    <a:pt x="1" y="68393"/>
                  </a:lnTo>
                  <a:cubicBezTo>
                    <a:pt x="1" y="70619"/>
                    <a:pt x="1765" y="72384"/>
                    <a:pt x="3992" y="72384"/>
                  </a:cubicBezTo>
                  <a:lnTo>
                    <a:pt x="49110" y="72384"/>
                  </a:lnTo>
                  <a:cubicBezTo>
                    <a:pt x="51295" y="72384"/>
                    <a:pt x="53101" y="70619"/>
                    <a:pt x="53101" y="68393"/>
                  </a:cubicBezTo>
                  <a:lnTo>
                    <a:pt x="53101" y="3992"/>
                  </a:lnTo>
                  <a:cubicBezTo>
                    <a:pt x="53101" y="1765"/>
                    <a:pt x="51295" y="1"/>
                    <a:pt x="491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659" name="Google Shape;7659;p63"/>
          <p:cNvPicPr preferRelativeResize="0"/>
          <p:nvPr/>
        </p:nvPicPr>
        <p:blipFill rotWithShape="1">
          <a:blip r:embed="rId3">
            <a:alphaModFix/>
          </a:blip>
          <a:srcRect l="3635" r="3635"/>
          <a:stretch/>
        </p:blipFill>
        <p:spPr>
          <a:xfrm>
            <a:off x="7074691" y="2258351"/>
            <a:ext cx="1336754" cy="174378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60" name="Google Shape;7660;p63"/>
          <p:cNvGrpSpPr/>
          <p:nvPr/>
        </p:nvGrpSpPr>
        <p:grpSpPr>
          <a:xfrm>
            <a:off x="4841436" y="2539287"/>
            <a:ext cx="954283" cy="1714582"/>
            <a:chOff x="5340953" y="1009996"/>
            <a:chExt cx="1781709" cy="3201237"/>
          </a:xfrm>
        </p:grpSpPr>
        <p:sp>
          <p:nvSpPr>
            <p:cNvPr id="7661" name="Google Shape;7661;p63"/>
            <p:cNvSpPr/>
            <p:nvPr/>
          </p:nvSpPr>
          <p:spPr>
            <a:xfrm>
              <a:off x="6103250" y="3856025"/>
              <a:ext cx="257100" cy="2571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2" name="Google Shape;7662;p63"/>
            <p:cNvSpPr/>
            <p:nvPr/>
          </p:nvSpPr>
          <p:spPr>
            <a:xfrm>
              <a:off x="5340953" y="1009996"/>
              <a:ext cx="1781709" cy="3201237"/>
            </a:xfrm>
            <a:custGeom>
              <a:avLst/>
              <a:gdLst/>
              <a:ahLst/>
              <a:cxnLst/>
              <a:rect l="l" t="t" r="r" b="b"/>
              <a:pathLst>
                <a:path w="43817" h="78727" extrusionOk="0">
                  <a:moveTo>
                    <a:pt x="21887" y="70619"/>
                  </a:moveTo>
                  <a:cubicBezTo>
                    <a:pt x="23442" y="70619"/>
                    <a:pt x="24660" y="71879"/>
                    <a:pt x="24660" y="73391"/>
                  </a:cubicBezTo>
                  <a:cubicBezTo>
                    <a:pt x="24660" y="74946"/>
                    <a:pt x="23442" y="76164"/>
                    <a:pt x="21887" y="76164"/>
                  </a:cubicBezTo>
                  <a:cubicBezTo>
                    <a:pt x="20375" y="76164"/>
                    <a:pt x="19115" y="74946"/>
                    <a:pt x="19115" y="73391"/>
                  </a:cubicBezTo>
                  <a:cubicBezTo>
                    <a:pt x="19115" y="71879"/>
                    <a:pt x="20375" y="70619"/>
                    <a:pt x="21887" y="70619"/>
                  </a:cubicBezTo>
                  <a:close/>
                  <a:moveTo>
                    <a:pt x="5756" y="0"/>
                  </a:moveTo>
                  <a:cubicBezTo>
                    <a:pt x="2563" y="0"/>
                    <a:pt x="0" y="2563"/>
                    <a:pt x="0" y="5756"/>
                  </a:cubicBezTo>
                  <a:lnTo>
                    <a:pt x="0" y="72971"/>
                  </a:lnTo>
                  <a:cubicBezTo>
                    <a:pt x="0" y="76122"/>
                    <a:pt x="2563" y="78727"/>
                    <a:pt x="5756" y="78727"/>
                  </a:cubicBezTo>
                  <a:lnTo>
                    <a:pt x="38061" y="78727"/>
                  </a:lnTo>
                  <a:cubicBezTo>
                    <a:pt x="41254" y="78727"/>
                    <a:pt x="43816" y="76164"/>
                    <a:pt x="43816" y="72971"/>
                  </a:cubicBezTo>
                  <a:lnTo>
                    <a:pt x="43816" y="5756"/>
                  </a:lnTo>
                  <a:cubicBezTo>
                    <a:pt x="43816" y="2563"/>
                    <a:pt x="41254" y="0"/>
                    <a:pt x="380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663" name="Google Shape;7663;p63"/>
          <p:cNvPicPr preferRelativeResize="0"/>
          <p:nvPr/>
        </p:nvPicPr>
        <p:blipFill rotWithShape="1">
          <a:blip r:embed="rId4">
            <a:alphaModFix/>
          </a:blip>
          <a:srcRect l="179" r="169"/>
          <a:stretch/>
        </p:blipFill>
        <p:spPr>
          <a:xfrm>
            <a:off x="4893849" y="2732657"/>
            <a:ext cx="836341" cy="1285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4339414" y="4242216"/>
            <a:ext cx="4204979" cy="90128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6" name="Google Shape;7157;p59"/>
          <p:cNvSpPr txBox="1">
            <a:spLocks noGrp="1"/>
          </p:cNvSpPr>
          <p:nvPr>
            <p:ph type="subTitle" idx="1"/>
          </p:nvPr>
        </p:nvSpPr>
        <p:spPr>
          <a:xfrm>
            <a:off x="1382117" y="2252284"/>
            <a:ext cx="2097300" cy="6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Vénus a un beau nom et est la deuxième planète à partir du Soleil. Elle est chaude et a une atmosphère toxique</a:t>
            </a:r>
            <a:endParaRPr dirty="0"/>
          </a:p>
        </p:txBody>
      </p:sp>
      <p:sp>
        <p:nvSpPr>
          <p:cNvPr id="7670" name="Google Shape;7670;p64"/>
          <p:cNvSpPr txBox="1">
            <a:spLocks noGrp="1"/>
          </p:cNvSpPr>
          <p:nvPr>
            <p:ph type="title"/>
          </p:nvPr>
        </p:nvSpPr>
        <p:spPr>
          <a:xfrm>
            <a:off x="800103" y="685993"/>
            <a:ext cx="5641800" cy="12313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 smtClean="0">
                <a:solidFill>
                  <a:srgbClr val="7030A0"/>
                </a:solidFill>
              </a:rPr>
              <a:t>Tanks You </a:t>
            </a:r>
            <a:r>
              <a:rPr lang="en" sz="7200" dirty="0">
                <a:solidFill>
                  <a:srgbClr val="7030A0"/>
                </a:solidFill>
              </a:rPr>
              <a:t>!</a:t>
            </a:r>
            <a:endParaRPr sz="7200" dirty="0">
              <a:solidFill>
                <a:srgbClr val="7030A0"/>
              </a:solidFill>
            </a:endParaRPr>
          </a:p>
        </p:txBody>
      </p:sp>
      <p:sp>
        <p:nvSpPr>
          <p:cNvPr id="397" name="Google Shape;8431;p66"/>
          <p:cNvSpPr txBox="1"/>
          <p:nvPr/>
        </p:nvSpPr>
        <p:spPr>
          <a:xfrm>
            <a:off x="697624" y="3216050"/>
            <a:ext cx="4167120" cy="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Voici un assortiment de ressources alternatives dans le même style que ce modèle</a:t>
            </a:r>
            <a:endParaRPr dirty="0">
              <a:solidFill>
                <a:schemeClr val="dk2"/>
              </a:solidFill>
              <a:latin typeface="Asap"/>
              <a:ea typeface="Asap"/>
              <a:cs typeface="Asap"/>
              <a:sym typeface="Asap"/>
            </a:endParaRPr>
          </a:p>
          <a:p>
            <a:pPr marL="457200" lvl="0" indent="-3048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sap"/>
              <a:buChar char="●"/>
            </a:pPr>
            <a:r>
              <a:rPr lang="en" sz="1200" dirty="0">
                <a:solidFill>
                  <a:schemeClr val="dk1"/>
                </a:solidFill>
                <a:uFill>
                  <a:noFill/>
                </a:uFill>
                <a:latin typeface="Asap"/>
                <a:ea typeface="Asap"/>
                <a:cs typeface="Asap"/>
                <a:sym typeface="Asap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Connecting teams Disproportionate Illustrations</a:t>
            </a:r>
            <a:endParaRPr sz="1200" dirty="0"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  <a:p>
            <a:pPr marL="0" marR="50800" lvl="0" indent="0" algn="l" rtl="0">
              <a:lnSpc>
                <a:spcPct val="166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200" dirty="0">
              <a:solidFill>
                <a:srgbClr val="374957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50800" lvl="0" indent="0" algn="l" rtl="0">
              <a:lnSpc>
                <a:spcPct val="166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374957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2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8929" y="2252284"/>
            <a:ext cx="2756250" cy="26325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8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0" name="Google Shape;8430;p66"/>
          <p:cNvSpPr txBox="1">
            <a:spLocks noGrp="1"/>
          </p:cNvSpPr>
          <p:nvPr>
            <p:ph type="title"/>
          </p:nvPr>
        </p:nvSpPr>
        <p:spPr>
          <a:xfrm>
            <a:off x="942278" y="2670474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-PE" dirty="0" smtClean="0">
                <a:solidFill>
                  <a:srgbClr val="E95D0F"/>
                </a:solidFill>
              </a:rPr>
              <a:t>www.plantillaspower-point.com</a:t>
            </a:r>
            <a:endParaRPr dirty="0">
              <a:solidFill>
                <a:srgbClr val="E95D0F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8" name="Google Shape;8488;p68"/>
          <p:cNvSpPr txBox="1">
            <a:spLocks noGrp="1"/>
          </p:cNvSpPr>
          <p:nvPr>
            <p:ph type="title"/>
          </p:nvPr>
        </p:nvSpPr>
        <p:spPr>
          <a:xfrm>
            <a:off x="706408" y="694300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E95D0F"/>
                </a:solidFill>
              </a:rPr>
              <a:t>RESSOURCES</a:t>
            </a:r>
            <a:endParaRPr dirty="0">
              <a:solidFill>
                <a:srgbClr val="E95D0F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563" y="1166200"/>
            <a:ext cx="3769395" cy="376939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0858" y="1340295"/>
            <a:ext cx="3524650" cy="35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110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8" name="Google Shape;8488;p68"/>
          <p:cNvSpPr txBox="1">
            <a:spLocks noGrp="1"/>
          </p:cNvSpPr>
          <p:nvPr>
            <p:ph type="title"/>
          </p:nvPr>
        </p:nvSpPr>
        <p:spPr>
          <a:xfrm>
            <a:off x="695391" y="573114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E95D0F"/>
                </a:solidFill>
              </a:rPr>
              <a:t>RESSOURCES</a:t>
            </a:r>
            <a:endParaRPr dirty="0">
              <a:solidFill>
                <a:srgbClr val="E95D0F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91" y="1364989"/>
            <a:ext cx="2709961" cy="351766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417" y="1253131"/>
            <a:ext cx="1809048" cy="374137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7036" y="1045014"/>
            <a:ext cx="2597455" cy="257300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5903" y="3686282"/>
            <a:ext cx="2358588" cy="55612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6976" y="4540849"/>
            <a:ext cx="2020083" cy="46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189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8" name="Google Shape;8488;p68"/>
          <p:cNvSpPr txBox="1">
            <a:spLocks noGrp="1"/>
          </p:cNvSpPr>
          <p:nvPr>
            <p:ph type="title"/>
          </p:nvPr>
        </p:nvSpPr>
        <p:spPr>
          <a:xfrm>
            <a:off x="695391" y="573114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E95D0F"/>
                </a:solidFill>
              </a:rPr>
              <a:t>RESSOURCES</a:t>
            </a:r>
            <a:endParaRPr dirty="0">
              <a:solidFill>
                <a:srgbClr val="E95D0F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361" y="1235514"/>
            <a:ext cx="2680681" cy="6967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981" y="2122714"/>
            <a:ext cx="3143442" cy="275940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5530" y="1239143"/>
            <a:ext cx="3512732" cy="364297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1174" y="1187394"/>
            <a:ext cx="853317" cy="374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5731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8" name="Google Shape;8488;p68"/>
          <p:cNvSpPr txBox="1">
            <a:spLocks noGrp="1"/>
          </p:cNvSpPr>
          <p:nvPr>
            <p:ph type="title"/>
          </p:nvPr>
        </p:nvSpPr>
        <p:spPr>
          <a:xfrm>
            <a:off x="695391" y="573114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E95D0F"/>
                </a:solidFill>
              </a:rPr>
              <a:t>RESSOURCES</a:t>
            </a:r>
            <a:endParaRPr dirty="0">
              <a:solidFill>
                <a:srgbClr val="E95D0F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214" y="1261121"/>
            <a:ext cx="2267630" cy="368739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4108" y="1261121"/>
            <a:ext cx="3459045" cy="362106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3533" y="1045014"/>
            <a:ext cx="1524590" cy="145613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3153" y="2869516"/>
            <a:ext cx="1564623" cy="1644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08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3778301" y="1263937"/>
            <a:ext cx="1959610" cy="1330813"/>
            <a:chOff x="3059831" y="2116291"/>
            <a:chExt cx="2760888" cy="1512021"/>
          </a:xfrm>
        </p:grpSpPr>
        <p:sp>
          <p:nvSpPr>
            <p:cNvPr id="18" name="TextBox 17"/>
            <p:cNvSpPr txBox="1"/>
            <p:nvPr/>
          </p:nvSpPr>
          <p:spPr>
            <a:xfrm>
              <a:off x="3059832" y="2421901"/>
              <a:ext cx="2760887" cy="1206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bg1">
                      <a:lumMod val="10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59831" y="2116291"/>
              <a:ext cx="2760887" cy="288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bg1">
                      <a:lumMod val="10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050" b="1" dirty="0">
                <a:solidFill>
                  <a:schemeClr val="bg1">
                    <a:lumMod val="1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519514" y="1295072"/>
            <a:ext cx="1959610" cy="1330813"/>
            <a:chOff x="3059831" y="2116291"/>
            <a:chExt cx="2760888" cy="1512021"/>
          </a:xfrm>
        </p:grpSpPr>
        <p:sp>
          <p:nvSpPr>
            <p:cNvPr id="27" name="TextBox 26"/>
            <p:cNvSpPr txBox="1"/>
            <p:nvPr/>
          </p:nvSpPr>
          <p:spPr>
            <a:xfrm>
              <a:off x="3059832" y="2421901"/>
              <a:ext cx="2760887" cy="1206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bg1">
                      <a:lumMod val="10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059831" y="2116291"/>
              <a:ext cx="2760887" cy="288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bg1">
                      <a:lumMod val="10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050" b="1" dirty="0">
                <a:solidFill>
                  <a:schemeClr val="bg1">
                    <a:lumMod val="1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790580" y="2850088"/>
            <a:ext cx="1959610" cy="1330813"/>
            <a:chOff x="3059831" y="2116291"/>
            <a:chExt cx="2760888" cy="1512021"/>
          </a:xfrm>
        </p:grpSpPr>
        <p:sp>
          <p:nvSpPr>
            <p:cNvPr id="31" name="TextBox 30"/>
            <p:cNvSpPr txBox="1"/>
            <p:nvPr/>
          </p:nvSpPr>
          <p:spPr>
            <a:xfrm>
              <a:off x="3059832" y="2421901"/>
              <a:ext cx="2760887" cy="1206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bg1">
                      <a:lumMod val="10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59831" y="2116291"/>
              <a:ext cx="2760887" cy="288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bg1">
                      <a:lumMod val="10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050" b="1" dirty="0">
                <a:solidFill>
                  <a:schemeClr val="bg1">
                    <a:lumMod val="1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519515" y="2850088"/>
            <a:ext cx="1959610" cy="1330813"/>
            <a:chOff x="3059831" y="2116291"/>
            <a:chExt cx="2760888" cy="1512021"/>
          </a:xfrm>
        </p:grpSpPr>
        <p:sp>
          <p:nvSpPr>
            <p:cNvPr id="37" name="TextBox 36"/>
            <p:cNvSpPr txBox="1"/>
            <p:nvPr/>
          </p:nvSpPr>
          <p:spPr>
            <a:xfrm>
              <a:off x="3059832" y="2421901"/>
              <a:ext cx="2760887" cy="1206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bg1">
                      <a:lumMod val="10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059831" y="2116291"/>
              <a:ext cx="2760887" cy="288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bg1">
                      <a:lumMod val="10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050" b="1" dirty="0">
                <a:solidFill>
                  <a:schemeClr val="bg1">
                    <a:lumMod val="1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C1F1EB98-F3E4-423A-AF6C-064249DBB50D}"/>
              </a:ext>
            </a:extLst>
          </p:cNvPr>
          <p:cNvSpPr txBox="1"/>
          <p:nvPr/>
        </p:nvSpPr>
        <p:spPr>
          <a:xfrm>
            <a:off x="193934" y="1243108"/>
            <a:ext cx="2234789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05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05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105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DA4BEAC0-CB69-4E9E-80F9-449CE21E2EB5}"/>
              </a:ext>
            </a:extLst>
          </p:cNvPr>
          <p:cNvGrpSpPr/>
          <p:nvPr/>
        </p:nvGrpSpPr>
        <p:grpSpPr>
          <a:xfrm>
            <a:off x="430417" y="1031413"/>
            <a:ext cx="2574996" cy="897930"/>
            <a:chOff x="3862980" y="5093119"/>
            <a:chExt cx="3433328" cy="1197240"/>
          </a:xfrm>
          <a:solidFill>
            <a:srgbClr val="FF7000"/>
          </a:solidFill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C2FF09F8-7E6A-403C-862B-7D13D74A5DB6}"/>
                </a:ext>
              </a:extLst>
            </p:cNvPr>
            <p:cNvSpPr txBox="1"/>
            <p:nvPr/>
          </p:nvSpPr>
          <p:spPr>
            <a:xfrm>
              <a:off x="3862980" y="5093119"/>
              <a:ext cx="3433328" cy="80021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3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BE8A2336-269B-4BEF-B1C8-AE41D638ADD4}"/>
                </a:ext>
              </a:extLst>
            </p:cNvPr>
            <p:cNvSpPr txBox="1"/>
            <p:nvPr/>
          </p:nvSpPr>
          <p:spPr>
            <a:xfrm>
              <a:off x="3862980" y="5674805"/>
              <a:ext cx="3433328" cy="615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3" name="TextBox 17"/>
          <p:cNvSpPr txBox="1"/>
          <p:nvPr/>
        </p:nvSpPr>
        <p:spPr>
          <a:xfrm>
            <a:off x="530370" y="2241016"/>
            <a:ext cx="2375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 and Money.  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1720" y="329047"/>
            <a:ext cx="7709100" cy="471900"/>
          </a:xfrm>
        </p:spPr>
        <p:txBody>
          <a:bodyPr/>
          <a:lstStyle/>
          <a:p>
            <a:r>
              <a:rPr lang="es-AR" sz="4800" dirty="0" smtClean="0">
                <a:solidFill>
                  <a:schemeClr val="tx2">
                    <a:lumMod val="75000"/>
                  </a:schemeClr>
                </a:solidFill>
              </a:rPr>
              <a:t>Free Template</a:t>
            </a:r>
            <a:endParaRPr lang="es-AR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162" y="3119072"/>
            <a:ext cx="1833788" cy="167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1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8" name="Google Shape;8488;p68"/>
          <p:cNvSpPr txBox="1">
            <a:spLocks noGrp="1"/>
          </p:cNvSpPr>
          <p:nvPr>
            <p:ph type="title"/>
          </p:nvPr>
        </p:nvSpPr>
        <p:spPr>
          <a:xfrm>
            <a:off x="695391" y="562098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E95D0F"/>
                </a:solidFill>
              </a:rPr>
              <a:t>RESSOURCES</a:t>
            </a:r>
            <a:endParaRPr dirty="0">
              <a:solidFill>
                <a:srgbClr val="E95D0F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436" y="1033998"/>
            <a:ext cx="3535157" cy="35452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4638" y="1033998"/>
            <a:ext cx="3894778" cy="383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5406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1" name="Google Shape;8081;p65"/>
          <p:cNvSpPr/>
          <p:nvPr/>
        </p:nvSpPr>
        <p:spPr>
          <a:xfrm>
            <a:off x="2226609" y="1124380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2" name="Google Shape;8082;p65"/>
          <p:cNvSpPr/>
          <p:nvPr/>
        </p:nvSpPr>
        <p:spPr>
          <a:xfrm>
            <a:off x="2226609" y="1851881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3" name="Google Shape;8083;p65"/>
          <p:cNvSpPr/>
          <p:nvPr/>
        </p:nvSpPr>
        <p:spPr>
          <a:xfrm>
            <a:off x="2226609" y="2579382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4" name="Google Shape;8084;p65"/>
          <p:cNvSpPr/>
          <p:nvPr/>
        </p:nvSpPr>
        <p:spPr>
          <a:xfrm>
            <a:off x="2226609" y="3306883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5" name="Google Shape;8085;p65"/>
          <p:cNvSpPr/>
          <p:nvPr/>
        </p:nvSpPr>
        <p:spPr>
          <a:xfrm>
            <a:off x="2226609" y="4034384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6" name="Google Shape;8086;p65"/>
          <p:cNvSpPr/>
          <p:nvPr/>
        </p:nvSpPr>
        <p:spPr>
          <a:xfrm>
            <a:off x="3031120" y="1124380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7" name="Google Shape;8087;p65"/>
          <p:cNvSpPr/>
          <p:nvPr/>
        </p:nvSpPr>
        <p:spPr>
          <a:xfrm>
            <a:off x="3031120" y="1851881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8" name="Google Shape;8088;p65"/>
          <p:cNvSpPr/>
          <p:nvPr/>
        </p:nvSpPr>
        <p:spPr>
          <a:xfrm>
            <a:off x="3031120" y="2579382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9" name="Google Shape;8089;p65"/>
          <p:cNvSpPr/>
          <p:nvPr/>
        </p:nvSpPr>
        <p:spPr>
          <a:xfrm>
            <a:off x="3031120" y="3306883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0" name="Google Shape;8090;p65"/>
          <p:cNvSpPr/>
          <p:nvPr/>
        </p:nvSpPr>
        <p:spPr>
          <a:xfrm>
            <a:off x="3031120" y="4034384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1" name="Google Shape;8091;p65"/>
          <p:cNvSpPr/>
          <p:nvPr/>
        </p:nvSpPr>
        <p:spPr>
          <a:xfrm>
            <a:off x="3835631" y="1124380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2" name="Google Shape;8092;p65"/>
          <p:cNvSpPr/>
          <p:nvPr/>
        </p:nvSpPr>
        <p:spPr>
          <a:xfrm>
            <a:off x="3835631" y="1851881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3" name="Google Shape;8093;p65"/>
          <p:cNvSpPr/>
          <p:nvPr/>
        </p:nvSpPr>
        <p:spPr>
          <a:xfrm>
            <a:off x="3835631" y="2579382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4" name="Google Shape;8094;p65"/>
          <p:cNvSpPr/>
          <p:nvPr/>
        </p:nvSpPr>
        <p:spPr>
          <a:xfrm>
            <a:off x="3835631" y="3306883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5" name="Google Shape;8095;p65"/>
          <p:cNvSpPr/>
          <p:nvPr/>
        </p:nvSpPr>
        <p:spPr>
          <a:xfrm>
            <a:off x="3835631" y="4034384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6" name="Google Shape;8096;p65"/>
          <p:cNvSpPr/>
          <p:nvPr/>
        </p:nvSpPr>
        <p:spPr>
          <a:xfrm>
            <a:off x="4640141" y="1124380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7" name="Google Shape;8097;p65"/>
          <p:cNvSpPr/>
          <p:nvPr/>
        </p:nvSpPr>
        <p:spPr>
          <a:xfrm>
            <a:off x="4640141" y="1851881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8" name="Google Shape;8098;p65"/>
          <p:cNvSpPr/>
          <p:nvPr/>
        </p:nvSpPr>
        <p:spPr>
          <a:xfrm>
            <a:off x="4640141" y="2579382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9" name="Google Shape;8099;p65"/>
          <p:cNvSpPr/>
          <p:nvPr/>
        </p:nvSpPr>
        <p:spPr>
          <a:xfrm>
            <a:off x="4640141" y="3306883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0" name="Google Shape;8100;p65"/>
          <p:cNvSpPr/>
          <p:nvPr/>
        </p:nvSpPr>
        <p:spPr>
          <a:xfrm>
            <a:off x="4640141" y="4034384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1" name="Google Shape;8101;p65"/>
          <p:cNvSpPr/>
          <p:nvPr/>
        </p:nvSpPr>
        <p:spPr>
          <a:xfrm>
            <a:off x="5444652" y="1124380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2" name="Google Shape;8102;p65"/>
          <p:cNvSpPr/>
          <p:nvPr/>
        </p:nvSpPr>
        <p:spPr>
          <a:xfrm>
            <a:off x="5444652" y="1851881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3" name="Google Shape;8103;p65"/>
          <p:cNvSpPr/>
          <p:nvPr/>
        </p:nvSpPr>
        <p:spPr>
          <a:xfrm>
            <a:off x="5444652" y="2579382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4" name="Google Shape;8104;p65"/>
          <p:cNvSpPr/>
          <p:nvPr/>
        </p:nvSpPr>
        <p:spPr>
          <a:xfrm>
            <a:off x="5444652" y="3306883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5" name="Google Shape;8105;p65"/>
          <p:cNvSpPr/>
          <p:nvPr/>
        </p:nvSpPr>
        <p:spPr>
          <a:xfrm>
            <a:off x="5444652" y="4034384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6" name="Google Shape;8106;p65"/>
          <p:cNvSpPr/>
          <p:nvPr/>
        </p:nvSpPr>
        <p:spPr>
          <a:xfrm>
            <a:off x="6249163" y="1124380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7" name="Google Shape;8107;p65"/>
          <p:cNvSpPr/>
          <p:nvPr/>
        </p:nvSpPr>
        <p:spPr>
          <a:xfrm>
            <a:off x="7053674" y="1124380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8" name="Google Shape;8108;p65"/>
          <p:cNvSpPr/>
          <p:nvPr/>
        </p:nvSpPr>
        <p:spPr>
          <a:xfrm>
            <a:off x="7858185" y="1124380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9" name="Google Shape;8109;p65"/>
          <p:cNvSpPr/>
          <p:nvPr/>
        </p:nvSpPr>
        <p:spPr>
          <a:xfrm>
            <a:off x="7858185" y="1851881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0" name="Google Shape;8110;p65"/>
          <p:cNvSpPr/>
          <p:nvPr/>
        </p:nvSpPr>
        <p:spPr>
          <a:xfrm>
            <a:off x="7053674" y="1851881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1" name="Google Shape;8111;p65"/>
          <p:cNvSpPr/>
          <p:nvPr/>
        </p:nvSpPr>
        <p:spPr>
          <a:xfrm>
            <a:off x="6249163" y="1851881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2" name="Google Shape;8112;p65"/>
          <p:cNvSpPr/>
          <p:nvPr/>
        </p:nvSpPr>
        <p:spPr>
          <a:xfrm>
            <a:off x="6249163" y="2579382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3" name="Google Shape;8113;p65"/>
          <p:cNvSpPr/>
          <p:nvPr/>
        </p:nvSpPr>
        <p:spPr>
          <a:xfrm>
            <a:off x="7053674" y="2579382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4" name="Google Shape;8114;p65"/>
          <p:cNvSpPr/>
          <p:nvPr/>
        </p:nvSpPr>
        <p:spPr>
          <a:xfrm>
            <a:off x="7858185" y="2579382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5" name="Google Shape;8115;p65"/>
          <p:cNvSpPr/>
          <p:nvPr/>
        </p:nvSpPr>
        <p:spPr>
          <a:xfrm>
            <a:off x="6249163" y="3306883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6" name="Google Shape;8116;p65"/>
          <p:cNvSpPr/>
          <p:nvPr/>
        </p:nvSpPr>
        <p:spPr>
          <a:xfrm>
            <a:off x="7053674" y="3306883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7" name="Google Shape;8117;p65"/>
          <p:cNvSpPr/>
          <p:nvPr/>
        </p:nvSpPr>
        <p:spPr>
          <a:xfrm>
            <a:off x="7858185" y="3306883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8" name="Google Shape;8118;p65"/>
          <p:cNvSpPr/>
          <p:nvPr/>
        </p:nvSpPr>
        <p:spPr>
          <a:xfrm>
            <a:off x="7858185" y="4034384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9" name="Google Shape;8119;p65"/>
          <p:cNvSpPr/>
          <p:nvPr/>
        </p:nvSpPr>
        <p:spPr>
          <a:xfrm>
            <a:off x="7053674" y="4034384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0" name="Google Shape;8120;p65"/>
          <p:cNvSpPr/>
          <p:nvPr/>
        </p:nvSpPr>
        <p:spPr>
          <a:xfrm>
            <a:off x="6249163" y="4034384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1" name="Google Shape;8121;p65"/>
          <p:cNvSpPr/>
          <p:nvPr/>
        </p:nvSpPr>
        <p:spPr>
          <a:xfrm>
            <a:off x="1422098" y="4034384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2" name="Google Shape;8122;p65"/>
          <p:cNvSpPr/>
          <p:nvPr/>
        </p:nvSpPr>
        <p:spPr>
          <a:xfrm>
            <a:off x="617587" y="4034384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3" name="Google Shape;8123;p65"/>
          <p:cNvSpPr/>
          <p:nvPr/>
        </p:nvSpPr>
        <p:spPr>
          <a:xfrm>
            <a:off x="617587" y="3306883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4" name="Google Shape;8124;p65"/>
          <p:cNvSpPr/>
          <p:nvPr/>
        </p:nvSpPr>
        <p:spPr>
          <a:xfrm>
            <a:off x="617587" y="2579382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5" name="Google Shape;8125;p65"/>
          <p:cNvSpPr/>
          <p:nvPr/>
        </p:nvSpPr>
        <p:spPr>
          <a:xfrm>
            <a:off x="617587" y="1851881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6" name="Google Shape;8126;p65"/>
          <p:cNvSpPr/>
          <p:nvPr/>
        </p:nvSpPr>
        <p:spPr>
          <a:xfrm>
            <a:off x="617587" y="1124380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7" name="Google Shape;8127;p65"/>
          <p:cNvSpPr/>
          <p:nvPr/>
        </p:nvSpPr>
        <p:spPr>
          <a:xfrm>
            <a:off x="1422098" y="3306883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8" name="Google Shape;8128;p65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ICON PACK : RÉUNION D'AFFAIRES</a:t>
            </a:r>
            <a:endParaRPr/>
          </a:p>
        </p:txBody>
      </p:sp>
      <p:sp>
        <p:nvSpPr>
          <p:cNvPr id="8129" name="Google Shape;8129;p65"/>
          <p:cNvSpPr/>
          <p:nvPr/>
        </p:nvSpPr>
        <p:spPr>
          <a:xfrm>
            <a:off x="1422098" y="1851881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0" name="Google Shape;8130;p65"/>
          <p:cNvSpPr/>
          <p:nvPr/>
        </p:nvSpPr>
        <p:spPr>
          <a:xfrm>
            <a:off x="1422098" y="1124380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1" name="Google Shape;8131;p65"/>
          <p:cNvGrpSpPr/>
          <p:nvPr/>
        </p:nvGrpSpPr>
        <p:grpSpPr>
          <a:xfrm>
            <a:off x="1577282" y="1288467"/>
            <a:ext cx="358037" cy="251747"/>
            <a:chOff x="1190625" y="1012825"/>
            <a:chExt cx="5219200" cy="3669775"/>
          </a:xfrm>
        </p:grpSpPr>
        <p:sp>
          <p:nvSpPr>
            <p:cNvPr id="8132" name="Google Shape;8132;p65"/>
            <p:cNvSpPr/>
            <p:nvPr/>
          </p:nvSpPr>
          <p:spPr>
            <a:xfrm>
              <a:off x="1812825" y="1012825"/>
              <a:ext cx="1223275" cy="1223275"/>
            </a:xfrm>
            <a:custGeom>
              <a:avLst/>
              <a:gdLst/>
              <a:ahLst/>
              <a:cxnLst/>
              <a:rect l="l" t="t" r="r" b="b"/>
              <a:pathLst>
                <a:path w="48931" h="48931" extrusionOk="0">
                  <a:moveTo>
                    <a:pt x="24466" y="1"/>
                  </a:moveTo>
                  <a:cubicBezTo>
                    <a:pt x="10929" y="1"/>
                    <a:pt x="1" y="10961"/>
                    <a:pt x="1" y="24466"/>
                  </a:cubicBezTo>
                  <a:cubicBezTo>
                    <a:pt x="1" y="37970"/>
                    <a:pt x="10929" y="48931"/>
                    <a:pt x="24466" y="48931"/>
                  </a:cubicBezTo>
                  <a:cubicBezTo>
                    <a:pt x="37970" y="48931"/>
                    <a:pt x="48931" y="37970"/>
                    <a:pt x="48931" y="24466"/>
                  </a:cubicBezTo>
                  <a:cubicBezTo>
                    <a:pt x="48931" y="10961"/>
                    <a:pt x="37970" y="1"/>
                    <a:pt x="24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3" name="Google Shape;8133;p65"/>
            <p:cNvSpPr/>
            <p:nvPr/>
          </p:nvSpPr>
          <p:spPr>
            <a:xfrm>
              <a:off x="4565150" y="1012825"/>
              <a:ext cx="1223250" cy="1223275"/>
            </a:xfrm>
            <a:custGeom>
              <a:avLst/>
              <a:gdLst/>
              <a:ahLst/>
              <a:cxnLst/>
              <a:rect l="l" t="t" r="r" b="b"/>
              <a:pathLst>
                <a:path w="48930" h="48931" extrusionOk="0">
                  <a:moveTo>
                    <a:pt x="24465" y="1"/>
                  </a:moveTo>
                  <a:cubicBezTo>
                    <a:pt x="10928" y="1"/>
                    <a:pt x="0" y="10961"/>
                    <a:pt x="0" y="24466"/>
                  </a:cubicBezTo>
                  <a:cubicBezTo>
                    <a:pt x="0" y="37970"/>
                    <a:pt x="10928" y="48931"/>
                    <a:pt x="24465" y="48931"/>
                  </a:cubicBezTo>
                  <a:cubicBezTo>
                    <a:pt x="37970" y="48931"/>
                    <a:pt x="48930" y="37970"/>
                    <a:pt x="48930" y="24466"/>
                  </a:cubicBezTo>
                  <a:cubicBezTo>
                    <a:pt x="48930" y="10961"/>
                    <a:pt x="37970" y="1"/>
                    <a:pt x="244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4" name="Google Shape;8134;p65"/>
            <p:cNvSpPr/>
            <p:nvPr/>
          </p:nvSpPr>
          <p:spPr>
            <a:xfrm>
              <a:off x="1190625" y="2236075"/>
              <a:ext cx="2457100" cy="2446525"/>
            </a:xfrm>
            <a:custGeom>
              <a:avLst/>
              <a:gdLst/>
              <a:ahLst/>
              <a:cxnLst/>
              <a:rect l="l" t="t" r="r" b="b"/>
              <a:pathLst>
                <a:path w="98284" h="97861" extrusionOk="0">
                  <a:moveTo>
                    <a:pt x="39959" y="1"/>
                  </a:moveTo>
                  <a:cubicBezTo>
                    <a:pt x="24856" y="1"/>
                    <a:pt x="11841" y="11287"/>
                    <a:pt x="9688" y="26260"/>
                  </a:cubicBezTo>
                  <a:lnTo>
                    <a:pt x="0" y="97860"/>
                  </a:lnTo>
                  <a:lnTo>
                    <a:pt x="61586" y="97860"/>
                  </a:lnTo>
                  <a:lnTo>
                    <a:pt x="61586" y="76135"/>
                  </a:lnTo>
                  <a:cubicBezTo>
                    <a:pt x="46875" y="66252"/>
                    <a:pt x="37121" y="49583"/>
                    <a:pt x="37121" y="30598"/>
                  </a:cubicBezTo>
                  <a:lnTo>
                    <a:pt x="49354" y="30598"/>
                  </a:lnTo>
                  <a:cubicBezTo>
                    <a:pt x="49354" y="54182"/>
                    <a:pt x="68534" y="73395"/>
                    <a:pt x="92151" y="73395"/>
                  </a:cubicBezTo>
                  <a:lnTo>
                    <a:pt x="98284" y="73395"/>
                  </a:lnTo>
                  <a:lnTo>
                    <a:pt x="98284" y="48930"/>
                  </a:lnTo>
                  <a:lnTo>
                    <a:pt x="92151" y="48930"/>
                  </a:lnTo>
                  <a:cubicBezTo>
                    <a:pt x="82039" y="48930"/>
                    <a:pt x="73819" y="40710"/>
                    <a:pt x="73819" y="30598"/>
                  </a:cubicBezTo>
                  <a:cubicBezTo>
                    <a:pt x="73819" y="13734"/>
                    <a:pt x="60086" y="1"/>
                    <a:pt x="43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5" name="Google Shape;8135;p65"/>
            <p:cNvSpPr/>
            <p:nvPr/>
          </p:nvSpPr>
          <p:spPr>
            <a:xfrm>
              <a:off x="3953525" y="2236075"/>
              <a:ext cx="2456300" cy="2446525"/>
            </a:xfrm>
            <a:custGeom>
              <a:avLst/>
              <a:gdLst/>
              <a:ahLst/>
              <a:cxnLst/>
              <a:rect l="l" t="t" r="r" b="b"/>
              <a:pathLst>
                <a:path w="98252" h="97861" extrusionOk="0">
                  <a:moveTo>
                    <a:pt x="55030" y="1"/>
                  </a:moveTo>
                  <a:cubicBezTo>
                    <a:pt x="38165" y="1"/>
                    <a:pt x="24465" y="13734"/>
                    <a:pt x="24465" y="30598"/>
                  </a:cubicBezTo>
                  <a:cubicBezTo>
                    <a:pt x="24465" y="40710"/>
                    <a:pt x="16212" y="48930"/>
                    <a:pt x="6100" y="48930"/>
                  </a:cubicBezTo>
                  <a:lnTo>
                    <a:pt x="0" y="48930"/>
                  </a:lnTo>
                  <a:lnTo>
                    <a:pt x="0" y="73395"/>
                  </a:lnTo>
                  <a:lnTo>
                    <a:pt x="6100" y="73395"/>
                  </a:lnTo>
                  <a:cubicBezTo>
                    <a:pt x="29717" y="73395"/>
                    <a:pt x="48930" y="54182"/>
                    <a:pt x="48930" y="30565"/>
                  </a:cubicBezTo>
                  <a:lnTo>
                    <a:pt x="61162" y="30565"/>
                  </a:lnTo>
                  <a:cubicBezTo>
                    <a:pt x="61162" y="49615"/>
                    <a:pt x="51409" y="66415"/>
                    <a:pt x="36697" y="76299"/>
                  </a:cubicBezTo>
                  <a:lnTo>
                    <a:pt x="36697" y="97860"/>
                  </a:lnTo>
                  <a:lnTo>
                    <a:pt x="98251" y="97860"/>
                  </a:lnTo>
                  <a:lnTo>
                    <a:pt x="88563" y="26260"/>
                  </a:lnTo>
                  <a:cubicBezTo>
                    <a:pt x="86410" y="11287"/>
                    <a:pt x="73395" y="1"/>
                    <a:pt x="582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36" name="Google Shape;8136;p65"/>
          <p:cNvSpPr/>
          <p:nvPr/>
        </p:nvSpPr>
        <p:spPr>
          <a:xfrm>
            <a:off x="1422098" y="2579382"/>
            <a:ext cx="668228" cy="60677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7" name="Google Shape;8137;p65"/>
          <p:cNvGrpSpPr/>
          <p:nvPr/>
        </p:nvGrpSpPr>
        <p:grpSpPr>
          <a:xfrm>
            <a:off x="1592963" y="1992059"/>
            <a:ext cx="326200" cy="326200"/>
            <a:chOff x="1190625" y="238125"/>
            <a:chExt cx="5219200" cy="5219200"/>
          </a:xfrm>
        </p:grpSpPr>
        <p:sp>
          <p:nvSpPr>
            <p:cNvPr id="8138" name="Google Shape;8138;p65"/>
            <p:cNvSpPr/>
            <p:nvPr/>
          </p:nvSpPr>
          <p:spPr>
            <a:xfrm>
              <a:off x="1343925" y="238125"/>
              <a:ext cx="1223275" cy="1233850"/>
            </a:xfrm>
            <a:custGeom>
              <a:avLst/>
              <a:gdLst/>
              <a:ahLst/>
              <a:cxnLst/>
              <a:rect l="l" t="t" r="r" b="b"/>
              <a:pathLst>
                <a:path w="48931" h="49354" extrusionOk="0">
                  <a:moveTo>
                    <a:pt x="24465" y="0"/>
                  </a:moveTo>
                  <a:cubicBezTo>
                    <a:pt x="10961" y="0"/>
                    <a:pt x="1" y="10960"/>
                    <a:pt x="1" y="24465"/>
                  </a:cubicBezTo>
                  <a:cubicBezTo>
                    <a:pt x="1" y="37970"/>
                    <a:pt x="10961" y="49354"/>
                    <a:pt x="24465" y="49354"/>
                  </a:cubicBezTo>
                  <a:cubicBezTo>
                    <a:pt x="37937" y="49354"/>
                    <a:pt x="48930" y="37970"/>
                    <a:pt x="48930" y="24465"/>
                  </a:cubicBezTo>
                  <a:cubicBezTo>
                    <a:pt x="48930" y="10960"/>
                    <a:pt x="37937" y="0"/>
                    <a:pt x="24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9" name="Google Shape;8139;p65"/>
            <p:cNvSpPr/>
            <p:nvPr/>
          </p:nvSpPr>
          <p:spPr>
            <a:xfrm>
              <a:off x="1190625" y="1471950"/>
              <a:ext cx="1529075" cy="1223275"/>
            </a:xfrm>
            <a:custGeom>
              <a:avLst/>
              <a:gdLst/>
              <a:ahLst/>
              <a:cxnLst/>
              <a:rect l="l" t="t" r="r" b="b"/>
              <a:pathLst>
                <a:path w="61163" h="48931" extrusionOk="0">
                  <a:moveTo>
                    <a:pt x="18365" y="1"/>
                  </a:moveTo>
                  <a:cubicBezTo>
                    <a:pt x="8220" y="1"/>
                    <a:pt x="0" y="8221"/>
                    <a:pt x="0" y="18333"/>
                  </a:cubicBezTo>
                  <a:lnTo>
                    <a:pt x="0" y="48931"/>
                  </a:lnTo>
                  <a:lnTo>
                    <a:pt x="61162" y="48931"/>
                  </a:lnTo>
                  <a:lnTo>
                    <a:pt x="61162" y="18333"/>
                  </a:lnTo>
                  <a:cubicBezTo>
                    <a:pt x="61162" y="8221"/>
                    <a:pt x="52942" y="1"/>
                    <a:pt x="428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0" name="Google Shape;8140;p65"/>
            <p:cNvSpPr/>
            <p:nvPr/>
          </p:nvSpPr>
          <p:spPr>
            <a:xfrm>
              <a:off x="5023450" y="3001025"/>
              <a:ext cx="1233875" cy="1223250"/>
            </a:xfrm>
            <a:custGeom>
              <a:avLst/>
              <a:gdLst/>
              <a:ahLst/>
              <a:cxnLst/>
              <a:rect l="l" t="t" r="r" b="b"/>
              <a:pathLst>
                <a:path w="49355" h="48930" extrusionOk="0">
                  <a:moveTo>
                    <a:pt x="24465" y="0"/>
                  </a:moveTo>
                  <a:cubicBezTo>
                    <a:pt x="10961" y="0"/>
                    <a:pt x="0" y="10960"/>
                    <a:pt x="0" y="24465"/>
                  </a:cubicBezTo>
                  <a:cubicBezTo>
                    <a:pt x="0" y="37937"/>
                    <a:pt x="10961" y="48930"/>
                    <a:pt x="24465" y="48930"/>
                  </a:cubicBezTo>
                  <a:cubicBezTo>
                    <a:pt x="37970" y="48930"/>
                    <a:pt x="49354" y="37937"/>
                    <a:pt x="49354" y="24465"/>
                  </a:cubicBezTo>
                  <a:cubicBezTo>
                    <a:pt x="49354" y="10960"/>
                    <a:pt x="37970" y="0"/>
                    <a:pt x="24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1" name="Google Shape;8141;p65"/>
            <p:cNvSpPr/>
            <p:nvPr/>
          </p:nvSpPr>
          <p:spPr>
            <a:xfrm>
              <a:off x="4870950" y="4224250"/>
              <a:ext cx="1538875" cy="1233075"/>
            </a:xfrm>
            <a:custGeom>
              <a:avLst/>
              <a:gdLst/>
              <a:ahLst/>
              <a:cxnLst/>
              <a:rect l="l" t="t" r="r" b="b"/>
              <a:pathLst>
                <a:path w="61555" h="49323" extrusionOk="0">
                  <a:moveTo>
                    <a:pt x="18333" y="1"/>
                  </a:moveTo>
                  <a:cubicBezTo>
                    <a:pt x="8221" y="1"/>
                    <a:pt x="0" y="8221"/>
                    <a:pt x="0" y="18333"/>
                  </a:cubicBezTo>
                  <a:lnTo>
                    <a:pt x="0" y="49322"/>
                  </a:lnTo>
                  <a:lnTo>
                    <a:pt x="61554" y="49322"/>
                  </a:lnTo>
                  <a:lnTo>
                    <a:pt x="61554" y="18333"/>
                  </a:lnTo>
                  <a:cubicBezTo>
                    <a:pt x="61554" y="8221"/>
                    <a:pt x="53334" y="1"/>
                    <a:pt x="432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2" name="Google Shape;8142;p65"/>
            <p:cNvSpPr/>
            <p:nvPr/>
          </p:nvSpPr>
          <p:spPr>
            <a:xfrm>
              <a:off x="3025475" y="633625"/>
              <a:ext cx="3384350" cy="1755800"/>
            </a:xfrm>
            <a:custGeom>
              <a:avLst/>
              <a:gdLst/>
              <a:ahLst/>
              <a:cxnLst/>
              <a:rect l="l" t="t" r="r" b="b"/>
              <a:pathLst>
                <a:path w="135374" h="70232" extrusionOk="0">
                  <a:moveTo>
                    <a:pt x="1" y="1"/>
                  </a:moveTo>
                  <a:lnTo>
                    <a:pt x="1" y="14777"/>
                  </a:lnTo>
                  <a:cubicBezTo>
                    <a:pt x="1" y="31283"/>
                    <a:pt x="10080" y="46647"/>
                    <a:pt x="24890" y="53693"/>
                  </a:cubicBezTo>
                  <a:lnTo>
                    <a:pt x="24890" y="70231"/>
                  </a:lnTo>
                  <a:lnTo>
                    <a:pt x="135373" y="70231"/>
                  </a:lnTo>
                  <a:lnTo>
                    <a:pt x="135373" y="8645"/>
                  </a:lnTo>
                  <a:lnTo>
                    <a:pt x="24890" y="8645"/>
                  </a:lnTo>
                  <a:lnTo>
                    <a:pt x="24890" y="18920"/>
                  </a:lnTo>
                  <a:cubicBezTo>
                    <a:pt x="19540" y="17224"/>
                    <a:pt x="14353" y="14353"/>
                    <a:pt x="10439" y="104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3" name="Google Shape;8143;p65"/>
            <p:cNvSpPr/>
            <p:nvPr/>
          </p:nvSpPr>
          <p:spPr>
            <a:xfrm>
              <a:off x="1190625" y="3395725"/>
              <a:ext cx="3374525" cy="1755775"/>
            </a:xfrm>
            <a:custGeom>
              <a:avLst/>
              <a:gdLst/>
              <a:ahLst/>
              <a:cxnLst/>
              <a:rect l="l" t="t" r="r" b="b"/>
              <a:pathLst>
                <a:path w="134981" h="70231" extrusionOk="0">
                  <a:moveTo>
                    <a:pt x="134981" y="0"/>
                  </a:moveTo>
                  <a:lnTo>
                    <a:pt x="124510" y="10438"/>
                  </a:lnTo>
                  <a:cubicBezTo>
                    <a:pt x="120596" y="14385"/>
                    <a:pt x="115833" y="17256"/>
                    <a:pt x="110516" y="18952"/>
                  </a:cubicBezTo>
                  <a:lnTo>
                    <a:pt x="110516" y="8677"/>
                  </a:lnTo>
                  <a:lnTo>
                    <a:pt x="0" y="8677"/>
                  </a:lnTo>
                  <a:lnTo>
                    <a:pt x="0" y="70231"/>
                  </a:lnTo>
                  <a:lnTo>
                    <a:pt x="110516" y="70231"/>
                  </a:lnTo>
                  <a:lnTo>
                    <a:pt x="110516" y="53301"/>
                  </a:lnTo>
                  <a:cubicBezTo>
                    <a:pt x="125293" y="46255"/>
                    <a:pt x="134981" y="31283"/>
                    <a:pt x="134981" y="14777"/>
                  </a:cubicBezTo>
                  <a:lnTo>
                    <a:pt x="1349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44" name="Google Shape;8144;p65"/>
          <p:cNvGrpSpPr/>
          <p:nvPr/>
        </p:nvGrpSpPr>
        <p:grpSpPr>
          <a:xfrm>
            <a:off x="1589200" y="2686026"/>
            <a:ext cx="333507" cy="326003"/>
            <a:chOff x="1190625" y="296825"/>
            <a:chExt cx="5219200" cy="5101775"/>
          </a:xfrm>
        </p:grpSpPr>
        <p:sp>
          <p:nvSpPr>
            <p:cNvPr id="8145" name="Google Shape;8145;p65"/>
            <p:cNvSpPr/>
            <p:nvPr/>
          </p:nvSpPr>
          <p:spPr>
            <a:xfrm>
              <a:off x="1343925" y="2952075"/>
              <a:ext cx="1233050" cy="1223275"/>
            </a:xfrm>
            <a:custGeom>
              <a:avLst/>
              <a:gdLst/>
              <a:ahLst/>
              <a:cxnLst/>
              <a:rect l="l" t="t" r="r" b="b"/>
              <a:pathLst>
                <a:path w="49322" h="48931" extrusionOk="0">
                  <a:moveTo>
                    <a:pt x="24857" y="1"/>
                  </a:moveTo>
                  <a:cubicBezTo>
                    <a:pt x="11352" y="1"/>
                    <a:pt x="1" y="10961"/>
                    <a:pt x="1" y="24466"/>
                  </a:cubicBezTo>
                  <a:cubicBezTo>
                    <a:pt x="1" y="37970"/>
                    <a:pt x="11352" y="48931"/>
                    <a:pt x="24857" y="48931"/>
                  </a:cubicBezTo>
                  <a:cubicBezTo>
                    <a:pt x="38361" y="48931"/>
                    <a:pt x="49322" y="37970"/>
                    <a:pt x="49322" y="24466"/>
                  </a:cubicBezTo>
                  <a:cubicBezTo>
                    <a:pt x="49322" y="10961"/>
                    <a:pt x="38361" y="1"/>
                    <a:pt x="248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6" name="Google Shape;8146;p65"/>
            <p:cNvSpPr/>
            <p:nvPr/>
          </p:nvSpPr>
          <p:spPr>
            <a:xfrm>
              <a:off x="1190625" y="4175325"/>
              <a:ext cx="1539675" cy="1223275"/>
            </a:xfrm>
            <a:custGeom>
              <a:avLst/>
              <a:gdLst/>
              <a:ahLst/>
              <a:cxnLst/>
              <a:rect l="l" t="t" r="r" b="b"/>
              <a:pathLst>
                <a:path w="61587" h="48931" extrusionOk="0">
                  <a:moveTo>
                    <a:pt x="18365" y="1"/>
                  </a:moveTo>
                  <a:cubicBezTo>
                    <a:pt x="8220" y="1"/>
                    <a:pt x="0" y="8221"/>
                    <a:pt x="0" y="18366"/>
                  </a:cubicBezTo>
                  <a:lnTo>
                    <a:pt x="0" y="48931"/>
                  </a:lnTo>
                  <a:lnTo>
                    <a:pt x="61586" y="48931"/>
                  </a:lnTo>
                  <a:lnTo>
                    <a:pt x="61586" y="18366"/>
                  </a:lnTo>
                  <a:cubicBezTo>
                    <a:pt x="61586" y="8221"/>
                    <a:pt x="53333" y="1"/>
                    <a:pt x="43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7" name="Google Shape;8147;p65"/>
            <p:cNvSpPr/>
            <p:nvPr/>
          </p:nvSpPr>
          <p:spPr>
            <a:xfrm>
              <a:off x="3188575" y="2952075"/>
              <a:ext cx="1223275" cy="1223275"/>
            </a:xfrm>
            <a:custGeom>
              <a:avLst/>
              <a:gdLst/>
              <a:ahLst/>
              <a:cxnLst/>
              <a:rect l="l" t="t" r="r" b="b"/>
              <a:pathLst>
                <a:path w="48931" h="48931" extrusionOk="0">
                  <a:moveTo>
                    <a:pt x="24466" y="1"/>
                  </a:moveTo>
                  <a:cubicBezTo>
                    <a:pt x="10961" y="1"/>
                    <a:pt x="1" y="10961"/>
                    <a:pt x="1" y="24466"/>
                  </a:cubicBezTo>
                  <a:cubicBezTo>
                    <a:pt x="1" y="37970"/>
                    <a:pt x="10961" y="48931"/>
                    <a:pt x="24466" y="48931"/>
                  </a:cubicBezTo>
                  <a:cubicBezTo>
                    <a:pt x="37970" y="48931"/>
                    <a:pt x="48930" y="37970"/>
                    <a:pt x="48930" y="24466"/>
                  </a:cubicBezTo>
                  <a:cubicBezTo>
                    <a:pt x="48930" y="10961"/>
                    <a:pt x="37970" y="1"/>
                    <a:pt x="24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8" name="Google Shape;8148;p65"/>
            <p:cNvSpPr/>
            <p:nvPr/>
          </p:nvSpPr>
          <p:spPr>
            <a:xfrm>
              <a:off x="3036075" y="4175325"/>
              <a:ext cx="1529075" cy="1223275"/>
            </a:xfrm>
            <a:custGeom>
              <a:avLst/>
              <a:gdLst/>
              <a:ahLst/>
              <a:cxnLst/>
              <a:rect l="l" t="t" r="r" b="b"/>
              <a:pathLst>
                <a:path w="61163" h="48931" extrusionOk="0">
                  <a:moveTo>
                    <a:pt x="18333" y="1"/>
                  </a:moveTo>
                  <a:cubicBezTo>
                    <a:pt x="8221" y="1"/>
                    <a:pt x="1" y="8221"/>
                    <a:pt x="1" y="18366"/>
                  </a:cubicBezTo>
                  <a:lnTo>
                    <a:pt x="1" y="48931"/>
                  </a:lnTo>
                  <a:lnTo>
                    <a:pt x="61163" y="48931"/>
                  </a:lnTo>
                  <a:lnTo>
                    <a:pt x="61163" y="18366"/>
                  </a:lnTo>
                  <a:cubicBezTo>
                    <a:pt x="61163" y="8221"/>
                    <a:pt x="52910" y="1"/>
                    <a:pt x="427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9" name="Google Shape;8149;p65"/>
            <p:cNvSpPr/>
            <p:nvPr/>
          </p:nvSpPr>
          <p:spPr>
            <a:xfrm>
              <a:off x="5023450" y="2952075"/>
              <a:ext cx="1233875" cy="1223275"/>
            </a:xfrm>
            <a:custGeom>
              <a:avLst/>
              <a:gdLst/>
              <a:ahLst/>
              <a:cxnLst/>
              <a:rect l="l" t="t" r="r" b="b"/>
              <a:pathLst>
                <a:path w="49355" h="48931" extrusionOk="0">
                  <a:moveTo>
                    <a:pt x="24465" y="1"/>
                  </a:moveTo>
                  <a:cubicBezTo>
                    <a:pt x="10961" y="1"/>
                    <a:pt x="0" y="10961"/>
                    <a:pt x="0" y="24466"/>
                  </a:cubicBezTo>
                  <a:cubicBezTo>
                    <a:pt x="0" y="37970"/>
                    <a:pt x="10961" y="48931"/>
                    <a:pt x="24465" y="48931"/>
                  </a:cubicBezTo>
                  <a:cubicBezTo>
                    <a:pt x="37970" y="48931"/>
                    <a:pt x="49354" y="37970"/>
                    <a:pt x="49354" y="24466"/>
                  </a:cubicBezTo>
                  <a:cubicBezTo>
                    <a:pt x="49354" y="10961"/>
                    <a:pt x="37970" y="1"/>
                    <a:pt x="244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0" name="Google Shape;8150;p65"/>
            <p:cNvSpPr/>
            <p:nvPr/>
          </p:nvSpPr>
          <p:spPr>
            <a:xfrm>
              <a:off x="4870950" y="4175325"/>
              <a:ext cx="1538875" cy="1223275"/>
            </a:xfrm>
            <a:custGeom>
              <a:avLst/>
              <a:gdLst/>
              <a:ahLst/>
              <a:cxnLst/>
              <a:rect l="l" t="t" r="r" b="b"/>
              <a:pathLst>
                <a:path w="61555" h="48931" extrusionOk="0">
                  <a:moveTo>
                    <a:pt x="18333" y="1"/>
                  </a:moveTo>
                  <a:cubicBezTo>
                    <a:pt x="8221" y="1"/>
                    <a:pt x="0" y="8221"/>
                    <a:pt x="0" y="18366"/>
                  </a:cubicBezTo>
                  <a:lnTo>
                    <a:pt x="0" y="48931"/>
                  </a:lnTo>
                  <a:lnTo>
                    <a:pt x="61554" y="48931"/>
                  </a:lnTo>
                  <a:lnTo>
                    <a:pt x="61554" y="18366"/>
                  </a:lnTo>
                  <a:cubicBezTo>
                    <a:pt x="61554" y="8221"/>
                    <a:pt x="52910" y="1"/>
                    <a:pt x="427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1" name="Google Shape;8151;p65"/>
            <p:cNvSpPr/>
            <p:nvPr/>
          </p:nvSpPr>
          <p:spPr>
            <a:xfrm>
              <a:off x="3036075" y="505600"/>
              <a:ext cx="1529075" cy="2140700"/>
            </a:xfrm>
            <a:custGeom>
              <a:avLst/>
              <a:gdLst/>
              <a:ahLst/>
              <a:cxnLst/>
              <a:rect l="l" t="t" r="r" b="b"/>
              <a:pathLst>
                <a:path w="61163" h="85628" extrusionOk="0">
                  <a:moveTo>
                    <a:pt x="30566" y="0"/>
                  </a:moveTo>
                  <a:cubicBezTo>
                    <a:pt x="13701" y="0"/>
                    <a:pt x="1" y="13733"/>
                    <a:pt x="1" y="30598"/>
                  </a:cubicBezTo>
                  <a:cubicBezTo>
                    <a:pt x="1" y="37187"/>
                    <a:pt x="2088" y="43483"/>
                    <a:pt x="6035" y="48734"/>
                  </a:cubicBezTo>
                  <a:cubicBezTo>
                    <a:pt x="10015" y="54051"/>
                    <a:pt x="12233" y="60608"/>
                    <a:pt x="12233" y="67295"/>
                  </a:cubicBezTo>
                  <a:lnTo>
                    <a:pt x="12233" y="73395"/>
                  </a:lnTo>
                  <a:lnTo>
                    <a:pt x="24466" y="73395"/>
                  </a:lnTo>
                  <a:lnTo>
                    <a:pt x="24466" y="85627"/>
                  </a:lnTo>
                  <a:lnTo>
                    <a:pt x="36698" y="85627"/>
                  </a:lnTo>
                  <a:lnTo>
                    <a:pt x="36698" y="73395"/>
                  </a:lnTo>
                  <a:lnTo>
                    <a:pt x="48931" y="73395"/>
                  </a:lnTo>
                  <a:lnTo>
                    <a:pt x="48931" y="67295"/>
                  </a:lnTo>
                  <a:cubicBezTo>
                    <a:pt x="48931" y="60543"/>
                    <a:pt x="51051" y="54149"/>
                    <a:pt x="55096" y="48734"/>
                  </a:cubicBezTo>
                  <a:cubicBezTo>
                    <a:pt x="59043" y="43450"/>
                    <a:pt x="61163" y="37187"/>
                    <a:pt x="61163" y="30598"/>
                  </a:cubicBezTo>
                  <a:cubicBezTo>
                    <a:pt x="61163" y="13733"/>
                    <a:pt x="47430" y="0"/>
                    <a:pt x="30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2" name="Google Shape;8152;p65"/>
            <p:cNvSpPr/>
            <p:nvPr/>
          </p:nvSpPr>
          <p:spPr>
            <a:xfrm>
              <a:off x="2118650" y="1117225"/>
              <a:ext cx="611650" cy="305825"/>
            </a:xfrm>
            <a:custGeom>
              <a:avLst/>
              <a:gdLst/>
              <a:ahLst/>
              <a:cxnLst/>
              <a:rect l="l" t="t" r="r" b="b"/>
              <a:pathLst>
                <a:path w="24466" h="12233" extrusionOk="0">
                  <a:moveTo>
                    <a:pt x="0" y="0"/>
                  </a:moveTo>
                  <a:lnTo>
                    <a:pt x="0" y="12233"/>
                  </a:lnTo>
                  <a:lnTo>
                    <a:pt x="24465" y="12233"/>
                  </a:lnTo>
                  <a:lnTo>
                    <a:pt x="244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3" name="Google Shape;8153;p65"/>
            <p:cNvSpPr/>
            <p:nvPr/>
          </p:nvSpPr>
          <p:spPr>
            <a:xfrm>
              <a:off x="4870950" y="1117225"/>
              <a:ext cx="611650" cy="305825"/>
            </a:xfrm>
            <a:custGeom>
              <a:avLst/>
              <a:gdLst/>
              <a:ahLst/>
              <a:cxnLst/>
              <a:rect l="l" t="t" r="r" b="b"/>
              <a:pathLst>
                <a:path w="24466" h="12233" extrusionOk="0">
                  <a:moveTo>
                    <a:pt x="0" y="0"/>
                  </a:moveTo>
                  <a:lnTo>
                    <a:pt x="0" y="12233"/>
                  </a:lnTo>
                  <a:lnTo>
                    <a:pt x="24465" y="12233"/>
                  </a:lnTo>
                  <a:lnTo>
                    <a:pt x="244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4" name="Google Shape;8154;p65"/>
            <p:cNvSpPr/>
            <p:nvPr/>
          </p:nvSpPr>
          <p:spPr>
            <a:xfrm>
              <a:off x="2267075" y="1672575"/>
              <a:ext cx="682600" cy="570875"/>
            </a:xfrm>
            <a:custGeom>
              <a:avLst/>
              <a:gdLst/>
              <a:ahLst/>
              <a:cxnLst/>
              <a:rect l="l" t="t" r="r" b="b"/>
              <a:pathLst>
                <a:path w="27304" h="22835" extrusionOk="0">
                  <a:moveTo>
                    <a:pt x="21203" y="0"/>
                  </a:moveTo>
                  <a:lnTo>
                    <a:pt x="0" y="12233"/>
                  </a:lnTo>
                  <a:lnTo>
                    <a:pt x="6133" y="22834"/>
                  </a:lnTo>
                  <a:lnTo>
                    <a:pt x="27303" y="10602"/>
                  </a:lnTo>
                  <a:lnTo>
                    <a:pt x="212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5" name="Google Shape;8155;p65"/>
            <p:cNvSpPr/>
            <p:nvPr/>
          </p:nvSpPr>
          <p:spPr>
            <a:xfrm>
              <a:off x="4650775" y="296825"/>
              <a:ext cx="682575" cy="570050"/>
            </a:xfrm>
            <a:custGeom>
              <a:avLst/>
              <a:gdLst/>
              <a:ahLst/>
              <a:cxnLst/>
              <a:rect l="l" t="t" r="r" b="b"/>
              <a:pathLst>
                <a:path w="27303" h="22802" extrusionOk="0">
                  <a:moveTo>
                    <a:pt x="21170" y="1"/>
                  </a:moveTo>
                  <a:lnTo>
                    <a:pt x="0" y="12233"/>
                  </a:lnTo>
                  <a:lnTo>
                    <a:pt x="6100" y="22802"/>
                  </a:lnTo>
                  <a:lnTo>
                    <a:pt x="27303" y="10569"/>
                  </a:lnTo>
                  <a:lnTo>
                    <a:pt x="211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6" name="Google Shape;8156;p65"/>
            <p:cNvSpPr/>
            <p:nvPr/>
          </p:nvSpPr>
          <p:spPr>
            <a:xfrm>
              <a:off x="2267075" y="296825"/>
              <a:ext cx="682600" cy="570875"/>
            </a:xfrm>
            <a:custGeom>
              <a:avLst/>
              <a:gdLst/>
              <a:ahLst/>
              <a:cxnLst/>
              <a:rect l="l" t="t" r="r" b="b"/>
              <a:pathLst>
                <a:path w="27304" h="22835" extrusionOk="0">
                  <a:moveTo>
                    <a:pt x="6133" y="1"/>
                  </a:moveTo>
                  <a:lnTo>
                    <a:pt x="0" y="10602"/>
                  </a:lnTo>
                  <a:lnTo>
                    <a:pt x="21171" y="22835"/>
                  </a:lnTo>
                  <a:lnTo>
                    <a:pt x="27303" y="12233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7" name="Google Shape;8157;p65"/>
            <p:cNvSpPr/>
            <p:nvPr/>
          </p:nvSpPr>
          <p:spPr>
            <a:xfrm>
              <a:off x="4650775" y="1672575"/>
              <a:ext cx="682575" cy="570875"/>
            </a:xfrm>
            <a:custGeom>
              <a:avLst/>
              <a:gdLst/>
              <a:ahLst/>
              <a:cxnLst/>
              <a:rect l="l" t="t" r="r" b="b"/>
              <a:pathLst>
                <a:path w="27303" h="22835" extrusionOk="0">
                  <a:moveTo>
                    <a:pt x="6100" y="0"/>
                  </a:moveTo>
                  <a:lnTo>
                    <a:pt x="0" y="10602"/>
                  </a:lnTo>
                  <a:lnTo>
                    <a:pt x="21170" y="22834"/>
                  </a:lnTo>
                  <a:lnTo>
                    <a:pt x="27303" y="12233"/>
                  </a:lnTo>
                  <a:lnTo>
                    <a:pt x="610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58" name="Google Shape;8158;p65"/>
          <p:cNvGrpSpPr/>
          <p:nvPr/>
        </p:nvGrpSpPr>
        <p:grpSpPr>
          <a:xfrm>
            <a:off x="2395882" y="1990342"/>
            <a:ext cx="330375" cy="330375"/>
            <a:chOff x="1190625" y="238125"/>
            <a:chExt cx="5219200" cy="5219200"/>
          </a:xfrm>
        </p:grpSpPr>
        <p:sp>
          <p:nvSpPr>
            <p:cNvPr id="8159" name="Google Shape;8159;p65"/>
            <p:cNvSpPr/>
            <p:nvPr/>
          </p:nvSpPr>
          <p:spPr>
            <a:xfrm>
              <a:off x="1343925" y="849725"/>
              <a:ext cx="927250" cy="917475"/>
            </a:xfrm>
            <a:custGeom>
              <a:avLst/>
              <a:gdLst/>
              <a:ahLst/>
              <a:cxnLst/>
              <a:rect l="l" t="t" r="r" b="b"/>
              <a:pathLst>
                <a:path w="37090" h="36699" extrusionOk="0">
                  <a:moveTo>
                    <a:pt x="18333" y="1"/>
                  </a:moveTo>
                  <a:cubicBezTo>
                    <a:pt x="8221" y="1"/>
                    <a:pt x="1" y="8221"/>
                    <a:pt x="1" y="18366"/>
                  </a:cubicBezTo>
                  <a:cubicBezTo>
                    <a:pt x="1" y="28478"/>
                    <a:pt x="8221" y="36698"/>
                    <a:pt x="18333" y="36698"/>
                  </a:cubicBezTo>
                  <a:cubicBezTo>
                    <a:pt x="28445" y="36698"/>
                    <a:pt x="37089" y="28478"/>
                    <a:pt x="37089" y="18366"/>
                  </a:cubicBezTo>
                  <a:cubicBezTo>
                    <a:pt x="37089" y="8221"/>
                    <a:pt x="28445" y="1"/>
                    <a:pt x="18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0" name="Google Shape;8160;p65"/>
            <p:cNvSpPr/>
            <p:nvPr/>
          </p:nvSpPr>
          <p:spPr>
            <a:xfrm>
              <a:off x="1190625" y="1767175"/>
              <a:ext cx="1692175" cy="3690150"/>
            </a:xfrm>
            <a:custGeom>
              <a:avLst/>
              <a:gdLst/>
              <a:ahLst/>
              <a:cxnLst/>
              <a:rect l="l" t="t" r="r" b="b"/>
              <a:pathLst>
                <a:path w="67687" h="147606" extrusionOk="0">
                  <a:moveTo>
                    <a:pt x="12232" y="0"/>
                  </a:moveTo>
                  <a:cubicBezTo>
                    <a:pt x="5480" y="0"/>
                    <a:pt x="0" y="5480"/>
                    <a:pt x="0" y="12233"/>
                  </a:cubicBezTo>
                  <a:lnTo>
                    <a:pt x="0" y="61587"/>
                  </a:lnTo>
                  <a:cubicBezTo>
                    <a:pt x="0" y="68306"/>
                    <a:pt x="5480" y="73819"/>
                    <a:pt x="12232" y="73819"/>
                  </a:cubicBezTo>
                  <a:lnTo>
                    <a:pt x="12232" y="147605"/>
                  </a:lnTo>
                  <a:lnTo>
                    <a:pt x="37121" y="147605"/>
                  </a:lnTo>
                  <a:lnTo>
                    <a:pt x="37121" y="73819"/>
                  </a:lnTo>
                  <a:cubicBezTo>
                    <a:pt x="43841" y="73819"/>
                    <a:pt x="49354" y="68306"/>
                    <a:pt x="49354" y="61587"/>
                  </a:cubicBezTo>
                  <a:lnTo>
                    <a:pt x="49354" y="27531"/>
                  </a:lnTo>
                  <a:cubicBezTo>
                    <a:pt x="65827" y="39927"/>
                    <a:pt x="65338" y="39536"/>
                    <a:pt x="67686" y="41362"/>
                  </a:cubicBezTo>
                  <a:lnTo>
                    <a:pt x="67686" y="10700"/>
                  </a:lnTo>
                  <a:lnTo>
                    <a:pt x="56759" y="2512"/>
                  </a:lnTo>
                  <a:cubicBezTo>
                    <a:pt x="56106" y="2023"/>
                    <a:pt x="52551" y="0"/>
                    <a:pt x="493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1" name="Google Shape;8161;p65"/>
            <p:cNvSpPr/>
            <p:nvPr/>
          </p:nvSpPr>
          <p:spPr>
            <a:xfrm>
              <a:off x="5329250" y="849725"/>
              <a:ext cx="928075" cy="917475"/>
            </a:xfrm>
            <a:custGeom>
              <a:avLst/>
              <a:gdLst/>
              <a:ahLst/>
              <a:cxnLst/>
              <a:rect l="l" t="t" r="r" b="b"/>
              <a:pathLst>
                <a:path w="37123" h="36699" extrusionOk="0">
                  <a:moveTo>
                    <a:pt x="18366" y="1"/>
                  </a:moveTo>
                  <a:cubicBezTo>
                    <a:pt x="8221" y="1"/>
                    <a:pt x="1" y="8221"/>
                    <a:pt x="1" y="18366"/>
                  </a:cubicBezTo>
                  <a:cubicBezTo>
                    <a:pt x="1" y="28478"/>
                    <a:pt x="8221" y="36698"/>
                    <a:pt x="18366" y="36698"/>
                  </a:cubicBezTo>
                  <a:cubicBezTo>
                    <a:pt x="28478" y="36698"/>
                    <a:pt x="37122" y="28478"/>
                    <a:pt x="37122" y="18366"/>
                  </a:cubicBezTo>
                  <a:cubicBezTo>
                    <a:pt x="37122" y="8221"/>
                    <a:pt x="28478" y="1"/>
                    <a:pt x="183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2" name="Google Shape;8162;p65"/>
            <p:cNvSpPr/>
            <p:nvPr/>
          </p:nvSpPr>
          <p:spPr>
            <a:xfrm>
              <a:off x="4717625" y="1767175"/>
              <a:ext cx="1692200" cy="3690150"/>
            </a:xfrm>
            <a:custGeom>
              <a:avLst/>
              <a:gdLst/>
              <a:ahLst/>
              <a:cxnLst/>
              <a:rect l="l" t="t" r="r" b="b"/>
              <a:pathLst>
                <a:path w="67688" h="147606" extrusionOk="0">
                  <a:moveTo>
                    <a:pt x="18366" y="0"/>
                  </a:moveTo>
                  <a:cubicBezTo>
                    <a:pt x="15137" y="0"/>
                    <a:pt x="11581" y="2023"/>
                    <a:pt x="10929" y="2512"/>
                  </a:cubicBezTo>
                  <a:lnTo>
                    <a:pt x="1" y="10700"/>
                  </a:lnTo>
                  <a:lnTo>
                    <a:pt x="1" y="41362"/>
                  </a:lnTo>
                  <a:cubicBezTo>
                    <a:pt x="2284" y="39601"/>
                    <a:pt x="2154" y="39699"/>
                    <a:pt x="18366" y="27531"/>
                  </a:cubicBezTo>
                  <a:lnTo>
                    <a:pt x="18366" y="61587"/>
                  </a:lnTo>
                  <a:cubicBezTo>
                    <a:pt x="18366" y="68306"/>
                    <a:pt x="23846" y="73819"/>
                    <a:pt x="30598" y="73819"/>
                  </a:cubicBezTo>
                  <a:lnTo>
                    <a:pt x="30598" y="147605"/>
                  </a:lnTo>
                  <a:lnTo>
                    <a:pt x="55455" y="147605"/>
                  </a:lnTo>
                  <a:lnTo>
                    <a:pt x="55455" y="73819"/>
                  </a:lnTo>
                  <a:cubicBezTo>
                    <a:pt x="62207" y="73819"/>
                    <a:pt x="67687" y="68306"/>
                    <a:pt x="67687" y="61587"/>
                  </a:cubicBezTo>
                  <a:lnTo>
                    <a:pt x="67687" y="12233"/>
                  </a:lnTo>
                  <a:cubicBezTo>
                    <a:pt x="67687" y="5480"/>
                    <a:pt x="62207" y="0"/>
                    <a:pt x="554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3" name="Google Shape;8163;p65"/>
            <p:cNvSpPr/>
            <p:nvPr/>
          </p:nvSpPr>
          <p:spPr>
            <a:xfrm>
              <a:off x="3341900" y="238125"/>
              <a:ext cx="917450" cy="917450"/>
            </a:xfrm>
            <a:custGeom>
              <a:avLst/>
              <a:gdLst/>
              <a:ahLst/>
              <a:cxnLst/>
              <a:rect l="l" t="t" r="r" b="b"/>
              <a:pathLst>
                <a:path w="36698" h="36698" extrusionOk="0">
                  <a:moveTo>
                    <a:pt x="18333" y="0"/>
                  </a:moveTo>
                  <a:cubicBezTo>
                    <a:pt x="8188" y="0"/>
                    <a:pt x="0" y="8220"/>
                    <a:pt x="0" y="18365"/>
                  </a:cubicBezTo>
                  <a:cubicBezTo>
                    <a:pt x="0" y="28477"/>
                    <a:pt x="8188" y="36697"/>
                    <a:pt x="18333" y="36697"/>
                  </a:cubicBezTo>
                  <a:cubicBezTo>
                    <a:pt x="28477" y="36697"/>
                    <a:pt x="36698" y="28477"/>
                    <a:pt x="36698" y="18365"/>
                  </a:cubicBezTo>
                  <a:cubicBezTo>
                    <a:pt x="36698" y="8220"/>
                    <a:pt x="28477" y="0"/>
                    <a:pt x="183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4" name="Google Shape;8164;p65"/>
            <p:cNvSpPr/>
            <p:nvPr/>
          </p:nvSpPr>
          <p:spPr>
            <a:xfrm>
              <a:off x="2638125" y="1155550"/>
              <a:ext cx="2324175" cy="4301775"/>
            </a:xfrm>
            <a:custGeom>
              <a:avLst/>
              <a:gdLst/>
              <a:ahLst/>
              <a:cxnLst/>
              <a:rect l="l" t="t" r="r" b="b"/>
              <a:pathLst>
                <a:path w="92967" h="172071" extrusionOk="0">
                  <a:moveTo>
                    <a:pt x="22019" y="0"/>
                  </a:moveTo>
                  <a:cubicBezTo>
                    <a:pt x="12559" y="0"/>
                    <a:pt x="3915" y="5546"/>
                    <a:pt x="0" y="13962"/>
                  </a:cubicBezTo>
                  <a:cubicBezTo>
                    <a:pt x="2218" y="14810"/>
                    <a:pt x="4273" y="15788"/>
                    <a:pt x="6133" y="17126"/>
                  </a:cubicBezTo>
                  <a:cubicBezTo>
                    <a:pt x="6133" y="17126"/>
                    <a:pt x="15495" y="24172"/>
                    <a:pt x="22019" y="29065"/>
                  </a:cubicBezTo>
                  <a:lnTo>
                    <a:pt x="22019" y="98284"/>
                  </a:lnTo>
                  <a:cubicBezTo>
                    <a:pt x="22019" y="104025"/>
                    <a:pt x="26064" y="108918"/>
                    <a:pt x="31446" y="110190"/>
                  </a:cubicBezTo>
                  <a:cubicBezTo>
                    <a:pt x="32359" y="110386"/>
                    <a:pt x="33305" y="110516"/>
                    <a:pt x="34251" y="110516"/>
                  </a:cubicBezTo>
                  <a:lnTo>
                    <a:pt x="34251" y="172070"/>
                  </a:lnTo>
                  <a:lnTo>
                    <a:pt x="58716" y="172070"/>
                  </a:lnTo>
                  <a:lnTo>
                    <a:pt x="58716" y="110516"/>
                  </a:lnTo>
                  <a:cubicBezTo>
                    <a:pt x="62206" y="110516"/>
                    <a:pt x="65338" y="109016"/>
                    <a:pt x="67589" y="106667"/>
                  </a:cubicBezTo>
                  <a:cubicBezTo>
                    <a:pt x="69676" y="104482"/>
                    <a:pt x="70948" y="101513"/>
                    <a:pt x="70948" y="98284"/>
                  </a:cubicBezTo>
                  <a:lnTo>
                    <a:pt x="70948" y="29065"/>
                  </a:lnTo>
                  <a:cubicBezTo>
                    <a:pt x="77472" y="24172"/>
                    <a:pt x="86867" y="17126"/>
                    <a:pt x="86867" y="17126"/>
                  </a:cubicBezTo>
                  <a:cubicBezTo>
                    <a:pt x="88694" y="15788"/>
                    <a:pt x="90781" y="14810"/>
                    <a:pt x="92967" y="13962"/>
                  </a:cubicBezTo>
                  <a:cubicBezTo>
                    <a:pt x="89052" y="5546"/>
                    <a:pt x="80408" y="0"/>
                    <a:pt x="709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5" name="Google Shape;8165;p65"/>
          <p:cNvGrpSpPr/>
          <p:nvPr/>
        </p:nvGrpSpPr>
        <p:grpSpPr>
          <a:xfrm>
            <a:off x="786857" y="4158372"/>
            <a:ext cx="330375" cy="330375"/>
            <a:chOff x="1190625" y="238125"/>
            <a:chExt cx="5219200" cy="5219200"/>
          </a:xfrm>
        </p:grpSpPr>
        <p:sp>
          <p:nvSpPr>
            <p:cNvPr id="8166" name="Google Shape;8166;p65"/>
            <p:cNvSpPr/>
            <p:nvPr/>
          </p:nvSpPr>
          <p:spPr>
            <a:xfrm>
              <a:off x="4269100" y="2389400"/>
              <a:ext cx="2140725" cy="3067925"/>
            </a:xfrm>
            <a:custGeom>
              <a:avLst/>
              <a:gdLst/>
              <a:ahLst/>
              <a:cxnLst/>
              <a:rect l="l" t="t" r="r" b="b"/>
              <a:pathLst>
                <a:path w="85629" h="122717" extrusionOk="0">
                  <a:moveTo>
                    <a:pt x="61163" y="0"/>
                  </a:moveTo>
                  <a:cubicBezTo>
                    <a:pt x="54411" y="0"/>
                    <a:pt x="48931" y="5480"/>
                    <a:pt x="48931" y="12233"/>
                  </a:cubicBezTo>
                  <a:lnTo>
                    <a:pt x="48931" y="48930"/>
                  </a:lnTo>
                  <a:lnTo>
                    <a:pt x="12233" y="48930"/>
                  </a:lnTo>
                  <a:cubicBezTo>
                    <a:pt x="5481" y="48930"/>
                    <a:pt x="1" y="54410"/>
                    <a:pt x="1" y="61162"/>
                  </a:cubicBezTo>
                  <a:lnTo>
                    <a:pt x="1" y="122716"/>
                  </a:lnTo>
                  <a:lnTo>
                    <a:pt x="24466" y="122716"/>
                  </a:lnTo>
                  <a:lnTo>
                    <a:pt x="24466" y="73395"/>
                  </a:lnTo>
                  <a:lnTo>
                    <a:pt x="73396" y="73395"/>
                  </a:lnTo>
                  <a:cubicBezTo>
                    <a:pt x="80148" y="73395"/>
                    <a:pt x="85628" y="67882"/>
                    <a:pt x="85628" y="61162"/>
                  </a:cubicBezTo>
                  <a:lnTo>
                    <a:pt x="85628" y="12233"/>
                  </a:lnTo>
                  <a:cubicBezTo>
                    <a:pt x="85628" y="5480"/>
                    <a:pt x="80148" y="0"/>
                    <a:pt x="733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7" name="Google Shape;8167;p65"/>
            <p:cNvSpPr/>
            <p:nvPr/>
          </p:nvSpPr>
          <p:spPr>
            <a:xfrm>
              <a:off x="5492350" y="1471950"/>
              <a:ext cx="917475" cy="917475"/>
            </a:xfrm>
            <a:custGeom>
              <a:avLst/>
              <a:gdLst/>
              <a:ahLst/>
              <a:cxnLst/>
              <a:rect l="l" t="t" r="r" b="b"/>
              <a:pathLst>
                <a:path w="36699" h="36699" extrusionOk="0">
                  <a:moveTo>
                    <a:pt x="18366" y="1"/>
                  </a:moveTo>
                  <a:cubicBezTo>
                    <a:pt x="8221" y="1"/>
                    <a:pt x="1" y="8188"/>
                    <a:pt x="1" y="18333"/>
                  </a:cubicBezTo>
                  <a:cubicBezTo>
                    <a:pt x="1" y="28478"/>
                    <a:pt x="8221" y="36698"/>
                    <a:pt x="18366" y="36698"/>
                  </a:cubicBezTo>
                  <a:cubicBezTo>
                    <a:pt x="28478" y="36698"/>
                    <a:pt x="36698" y="28478"/>
                    <a:pt x="36698" y="18333"/>
                  </a:cubicBezTo>
                  <a:cubicBezTo>
                    <a:pt x="36698" y="8188"/>
                    <a:pt x="28478" y="1"/>
                    <a:pt x="183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8" name="Google Shape;8168;p65"/>
            <p:cNvSpPr/>
            <p:nvPr/>
          </p:nvSpPr>
          <p:spPr>
            <a:xfrm>
              <a:off x="2424450" y="238125"/>
              <a:ext cx="2762125" cy="1959650"/>
            </a:xfrm>
            <a:custGeom>
              <a:avLst/>
              <a:gdLst/>
              <a:ahLst/>
              <a:cxnLst/>
              <a:rect l="l" t="t" r="r" b="b"/>
              <a:pathLst>
                <a:path w="110485" h="78386" extrusionOk="0">
                  <a:moveTo>
                    <a:pt x="30566" y="0"/>
                  </a:moveTo>
                  <a:cubicBezTo>
                    <a:pt x="13701" y="0"/>
                    <a:pt x="1" y="14124"/>
                    <a:pt x="1" y="30989"/>
                  </a:cubicBezTo>
                  <a:cubicBezTo>
                    <a:pt x="1" y="45439"/>
                    <a:pt x="10080" y="57509"/>
                    <a:pt x="23585" y="60706"/>
                  </a:cubicBezTo>
                  <a:cubicBezTo>
                    <a:pt x="22606" y="63935"/>
                    <a:pt x="20845" y="66936"/>
                    <a:pt x="18235" y="69219"/>
                  </a:cubicBezTo>
                  <a:lnTo>
                    <a:pt x="26325" y="78386"/>
                  </a:lnTo>
                  <a:cubicBezTo>
                    <a:pt x="31349" y="73949"/>
                    <a:pt x="34708" y="68012"/>
                    <a:pt x="36013" y="61586"/>
                  </a:cubicBezTo>
                  <a:lnTo>
                    <a:pt x="74439" y="61586"/>
                  </a:lnTo>
                  <a:cubicBezTo>
                    <a:pt x="75777" y="68012"/>
                    <a:pt x="79104" y="73949"/>
                    <a:pt x="84127" y="78386"/>
                  </a:cubicBezTo>
                  <a:lnTo>
                    <a:pt x="92250" y="69219"/>
                  </a:lnTo>
                  <a:cubicBezTo>
                    <a:pt x="89640" y="66936"/>
                    <a:pt x="87846" y="63935"/>
                    <a:pt x="86868" y="60706"/>
                  </a:cubicBezTo>
                  <a:cubicBezTo>
                    <a:pt x="100372" y="57509"/>
                    <a:pt x="110484" y="45439"/>
                    <a:pt x="110484" y="30989"/>
                  </a:cubicBezTo>
                  <a:cubicBezTo>
                    <a:pt x="110484" y="14124"/>
                    <a:pt x="96751" y="0"/>
                    <a:pt x="799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9" name="Google Shape;8169;p65"/>
            <p:cNvSpPr/>
            <p:nvPr/>
          </p:nvSpPr>
          <p:spPr>
            <a:xfrm>
              <a:off x="5186550" y="4530075"/>
              <a:ext cx="1223275" cy="927250"/>
            </a:xfrm>
            <a:custGeom>
              <a:avLst/>
              <a:gdLst/>
              <a:ahLst/>
              <a:cxnLst/>
              <a:rect l="l" t="t" r="r" b="b"/>
              <a:pathLst>
                <a:path w="48931" h="37090" extrusionOk="0">
                  <a:moveTo>
                    <a:pt x="0" y="0"/>
                  </a:moveTo>
                  <a:lnTo>
                    <a:pt x="0" y="37089"/>
                  </a:lnTo>
                  <a:lnTo>
                    <a:pt x="48930" y="37089"/>
                  </a:lnTo>
                  <a:lnTo>
                    <a:pt x="48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0" name="Google Shape;8170;p65"/>
            <p:cNvSpPr/>
            <p:nvPr/>
          </p:nvSpPr>
          <p:spPr>
            <a:xfrm>
              <a:off x="1190625" y="2389400"/>
              <a:ext cx="2151300" cy="3067925"/>
            </a:xfrm>
            <a:custGeom>
              <a:avLst/>
              <a:gdLst/>
              <a:ahLst/>
              <a:cxnLst/>
              <a:rect l="l" t="t" r="r" b="b"/>
              <a:pathLst>
                <a:path w="86052" h="122717" extrusionOk="0">
                  <a:moveTo>
                    <a:pt x="12232" y="0"/>
                  </a:moveTo>
                  <a:cubicBezTo>
                    <a:pt x="5480" y="0"/>
                    <a:pt x="0" y="5480"/>
                    <a:pt x="0" y="12233"/>
                  </a:cubicBezTo>
                  <a:lnTo>
                    <a:pt x="0" y="61162"/>
                  </a:lnTo>
                  <a:cubicBezTo>
                    <a:pt x="0" y="67882"/>
                    <a:pt x="5480" y="73395"/>
                    <a:pt x="12232" y="73395"/>
                  </a:cubicBezTo>
                  <a:lnTo>
                    <a:pt x="61586" y="73395"/>
                  </a:lnTo>
                  <a:lnTo>
                    <a:pt x="61586" y="122716"/>
                  </a:lnTo>
                  <a:lnTo>
                    <a:pt x="86051" y="122716"/>
                  </a:lnTo>
                  <a:lnTo>
                    <a:pt x="86051" y="61162"/>
                  </a:lnTo>
                  <a:cubicBezTo>
                    <a:pt x="86051" y="54410"/>
                    <a:pt x="80538" y="48930"/>
                    <a:pt x="73819" y="48930"/>
                  </a:cubicBezTo>
                  <a:lnTo>
                    <a:pt x="37121" y="48930"/>
                  </a:lnTo>
                  <a:lnTo>
                    <a:pt x="37121" y="12233"/>
                  </a:lnTo>
                  <a:cubicBezTo>
                    <a:pt x="37121" y="5480"/>
                    <a:pt x="31609" y="0"/>
                    <a:pt x="248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1" name="Google Shape;8171;p65"/>
            <p:cNvSpPr/>
            <p:nvPr/>
          </p:nvSpPr>
          <p:spPr>
            <a:xfrm>
              <a:off x="1190625" y="1471950"/>
              <a:ext cx="928050" cy="917475"/>
            </a:xfrm>
            <a:custGeom>
              <a:avLst/>
              <a:gdLst/>
              <a:ahLst/>
              <a:cxnLst/>
              <a:rect l="l" t="t" r="r" b="b"/>
              <a:pathLst>
                <a:path w="37122" h="36699" extrusionOk="0">
                  <a:moveTo>
                    <a:pt x="18756" y="1"/>
                  </a:moveTo>
                  <a:cubicBezTo>
                    <a:pt x="8644" y="1"/>
                    <a:pt x="0" y="8221"/>
                    <a:pt x="0" y="18333"/>
                  </a:cubicBezTo>
                  <a:cubicBezTo>
                    <a:pt x="0" y="28445"/>
                    <a:pt x="8644" y="36698"/>
                    <a:pt x="18756" y="36698"/>
                  </a:cubicBezTo>
                  <a:cubicBezTo>
                    <a:pt x="28869" y="36698"/>
                    <a:pt x="37121" y="28445"/>
                    <a:pt x="37121" y="18333"/>
                  </a:cubicBezTo>
                  <a:cubicBezTo>
                    <a:pt x="37121" y="8221"/>
                    <a:pt x="28869" y="1"/>
                    <a:pt x="18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2" name="Google Shape;8172;p65"/>
            <p:cNvSpPr/>
            <p:nvPr/>
          </p:nvSpPr>
          <p:spPr>
            <a:xfrm>
              <a:off x="1190625" y="4530075"/>
              <a:ext cx="1233850" cy="927250"/>
            </a:xfrm>
            <a:custGeom>
              <a:avLst/>
              <a:gdLst/>
              <a:ahLst/>
              <a:cxnLst/>
              <a:rect l="l" t="t" r="r" b="b"/>
              <a:pathLst>
                <a:path w="49354" h="37090" extrusionOk="0">
                  <a:moveTo>
                    <a:pt x="0" y="0"/>
                  </a:moveTo>
                  <a:lnTo>
                    <a:pt x="0" y="37089"/>
                  </a:lnTo>
                  <a:lnTo>
                    <a:pt x="49354" y="37089"/>
                  </a:lnTo>
                  <a:lnTo>
                    <a:pt x="4935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73" name="Google Shape;8173;p65"/>
          <p:cNvGrpSpPr/>
          <p:nvPr/>
        </p:nvGrpSpPr>
        <p:grpSpPr>
          <a:xfrm>
            <a:off x="786857" y="3458309"/>
            <a:ext cx="330375" cy="330375"/>
            <a:chOff x="1190625" y="238125"/>
            <a:chExt cx="5219200" cy="5219200"/>
          </a:xfrm>
        </p:grpSpPr>
        <p:sp>
          <p:nvSpPr>
            <p:cNvPr id="8174" name="Google Shape;8174;p65"/>
            <p:cNvSpPr/>
            <p:nvPr/>
          </p:nvSpPr>
          <p:spPr>
            <a:xfrm>
              <a:off x="4639350" y="238125"/>
              <a:ext cx="1770475" cy="5219200"/>
            </a:xfrm>
            <a:custGeom>
              <a:avLst/>
              <a:gdLst/>
              <a:ahLst/>
              <a:cxnLst/>
              <a:rect l="l" t="t" r="r" b="b"/>
              <a:pathLst>
                <a:path w="70819" h="208768" extrusionOk="0">
                  <a:moveTo>
                    <a:pt x="25574" y="0"/>
                  </a:moveTo>
                  <a:lnTo>
                    <a:pt x="0" y="25607"/>
                  </a:lnTo>
                  <a:lnTo>
                    <a:pt x="17289" y="60216"/>
                  </a:lnTo>
                  <a:lnTo>
                    <a:pt x="39014" y="64555"/>
                  </a:lnTo>
                  <a:cubicBezTo>
                    <a:pt x="39536" y="66349"/>
                    <a:pt x="45538" y="87226"/>
                    <a:pt x="45538" y="103960"/>
                  </a:cubicBezTo>
                  <a:cubicBezTo>
                    <a:pt x="45538" y="120889"/>
                    <a:pt x="39601" y="142157"/>
                    <a:pt x="39014" y="144212"/>
                  </a:cubicBezTo>
                  <a:lnTo>
                    <a:pt x="17289" y="148551"/>
                  </a:lnTo>
                  <a:lnTo>
                    <a:pt x="0" y="183161"/>
                  </a:lnTo>
                  <a:lnTo>
                    <a:pt x="25574" y="208767"/>
                  </a:lnTo>
                  <a:cubicBezTo>
                    <a:pt x="54084" y="184465"/>
                    <a:pt x="70818" y="140331"/>
                    <a:pt x="70818" y="104384"/>
                  </a:cubicBezTo>
                  <a:cubicBezTo>
                    <a:pt x="70818" y="68436"/>
                    <a:pt x="54084" y="24302"/>
                    <a:pt x="255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5" name="Google Shape;8175;p65"/>
            <p:cNvSpPr/>
            <p:nvPr/>
          </p:nvSpPr>
          <p:spPr>
            <a:xfrm>
              <a:off x="3810000" y="3151075"/>
              <a:ext cx="449350" cy="1248550"/>
            </a:xfrm>
            <a:custGeom>
              <a:avLst/>
              <a:gdLst/>
              <a:ahLst/>
              <a:cxnLst/>
              <a:rect l="l" t="t" r="r" b="b"/>
              <a:pathLst>
                <a:path w="17974" h="49942" extrusionOk="0">
                  <a:moveTo>
                    <a:pt x="9916" y="0"/>
                  </a:moveTo>
                  <a:lnTo>
                    <a:pt x="0" y="7144"/>
                  </a:lnTo>
                  <a:cubicBezTo>
                    <a:pt x="3751" y="12363"/>
                    <a:pt x="5741" y="18528"/>
                    <a:pt x="5741" y="24987"/>
                  </a:cubicBezTo>
                  <a:cubicBezTo>
                    <a:pt x="5741" y="31413"/>
                    <a:pt x="3751" y="37578"/>
                    <a:pt x="0" y="42797"/>
                  </a:cubicBezTo>
                  <a:lnTo>
                    <a:pt x="9916" y="49941"/>
                  </a:lnTo>
                  <a:cubicBezTo>
                    <a:pt x="15168" y="42634"/>
                    <a:pt x="17974" y="33990"/>
                    <a:pt x="17974" y="24987"/>
                  </a:cubicBezTo>
                  <a:cubicBezTo>
                    <a:pt x="17974" y="15951"/>
                    <a:pt x="15168" y="7307"/>
                    <a:pt x="99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6" name="Google Shape;8176;p65"/>
            <p:cNvSpPr/>
            <p:nvPr/>
          </p:nvSpPr>
          <p:spPr>
            <a:xfrm>
              <a:off x="3341900" y="1295800"/>
              <a:ext cx="448550" cy="1248550"/>
            </a:xfrm>
            <a:custGeom>
              <a:avLst/>
              <a:gdLst/>
              <a:ahLst/>
              <a:cxnLst/>
              <a:rect l="l" t="t" r="r" b="b"/>
              <a:pathLst>
                <a:path w="17942" h="49942" extrusionOk="0">
                  <a:moveTo>
                    <a:pt x="8025" y="1"/>
                  </a:moveTo>
                  <a:cubicBezTo>
                    <a:pt x="2773" y="7308"/>
                    <a:pt x="0" y="15952"/>
                    <a:pt x="0" y="24988"/>
                  </a:cubicBezTo>
                  <a:cubicBezTo>
                    <a:pt x="0" y="33991"/>
                    <a:pt x="2773" y="42635"/>
                    <a:pt x="8025" y="49942"/>
                  </a:cubicBezTo>
                  <a:lnTo>
                    <a:pt x="17941" y="42798"/>
                  </a:lnTo>
                  <a:cubicBezTo>
                    <a:pt x="14190" y="37579"/>
                    <a:pt x="12233" y="31414"/>
                    <a:pt x="12233" y="24988"/>
                  </a:cubicBezTo>
                  <a:cubicBezTo>
                    <a:pt x="12233" y="18529"/>
                    <a:pt x="14190" y="12364"/>
                    <a:pt x="17941" y="7145"/>
                  </a:cubicBezTo>
                  <a:lnTo>
                    <a:pt x="80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7" name="Google Shape;8177;p65"/>
            <p:cNvSpPr/>
            <p:nvPr/>
          </p:nvSpPr>
          <p:spPr>
            <a:xfrm>
              <a:off x="3297050" y="3451175"/>
              <a:ext cx="350675" cy="648350"/>
            </a:xfrm>
            <a:custGeom>
              <a:avLst/>
              <a:gdLst/>
              <a:ahLst/>
              <a:cxnLst/>
              <a:rect l="l" t="t" r="r" b="b"/>
              <a:pathLst>
                <a:path w="14027" h="25934" extrusionOk="0">
                  <a:moveTo>
                    <a:pt x="8644" y="0"/>
                  </a:moveTo>
                  <a:lnTo>
                    <a:pt x="0" y="8645"/>
                  </a:lnTo>
                  <a:cubicBezTo>
                    <a:pt x="1142" y="9786"/>
                    <a:pt x="1794" y="11319"/>
                    <a:pt x="1794" y="12983"/>
                  </a:cubicBezTo>
                  <a:cubicBezTo>
                    <a:pt x="1794" y="14614"/>
                    <a:pt x="1142" y="16147"/>
                    <a:pt x="0" y="17289"/>
                  </a:cubicBezTo>
                  <a:lnTo>
                    <a:pt x="8644" y="25933"/>
                  </a:lnTo>
                  <a:cubicBezTo>
                    <a:pt x="12102" y="22475"/>
                    <a:pt x="14027" y="17876"/>
                    <a:pt x="14027" y="12983"/>
                  </a:cubicBezTo>
                  <a:cubicBezTo>
                    <a:pt x="14027" y="8057"/>
                    <a:pt x="12102" y="3458"/>
                    <a:pt x="86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8" name="Google Shape;8178;p65"/>
            <p:cNvSpPr/>
            <p:nvPr/>
          </p:nvSpPr>
          <p:spPr>
            <a:xfrm>
              <a:off x="3953525" y="1595925"/>
              <a:ext cx="349875" cy="648325"/>
            </a:xfrm>
            <a:custGeom>
              <a:avLst/>
              <a:gdLst/>
              <a:ahLst/>
              <a:cxnLst/>
              <a:rect l="l" t="t" r="r" b="b"/>
              <a:pathLst>
                <a:path w="13995" h="25933" extrusionOk="0">
                  <a:moveTo>
                    <a:pt x="5350" y="0"/>
                  </a:moveTo>
                  <a:cubicBezTo>
                    <a:pt x="1892" y="3458"/>
                    <a:pt x="0" y="8057"/>
                    <a:pt x="0" y="12983"/>
                  </a:cubicBezTo>
                  <a:cubicBezTo>
                    <a:pt x="0" y="17876"/>
                    <a:pt x="1892" y="22475"/>
                    <a:pt x="5350" y="25933"/>
                  </a:cubicBezTo>
                  <a:lnTo>
                    <a:pt x="13994" y="17289"/>
                  </a:lnTo>
                  <a:cubicBezTo>
                    <a:pt x="12852" y="16147"/>
                    <a:pt x="12233" y="14614"/>
                    <a:pt x="12233" y="12950"/>
                  </a:cubicBezTo>
                  <a:cubicBezTo>
                    <a:pt x="12233" y="11319"/>
                    <a:pt x="12852" y="9786"/>
                    <a:pt x="13994" y="8644"/>
                  </a:cubicBezTo>
                  <a:lnTo>
                    <a:pt x="53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9" name="Google Shape;8179;p65"/>
            <p:cNvSpPr/>
            <p:nvPr/>
          </p:nvSpPr>
          <p:spPr>
            <a:xfrm>
              <a:off x="1190625" y="238125"/>
              <a:ext cx="1771275" cy="5219200"/>
            </a:xfrm>
            <a:custGeom>
              <a:avLst/>
              <a:gdLst/>
              <a:ahLst/>
              <a:cxnLst/>
              <a:rect l="l" t="t" r="r" b="b"/>
              <a:pathLst>
                <a:path w="70851" h="208768" extrusionOk="0">
                  <a:moveTo>
                    <a:pt x="45244" y="0"/>
                  </a:moveTo>
                  <a:cubicBezTo>
                    <a:pt x="16734" y="24302"/>
                    <a:pt x="0" y="68012"/>
                    <a:pt x="0" y="103992"/>
                  </a:cubicBezTo>
                  <a:cubicBezTo>
                    <a:pt x="0" y="139907"/>
                    <a:pt x="16734" y="184465"/>
                    <a:pt x="45244" y="208767"/>
                  </a:cubicBezTo>
                  <a:lnTo>
                    <a:pt x="70850" y="183161"/>
                  </a:lnTo>
                  <a:lnTo>
                    <a:pt x="53529" y="148551"/>
                  </a:lnTo>
                  <a:lnTo>
                    <a:pt x="31804" y="144212"/>
                  </a:lnTo>
                  <a:cubicBezTo>
                    <a:pt x="31217" y="142157"/>
                    <a:pt x="25280" y="120889"/>
                    <a:pt x="25280" y="103960"/>
                  </a:cubicBezTo>
                  <a:cubicBezTo>
                    <a:pt x="25280" y="87226"/>
                    <a:pt x="31282" y="66349"/>
                    <a:pt x="31804" y="64555"/>
                  </a:cubicBezTo>
                  <a:lnTo>
                    <a:pt x="53529" y="60216"/>
                  </a:lnTo>
                  <a:lnTo>
                    <a:pt x="70850" y="25607"/>
                  </a:lnTo>
                  <a:lnTo>
                    <a:pt x="452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80" name="Google Shape;8180;p65"/>
          <p:cNvGrpSpPr/>
          <p:nvPr/>
        </p:nvGrpSpPr>
        <p:grpSpPr>
          <a:xfrm>
            <a:off x="787012" y="2779207"/>
            <a:ext cx="330067" cy="241485"/>
            <a:chOff x="1195500" y="940250"/>
            <a:chExt cx="5214325" cy="3814925"/>
          </a:xfrm>
        </p:grpSpPr>
        <p:sp>
          <p:nvSpPr>
            <p:cNvPr id="8181" name="Google Shape;8181;p65"/>
            <p:cNvSpPr/>
            <p:nvPr/>
          </p:nvSpPr>
          <p:spPr>
            <a:xfrm>
              <a:off x="2886850" y="940250"/>
              <a:ext cx="3522975" cy="1527450"/>
            </a:xfrm>
            <a:custGeom>
              <a:avLst/>
              <a:gdLst/>
              <a:ahLst/>
              <a:cxnLst/>
              <a:rect l="l" t="t" r="r" b="b"/>
              <a:pathLst>
                <a:path w="140919" h="61098" extrusionOk="0">
                  <a:moveTo>
                    <a:pt x="35947" y="1"/>
                  </a:moveTo>
                  <a:lnTo>
                    <a:pt x="0" y="35948"/>
                  </a:lnTo>
                  <a:lnTo>
                    <a:pt x="17289" y="53236"/>
                  </a:lnTo>
                  <a:cubicBezTo>
                    <a:pt x="18808" y="51717"/>
                    <a:pt x="59268" y="11257"/>
                    <a:pt x="60479" y="10016"/>
                  </a:cubicBezTo>
                  <a:lnTo>
                    <a:pt x="60479" y="10016"/>
                  </a:lnTo>
                  <a:lnTo>
                    <a:pt x="86410" y="35948"/>
                  </a:lnTo>
                  <a:lnTo>
                    <a:pt x="95055" y="27304"/>
                  </a:lnTo>
                  <a:lnTo>
                    <a:pt x="103699" y="35948"/>
                  </a:lnTo>
                  <a:lnTo>
                    <a:pt x="95055" y="44592"/>
                  </a:lnTo>
                  <a:lnTo>
                    <a:pt x="111593" y="61098"/>
                  </a:lnTo>
                  <a:lnTo>
                    <a:pt x="140918" y="61098"/>
                  </a:lnTo>
                  <a:lnTo>
                    <a:pt x="1409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2" name="Google Shape;8182;p65"/>
            <p:cNvSpPr/>
            <p:nvPr/>
          </p:nvSpPr>
          <p:spPr>
            <a:xfrm>
              <a:off x="1195500" y="941075"/>
              <a:ext cx="4607575" cy="3814100"/>
            </a:xfrm>
            <a:custGeom>
              <a:avLst/>
              <a:gdLst/>
              <a:ahLst/>
              <a:cxnLst/>
              <a:rect l="l" t="t" r="r" b="b"/>
              <a:pathLst>
                <a:path w="184303" h="152564" extrusionOk="0">
                  <a:moveTo>
                    <a:pt x="1" y="0"/>
                  </a:moveTo>
                  <a:lnTo>
                    <a:pt x="1" y="61065"/>
                  </a:lnTo>
                  <a:lnTo>
                    <a:pt x="27238" y="61065"/>
                  </a:lnTo>
                  <a:lnTo>
                    <a:pt x="50007" y="104677"/>
                  </a:lnTo>
                  <a:lnTo>
                    <a:pt x="97893" y="152563"/>
                  </a:lnTo>
                  <a:lnTo>
                    <a:pt x="110876" y="139613"/>
                  </a:lnTo>
                  <a:lnTo>
                    <a:pt x="80604" y="109375"/>
                  </a:lnTo>
                  <a:lnTo>
                    <a:pt x="89249" y="100730"/>
                  </a:lnTo>
                  <a:lnTo>
                    <a:pt x="128132" y="139613"/>
                  </a:lnTo>
                  <a:lnTo>
                    <a:pt x="141114" y="126631"/>
                  </a:lnTo>
                  <a:lnTo>
                    <a:pt x="102231" y="87748"/>
                  </a:lnTo>
                  <a:lnTo>
                    <a:pt x="110876" y="79103"/>
                  </a:lnTo>
                  <a:lnTo>
                    <a:pt x="149759" y="118019"/>
                  </a:lnTo>
                  <a:lnTo>
                    <a:pt x="162709" y="105036"/>
                  </a:lnTo>
                  <a:lnTo>
                    <a:pt x="123826" y="66153"/>
                  </a:lnTo>
                  <a:lnTo>
                    <a:pt x="132470" y="57509"/>
                  </a:lnTo>
                  <a:lnTo>
                    <a:pt x="171353" y="96392"/>
                  </a:lnTo>
                  <a:lnTo>
                    <a:pt x="184303" y="83442"/>
                  </a:lnTo>
                  <a:lnTo>
                    <a:pt x="128132" y="27271"/>
                  </a:lnTo>
                  <a:lnTo>
                    <a:pt x="84943" y="70492"/>
                  </a:lnTo>
                  <a:lnTo>
                    <a:pt x="50366" y="35915"/>
                  </a:lnTo>
                  <a:lnTo>
                    <a:pt x="862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83" name="Google Shape;8183;p65"/>
          <p:cNvGrpSpPr/>
          <p:nvPr/>
        </p:nvGrpSpPr>
        <p:grpSpPr>
          <a:xfrm>
            <a:off x="786857" y="2011216"/>
            <a:ext cx="330375" cy="330375"/>
            <a:chOff x="1190625" y="238125"/>
            <a:chExt cx="5219200" cy="5219200"/>
          </a:xfrm>
        </p:grpSpPr>
        <p:sp>
          <p:nvSpPr>
            <p:cNvPr id="8184" name="Google Shape;8184;p65"/>
            <p:cNvSpPr/>
            <p:nvPr/>
          </p:nvSpPr>
          <p:spPr>
            <a:xfrm>
              <a:off x="1190625" y="2072975"/>
              <a:ext cx="4301750" cy="3384350"/>
            </a:xfrm>
            <a:custGeom>
              <a:avLst/>
              <a:gdLst/>
              <a:ahLst/>
              <a:cxnLst/>
              <a:rect l="l" t="t" r="r" b="b"/>
              <a:pathLst>
                <a:path w="172070" h="135374" extrusionOk="0">
                  <a:moveTo>
                    <a:pt x="116616" y="55454"/>
                  </a:moveTo>
                  <a:lnTo>
                    <a:pt x="116616" y="92152"/>
                  </a:lnTo>
                  <a:lnTo>
                    <a:pt x="55454" y="92152"/>
                  </a:lnTo>
                  <a:lnTo>
                    <a:pt x="55454" y="55454"/>
                  </a:lnTo>
                  <a:close/>
                  <a:moveTo>
                    <a:pt x="0" y="1"/>
                  </a:moveTo>
                  <a:lnTo>
                    <a:pt x="0" y="135373"/>
                  </a:lnTo>
                  <a:lnTo>
                    <a:pt x="172070" y="135373"/>
                  </a:lnTo>
                  <a:lnTo>
                    <a:pt x="172070" y="24466"/>
                  </a:lnTo>
                  <a:lnTo>
                    <a:pt x="71470" y="24466"/>
                  </a:lnTo>
                  <a:lnTo>
                    <a:pt x="592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5" name="Google Shape;8185;p65"/>
            <p:cNvSpPr/>
            <p:nvPr/>
          </p:nvSpPr>
          <p:spPr>
            <a:xfrm>
              <a:off x="2882775" y="3765125"/>
              <a:ext cx="917450" cy="305850"/>
            </a:xfrm>
            <a:custGeom>
              <a:avLst/>
              <a:gdLst/>
              <a:ahLst/>
              <a:cxnLst/>
              <a:rect l="l" t="t" r="r" b="b"/>
              <a:pathLst>
                <a:path w="36698" h="12234" extrusionOk="0">
                  <a:moveTo>
                    <a:pt x="0" y="1"/>
                  </a:moveTo>
                  <a:lnTo>
                    <a:pt x="0" y="12233"/>
                  </a:lnTo>
                  <a:lnTo>
                    <a:pt x="36698" y="12233"/>
                  </a:lnTo>
                  <a:lnTo>
                    <a:pt x="366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6" name="Google Shape;8186;p65"/>
            <p:cNvSpPr/>
            <p:nvPr/>
          </p:nvSpPr>
          <p:spPr>
            <a:xfrm>
              <a:off x="4259325" y="327825"/>
              <a:ext cx="827750" cy="827750"/>
            </a:xfrm>
            <a:custGeom>
              <a:avLst/>
              <a:gdLst/>
              <a:ahLst/>
              <a:cxnLst/>
              <a:rect l="l" t="t" r="r" b="b"/>
              <a:pathLst>
                <a:path w="33110" h="33110" extrusionOk="0">
                  <a:moveTo>
                    <a:pt x="1" y="0"/>
                  </a:moveTo>
                  <a:lnTo>
                    <a:pt x="1" y="33109"/>
                  </a:lnTo>
                  <a:lnTo>
                    <a:pt x="33110" y="3310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7" name="Google Shape;8187;p65"/>
            <p:cNvSpPr/>
            <p:nvPr/>
          </p:nvSpPr>
          <p:spPr>
            <a:xfrm>
              <a:off x="1812825" y="238125"/>
              <a:ext cx="3363950" cy="2140700"/>
            </a:xfrm>
            <a:custGeom>
              <a:avLst/>
              <a:gdLst/>
              <a:ahLst/>
              <a:cxnLst/>
              <a:rect l="l" t="t" r="r" b="b"/>
              <a:pathLst>
                <a:path w="134558" h="85628" extrusionOk="0">
                  <a:moveTo>
                    <a:pt x="1" y="0"/>
                  </a:moveTo>
                  <a:lnTo>
                    <a:pt x="1" y="61162"/>
                  </a:lnTo>
                  <a:lnTo>
                    <a:pt x="41917" y="61162"/>
                  </a:lnTo>
                  <a:lnTo>
                    <a:pt x="54150" y="85627"/>
                  </a:lnTo>
                  <a:lnTo>
                    <a:pt x="134558" y="85627"/>
                  </a:lnTo>
                  <a:lnTo>
                    <a:pt x="134558" y="48930"/>
                  </a:lnTo>
                  <a:lnTo>
                    <a:pt x="85628" y="48930"/>
                  </a:lnTo>
                  <a:lnTo>
                    <a:pt x="856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8" name="Google Shape;8188;p65"/>
            <p:cNvSpPr/>
            <p:nvPr/>
          </p:nvSpPr>
          <p:spPr>
            <a:xfrm>
              <a:off x="5798175" y="3306825"/>
              <a:ext cx="611650" cy="2150500"/>
            </a:xfrm>
            <a:custGeom>
              <a:avLst/>
              <a:gdLst/>
              <a:ahLst/>
              <a:cxnLst/>
              <a:rect l="l" t="t" r="r" b="b"/>
              <a:pathLst>
                <a:path w="24466" h="86020" extrusionOk="0">
                  <a:moveTo>
                    <a:pt x="0" y="1"/>
                  </a:moveTo>
                  <a:lnTo>
                    <a:pt x="0" y="86019"/>
                  </a:lnTo>
                  <a:lnTo>
                    <a:pt x="24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89" name="Google Shape;8189;p65"/>
          <p:cNvGrpSpPr/>
          <p:nvPr/>
        </p:nvGrpSpPr>
        <p:grpSpPr>
          <a:xfrm>
            <a:off x="786857" y="1243281"/>
            <a:ext cx="330375" cy="330375"/>
            <a:chOff x="1190625" y="238125"/>
            <a:chExt cx="5219200" cy="5219200"/>
          </a:xfrm>
        </p:grpSpPr>
        <p:sp>
          <p:nvSpPr>
            <p:cNvPr id="8190" name="Google Shape;8190;p65"/>
            <p:cNvSpPr/>
            <p:nvPr/>
          </p:nvSpPr>
          <p:spPr>
            <a:xfrm>
              <a:off x="1802225" y="1155550"/>
              <a:ext cx="917475" cy="3374550"/>
            </a:xfrm>
            <a:custGeom>
              <a:avLst/>
              <a:gdLst/>
              <a:ahLst/>
              <a:cxnLst/>
              <a:rect l="l" t="t" r="r" b="b"/>
              <a:pathLst>
                <a:path w="36699" h="134982" extrusionOk="0">
                  <a:moveTo>
                    <a:pt x="1" y="0"/>
                  </a:moveTo>
                  <a:lnTo>
                    <a:pt x="1" y="134981"/>
                  </a:lnTo>
                  <a:lnTo>
                    <a:pt x="36698" y="134981"/>
                  </a:lnTo>
                  <a:lnTo>
                    <a:pt x="366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1" name="Google Shape;8191;p65"/>
            <p:cNvSpPr/>
            <p:nvPr/>
          </p:nvSpPr>
          <p:spPr>
            <a:xfrm>
              <a:off x="1190625" y="1155550"/>
              <a:ext cx="611625" cy="4301775"/>
            </a:xfrm>
            <a:custGeom>
              <a:avLst/>
              <a:gdLst/>
              <a:ahLst/>
              <a:cxnLst/>
              <a:rect l="l" t="t" r="r" b="b"/>
              <a:pathLst>
                <a:path w="24465" h="172071" extrusionOk="0">
                  <a:moveTo>
                    <a:pt x="0" y="0"/>
                  </a:moveTo>
                  <a:lnTo>
                    <a:pt x="0" y="172070"/>
                  </a:lnTo>
                  <a:lnTo>
                    <a:pt x="24465" y="172070"/>
                  </a:lnTo>
                  <a:lnTo>
                    <a:pt x="24465" y="147214"/>
                  </a:lnTo>
                  <a:lnTo>
                    <a:pt x="12232" y="147214"/>
                  </a:lnTo>
                  <a:lnTo>
                    <a:pt x="122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2" name="Google Shape;8192;p65"/>
            <p:cNvSpPr/>
            <p:nvPr/>
          </p:nvSpPr>
          <p:spPr>
            <a:xfrm>
              <a:off x="3953525" y="1155550"/>
              <a:ext cx="1529075" cy="928050"/>
            </a:xfrm>
            <a:custGeom>
              <a:avLst/>
              <a:gdLst/>
              <a:ahLst/>
              <a:cxnLst/>
              <a:rect l="l" t="t" r="r" b="b"/>
              <a:pathLst>
                <a:path w="61163" h="37122" extrusionOk="0">
                  <a:moveTo>
                    <a:pt x="0" y="0"/>
                  </a:moveTo>
                  <a:lnTo>
                    <a:pt x="0" y="37122"/>
                  </a:lnTo>
                  <a:lnTo>
                    <a:pt x="61162" y="37122"/>
                  </a:lnTo>
                  <a:lnTo>
                    <a:pt x="6116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3" name="Google Shape;8193;p65"/>
            <p:cNvSpPr/>
            <p:nvPr/>
          </p:nvSpPr>
          <p:spPr>
            <a:xfrm>
              <a:off x="2108050" y="238125"/>
              <a:ext cx="4301775" cy="5219200"/>
            </a:xfrm>
            <a:custGeom>
              <a:avLst/>
              <a:gdLst/>
              <a:ahLst/>
              <a:cxnLst/>
              <a:rect l="l" t="t" r="r" b="b"/>
              <a:pathLst>
                <a:path w="172071" h="208768" extrusionOk="0">
                  <a:moveTo>
                    <a:pt x="73819" y="98284"/>
                  </a:moveTo>
                  <a:lnTo>
                    <a:pt x="73819" y="110516"/>
                  </a:lnTo>
                  <a:lnTo>
                    <a:pt x="61587" y="110516"/>
                  </a:lnTo>
                  <a:lnTo>
                    <a:pt x="61587" y="98284"/>
                  </a:lnTo>
                  <a:close/>
                  <a:moveTo>
                    <a:pt x="98284" y="98284"/>
                  </a:moveTo>
                  <a:lnTo>
                    <a:pt x="98284" y="110516"/>
                  </a:lnTo>
                  <a:lnTo>
                    <a:pt x="86052" y="110516"/>
                  </a:lnTo>
                  <a:lnTo>
                    <a:pt x="86052" y="98284"/>
                  </a:lnTo>
                  <a:close/>
                  <a:moveTo>
                    <a:pt x="122749" y="98284"/>
                  </a:moveTo>
                  <a:lnTo>
                    <a:pt x="122749" y="110516"/>
                  </a:lnTo>
                  <a:lnTo>
                    <a:pt x="110516" y="110516"/>
                  </a:lnTo>
                  <a:lnTo>
                    <a:pt x="110516" y="98284"/>
                  </a:lnTo>
                  <a:close/>
                  <a:moveTo>
                    <a:pt x="147214" y="98284"/>
                  </a:moveTo>
                  <a:lnTo>
                    <a:pt x="147214" y="110516"/>
                  </a:lnTo>
                  <a:lnTo>
                    <a:pt x="134981" y="110516"/>
                  </a:lnTo>
                  <a:lnTo>
                    <a:pt x="134981" y="98284"/>
                  </a:lnTo>
                  <a:close/>
                  <a:moveTo>
                    <a:pt x="73819" y="122749"/>
                  </a:moveTo>
                  <a:lnTo>
                    <a:pt x="73819" y="134981"/>
                  </a:lnTo>
                  <a:lnTo>
                    <a:pt x="61587" y="134981"/>
                  </a:lnTo>
                  <a:lnTo>
                    <a:pt x="61587" y="122749"/>
                  </a:lnTo>
                  <a:close/>
                  <a:moveTo>
                    <a:pt x="98284" y="122749"/>
                  </a:moveTo>
                  <a:lnTo>
                    <a:pt x="98284" y="134981"/>
                  </a:lnTo>
                  <a:lnTo>
                    <a:pt x="86052" y="134981"/>
                  </a:lnTo>
                  <a:lnTo>
                    <a:pt x="86052" y="122749"/>
                  </a:lnTo>
                  <a:close/>
                  <a:moveTo>
                    <a:pt x="122749" y="122749"/>
                  </a:moveTo>
                  <a:lnTo>
                    <a:pt x="122749" y="134981"/>
                  </a:lnTo>
                  <a:lnTo>
                    <a:pt x="110516" y="134981"/>
                  </a:lnTo>
                  <a:lnTo>
                    <a:pt x="110516" y="122749"/>
                  </a:lnTo>
                  <a:close/>
                  <a:moveTo>
                    <a:pt x="147214" y="122749"/>
                  </a:moveTo>
                  <a:lnTo>
                    <a:pt x="147214" y="134981"/>
                  </a:lnTo>
                  <a:lnTo>
                    <a:pt x="134981" y="134981"/>
                  </a:lnTo>
                  <a:lnTo>
                    <a:pt x="134981" y="122749"/>
                  </a:lnTo>
                  <a:close/>
                  <a:moveTo>
                    <a:pt x="73819" y="147213"/>
                  </a:moveTo>
                  <a:lnTo>
                    <a:pt x="73819" y="159446"/>
                  </a:lnTo>
                  <a:lnTo>
                    <a:pt x="61587" y="159446"/>
                  </a:lnTo>
                  <a:lnTo>
                    <a:pt x="61587" y="147213"/>
                  </a:lnTo>
                  <a:close/>
                  <a:moveTo>
                    <a:pt x="98284" y="147213"/>
                  </a:moveTo>
                  <a:lnTo>
                    <a:pt x="98284" y="159446"/>
                  </a:lnTo>
                  <a:lnTo>
                    <a:pt x="86052" y="159446"/>
                  </a:lnTo>
                  <a:lnTo>
                    <a:pt x="86052" y="147213"/>
                  </a:lnTo>
                  <a:close/>
                  <a:moveTo>
                    <a:pt x="122749" y="147213"/>
                  </a:moveTo>
                  <a:lnTo>
                    <a:pt x="122749" y="159446"/>
                  </a:lnTo>
                  <a:lnTo>
                    <a:pt x="110516" y="159446"/>
                  </a:lnTo>
                  <a:lnTo>
                    <a:pt x="110516" y="147213"/>
                  </a:lnTo>
                  <a:close/>
                  <a:moveTo>
                    <a:pt x="147214" y="147213"/>
                  </a:moveTo>
                  <a:lnTo>
                    <a:pt x="147214" y="159446"/>
                  </a:lnTo>
                  <a:lnTo>
                    <a:pt x="134981" y="159446"/>
                  </a:lnTo>
                  <a:lnTo>
                    <a:pt x="134981" y="147213"/>
                  </a:lnTo>
                  <a:close/>
                  <a:moveTo>
                    <a:pt x="73819" y="171678"/>
                  </a:moveTo>
                  <a:lnTo>
                    <a:pt x="73819" y="183911"/>
                  </a:lnTo>
                  <a:lnTo>
                    <a:pt x="61587" y="183911"/>
                  </a:lnTo>
                  <a:lnTo>
                    <a:pt x="61587" y="171678"/>
                  </a:lnTo>
                  <a:close/>
                  <a:moveTo>
                    <a:pt x="98284" y="171678"/>
                  </a:moveTo>
                  <a:lnTo>
                    <a:pt x="98284" y="183911"/>
                  </a:lnTo>
                  <a:lnTo>
                    <a:pt x="86052" y="183911"/>
                  </a:lnTo>
                  <a:lnTo>
                    <a:pt x="86052" y="171678"/>
                  </a:lnTo>
                  <a:close/>
                  <a:moveTo>
                    <a:pt x="122749" y="171678"/>
                  </a:moveTo>
                  <a:lnTo>
                    <a:pt x="122749" y="183911"/>
                  </a:lnTo>
                  <a:lnTo>
                    <a:pt x="110516" y="183911"/>
                  </a:lnTo>
                  <a:lnTo>
                    <a:pt x="110516" y="171678"/>
                  </a:lnTo>
                  <a:close/>
                  <a:moveTo>
                    <a:pt x="147214" y="171678"/>
                  </a:moveTo>
                  <a:lnTo>
                    <a:pt x="147214" y="183911"/>
                  </a:lnTo>
                  <a:lnTo>
                    <a:pt x="134981" y="183911"/>
                  </a:lnTo>
                  <a:lnTo>
                    <a:pt x="134981" y="171678"/>
                  </a:lnTo>
                  <a:close/>
                  <a:moveTo>
                    <a:pt x="147214" y="0"/>
                  </a:moveTo>
                  <a:lnTo>
                    <a:pt x="147214" y="86051"/>
                  </a:lnTo>
                  <a:lnTo>
                    <a:pt x="61587" y="86051"/>
                  </a:lnTo>
                  <a:lnTo>
                    <a:pt x="61587" y="36697"/>
                  </a:lnTo>
                  <a:lnTo>
                    <a:pt x="36698" y="36697"/>
                  </a:lnTo>
                  <a:lnTo>
                    <a:pt x="36698" y="183911"/>
                  </a:lnTo>
                  <a:lnTo>
                    <a:pt x="0" y="183911"/>
                  </a:lnTo>
                  <a:lnTo>
                    <a:pt x="0" y="208767"/>
                  </a:lnTo>
                  <a:lnTo>
                    <a:pt x="172070" y="208767"/>
                  </a:lnTo>
                  <a:lnTo>
                    <a:pt x="172070" y="36697"/>
                  </a:lnTo>
                  <a:lnTo>
                    <a:pt x="159446" y="36697"/>
                  </a:lnTo>
                  <a:lnTo>
                    <a:pt x="1594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94" name="Google Shape;8194;p65"/>
          <p:cNvGrpSpPr/>
          <p:nvPr/>
        </p:nvGrpSpPr>
        <p:grpSpPr>
          <a:xfrm>
            <a:off x="8027455" y="4168684"/>
            <a:ext cx="330375" cy="309728"/>
            <a:chOff x="1190625" y="401200"/>
            <a:chExt cx="5219200" cy="4893025"/>
          </a:xfrm>
        </p:grpSpPr>
        <p:sp>
          <p:nvSpPr>
            <p:cNvPr id="8195" name="Google Shape;8195;p65"/>
            <p:cNvSpPr/>
            <p:nvPr/>
          </p:nvSpPr>
          <p:spPr>
            <a:xfrm>
              <a:off x="3341900" y="401200"/>
              <a:ext cx="917450" cy="917475"/>
            </a:xfrm>
            <a:custGeom>
              <a:avLst/>
              <a:gdLst/>
              <a:ahLst/>
              <a:cxnLst/>
              <a:rect l="l" t="t" r="r" b="b"/>
              <a:pathLst>
                <a:path w="36698" h="36699" extrusionOk="0">
                  <a:moveTo>
                    <a:pt x="18333" y="1"/>
                  </a:moveTo>
                  <a:cubicBezTo>
                    <a:pt x="8188" y="1"/>
                    <a:pt x="0" y="8221"/>
                    <a:pt x="0" y="18366"/>
                  </a:cubicBezTo>
                  <a:cubicBezTo>
                    <a:pt x="0" y="28478"/>
                    <a:pt x="8188" y="36698"/>
                    <a:pt x="18333" y="36698"/>
                  </a:cubicBezTo>
                  <a:cubicBezTo>
                    <a:pt x="28477" y="36698"/>
                    <a:pt x="36698" y="28478"/>
                    <a:pt x="36698" y="18366"/>
                  </a:cubicBezTo>
                  <a:cubicBezTo>
                    <a:pt x="36698" y="8221"/>
                    <a:pt x="28477" y="1"/>
                    <a:pt x="18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6" name="Google Shape;8196;p65"/>
            <p:cNvSpPr/>
            <p:nvPr/>
          </p:nvSpPr>
          <p:spPr>
            <a:xfrm>
              <a:off x="3188575" y="1318650"/>
              <a:ext cx="1223275" cy="3975575"/>
            </a:xfrm>
            <a:custGeom>
              <a:avLst/>
              <a:gdLst/>
              <a:ahLst/>
              <a:cxnLst/>
              <a:rect l="l" t="t" r="r" b="b"/>
              <a:pathLst>
                <a:path w="48931" h="159023" extrusionOk="0">
                  <a:moveTo>
                    <a:pt x="12233" y="0"/>
                  </a:moveTo>
                  <a:cubicBezTo>
                    <a:pt x="5481" y="0"/>
                    <a:pt x="1" y="5480"/>
                    <a:pt x="1" y="12233"/>
                  </a:cubicBezTo>
                  <a:lnTo>
                    <a:pt x="1" y="73395"/>
                  </a:lnTo>
                  <a:cubicBezTo>
                    <a:pt x="1" y="80147"/>
                    <a:pt x="5481" y="85627"/>
                    <a:pt x="12233" y="85627"/>
                  </a:cubicBezTo>
                  <a:lnTo>
                    <a:pt x="12233" y="159022"/>
                  </a:lnTo>
                  <a:lnTo>
                    <a:pt x="36698" y="159022"/>
                  </a:lnTo>
                  <a:lnTo>
                    <a:pt x="36698" y="85627"/>
                  </a:lnTo>
                  <a:cubicBezTo>
                    <a:pt x="43450" y="85627"/>
                    <a:pt x="48930" y="80147"/>
                    <a:pt x="48930" y="73395"/>
                  </a:cubicBezTo>
                  <a:lnTo>
                    <a:pt x="48930" y="12233"/>
                  </a:lnTo>
                  <a:cubicBezTo>
                    <a:pt x="48930" y="5480"/>
                    <a:pt x="43450" y="0"/>
                    <a:pt x="366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7" name="Google Shape;8197;p65"/>
            <p:cNvSpPr/>
            <p:nvPr/>
          </p:nvSpPr>
          <p:spPr>
            <a:xfrm>
              <a:off x="4411825" y="3918450"/>
              <a:ext cx="1998000" cy="1223275"/>
            </a:xfrm>
            <a:custGeom>
              <a:avLst/>
              <a:gdLst/>
              <a:ahLst/>
              <a:cxnLst/>
              <a:rect l="l" t="t" r="r" b="b"/>
              <a:pathLst>
                <a:path w="79920" h="48931" extrusionOk="0">
                  <a:moveTo>
                    <a:pt x="43222" y="0"/>
                  </a:moveTo>
                  <a:lnTo>
                    <a:pt x="43222" y="12233"/>
                  </a:lnTo>
                  <a:lnTo>
                    <a:pt x="0" y="12233"/>
                  </a:lnTo>
                  <a:lnTo>
                    <a:pt x="0" y="36698"/>
                  </a:lnTo>
                  <a:lnTo>
                    <a:pt x="43222" y="36698"/>
                  </a:lnTo>
                  <a:lnTo>
                    <a:pt x="43222" y="48930"/>
                  </a:lnTo>
                  <a:lnTo>
                    <a:pt x="79919" y="24465"/>
                  </a:lnTo>
                  <a:lnTo>
                    <a:pt x="432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8" name="Google Shape;8198;p65"/>
            <p:cNvSpPr/>
            <p:nvPr/>
          </p:nvSpPr>
          <p:spPr>
            <a:xfrm>
              <a:off x="1190625" y="3918450"/>
              <a:ext cx="1997975" cy="1223275"/>
            </a:xfrm>
            <a:custGeom>
              <a:avLst/>
              <a:gdLst/>
              <a:ahLst/>
              <a:cxnLst/>
              <a:rect l="l" t="t" r="r" b="b"/>
              <a:pathLst>
                <a:path w="79919" h="48931" extrusionOk="0">
                  <a:moveTo>
                    <a:pt x="36697" y="0"/>
                  </a:moveTo>
                  <a:lnTo>
                    <a:pt x="0" y="24465"/>
                  </a:lnTo>
                  <a:lnTo>
                    <a:pt x="36697" y="48930"/>
                  </a:lnTo>
                  <a:lnTo>
                    <a:pt x="36697" y="36698"/>
                  </a:lnTo>
                  <a:lnTo>
                    <a:pt x="79919" y="36698"/>
                  </a:lnTo>
                  <a:lnTo>
                    <a:pt x="79919" y="12233"/>
                  </a:lnTo>
                  <a:lnTo>
                    <a:pt x="36697" y="12233"/>
                  </a:lnTo>
                  <a:lnTo>
                    <a:pt x="366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99" name="Google Shape;8199;p65"/>
          <p:cNvGrpSpPr/>
          <p:nvPr/>
        </p:nvGrpSpPr>
        <p:grpSpPr>
          <a:xfrm>
            <a:off x="8028851" y="3448061"/>
            <a:ext cx="327589" cy="330375"/>
            <a:chOff x="1240350" y="238125"/>
            <a:chExt cx="5175175" cy="5219200"/>
          </a:xfrm>
        </p:grpSpPr>
        <p:sp>
          <p:nvSpPr>
            <p:cNvPr id="8200" name="Google Shape;8200;p65"/>
            <p:cNvSpPr/>
            <p:nvPr/>
          </p:nvSpPr>
          <p:spPr>
            <a:xfrm>
              <a:off x="2167575" y="1155550"/>
              <a:ext cx="917450" cy="917450"/>
            </a:xfrm>
            <a:custGeom>
              <a:avLst/>
              <a:gdLst/>
              <a:ahLst/>
              <a:cxnLst/>
              <a:rect l="l" t="t" r="r" b="b"/>
              <a:pathLst>
                <a:path w="36698" h="36698" extrusionOk="0">
                  <a:moveTo>
                    <a:pt x="18366" y="0"/>
                  </a:moveTo>
                  <a:cubicBezTo>
                    <a:pt x="8221" y="0"/>
                    <a:pt x="1" y="8221"/>
                    <a:pt x="1" y="18365"/>
                  </a:cubicBezTo>
                  <a:cubicBezTo>
                    <a:pt x="1" y="28477"/>
                    <a:pt x="8221" y="36698"/>
                    <a:pt x="18366" y="36698"/>
                  </a:cubicBezTo>
                  <a:cubicBezTo>
                    <a:pt x="28478" y="36698"/>
                    <a:pt x="36698" y="28477"/>
                    <a:pt x="36698" y="18365"/>
                  </a:cubicBezTo>
                  <a:cubicBezTo>
                    <a:pt x="36698" y="8221"/>
                    <a:pt x="28478" y="0"/>
                    <a:pt x="183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1" name="Google Shape;8201;p65"/>
            <p:cNvSpPr/>
            <p:nvPr/>
          </p:nvSpPr>
          <p:spPr>
            <a:xfrm>
              <a:off x="3262800" y="1767175"/>
              <a:ext cx="730700" cy="700525"/>
            </a:xfrm>
            <a:custGeom>
              <a:avLst/>
              <a:gdLst/>
              <a:ahLst/>
              <a:cxnLst/>
              <a:rect l="l" t="t" r="r" b="b"/>
              <a:pathLst>
                <a:path w="29228" h="28021" extrusionOk="0">
                  <a:moveTo>
                    <a:pt x="4404" y="0"/>
                  </a:moveTo>
                  <a:cubicBezTo>
                    <a:pt x="3784" y="3915"/>
                    <a:pt x="2186" y="7470"/>
                    <a:pt x="0" y="10765"/>
                  </a:cubicBezTo>
                  <a:lnTo>
                    <a:pt x="17354" y="28021"/>
                  </a:lnTo>
                  <a:cubicBezTo>
                    <a:pt x="23715" y="20061"/>
                    <a:pt x="27988" y="10504"/>
                    <a:pt x="29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2" name="Google Shape;8202;p65"/>
            <p:cNvSpPr/>
            <p:nvPr/>
          </p:nvSpPr>
          <p:spPr>
            <a:xfrm>
              <a:off x="2779200" y="238125"/>
              <a:ext cx="1214300" cy="1223250"/>
            </a:xfrm>
            <a:custGeom>
              <a:avLst/>
              <a:gdLst/>
              <a:ahLst/>
              <a:cxnLst/>
              <a:rect l="l" t="t" r="r" b="b"/>
              <a:pathLst>
                <a:path w="48572" h="48930" extrusionOk="0">
                  <a:moveTo>
                    <a:pt x="0" y="0"/>
                  </a:moveTo>
                  <a:lnTo>
                    <a:pt x="0" y="25085"/>
                  </a:lnTo>
                  <a:cubicBezTo>
                    <a:pt x="12005" y="27531"/>
                    <a:pt x="21399" y="36926"/>
                    <a:pt x="23846" y="48930"/>
                  </a:cubicBezTo>
                  <a:lnTo>
                    <a:pt x="48571" y="48930"/>
                  </a:lnTo>
                  <a:cubicBezTo>
                    <a:pt x="45766" y="23486"/>
                    <a:pt x="25444" y="2805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3" name="Google Shape;8203;p65"/>
            <p:cNvSpPr/>
            <p:nvPr/>
          </p:nvSpPr>
          <p:spPr>
            <a:xfrm>
              <a:off x="1240350" y="238125"/>
              <a:ext cx="2240200" cy="2752325"/>
            </a:xfrm>
            <a:custGeom>
              <a:avLst/>
              <a:gdLst/>
              <a:ahLst/>
              <a:cxnLst/>
              <a:rect l="l" t="t" r="r" b="b"/>
              <a:pathLst>
                <a:path w="89608" h="110093" extrusionOk="0">
                  <a:moveTo>
                    <a:pt x="49322" y="0"/>
                  </a:moveTo>
                  <a:cubicBezTo>
                    <a:pt x="21889" y="3099"/>
                    <a:pt x="1" y="26781"/>
                    <a:pt x="1" y="55062"/>
                  </a:cubicBezTo>
                  <a:cubicBezTo>
                    <a:pt x="1" y="85399"/>
                    <a:pt x="25085" y="110092"/>
                    <a:pt x="55455" y="110092"/>
                  </a:cubicBezTo>
                  <a:cubicBezTo>
                    <a:pt x="68405" y="110092"/>
                    <a:pt x="80180" y="105395"/>
                    <a:pt x="89608" y="97860"/>
                  </a:cubicBezTo>
                  <a:lnTo>
                    <a:pt x="72286" y="80538"/>
                  </a:lnTo>
                  <a:cubicBezTo>
                    <a:pt x="67459" y="83735"/>
                    <a:pt x="61652" y="85627"/>
                    <a:pt x="55455" y="85627"/>
                  </a:cubicBezTo>
                  <a:cubicBezTo>
                    <a:pt x="38590" y="85627"/>
                    <a:pt x="24857" y="71894"/>
                    <a:pt x="24857" y="55062"/>
                  </a:cubicBezTo>
                  <a:cubicBezTo>
                    <a:pt x="24857" y="40286"/>
                    <a:pt x="35393" y="27923"/>
                    <a:pt x="49322" y="25085"/>
                  </a:cubicBezTo>
                  <a:lnTo>
                    <a:pt x="493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4" name="Google Shape;8204;p65"/>
            <p:cNvSpPr/>
            <p:nvPr/>
          </p:nvSpPr>
          <p:spPr>
            <a:xfrm>
              <a:off x="3732525" y="1461350"/>
              <a:ext cx="2683000" cy="3995975"/>
            </a:xfrm>
            <a:custGeom>
              <a:avLst/>
              <a:gdLst/>
              <a:ahLst/>
              <a:cxnLst/>
              <a:rect l="l" t="t" r="r" b="b"/>
              <a:pathLst>
                <a:path w="107320" h="159839" extrusionOk="0">
                  <a:moveTo>
                    <a:pt x="10438" y="1"/>
                  </a:moveTo>
                  <a:cubicBezTo>
                    <a:pt x="10667" y="1958"/>
                    <a:pt x="10797" y="4046"/>
                    <a:pt x="10797" y="6133"/>
                  </a:cubicBezTo>
                  <a:cubicBezTo>
                    <a:pt x="10797" y="8188"/>
                    <a:pt x="10667" y="10276"/>
                    <a:pt x="10438" y="12233"/>
                  </a:cubicBezTo>
                  <a:lnTo>
                    <a:pt x="41395" y="12233"/>
                  </a:lnTo>
                  <a:lnTo>
                    <a:pt x="41395" y="24466"/>
                  </a:lnTo>
                  <a:lnTo>
                    <a:pt x="35262" y="24466"/>
                  </a:lnTo>
                  <a:lnTo>
                    <a:pt x="35262" y="122325"/>
                  </a:lnTo>
                  <a:lnTo>
                    <a:pt x="23030" y="122325"/>
                  </a:lnTo>
                  <a:lnTo>
                    <a:pt x="23030" y="77669"/>
                  </a:lnTo>
                  <a:lnTo>
                    <a:pt x="4110" y="106048"/>
                  </a:lnTo>
                  <a:cubicBezTo>
                    <a:pt x="0" y="112213"/>
                    <a:pt x="0" y="120205"/>
                    <a:pt x="4110" y="126403"/>
                  </a:cubicBezTo>
                  <a:lnTo>
                    <a:pt x="25868" y="159838"/>
                  </a:lnTo>
                  <a:lnTo>
                    <a:pt x="81876" y="159838"/>
                  </a:lnTo>
                  <a:lnTo>
                    <a:pt x="103177" y="116356"/>
                  </a:lnTo>
                  <a:cubicBezTo>
                    <a:pt x="107319" y="108103"/>
                    <a:pt x="104645" y="98023"/>
                    <a:pt x="96946" y="92902"/>
                  </a:cubicBezTo>
                  <a:lnTo>
                    <a:pt x="59727" y="68078"/>
                  </a:lnTo>
                  <a:lnTo>
                    <a:pt x="59727" y="24466"/>
                  </a:lnTo>
                  <a:lnTo>
                    <a:pt x="53627" y="24466"/>
                  </a:lnTo>
                  <a:lnTo>
                    <a:pt x="536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05" name="Google Shape;8205;p65"/>
          <p:cNvGrpSpPr/>
          <p:nvPr/>
        </p:nvGrpSpPr>
        <p:grpSpPr>
          <a:xfrm>
            <a:off x="8027455" y="2731036"/>
            <a:ext cx="330375" cy="330375"/>
            <a:chOff x="1190625" y="238125"/>
            <a:chExt cx="5219200" cy="5219200"/>
          </a:xfrm>
        </p:grpSpPr>
        <p:sp>
          <p:nvSpPr>
            <p:cNvPr id="8206" name="Google Shape;8206;p65"/>
            <p:cNvSpPr/>
            <p:nvPr/>
          </p:nvSpPr>
          <p:spPr>
            <a:xfrm>
              <a:off x="2424450" y="238125"/>
              <a:ext cx="1223275" cy="1223250"/>
            </a:xfrm>
            <a:custGeom>
              <a:avLst/>
              <a:gdLst/>
              <a:ahLst/>
              <a:cxnLst/>
              <a:rect l="l" t="t" r="r" b="b"/>
              <a:pathLst>
                <a:path w="48931" h="48930" extrusionOk="0">
                  <a:moveTo>
                    <a:pt x="24466" y="0"/>
                  </a:moveTo>
                  <a:cubicBezTo>
                    <a:pt x="10929" y="0"/>
                    <a:pt x="1" y="10960"/>
                    <a:pt x="1" y="24465"/>
                  </a:cubicBezTo>
                  <a:cubicBezTo>
                    <a:pt x="1" y="37970"/>
                    <a:pt x="10929" y="48930"/>
                    <a:pt x="24466" y="48930"/>
                  </a:cubicBezTo>
                  <a:cubicBezTo>
                    <a:pt x="37970" y="48930"/>
                    <a:pt x="48931" y="37970"/>
                    <a:pt x="48931" y="24465"/>
                  </a:cubicBezTo>
                  <a:cubicBezTo>
                    <a:pt x="48931" y="10960"/>
                    <a:pt x="37970" y="0"/>
                    <a:pt x="24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7" name="Google Shape;8207;p65"/>
            <p:cNvSpPr/>
            <p:nvPr/>
          </p:nvSpPr>
          <p:spPr>
            <a:xfrm>
              <a:off x="3647700" y="3928225"/>
              <a:ext cx="2762125" cy="1529100"/>
            </a:xfrm>
            <a:custGeom>
              <a:avLst/>
              <a:gdLst/>
              <a:ahLst/>
              <a:cxnLst/>
              <a:rect l="l" t="t" r="r" b="b"/>
              <a:pathLst>
                <a:path w="110485" h="61164" extrusionOk="0">
                  <a:moveTo>
                    <a:pt x="48930" y="1"/>
                  </a:moveTo>
                  <a:lnTo>
                    <a:pt x="48930" y="36698"/>
                  </a:lnTo>
                  <a:lnTo>
                    <a:pt x="1" y="36698"/>
                  </a:lnTo>
                  <a:lnTo>
                    <a:pt x="1" y="61163"/>
                  </a:lnTo>
                  <a:lnTo>
                    <a:pt x="110484" y="61163"/>
                  </a:lnTo>
                  <a:lnTo>
                    <a:pt x="1104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8" name="Google Shape;8208;p65"/>
            <p:cNvSpPr/>
            <p:nvPr/>
          </p:nvSpPr>
          <p:spPr>
            <a:xfrm>
              <a:off x="1190625" y="543925"/>
              <a:ext cx="3374525" cy="4913400"/>
            </a:xfrm>
            <a:custGeom>
              <a:avLst/>
              <a:gdLst/>
              <a:ahLst/>
              <a:cxnLst/>
              <a:rect l="l" t="t" r="r" b="b"/>
              <a:pathLst>
                <a:path w="134981" h="196536" extrusionOk="0">
                  <a:moveTo>
                    <a:pt x="110516" y="0"/>
                  </a:moveTo>
                  <a:lnTo>
                    <a:pt x="110516" y="24465"/>
                  </a:lnTo>
                  <a:cubicBezTo>
                    <a:pt x="110516" y="31185"/>
                    <a:pt x="105003" y="36698"/>
                    <a:pt x="98284" y="36698"/>
                  </a:cubicBezTo>
                  <a:lnTo>
                    <a:pt x="49354" y="36698"/>
                  </a:lnTo>
                  <a:cubicBezTo>
                    <a:pt x="22312" y="36698"/>
                    <a:pt x="0" y="58586"/>
                    <a:pt x="0" y="85628"/>
                  </a:cubicBezTo>
                  <a:lnTo>
                    <a:pt x="24465" y="85628"/>
                  </a:lnTo>
                  <a:cubicBezTo>
                    <a:pt x="24465" y="72156"/>
                    <a:pt x="35882" y="61163"/>
                    <a:pt x="49354" y="61163"/>
                  </a:cubicBezTo>
                  <a:lnTo>
                    <a:pt x="49354" y="196535"/>
                  </a:lnTo>
                  <a:lnTo>
                    <a:pt x="73819" y="196535"/>
                  </a:lnTo>
                  <a:lnTo>
                    <a:pt x="73819" y="135373"/>
                  </a:lnTo>
                  <a:lnTo>
                    <a:pt x="98284" y="135373"/>
                  </a:lnTo>
                  <a:lnTo>
                    <a:pt x="98284" y="159838"/>
                  </a:lnTo>
                  <a:lnTo>
                    <a:pt x="122749" y="159838"/>
                  </a:lnTo>
                  <a:lnTo>
                    <a:pt x="122749" y="123140"/>
                  </a:lnTo>
                  <a:cubicBezTo>
                    <a:pt x="122749" y="116421"/>
                    <a:pt x="117236" y="110908"/>
                    <a:pt x="110516" y="110908"/>
                  </a:cubicBezTo>
                  <a:lnTo>
                    <a:pt x="98284" y="110908"/>
                  </a:lnTo>
                  <a:lnTo>
                    <a:pt x="98284" y="61163"/>
                  </a:lnTo>
                  <a:cubicBezTo>
                    <a:pt x="118573" y="61163"/>
                    <a:pt x="134981" y="44755"/>
                    <a:pt x="134981" y="24465"/>
                  </a:cubicBezTo>
                  <a:lnTo>
                    <a:pt x="1349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09" name="Google Shape;8209;p65"/>
          <p:cNvGrpSpPr/>
          <p:nvPr/>
        </p:nvGrpSpPr>
        <p:grpSpPr>
          <a:xfrm>
            <a:off x="8027455" y="2015489"/>
            <a:ext cx="330375" cy="262133"/>
            <a:chOff x="1190625" y="777150"/>
            <a:chExt cx="5219200" cy="4141125"/>
          </a:xfrm>
        </p:grpSpPr>
        <p:sp>
          <p:nvSpPr>
            <p:cNvPr id="8210" name="Google Shape;8210;p65"/>
            <p:cNvSpPr/>
            <p:nvPr/>
          </p:nvSpPr>
          <p:spPr>
            <a:xfrm>
              <a:off x="5798175" y="2624250"/>
              <a:ext cx="611650" cy="305850"/>
            </a:xfrm>
            <a:custGeom>
              <a:avLst/>
              <a:gdLst/>
              <a:ahLst/>
              <a:cxnLst/>
              <a:rect l="l" t="t" r="r" b="b"/>
              <a:pathLst>
                <a:path w="24466" h="12234" extrusionOk="0">
                  <a:moveTo>
                    <a:pt x="0" y="1"/>
                  </a:moveTo>
                  <a:lnTo>
                    <a:pt x="0" y="12233"/>
                  </a:lnTo>
                  <a:lnTo>
                    <a:pt x="24465" y="12233"/>
                  </a:lnTo>
                  <a:lnTo>
                    <a:pt x="24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1" name="Google Shape;8211;p65"/>
            <p:cNvSpPr/>
            <p:nvPr/>
          </p:nvSpPr>
          <p:spPr>
            <a:xfrm>
              <a:off x="5472775" y="3370425"/>
              <a:ext cx="649175" cy="649175"/>
            </a:xfrm>
            <a:custGeom>
              <a:avLst/>
              <a:gdLst/>
              <a:ahLst/>
              <a:cxnLst/>
              <a:rect l="l" t="t" r="r" b="b"/>
              <a:pathLst>
                <a:path w="25967" h="25967" extrusionOk="0">
                  <a:moveTo>
                    <a:pt x="8645" y="1"/>
                  </a:moveTo>
                  <a:lnTo>
                    <a:pt x="1" y="8645"/>
                  </a:lnTo>
                  <a:lnTo>
                    <a:pt x="17289" y="25966"/>
                  </a:lnTo>
                  <a:lnTo>
                    <a:pt x="25966" y="17322"/>
                  </a:lnTo>
                  <a:lnTo>
                    <a:pt x="8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2" name="Google Shape;8212;p65"/>
            <p:cNvSpPr/>
            <p:nvPr/>
          </p:nvSpPr>
          <p:spPr>
            <a:xfrm>
              <a:off x="5473600" y="1536375"/>
              <a:ext cx="648350" cy="648350"/>
            </a:xfrm>
            <a:custGeom>
              <a:avLst/>
              <a:gdLst/>
              <a:ahLst/>
              <a:cxnLst/>
              <a:rect l="l" t="t" r="r" b="b"/>
              <a:pathLst>
                <a:path w="25934" h="25934" extrusionOk="0">
                  <a:moveTo>
                    <a:pt x="17289" y="1"/>
                  </a:moveTo>
                  <a:lnTo>
                    <a:pt x="1" y="17289"/>
                  </a:lnTo>
                  <a:lnTo>
                    <a:pt x="8645" y="25934"/>
                  </a:lnTo>
                  <a:lnTo>
                    <a:pt x="25933" y="8645"/>
                  </a:lnTo>
                  <a:lnTo>
                    <a:pt x="172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3" name="Google Shape;8213;p65"/>
            <p:cNvSpPr/>
            <p:nvPr/>
          </p:nvSpPr>
          <p:spPr>
            <a:xfrm>
              <a:off x="2108050" y="4000825"/>
              <a:ext cx="917450" cy="917450"/>
            </a:xfrm>
            <a:custGeom>
              <a:avLst/>
              <a:gdLst/>
              <a:ahLst/>
              <a:cxnLst/>
              <a:rect l="l" t="t" r="r" b="b"/>
              <a:pathLst>
                <a:path w="36698" h="36698" extrusionOk="0">
                  <a:moveTo>
                    <a:pt x="0" y="0"/>
                  </a:moveTo>
                  <a:lnTo>
                    <a:pt x="0" y="36697"/>
                  </a:lnTo>
                  <a:lnTo>
                    <a:pt x="36698" y="36697"/>
                  </a:lnTo>
                  <a:lnTo>
                    <a:pt x="366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4" name="Google Shape;8214;p65"/>
            <p:cNvSpPr/>
            <p:nvPr/>
          </p:nvSpPr>
          <p:spPr>
            <a:xfrm>
              <a:off x="1802225" y="1860125"/>
              <a:ext cx="1223275" cy="1834900"/>
            </a:xfrm>
            <a:custGeom>
              <a:avLst/>
              <a:gdLst/>
              <a:ahLst/>
              <a:cxnLst/>
              <a:rect l="l" t="t" r="r" b="b"/>
              <a:pathLst>
                <a:path w="48931" h="73396" extrusionOk="0">
                  <a:moveTo>
                    <a:pt x="1" y="1"/>
                  </a:moveTo>
                  <a:lnTo>
                    <a:pt x="1" y="73396"/>
                  </a:lnTo>
                  <a:lnTo>
                    <a:pt x="48931" y="73396"/>
                  </a:lnTo>
                  <a:lnTo>
                    <a:pt x="48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5" name="Google Shape;8215;p65"/>
            <p:cNvSpPr/>
            <p:nvPr/>
          </p:nvSpPr>
          <p:spPr>
            <a:xfrm>
              <a:off x="3331300" y="777150"/>
              <a:ext cx="1855275" cy="4000850"/>
            </a:xfrm>
            <a:custGeom>
              <a:avLst/>
              <a:gdLst/>
              <a:ahLst/>
              <a:cxnLst/>
              <a:rect l="l" t="t" r="r" b="b"/>
              <a:pathLst>
                <a:path w="74211" h="160034" extrusionOk="0">
                  <a:moveTo>
                    <a:pt x="74210" y="1"/>
                  </a:moveTo>
                  <a:lnTo>
                    <a:pt x="64261" y="7960"/>
                  </a:lnTo>
                  <a:cubicBezTo>
                    <a:pt x="45179" y="23226"/>
                    <a:pt x="22965" y="34806"/>
                    <a:pt x="0" y="42928"/>
                  </a:cubicBezTo>
                  <a:lnTo>
                    <a:pt x="0" y="117106"/>
                  </a:lnTo>
                  <a:cubicBezTo>
                    <a:pt x="22965" y="125196"/>
                    <a:pt x="45179" y="136776"/>
                    <a:pt x="64261" y="152075"/>
                  </a:cubicBezTo>
                  <a:lnTo>
                    <a:pt x="74210" y="160034"/>
                  </a:lnTo>
                  <a:lnTo>
                    <a:pt x="742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6" name="Google Shape;8216;p65"/>
            <p:cNvSpPr/>
            <p:nvPr/>
          </p:nvSpPr>
          <p:spPr>
            <a:xfrm>
              <a:off x="1190625" y="2165950"/>
              <a:ext cx="305825" cy="1223275"/>
            </a:xfrm>
            <a:custGeom>
              <a:avLst/>
              <a:gdLst/>
              <a:ahLst/>
              <a:cxnLst/>
              <a:rect l="l" t="t" r="r" b="b"/>
              <a:pathLst>
                <a:path w="12233" h="48931" extrusionOk="0">
                  <a:moveTo>
                    <a:pt x="0" y="0"/>
                  </a:moveTo>
                  <a:lnTo>
                    <a:pt x="0" y="48930"/>
                  </a:lnTo>
                  <a:lnTo>
                    <a:pt x="12232" y="48930"/>
                  </a:lnTo>
                  <a:lnTo>
                    <a:pt x="122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17" name="Google Shape;8217;p65"/>
          <p:cNvGrpSpPr/>
          <p:nvPr/>
        </p:nvGrpSpPr>
        <p:grpSpPr>
          <a:xfrm>
            <a:off x="8061284" y="1275486"/>
            <a:ext cx="290370" cy="330375"/>
            <a:chOff x="1507025" y="238125"/>
            <a:chExt cx="4587200" cy="5219200"/>
          </a:xfrm>
        </p:grpSpPr>
        <p:sp>
          <p:nvSpPr>
            <p:cNvPr id="8218" name="Google Shape;8218;p65"/>
            <p:cNvSpPr/>
            <p:nvPr/>
          </p:nvSpPr>
          <p:spPr>
            <a:xfrm>
              <a:off x="5176750" y="2389400"/>
              <a:ext cx="305850" cy="917450"/>
            </a:xfrm>
            <a:custGeom>
              <a:avLst/>
              <a:gdLst/>
              <a:ahLst/>
              <a:cxnLst/>
              <a:rect l="l" t="t" r="r" b="b"/>
              <a:pathLst>
                <a:path w="12234" h="36698" extrusionOk="0">
                  <a:moveTo>
                    <a:pt x="1" y="0"/>
                  </a:moveTo>
                  <a:lnTo>
                    <a:pt x="1" y="36698"/>
                  </a:lnTo>
                  <a:lnTo>
                    <a:pt x="12233" y="36698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9" name="Google Shape;8219;p65"/>
            <p:cNvSpPr/>
            <p:nvPr/>
          </p:nvSpPr>
          <p:spPr>
            <a:xfrm>
              <a:off x="5788375" y="2083575"/>
              <a:ext cx="305850" cy="1529075"/>
            </a:xfrm>
            <a:custGeom>
              <a:avLst/>
              <a:gdLst/>
              <a:ahLst/>
              <a:cxnLst/>
              <a:rect l="l" t="t" r="r" b="b"/>
              <a:pathLst>
                <a:path w="12234" h="61163" extrusionOk="0">
                  <a:moveTo>
                    <a:pt x="1" y="1"/>
                  </a:moveTo>
                  <a:lnTo>
                    <a:pt x="1" y="61163"/>
                  </a:lnTo>
                  <a:lnTo>
                    <a:pt x="12233" y="61163"/>
                  </a:lnTo>
                  <a:lnTo>
                    <a:pt x="12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0" name="Google Shape;8220;p65"/>
            <p:cNvSpPr/>
            <p:nvPr/>
          </p:nvSpPr>
          <p:spPr>
            <a:xfrm>
              <a:off x="1507025" y="238125"/>
              <a:ext cx="3363950" cy="5219200"/>
            </a:xfrm>
            <a:custGeom>
              <a:avLst/>
              <a:gdLst/>
              <a:ahLst/>
              <a:cxnLst/>
              <a:rect l="l" t="t" r="r" b="b"/>
              <a:pathLst>
                <a:path w="134558" h="208768" extrusionOk="0">
                  <a:moveTo>
                    <a:pt x="73395" y="24889"/>
                  </a:moveTo>
                  <a:lnTo>
                    <a:pt x="73395" y="37121"/>
                  </a:lnTo>
                  <a:lnTo>
                    <a:pt x="61163" y="37121"/>
                  </a:lnTo>
                  <a:lnTo>
                    <a:pt x="61163" y="24889"/>
                  </a:lnTo>
                  <a:close/>
                  <a:moveTo>
                    <a:pt x="67263" y="49354"/>
                  </a:moveTo>
                  <a:cubicBezTo>
                    <a:pt x="80767" y="49354"/>
                    <a:pt x="91728" y="60314"/>
                    <a:pt x="91728" y="73819"/>
                  </a:cubicBezTo>
                  <a:cubicBezTo>
                    <a:pt x="91728" y="87291"/>
                    <a:pt x="80767" y="98284"/>
                    <a:pt x="67263" y="98284"/>
                  </a:cubicBezTo>
                  <a:lnTo>
                    <a:pt x="79495" y="98284"/>
                  </a:lnTo>
                  <a:cubicBezTo>
                    <a:pt x="89607" y="98284"/>
                    <a:pt x="97860" y="106504"/>
                    <a:pt x="97860" y="116616"/>
                  </a:cubicBezTo>
                  <a:lnTo>
                    <a:pt x="97860" y="147213"/>
                  </a:lnTo>
                  <a:lnTo>
                    <a:pt x="36698" y="147213"/>
                  </a:lnTo>
                  <a:lnTo>
                    <a:pt x="36698" y="116616"/>
                  </a:lnTo>
                  <a:cubicBezTo>
                    <a:pt x="36698" y="106504"/>
                    <a:pt x="44918" y="98284"/>
                    <a:pt x="55030" y="98284"/>
                  </a:cubicBezTo>
                  <a:lnTo>
                    <a:pt x="67263" y="98284"/>
                  </a:lnTo>
                  <a:cubicBezTo>
                    <a:pt x="53758" y="98284"/>
                    <a:pt x="42798" y="87291"/>
                    <a:pt x="42798" y="73819"/>
                  </a:cubicBezTo>
                  <a:cubicBezTo>
                    <a:pt x="42798" y="60314"/>
                    <a:pt x="53758" y="49354"/>
                    <a:pt x="67263" y="49354"/>
                  </a:cubicBezTo>
                  <a:close/>
                  <a:moveTo>
                    <a:pt x="85628" y="171678"/>
                  </a:moveTo>
                  <a:lnTo>
                    <a:pt x="85628" y="183911"/>
                  </a:lnTo>
                  <a:lnTo>
                    <a:pt x="48930" y="183911"/>
                  </a:lnTo>
                  <a:lnTo>
                    <a:pt x="48930" y="171678"/>
                  </a:lnTo>
                  <a:close/>
                  <a:moveTo>
                    <a:pt x="1" y="0"/>
                  </a:moveTo>
                  <a:lnTo>
                    <a:pt x="1" y="208767"/>
                  </a:lnTo>
                  <a:lnTo>
                    <a:pt x="134557" y="208767"/>
                  </a:lnTo>
                  <a:lnTo>
                    <a:pt x="13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1" name="Google Shape;8221;p65"/>
            <p:cNvSpPr/>
            <p:nvPr/>
          </p:nvSpPr>
          <p:spPr>
            <a:xfrm>
              <a:off x="2730275" y="3001025"/>
              <a:ext cx="917450" cy="611625"/>
            </a:xfrm>
            <a:custGeom>
              <a:avLst/>
              <a:gdLst/>
              <a:ahLst/>
              <a:cxnLst/>
              <a:rect l="l" t="t" r="r" b="b"/>
              <a:pathLst>
                <a:path w="36698" h="24465" extrusionOk="0">
                  <a:moveTo>
                    <a:pt x="6100" y="0"/>
                  </a:moveTo>
                  <a:cubicBezTo>
                    <a:pt x="2740" y="0"/>
                    <a:pt x="0" y="2740"/>
                    <a:pt x="0" y="6100"/>
                  </a:cubicBezTo>
                  <a:lnTo>
                    <a:pt x="0" y="24465"/>
                  </a:lnTo>
                  <a:lnTo>
                    <a:pt x="36698" y="24465"/>
                  </a:lnTo>
                  <a:lnTo>
                    <a:pt x="36698" y="6100"/>
                  </a:lnTo>
                  <a:cubicBezTo>
                    <a:pt x="36698" y="2740"/>
                    <a:pt x="33925" y="0"/>
                    <a:pt x="305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2" name="Google Shape;8222;p65"/>
            <p:cNvSpPr/>
            <p:nvPr/>
          </p:nvSpPr>
          <p:spPr>
            <a:xfrm>
              <a:off x="2882775" y="1777775"/>
              <a:ext cx="611650" cy="611650"/>
            </a:xfrm>
            <a:custGeom>
              <a:avLst/>
              <a:gdLst/>
              <a:ahLst/>
              <a:cxnLst/>
              <a:rect l="l" t="t" r="r" b="b"/>
              <a:pathLst>
                <a:path w="24466" h="24466" extrusionOk="0">
                  <a:moveTo>
                    <a:pt x="12233" y="0"/>
                  </a:moveTo>
                  <a:cubicBezTo>
                    <a:pt x="5480" y="0"/>
                    <a:pt x="0" y="5448"/>
                    <a:pt x="0" y="12233"/>
                  </a:cubicBezTo>
                  <a:cubicBezTo>
                    <a:pt x="0" y="18985"/>
                    <a:pt x="5480" y="24465"/>
                    <a:pt x="12233" y="24465"/>
                  </a:cubicBezTo>
                  <a:cubicBezTo>
                    <a:pt x="18985" y="24465"/>
                    <a:pt x="24465" y="18985"/>
                    <a:pt x="24465" y="12233"/>
                  </a:cubicBezTo>
                  <a:cubicBezTo>
                    <a:pt x="24465" y="5448"/>
                    <a:pt x="18985" y="0"/>
                    <a:pt x="122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23" name="Google Shape;8223;p65"/>
          <p:cNvGrpSpPr/>
          <p:nvPr/>
        </p:nvGrpSpPr>
        <p:grpSpPr>
          <a:xfrm>
            <a:off x="7234298" y="4133631"/>
            <a:ext cx="290318" cy="330271"/>
            <a:chOff x="1507025" y="238125"/>
            <a:chExt cx="4586375" cy="5217550"/>
          </a:xfrm>
        </p:grpSpPr>
        <p:sp>
          <p:nvSpPr>
            <p:cNvPr id="8224" name="Google Shape;8224;p65"/>
            <p:cNvSpPr/>
            <p:nvPr/>
          </p:nvSpPr>
          <p:spPr>
            <a:xfrm>
              <a:off x="3647700" y="238125"/>
              <a:ext cx="2445700" cy="5217550"/>
            </a:xfrm>
            <a:custGeom>
              <a:avLst/>
              <a:gdLst/>
              <a:ahLst/>
              <a:cxnLst/>
              <a:rect l="l" t="t" r="r" b="b"/>
              <a:pathLst>
                <a:path w="97828" h="208702" extrusionOk="0">
                  <a:moveTo>
                    <a:pt x="48898" y="0"/>
                  </a:moveTo>
                  <a:lnTo>
                    <a:pt x="48898" y="86019"/>
                  </a:lnTo>
                  <a:lnTo>
                    <a:pt x="61130" y="86019"/>
                  </a:lnTo>
                  <a:cubicBezTo>
                    <a:pt x="67883" y="86019"/>
                    <a:pt x="73363" y="80538"/>
                    <a:pt x="73363" y="73786"/>
                  </a:cubicBezTo>
                  <a:lnTo>
                    <a:pt x="73363" y="49321"/>
                  </a:lnTo>
                  <a:lnTo>
                    <a:pt x="85595" y="49321"/>
                  </a:lnTo>
                  <a:lnTo>
                    <a:pt x="85595" y="98251"/>
                  </a:lnTo>
                  <a:lnTo>
                    <a:pt x="48898" y="98251"/>
                  </a:lnTo>
                  <a:lnTo>
                    <a:pt x="48898" y="122683"/>
                  </a:lnTo>
                  <a:lnTo>
                    <a:pt x="36665" y="122683"/>
                  </a:lnTo>
                  <a:lnTo>
                    <a:pt x="36665" y="98251"/>
                  </a:lnTo>
                  <a:lnTo>
                    <a:pt x="1" y="98251"/>
                  </a:lnTo>
                  <a:lnTo>
                    <a:pt x="1" y="110483"/>
                  </a:lnTo>
                  <a:lnTo>
                    <a:pt x="24433" y="110483"/>
                  </a:lnTo>
                  <a:lnTo>
                    <a:pt x="24433" y="122683"/>
                  </a:lnTo>
                  <a:lnTo>
                    <a:pt x="1" y="122683"/>
                  </a:lnTo>
                  <a:lnTo>
                    <a:pt x="1" y="208702"/>
                  </a:lnTo>
                  <a:lnTo>
                    <a:pt x="12200" y="208702"/>
                  </a:lnTo>
                  <a:lnTo>
                    <a:pt x="12200" y="196469"/>
                  </a:lnTo>
                  <a:lnTo>
                    <a:pt x="85595" y="196469"/>
                  </a:lnTo>
                  <a:lnTo>
                    <a:pt x="85595" y="208702"/>
                  </a:lnTo>
                  <a:lnTo>
                    <a:pt x="97828" y="208702"/>
                  </a:lnTo>
                  <a:lnTo>
                    <a:pt x="97828" y="122683"/>
                  </a:lnTo>
                  <a:lnTo>
                    <a:pt x="61130" y="122683"/>
                  </a:lnTo>
                  <a:lnTo>
                    <a:pt x="61130" y="110483"/>
                  </a:lnTo>
                  <a:lnTo>
                    <a:pt x="97828" y="110483"/>
                  </a:lnTo>
                  <a:lnTo>
                    <a:pt x="97828" y="37089"/>
                  </a:lnTo>
                  <a:lnTo>
                    <a:pt x="73363" y="37089"/>
                  </a:lnTo>
                  <a:lnTo>
                    <a:pt x="73363" y="12232"/>
                  </a:lnTo>
                  <a:cubicBezTo>
                    <a:pt x="73363" y="5480"/>
                    <a:pt x="67883" y="0"/>
                    <a:pt x="6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5" name="Google Shape;8225;p65"/>
            <p:cNvSpPr/>
            <p:nvPr/>
          </p:nvSpPr>
          <p:spPr>
            <a:xfrm>
              <a:off x="1507025" y="707025"/>
              <a:ext cx="1834900" cy="4748650"/>
            </a:xfrm>
            <a:custGeom>
              <a:avLst/>
              <a:gdLst/>
              <a:ahLst/>
              <a:cxnLst/>
              <a:rect l="l" t="t" r="r" b="b"/>
              <a:pathLst>
                <a:path w="73396" h="189946" extrusionOk="0">
                  <a:moveTo>
                    <a:pt x="1" y="0"/>
                  </a:moveTo>
                  <a:lnTo>
                    <a:pt x="1" y="103927"/>
                  </a:lnTo>
                  <a:cubicBezTo>
                    <a:pt x="1" y="117432"/>
                    <a:pt x="10993" y="128392"/>
                    <a:pt x="24465" y="128392"/>
                  </a:cubicBezTo>
                  <a:lnTo>
                    <a:pt x="36698" y="128392"/>
                  </a:lnTo>
                  <a:lnTo>
                    <a:pt x="36698" y="177713"/>
                  </a:lnTo>
                  <a:lnTo>
                    <a:pt x="12233" y="177713"/>
                  </a:lnTo>
                  <a:lnTo>
                    <a:pt x="12233" y="189946"/>
                  </a:lnTo>
                  <a:lnTo>
                    <a:pt x="73395" y="189946"/>
                  </a:lnTo>
                  <a:lnTo>
                    <a:pt x="73395" y="177713"/>
                  </a:lnTo>
                  <a:lnTo>
                    <a:pt x="48930" y="177713"/>
                  </a:lnTo>
                  <a:lnTo>
                    <a:pt x="48930" y="128392"/>
                  </a:lnTo>
                  <a:lnTo>
                    <a:pt x="73395" y="128392"/>
                  </a:lnTo>
                  <a:lnTo>
                    <a:pt x="73395" y="116160"/>
                  </a:lnTo>
                  <a:lnTo>
                    <a:pt x="24465" y="116160"/>
                  </a:lnTo>
                  <a:cubicBezTo>
                    <a:pt x="17713" y="116160"/>
                    <a:pt x="12233" y="110680"/>
                    <a:pt x="12233" y="103927"/>
                  </a:cubicBezTo>
                  <a:lnTo>
                    <a:pt x="12233" y="67263"/>
                  </a:lnTo>
                  <a:lnTo>
                    <a:pt x="52518" y="67263"/>
                  </a:lnTo>
                  <a:lnTo>
                    <a:pt x="62957" y="77701"/>
                  </a:lnTo>
                  <a:lnTo>
                    <a:pt x="71601" y="69057"/>
                  </a:lnTo>
                  <a:lnTo>
                    <a:pt x="57575" y="55030"/>
                  </a:lnTo>
                  <a:lnTo>
                    <a:pt x="12233" y="55030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26" name="Google Shape;8226;p65"/>
          <p:cNvGrpSpPr/>
          <p:nvPr/>
        </p:nvGrpSpPr>
        <p:grpSpPr>
          <a:xfrm>
            <a:off x="7223251" y="3442758"/>
            <a:ext cx="330375" cy="330375"/>
            <a:chOff x="1190625" y="238125"/>
            <a:chExt cx="5219200" cy="5219200"/>
          </a:xfrm>
        </p:grpSpPr>
        <p:sp>
          <p:nvSpPr>
            <p:cNvPr id="8227" name="Google Shape;8227;p65"/>
            <p:cNvSpPr/>
            <p:nvPr/>
          </p:nvSpPr>
          <p:spPr>
            <a:xfrm>
              <a:off x="4116625" y="1155550"/>
              <a:ext cx="611625" cy="611650"/>
            </a:xfrm>
            <a:custGeom>
              <a:avLst/>
              <a:gdLst/>
              <a:ahLst/>
              <a:cxnLst/>
              <a:rect l="l" t="t" r="r" b="b"/>
              <a:pathLst>
                <a:path w="24465" h="24466" extrusionOk="0">
                  <a:moveTo>
                    <a:pt x="12233" y="0"/>
                  </a:moveTo>
                  <a:cubicBezTo>
                    <a:pt x="5448" y="0"/>
                    <a:pt x="0" y="5480"/>
                    <a:pt x="0" y="12233"/>
                  </a:cubicBezTo>
                  <a:cubicBezTo>
                    <a:pt x="0" y="18985"/>
                    <a:pt x="5448" y="24465"/>
                    <a:pt x="12233" y="24465"/>
                  </a:cubicBezTo>
                  <a:cubicBezTo>
                    <a:pt x="18985" y="24465"/>
                    <a:pt x="24465" y="18985"/>
                    <a:pt x="24465" y="12233"/>
                  </a:cubicBezTo>
                  <a:cubicBezTo>
                    <a:pt x="24465" y="5480"/>
                    <a:pt x="18985" y="0"/>
                    <a:pt x="122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8" name="Google Shape;8228;p65"/>
            <p:cNvSpPr/>
            <p:nvPr/>
          </p:nvSpPr>
          <p:spPr>
            <a:xfrm>
              <a:off x="3963300" y="2378800"/>
              <a:ext cx="917450" cy="611650"/>
            </a:xfrm>
            <a:custGeom>
              <a:avLst/>
              <a:gdLst/>
              <a:ahLst/>
              <a:cxnLst/>
              <a:rect l="l" t="t" r="r" b="b"/>
              <a:pathLst>
                <a:path w="36698" h="24466" extrusionOk="0">
                  <a:moveTo>
                    <a:pt x="6133" y="0"/>
                  </a:moveTo>
                  <a:cubicBezTo>
                    <a:pt x="2741" y="0"/>
                    <a:pt x="1" y="2740"/>
                    <a:pt x="1" y="6133"/>
                  </a:cubicBezTo>
                  <a:lnTo>
                    <a:pt x="1" y="24465"/>
                  </a:lnTo>
                  <a:lnTo>
                    <a:pt x="36698" y="24465"/>
                  </a:lnTo>
                  <a:lnTo>
                    <a:pt x="36698" y="6133"/>
                  </a:lnTo>
                  <a:cubicBezTo>
                    <a:pt x="36698" y="2740"/>
                    <a:pt x="33958" y="0"/>
                    <a:pt x="305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9" name="Google Shape;8229;p65"/>
            <p:cNvSpPr/>
            <p:nvPr/>
          </p:nvSpPr>
          <p:spPr>
            <a:xfrm>
              <a:off x="1190625" y="238125"/>
              <a:ext cx="5219200" cy="5219200"/>
            </a:xfrm>
            <a:custGeom>
              <a:avLst/>
              <a:gdLst/>
              <a:ahLst/>
              <a:cxnLst/>
              <a:rect l="l" t="t" r="r" b="b"/>
              <a:pathLst>
                <a:path w="208768" h="208768" extrusionOk="0">
                  <a:moveTo>
                    <a:pt x="129273" y="24465"/>
                  </a:moveTo>
                  <a:cubicBezTo>
                    <a:pt x="142745" y="24465"/>
                    <a:pt x="153737" y="35425"/>
                    <a:pt x="153737" y="48930"/>
                  </a:cubicBezTo>
                  <a:cubicBezTo>
                    <a:pt x="153737" y="62434"/>
                    <a:pt x="142745" y="73395"/>
                    <a:pt x="129273" y="73395"/>
                  </a:cubicBezTo>
                  <a:lnTo>
                    <a:pt x="141505" y="73395"/>
                  </a:lnTo>
                  <a:cubicBezTo>
                    <a:pt x="151617" y="73395"/>
                    <a:pt x="159837" y="81615"/>
                    <a:pt x="159837" y="91760"/>
                  </a:cubicBezTo>
                  <a:lnTo>
                    <a:pt x="159837" y="122324"/>
                  </a:lnTo>
                  <a:lnTo>
                    <a:pt x="98675" y="122324"/>
                  </a:lnTo>
                  <a:lnTo>
                    <a:pt x="98675" y="91760"/>
                  </a:lnTo>
                  <a:cubicBezTo>
                    <a:pt x="98675" y="81615"/>
                    <a:pt x="106895" y="73395"/>
                    <a:pt x="117040" y="73395"/>
                  </a:cubicBezTo>
                  <a:lnTo>
                    <a:pt x="129273" y="73395"/>
                  </a:lnTo>
                  <a:cubicBezTo>
                    <a:pt x="115768" y="73395"/>
                    <a:pt x="104808" y="62434"/>
                    <a:pt x="104808" y="48930"/>
                  </a:cubicBezTo>
                  <a:cubicBezTo>
                    <a:pt x="104808" y="35425"/>
                    <a:pt x="115768" y="24465"/>
                    <a:pt x="129273" y="24465"/>
                  </a:cubicBezTo>
                  <a:close/>
                  <a:moveTo>
                    <a:pt x="129273" y="0"/>
                  </a:moveTo>
                  <a:cubicBezTo>
                    <a:pt x="85431" y="0"/>
                    <a:pt x="49745" y="35686"/>
                    <a:pt x="49745" y="79527"/>
                  </a:cubicBezTo>
                  <a:cubicBezTo>
                    <a:pt x="49745" y="99230"/>
                    <a:pt x="57020" y="117268"/>
                    <a:pt x="68958" y="131164"/>
                  </a:cubicBezTo>
                  <a:lnTo>
                    <a:pt x="59825" y="140298"/>
                  </a:lnTo>
                  <a:lnTo>
                    <a:pt x="51181" y="131621"/>
                  </a:lnTo>
                  <a:lnTo>
                    <a:pt x="46875" y="135960"/>
                  </a:lnTo>
                  <a:cubicBezTo>
                    <a:pt x="27335" y="155499"/>
                    <a:pt x="19409" y="160131"/>
                    <a:pt x="14483" y="162643"/>
                  </a:cubicBezTo>
                  <a:cubicBezTo>
                    <a:pt x="11384" y="164208"/>
                    <a:pt x="8481" y="165676"/>
                    <a:pt x="4338" y="169852"/>
                  </a:cubicBezTo>
                  <a:lnTo>
                    <a:pt x="0" y="174157"/>
                  </a:lnTo>
                  <a:lnTo>
                    <a:pt x="34610" y="208767"/>
                  </a:lnTo>
                  <a:lnTo>
                    <a:pt x="38916" y="204429"/>
                  </a:lnTo>
                  <a:cubicBezTo>
                    <a:pt x="43091" y="200286"/>
                    <a:pt x="44591" y="197350"/>
                    <a:pt x="46190" y="194219"/>
                  </a:cubicBezTo>
                  <a:cubicBezTo>
                    <a:pt x="48734" y="189293"/>
                    <a:pt x="53399" y="181334"/>
                    <a:pt x="72808" y="161892"/>
                  </a:cubicBezTo>
                  <a:lnTo>
                    <a:pt x="77146" y="157587"/>
                  </a:lnTo>
                  <a:lnTo>
                    <a:pt x="68469" y="148942"/>
                  </a:lnTo>
                  <a:lnTo>
                    <a:pt x="77603" y="139809"/>
                  </a:lnTo>
                  <a:cubicBezTo>
                    <a:pt x="91499" y="151748"/>
                    <a:pt x="109538" y="159022"/>
                    <a:pt x="129273" y="159022"/>
                  </a:cubicBezTo>
                  <a:cubicBezTo>
                    <a:pt x="173114" y="159022"/>
                    <a:pt x="208767" y="123336"/>
                    <a:pt x="208767" y="79495"/>
                  </a:cubicBezTo>
                  <a:cubicBezTo>
                    <a:pt x="208767" y="35654"/>
                    <a:pt x="173114" y="0"/>
                    <a:pt x="129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30" name="Google Shape;8230;p65"/>
          <p:cNvGrpSpPr/>
          <p:nvPr/>
        </p:nvGrpSpPr>
        <p:grpSpPr>
          <a:xfrm>
            <a:off x="7222936" y="2717839"/>
            <a:ext cx="330375" cy="330375"/>
            <a:chOff x="1190625" y="238125"/>
            <a:chExt cx="5219200" cy="5219200"/>
          </a:xfrm>
        </p:grpSpPr>
        <p:sp>
          <p:nvSpPr>
            <p:cNvPr id="8231" name="Google Shape;8231;p65"/>
            <p:cNvSpPr/>
            <p:nvPr/>
          </p:nvSpPr>
          <p:spPr>
            <a:xfrm>
              <a:off x="3188575" y="238125"/>
              <a:ext cx="1223275" cy="1223250"/>
            </a:xfrm>
            <a:custGeom>
              <a:avLst/>
              <a:gdLst/>
              <a:ahLst/>
              <a:cxnLst/>
              <a:rect l="l" t="t" r="r" b="b"/>
              <a:pathLst>
                <a:path w="48931" h="48930" extrusionOk="0">
                  <a:moveTo>
                    <a:pt x="24466" y="0"/>
                  </a:moveTo>
                  <a:cubicBezTo>
                    <a:pt x="10961" y="0"/>
                    <a:pt x="1" y="10960"/>
                    <a:pt x="1" y="24465"/>
                  </a:cubicBezTo>
                  <a:cubicBezTo>
                    <a:pt x="1" y="37970"/>
                    <a:pt x="10961" y="48930"/>
                    <a:pt x="24466" y="48930"/>
                  </a:cubicBezTo>
                  <a:cubicBezTo>
                    <a:pt x="37970" y="48930"/>
                    <a:pt x="48930" y="37970"/>
                    <a:pt x="48930" y="24465"/>
                  </a:cubicBezTo>
                  <a:cubicBezTo>
                    <a:pt x="48930" y="10960"/>
                    <a:pt x="37970" y="0"/>
                    <a:pt x="24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2" name="Google Shape;8232;p65"/>
            <p:cNvSpPr/>
            <p:nvPr/>
          </p:nvSpPr>
          <p:spPr>
            <a:xfrm>
              <a:off x="1190625" y="1461350"/>
              <a:ext cx="5219200" cy="3995975"/>
            </a:xfrm>
            <a:custGeom>
              <a:avLst/>
              <a:gdLst/>
              <a:ahLst/>
              <a:cxnLst/>
              <a:rect l="l" t="t" r="r" b="b"/>
              <a:pathLst>
                <a:path w="208768" h="159839" extrusionOk="0">
                  <a:moveTo>
                    <a:pt x="30597" y="44266"/>
                  </a:moveTo>
                  <a:lnTo>
                    <a:pt x="45146" y="73395"/>
                  </a:lnTo>
                  <a:lnTo>
                    <a:pt x="16016" y="73395"/>
                  </a:lnTo>
                  <a:lnTo>
                    <a:pt x="30597" y="44266"/>
                  </a:lnTo>
                  <a:close/>
                  <a:moveTo>
                    <a:pt x="178202" y="44266"/>
                  </a:moveTo>
                  <a:lnTo>
                    <a:pt x="192751" y="73395"/>
                  </a:lnTo>
                  <a:lnTo>
                    <a:pt x="163621" y="73395"/>
                  </a:lnTo>
                  <a:lnTo>
                    <a:pt x="178202" y="44266"/>
                  </a:lnTo>
                  <a:close/>
                  <a:moveTo>
                    <a:pt x="24465" y="1"/>
                  </a:moveTo>
                  <a:lnTo>
                    <a:pt x="24465" y="24466"/>
                  </a:lnTo>
                  <a:lnTo>
                    <a:pt x="26814" y="24466"/>
                  </a:lnTo>
                  <a:lnTo>
                    <a:pt x="0" y="78060"/>
                  </a:lnTo>
                  <a:lnTo>
                    <a:pt x="0" y="79528"/>
                  </a:lnTo>
                  <a:cubicBezTo>
                    <a:pt x="0" y="96360"/>
                    <a:pt x="13733" y="110093"/>
                    <a:pt x="30597" y="110093"/>
                  </a:cubicBezTo>
                  <a:cubicBezTo>
                    <a:pt x="47429" y="110093"/>
                    <a:pt x="61162" y="96360"/>
                    <a:pt x="61162" y="79528"/>
                  </a:cubicBezTo>
                  <a:lnTo>
                    <a:pt x="61162" y="78060"/>
                  </a:lnTo>
                  <a:lnTo>
                    <a:pt x="34349" y="24466"/>
                  </a:lnTo>
                  <a:lnTo>
                    <a:pt x="79919" y="24466"/>
                  </a:lnTo>
                  <a:lnTo>
                    <a:pt x="79919" y="159838"/>
                  </a:lnTo>
                  <a:lnTo>
                    <a:pt x="128848" y="159838"/>
                  </a:lnTo>
                  <a:lnTo>
                    <a:pt x="128848" y="24466"/>
                  </a:lnTo>
                  <a:lnTo>
                    <a:pt x="174418" y="24466"/>
                  </a:lnTo>
                  <a:lnTo>
                    <a:pt x="147605" y="78060"/>
                  </a:lnTo>
                  <a:lnTo>
                    <a:pt x="147605" y="79528"/>
                  </a:lnTo>
                  <a:cubicBezTo>
                    <a:pt x="147605" y="96360"/>
                    <a:pt x="161338" y="110093"/>
                    <a:pt x="178202" y="110093"/>
                  </a:cubicBezTo>
                  <a:cubicBezTo>
                    <a:pt x="195034" y="110093"/>
                    <a:pt x="208767" y="96360"/>
                    <a:pt x="208767" y="79528"/>
                  </a:cubicBezTo>
                  <a:lnTo>
                    <a:pt x="208767" y="78060"/>
                  </a:lnTo>
                  <a:lnTo>
                    <a:pt x="181954" y="24466"/>
                  </a:lnTo>
                  <a:lnTo>
                    <a:pt x="184302" y="24466"/>
                  </a:lnTo>
                  <a:lnTo>
                    <a:pt x="18430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33" name="Google Shape;8233;p65"/>
          <p:cNvGrpSpPr/>
          <p:nvPr/>
        </p:nvGrpSpPr>
        <p:grpSpPr>
          <a:xfrm>
            <a:off x="7222944" y="2029699"/>
            <a:ext cx="330375" cy="251654"/>
            <a:chOff x="1190625" y="860325"/>
            <a:chExt cx="5219200" cy="3975575"/>
          </a:xfrm>
        </p:grpSpPr>
        <p:sp>
          <p:nvSpPr>
            <p:cNvPr id="8234" name="Google Shape;8234;p65"/>
            <p:cNvSpPr/>
            <p:nvPr/>
          </p:nvSpPr>
          <p:spPr>
            <a:xfrm>
              <a:off x="2118650" y="2972475"/>
              <a:ext cx="305825" cy="362100"/>
            </a:xfrm>
            <a:custGeom>
              <a:avLst/>
              <a:gdLst/>
              <a:ahLst/>
              <a:cxnLst/>
              <a:rect l="l" t="t" r="r" b="b"/>
              <a:pathLst>
                <a:path w="12233" h="14484" extrusionOk="0">
                  <a:moveTo>
                    <a:pt x="0" y="0"/>
                  </a:moveTo>
                  <a:lnTo>
                    <a:pt x="0" y="14484"/>
                  </a:lnTo>
                  <a:cubicBezTo>
                    <a:pt x="1892" y="13799"/>
                    <a:pt x="3947" y="13375"/>
                    <a:pt x="6100" y="13375"/>
                  </a:cubicBezTo>
                  <a:cubicBezTo>
                    <a:pt x="8253" y="13375"/>
                    <a:pt x="10308" y="13799"/>
                    <a:pt x="12233" y="14484"/>
                  </a:cubicBezTo>
                  <a:lnTo>
                    <a:pt x="12233" y="0"/>
                  </a:lnTo>
                  <a:cubicBezTo>
                    <a:pt x="10308" y="685"/>
                    <a:pt x="8253" y="1142"/>
                    <a:pt x="6100" y="1142"/>
                  </a:cubicBezTo>
                  <a:cubicBezTo>
                    <a:pt x="3947" y="1142"/>
                    <a:pt x="1892" y="685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5" name="Google Shape;8235;p65"/>
            <p:cNvSpPr/>
            <p:nvPr/>
          </p:nvSpPr>
          <p:spPr>
            <a:xfrm>
              <a:off x="1190625" y="1471950"/>
              <a:ext cx="2151300" cy="3363950"/>
            </a:xfrm>
            <a:custGeom>
              <a:avLst/>
              <a:gdLst/>
              <a:ahLst/>
              <a:cxnLst/>
              <a:rect l="l" t="t" r="r" b="b"/>
              <a:pathLst>
                <a:path w="86052" h="134558" extrusionOk="0">
                  <a:moveTo>
                    <a:pt x="43221" y="24466"/>
                  </a:moveTo>
                  <a:cubicBezTo>
                    <a:pt x="53333" y="24466"/>
                    <a:pt x="61586" y="32686"/>
                    <a:pt x="61586" y="42798"/>
                  </a:cubicBezTo>
                  <a:lnTo>
                    <a:pt x="61586" y="91728"/>
                  </a:lnTo>
                  <a:cubicBezTo>
                    <a:pt x="61586" y="101840"/>
                    <a:pt x="53333" y="110093"/>
                    <a:pt x="43221" y="110093"/>
                  </a:cubicBezTo>
                  <a:cubicBezTo>
                    <a:pt x="33109" y="110093"/>
                    <a:pt x="24889" y="101840"/>
                    <a:pt x="24889" y="91728"/>
                  </a:cubicBezTo>
                  <a:lnTo>
                    <a:pt x="24889" y="42798"/>
                  </a:lnTo>
                  <a:cubicBezTo>
                    <a:pt x="24889" y="32686"/>
                    <a:pt x="33109" y="24466"/>
                    <a:pt x="43221" y="24466"/>
                  </a:cubicBezTo>
                  <a:close/>
                  <a:moveTo>
                    <a:pt x="0" y="1"/>
                  </a:moveTo>
                  <a:lnTo>
                    <a:pt x="0" y="134558"/>
                  </a:lnTo>
                  <a:lnTo>
                    <a:pt x="67686" y="134558"/>
                  </a:lnTo>
                  <a:cubicBezTo>
                    <a:pt x="77798" y="134558"/>
                    <a:pt x="86051" y="126305"/>
                    <a:pt x="86051" y="116193"/>
                  </a:cubicBezTo>
                  <a:lnTo>
                    <a:pt x="86051" y="18333"/>
                  </a:lnTo>
                  <a:cubicBezTo>
                    <a:pt x="86051" y="8221"/>
                    <a:pt x="77798" y="1"/>
                    <a:pt x="67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6" name="Google Shape;8236;p65"/>
            <p:cNvSpPr/>
            <p:nvPr/>
          </p:nvSpPr>
          <p:spPr>
            <a:xfrm>
              <a:off x="2118650" y="3612650"/>
              <a:ext cx="305825" cy="305825"/>
            </a:xfrm>
            <a:custGeom>
              <a:avLst/>
              <a:gdLst/>
              <a:ahLst/>
              <a:cxnLst/>
              <a:rect l="l" t="t" r="r" b="b"/>
              <a:pathLst>
                <a:path w="12233" h="12233" extrusionOk="0">
                  <a:moveTo>
                    <a:pt x="6100" y="0"/>
                  </a:moveTo>
                  <a:cubicBezTo>
                    <a:pt x="2708" y="0"/>
                    <a:pt x="0" y="2707"/>
                    <a:pt x="0" y="6100"/>
                  </a:cubicBezTo>
                  <a:cubicBezTo>
                    <a:pt x="0" y="9492"/>
                    <a:pt x="2708" y="12232"/>
                    <a:pt x="6100" y="12232"/>
                  </a:cubicBezTo>
                  <a:cubicBezTo>
                    <a:pt x="9493" y="12232"/>
                    <a:pt x="12233" y="9492"/>
                    <a:pt x="12233" y="6100"/>
                  </a:cubicBezTo>
                  <a:cubicBezTo>
                    <a:pt x="12233" y="2707"/>
                    <a:pt x="9493" y="0"/>
                    <a:pt x="6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7" name="Google Shape;8237;p65"/>
            <p:cNvSpPr/>
            <p:nvPr/>
          </p:nvSpPr>
          <p:spPr>
            <a:xfrm>
              <a:off x="3490325" y="1471950"/>
              <a:ext cx="2919500" cy="3363950"/>
            </a:xfrm>
            <a:custGeom>
              <a:avLst/>
              <a:gdLst/>
              <a:ahLst/>
              <a:cxnLst/>
              <a:rect l="l" t="t" r="r" b="b"/>
              <a:pathLst>
                <a:path w="116780" h="134558" extrusionOk="0">
                  <a:moveTo>
                    <a:pt x="86214" y="24466"/>
                  </a:moveTo>
                  <a:lnTo>
                    <a:pt x="86214" y="36698"/>
                  </a:lnTo>
                  <a:lnTo>
                    <a:pt x="36860" y="36698"/>
                  </a:lnTo>
                  <a:lnTo>
                    <a:pt x="36860" y="24466"/>
                  </a:lnTo>
                  <a:close/>
                  <a:moveTo>
                    <a:pt x="98447" y="48931"/>
                  </a:moveTo>
                  <a:lnTo>
                    <a:pt x="98447" y="61163"/>
                  </a:lnTo>
                  <a:lnTo>
                    <a:pt x="24628" y="61163"/>
                  </a:lnTo>
                  <a:lnTo>
                    <a:pt x="24628" y="48931"/>
                  </a:lnTo>
                  <a:close/>
                  <a:moveTo>
                    <a:pt x="98447" y="73396"/>
                  </a:moveTo>
                  <a:lnTo>
                    <a:pt x="98447" y="85628"/>
                  </a:lnTo>
                  <a:lnTo>
                    <a:pt x="24628" y="85628"/>
                  </a:lnTo>
                  <a:lnTo>
                    <a:pt x="24628" y="73396"/>
                  </a:lnTo>
                  <a:close/>
                  <a:moveTo>
                    <a:pt x="86214" y="97860"/>
                  </a:moveTo>
                  <a:lnTo>
                    <a:pt x="86214" y="110093"/>
                  </a:lnTo>
                  <a:lnTo>
                    <a:pt x="36860" y="110093"/>
                  </a:lnTo>
                  <a:lnTo>
                    <a:pt x="36860" y="97860"/>
                  </a:lnTo>
                  <a:close/>
                  <a:moveTo>
                    <a:pt x="0" y="1"/>
                  </a:moveTo>
                  <a:cubicBezTo>
                    <a:pt x="3882" y="5122"/>
                    <a:pt x="6296" y="11418"/>
                    <a:pt x="6296" y="18333"/>
                  </a:cubicBezTo>
                  <a:lnTo>
                    <a:pt x="6296" y="116193"/>
                  </a:lnTo>
                  <a:cubicBezTo>
                    <a:pt x="6296" y="123108"/>
                    <a:pt x="3882" y="129404"/>
                    <a:pt x="0" y="134558"/>
                  </a:cubicBezTo>
                  <a:lnTo>
                    <a:pt x="116779" y="134558"/>
                  </a:lnTo>
                  <a:lnTo>
                    <a:pt x="1167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8" name="Google Shape;8238;p65"/>
            <p:cNvSpPr/>
            <p:nvPr/>
          </p:nvSpPr>
          <p:spPr>
            <a:xfrm>
              <a:off x="2118650" y="2389400"/>
              <a:ext cx="305825" cy="305825"/>
            </a:xfrm>
            <a:custGeom>
              <a:avLst/>
              <a:gdLst/>
              <a:ahLst/>
              <a:cxnLst/>
              <a:rect l="l" t="t" r="r" b="b"/>
              <a:pathLst>
                <a:path w="12233" h="12233" extrusionOk="0">
                  <a:moveTo>
                    <a:pt x="6100" y="0"/>
                  </a:moveTo>
                  <a:cubicBezTo>
                    <a:pt x="2708" y="0"/>
                    <a:pt x="0" y="2708"/>
                    <a:pt x="0" y="6100"/>
                  </a:cubicBezTo>
                  <a:cubicBezTo>
                    <a:pt x="0" y="9493"/>
                    <a:pt x="2708" y="12233"/>
                    <a:pt x="6100" y="12233"/>
                  </a:cubicBezTo>
                  <a:cubicBezTo>
                    <a:pt x="9493" y="12233"/>
                    <a:pt x="12233" y="9493"/>
                    <a:pt x="12233" y="6100"/>
                  </a:cubicBezTo>
                  <a:cubicBezTo>
                    <a:pt x="12233" y="2708"/>
                    <a:pt x="9493" y="0"/>
                    <a:pt x="6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9" name="Google Shape;8239;p65"/>
            <p:cNvSpPr/>
            <p:nvPr/>
          </p:nvSpPr>
          <p:spPr>
            <a:xfrm>
              <a:off x="1812825" y="860325"/>
              <a:ext cx="458350" cy="305850"/>
            </a:xfrm>
            <a:custGeom>
              <a:avLst/>
              <a:gdLst/>
              <a:ahLst/>
              <a:cxnLst/>
              <a:rect l="l" t="t" r="r" b="b"/>
              <a:pathLst>
                <a:path w="18334" h="12234" extrusionOk="0">
                  <a:moveTo>
                    <a:pt x="1" y="1"/>
                  </a:moveTo>
                  <a:lnTo>
                    <a:pt x="1" y="12233"/>
                  </a:lnTo>
                  <a:lnTo>
                    <a:pt x="18333" y="12233"/>
                  </a:lnTo>
                  <a:lnTo>
                    <a:pt x="183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0" name="Google Shape;8240;p65"/>
            <p:cNvSpPr/>
            <p:nvPr/>
          </p:nvSpPr>
          <p:spPr>
            <a:xfrm>
              <a:off x="2576950" y="860325"/>
              <a:ext cx="459150" cy="305850"/>
            </a:xfrm>
            <a:custGeom>
              <a:avLst/>
              <a:gdLst/>
              <a:ahLst/>
              <a:cxnLst/>
              <a:rect l="l" t="t" r="r" b="b"/>
              <a:pathLst>
                <a:path w="18366" h="12234" extrusionOk="0">
                  <a:moveTo>
                    <a:pt x="1" y="1"/>
                  </a:moveTo>
                  <a:lnTo>
                    <a:pt x="1" y="12233"/>
                  </a:lnTo>
                  <a:lnTo>
                    <a:pt x="18366" y="12233"/>
                  </a:lnTo>
                  <a:lnTo>
                    <a:pt x="183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1" name="Google Shape;8241;p65"/>
            <p:cNvSpPr/>
            <p:nvPr/>
          </p:nvSpPr>
          <p:spPr>
            <a:xfrm>
              <a:off x="3341900" y="860325"/>
              <a:ext cx="458325" cy="305850"/>
            </a:xfrm>
            <a:custGeom>
              <a:avLst/>
              <a:gdLst/>
              <a:ahLst/>
              <a:cxnLst/>
              <a:rect l="l" t="t" r="r" b="b"/>
              <a:pathLst>
                <a:path w="18333" h="12234" extrusionOk="0">
                  <a:moveTo>
                    <a:pt x="0" y="1"/>
                  </a:moveTo>
                  <a:lnTo>
                    <a:pt x="0" y="12233"/>
                  </a:lnTo>
                  <a:lnTo>
                    <a:pt x="18333" y="12233"/>
                  </a:lnTo>
                  <a:lnTo>
                    <a:pt x="183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42" name="Google Shape;8242;p65"/>
          <p:cNvGrpSpPr/>
          <p:nvPr/>
        </p:nvGrpSpPr>
        <p:grpSpPr>
          <a:xfrm>
            <a:off x="7214260" y="1292721"/>
            <a:ext cx="330375" cy="309728"/>
            <a:chOff x="1190625" y="401200"/>
            <a:chExt cx="5219200" cy="4893025"/>
          </a:xfrm>
        </p:grpSpPr>
        <p:sp>
          <p:nvSpPr>
            <p:cNvPr id="8243" name="Google Shape;8243;p65"/>
            <p:cNvSpPr/>
            <p:nvPr/>
          </p:nvSpPr>
          <p:spPr>
            <a:xfrm>
              <a:off x="1190625" y="2541900"/>
              <a:ext cx="5219200" cy="611650"/>
            </a:xfrm>
            <a:custGeom>
              <a:avLst/>
              <a:gdLst/>
              <a:ahLst/>
              <a:cxnLst/>
              <a:rect l="l" t="t" r="r" b="b"/>
              <a:pathLst>
                <a:path w="208768" h="24466" extrusionOk="0">
                  <a:moveTo>
                    <a:pt x="0" y="0"/>
                  </a:moveTo>
                  <a:lnTo>
                    <a:pt x="0" y="24465"/>
                  </a:lnTo>
                  <a:lnTo>
                    <a:pt x="208767" y="24465"/>
                  </a:lnTo>
                  <a:lnTo>
                    <a:pt x="2087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4" name="Google Shape;8244;p65"/>
            <p:cNvSpPr/>
            <p:nvPr/>
          </p:nvSpPr>
          <p:spPr>
            <a:xfrm>
              <a:off x="1507025" y="3459325"/>
              <a:ext cx="1529075" cy="1834900"/>
            </a:xfrm>
            <a:custGeom>
              <a:avLst/>
              <a:gdLst/>
              <a:ahLst/>
              <a:cxnLst/>
              <a:rect l="l" t="t" r="r" b="b"/>
              <a:pathLst>
                <a:path w="61163" h="73396" extrusionOk="0">
                  <a:moveTo>
                    <a:pt x="1" y="0"/>
                  </a:moveTo>
                  <a:lnTo>
                    <a:pt x="1" y="73395"/>
                  </a:lnTo>
                  <a:lnTo>
                    <a:pt x="12233" y="73395"/>
                  </a:lnTo>
                  <a:lnTo>
                    <a:pt x="12233" y="61163"/>
                  </a:lnTo>
                  <a:lnTo>
                    <a:pt x="48930" y="61163"/>
                  </a:lnTo>
                  <a:lnTo>
                    <a:pt x="48930" y="73395"/>
                  </a:lnTo>
                  <a:lnTo>
                    <a:pt x="61163" y="73395"/>
                  </a:lnTo>
                  <a:lnTo>
                    <a:pt x="6116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5" name="Google Shape;8245;p65"/>
            <p:cNvSpPr/>
            <p:nvPr/>
          </p:nvSpPr>
          <p:spPr>
            <a:xfrm>
              <a:off x="3341900" y="3459325"/>
              <a:ext cx="2140700" cy="1834900"/>
            </a:xfrm>
            <a:custGeom>
              <a:avLst/>
              <a:gdLst/>
              <a:ahLst/>
              <a:cxnLst/>
              <a:rect l="l" t="t" r="r" b="b"/>
              <a:pathLst>
                <a:path w="85628" h="73396" extrusionOk="0">
                  <a:moveTo>
                    <a:pt x="73395" y="24465"/>
                  </a:moveTo>
                  <a:lnTo>
                    <a:pt x="73395" y="48930"/>
                  </a:lnTo>
                  <a:lnTo>
                    <a:pt x="12233" y="48930"/>
                  </a:lnTo>
                  <a:lnTo>
                    <a:pt x="12233" y="24465"/>
                  </a:lnTo>
                  <a:close/>
                  <a:moveTo>
                    <a:pt x="0" y="0"/>
                  </a:moveTo>
                  <a:lnTo>
                    <a:pt x="0" y="73395"/>
                  </a:lnTo>
                  <a:lnTo>
                    <a:pt x="12233" y="73395"/>
                  </a:lnTo>
                  <a:lnTo>
                    <a:pt x="12233" y="61163"/>
                  </a:lnTo>
                  <a:lnTo>
                    <a:pt x="73395" y="61163"/>
                  </a:lnTo>
                  <a:lnTo>
                    <a:pt x="73395" y="73395"/>
                  </a:lnTo>
                  <a:lnTo>
                    <a:pt x="85627" y="73395"/>
                  </a:lnTo>
                  <a:lnTo>
                    <a:pt x="856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6" name="Google Shape;8246;p65"/>
            <p:cNvSpPr/>
            <p:nvPr/>
          </p:nvSpPr>
          <p:spPr>
            <a:xfrm>
              <a:off x="5788375" y="3459325"/>
              <a:ext cx="305850" cy="1834900"/>
            </a:xfrm>
            <a:custGeom>
              <a:avLst/>
              <a:gdLst/>
              <a:ahLst/>
              <a:cxnLst/>
              <a:rect l="l" t="t" r="r" b="b"/>
              <a:pathLst>
                <a:path w="12234" h="73396" extrusionOk="0">
                  <a:moveTo>
                    <a:pt x="1" y="0"/>
                  </a:moveTo>
                  <a:lnTo>
                    <a:pt x="1" y="73395"/>
                  </a:lnTo>
                  <a:lnTo>
                    <a:pt x="12233" y="73395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7" name="Google Shape;8247;p65"/>
            <p:cNvSpPr/>
            <p:nvPr/>
          </p:nvSpPr>
          <p:spPr>
            <a:xfrm>
              <a:off x="3023850" y="401200"/>
              <a:ext cx="2775975" cy="1834900"/>
            </a:xfrm>
            <a:custGeom>
              <a:avLst/>
              <a:gdLst/>
              <a:ahLst/>
              <a:cxnLst/>
              <a:rect l="l" t="t" r="r" b="b"/>
              <a:pathLst>
                <a:path w="111039" h="73396" extrusionOk="0">
                  <a:moveTo>
                    <a:pt x="55519" y="1"/>
                  </a:moveTo>
                  <a:cubicBezTo>
                    <a:pt x="27238" y="1"/>
                    <a:pt x="4567" y="12494"/>
                    <a:pt x="3621" y="13016"/>
                  </a:cubicBezTo>
                  <a:lnTo>
                    <a:pt x="0" y="15006"/>
                  </a:lnTo>
                  <a:lnTo>
                    <a:pt x="7307" y="73396"/>
                  </a:lnTo>
                  <a:lnTo>
                    <a:pt x="103732" y="73396"/>
                  </a:lnTo>
                  <a:lnTo>
                    <a:pt x="111038" y="15006"/>
                  </a:lnTo>
                  <a:lnTo>
                    <a:pt x="107418" y="13016"/>
                  </a:lnTo>
                  <a:cubicBezTo>
                    <a:pt x="106472" y="12494"/>
                    <a:pt x="83801" y="1"/>
                    <a:pt x="555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8" name="Google Shape;8248;p65"/>
            <p:cNvSpPr/>
            <p:nvPr/>
          </p:nvSpPr>
          <p:spPr>
            <a:xfrm>
              <a:off x="1812825" y="1334950"/>
              <a:ext cx="832650" cy="901150"/>
            </a:xfrm>
            <a:custGeom>
              <a:avLst/>
              <a:gdLst/>
              <a:ahLst/>
              <a:cxnLst/>
              <a:rect l="l" t="t" r="r" b="b"/>
              <a:pathLst>
                <a:path w="33306" h="36046" extrusionOk="0">
                  <a:moveTo>
                    <a:pt x="27826" y="1"/>
                  </a:moveTo>
                  <a:lnTo>
                    <a:pt x="1" y="13929"/>
                  </a:lnTo>
                  <a:lnTo>
                    <a:pt x="1" y="36046"/>
                  </a:lnTo>
                  <a:lnTo>
                    <a:pt x="12233" y="36046"/>
                  </a:lnTo>
                  <a:lnTo>
                    <a:pt x="12233" y="21465"/>
                  </a:lnTo>
                  <a:lnTo>
                    <a:pt x="33306" y="10928"/>
                  </a:lnTo>
                  <a:lnTo>
                    <a:pt x="278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49" name="Google Shape;8249;p65"/>
          <p:cNvGrpSpPr/>
          <p:nvPr/>
        </p:nvGrpSpPr>
        <p:grpSpPr>
          <a:xfrm>
            <a:off x="6418419" y="4202527"/>
            <a:ext cx="330375" cy="268512"/>
            <a:chOff x="1190625" y="726925"/>
            <a:chExt cx="5219200" cy="4241900"/>
          </a:xfrm>
        </p:grpSpPr>
        <p:sp>
          <p:nvSpPr>
            <p:cNvPr id="8250" name="Google Shape;8250;p65"/>
            <p:cNvSpPr/>
            <p:nvPr/>
          </p:nvSpPr>
          <p:spPr>
            <a:xfrm>
              <a:off x="1496425" y="726925"/>
              <a:ext cx="3761900" cy="3324475"/>
            </a:xfrm>
            <a:custGeom>
              <a:avLst/>
              <a:gdLst/>
              <a:ahLst/>
              <a:cxnLst/>
              <a:rect l="l" t="t" r="r" b="b"/>
              <a:pathLst>
                <a:path w="150476" h="132979" extrusionOk="0">
                  <a:moveTo>
                    <a:pt x="123351" y="0"/>
                  </a:moveTo>
                  <a:cubicBezTo>
                    <a:pt x="120247" y="0"/>
                    <a:pt x="117106" y="784"/>
                    <a:pt x="114235" y="2434"/>
                  </a:cubicBezTo>
                  <a:lnTo>
                    <a:pt x="93032" y="14666"/>
                  </a:lnTo>
                  <a:cubicBezTo>
                    <a:pt x="84877" y="19396"/>
                    <a:pt x="81844" y="29378"/>
                    <a:pt x="85432" y="37761"/>
                  </a:cubicBezTo>
                  <a:lnTo>
                    <a:pt x="12233" y="74132"/>
                  </a:lnTo>
                  <a:lnTo>
                    <a:pt x="12233" y="108514"/>
                  </a:lnTo>
                  <a:lnTo>
                    <a:pt x="0" y="108514"/>
                  </a:lnTo>
                  <a:lnTo>
                    <a:pt x="0" y="132978"/>
                  </a:lnTo>
                  <a:lnTo>
                    <a:pt x="36698" y="132978"/>
                  </a:lnTo>
                  <a:lnTo>
                    <a:pt x="36698" y="108514"/>
                  </a:lnTo>
                  <a:lnTo>
                    <a:pt x="24465" y="108514"/>
                  </a:lnTo>
                  <a:lnTo>
                    <a:pt x="24465" y="81700"/>
                  </a:lnTo>
                  <a:lnTo>
                    <a:pt x="91369" y="48460"/>
                  </a:lnTo>
                  <a:lnTo>
                    <a:pt x="92445" y="50320"/>
                  </a:lnTo>
                  <a:cubicBezTo>
                    <a:pt x="95888" y="56268"/>
                    <a:pt x="102066" y="59494"/>
                    <a:pt x="108356" y="59494"/>
                  </a:cubicBezTo>
                  <a:cubicBezTo>
                    <a:pt x="111483" y="59494"/>
                    <a:pt x="114637" y="58697"/>
                    <a:pt x="117497" y="57039"/>
                  </a:cubicBezTo>
                  <a:lnTo>
                    <a:pt x="138700" y="44807"/>
                  </a:lnTo>
                  <a:cubicBezTo>
                    <a:pt x="147475" y="39718"/>
                    <a:pt x="150476" y="28530"/>
                    <a:pt x="145420" y="19755"/>
                  </a:cubicBezTo>
                  <a:lnTo>
                    <a:pt x="139287" y="9153"/>
                  </a:lnTo>
                  <a:cubicBezTo>
                    <a:pt x="135891" y="3282"/>
                    <a:pt x="129699" y="0"/>
                    <a:pt x="123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1" name="Google Shape;8251;p65"/>
            <p:cNvSpPr/>
            <p:nvPr/>
          </p:nvSpPr>
          <p:spPr>
            <a:xfrm>
              <a:off x="1190625" y="4357175"/>
              <a:ext cx="5219200" cy="611650"/>
            </a:xfrm>
            <a:custGeom>
              <a:avLst/>
              <a:gdLst/>
              <a:ahLst/>
              <a:cxnLst/>
              <a:rect l="l" t="t" r="r" b="b"/>
              <a:pathLst>
                <a:path w="208768" h="24466" extrusionOk="0">
                  <a:moveTo>
                    <a:pt x="0" y="1"/>
                  </a:moveTo>
                  <a:lnTo>
                    <a:pt x="0" y="24466"/>
                  </a:lnTo>
                  <a:lnTo>
                    <a:pt x="208767" y="24466"/>
                  </a:lnTo>
                  <a:lnTo>
                    <a:pt x="208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2" name="Google Shape;8252;p65"/>
            <p:cNvSpPr/>
            <p:nvPr/>
          </p:nvSpPr>
          <p:spPr>
            <a:xfrm>
              <a:off x="5186550" y="3439750"/>
              <a:ext cx="917450" cy="611650"/>
            </a:xfrm>
            <a:custGeom>
              <a:avLst/>
              <a:gdLst/>
              <a:ahLst/>
              <a:cxnLst/>
              <a:rect l="l" t="t" r="r" b="b"/>
              <a:pathLst>
                <a:path w="36698" h="24466" extrusionOk="0">
                  <a:moveTo>
                    <a:pt x="0" y="1"/>
                  </a:moveTo>
                  <a:lnTo>
                    <a:pt x="0" y="24465"/>
                  </a:lnTo>
                  <a:lnTo>
                    <a:pt x="36698" y="24465"/>
                  </a:lnTo>
                  <a:lnTo>
                    <a:pt x="366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53" name="Google Shape;8253;p65"/>
          <p:cNvGrpSpPr/>
          <p:nvPr/>
        </p:nvGrpSpPr>
        <p:grpSpPr>
          <a:xfrm>
            <a:off x="6418419" y="2747520"/>
            <a:ext cx="330375" cy="271011"/>
            <a:chOff x="1190625" y="707025"/>
            <a:chExt cx="5219200" cy="4281375"/>
          </a:xfrm>
        </p:grpSpPr>
        <p:sp>
          <p:nvSpPr>
            <p:cNvPr id="8254" name="Google Shape;8254;p65"/>
            <p:cNvSpPr/>
            <p:nvPr/>
          </p:nvSpPr>
          <p:spPr>
            <a:xfrm>
              <a:off x="3341900" y="2695200"/>
              <a:ext cx="917450" cy="611650"/>
            </a:xfrm>
            <a:custGeom>
              <a:avLst/>
              <a:gdLst/>
              <a:ahLst/>
              <a:cxnLst/>
              <a:rect l="l" t="t" r="r" b="b"/>
              <a:pathLst>
                <a:path w="36698" h="24466" extrusionOk="0">
                  <a:moveTo>
                    <a:pt x="6100" y="1"/>
                  </a:moveTo>
                  <a:cubicBezTo>
                    <a:pt x="2740" y="1"/>
                    <a:pt x="0" y="2741"/>
                    <a:pt x="0" y="6101"/>
                  </a:cubicBezTo>
                  <a:lnTo>
                    <a:pt x="0" y="24466"/>
                  </a:lnTo>
                  <a:lnTo>
                    <a:pt x="36698" y="24466"/>
                  </a:lnTo>
                  <a:lnTo>
                    <a:pt x="36698" y="6101"/>
                  </a:lnTo>
                  <a:cubicBezTo>
                    <a:pt x="36698" y="2741"/>
                    <a:pt x="33925" y="1"/>
                    <a:pt x="30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5" name="Google Shape;8255;p65"/>
            <p:cNvSpPr/>
            <p:nvPr/>
          </p:nvSpPr>
          <p:spPr>
            <a:xfrm>
              <a:off x="1496425" y="707025"/>
              <a:ext cx="4607575" cy="3363950"/>
            </a:xfrm>
            <a:custGeom>
              <a:avLst/>
              <a:gdLst/>
              <a:ahLst/>
              <a:cxnLst/>
              <a:rect l="l" t="t" r="r" b="b"/>
              <a:pathLst>
                <a:path w="184303" h="134558" extrusionOk="0">
                  <a:moveTo>
                    <a:pt x="92152" y="18365"/>
                  </a:moveTo>
                  <a:cubicBezTo>
                    <a:pt x="105656" y="18365"/>
                    <a:pt x="116616" y="29326"/>
                    <a:pt x="116616" y="42830"/>
                  </a:cubicBezTo>
                  <a:cubicBezTo>
                    <a:pt x="116616" y="56302"/>
                    <a:pt x="105656" y="67295"/>
                    <a:pt x="92152" y="67295"/>
                  </a:cubicBezTo>
                  <a:lnTo>
                    <a:pt x="104384" y="67295"/>
                  </a:lnTo>
                  <a:cubicBezTo>
                    <a:pt x="114496" y="67295"/>
                    <a:pt x="122749" y="75515"/>
                    <a:pt x="122749" y="85628"/>
                  </a:cubicBezTo>
                  <a:lnTo>
                    <a:pt x="122749" y="116225"/>
                  </a:lnTo>
                  <a:lnTo>
                    <a:pt x="61587" y="116225"/>
                  </a:lnTo>
                  <a:lnTo>
                    <a:pt x="61587" y="85628"/>
                  </a:lnTo>
                  <a:cubicBezTo>
                    <a:pt x="61587" y="75515"/>
                    <a:pt x="69807" y="67295"/>
                    <a:pt x="79919" y="67295"/>
                  </a:cubicBezTo>
                  <a:lnTo>
                    <a:pt x="92152" y="67295"/>
                  </a:lnTo>
                  <a:cubicBezTo>
                    <a:pt x="78647" y="67295"/>
                    <a:pt x="67687" y="56302"/>
                    <a:pt x="67687" y="42830"/>
                  </a:cubicBezTo>
                  <a:cubicBezTo>
                    <a:pt x="67687" y="29326"/>
                    <a:pt x="78647" y="18365"/>
                    <a:pt x="92152" y="18365"/>
                  </a:cubicBezTo>
                  <a:close/>
                  <a:moveTo>
                    <a:pt x="18365" y="0"/>
                  </a:moveTo>
                  <a:cubicBezTo>
                    <a:pt x="8221" y="0"/>
                    <a:pt x="0" y="8221"/>
                    <a:pt x="0" y="18365"/>
                  </a:cubicBezTo>
                  <a:lnTo>
                    <a:pt x="0" y="116225"/>
                  </a:lnTo>
                  <a:cubicBezTo>
                    <a:pt x="0" y="126337"/>
                    <a:pt x="8221" y="134557"/>
                    <a:pt x="18365" y="134557"/>
                  </a:cubicBezTo>
                  <a:lnTo>
                    <a:pt x="165970" y="134557"/>
                  </a:lnTo>
                  <a:cubicBezTo>
                    <a:pt x="176082" y="134557"/>
                    <a:pt x="184303" y="126337"/>
                    <a:pt x="184303" y="116225"/>
                  </a:cubicBezTo>
                  <a:lnTo>
                    <a:pt x="184303" y="18365"/>
                  </a:lnTo>
                  <a:cubicBezTo>
                    <a:pt x="184303" y="8221"/>
                    <a:pt x="176082" y="0"/>
                    <a:pt x="1659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6" name="Google Shape;8256;p65"/>
            <p:cNvSpPr/>
            <p:nvPr/>
          </p:nvSpPr>
          <p:spPr>
            <a:xfrm>
              <a:off x="3494400" y="1471950"/>
              <a:ext cx="611650" cy="611650"/>
            </a:xfrm>
            <a:custGeom>
              <a:avLst/>
              <a:gdLst/>
              <a:ahLst/>
              <a:cxnLst/>
              <a:rect l="l" t="t" r="r" b="b"/>
              <a:pathLst>
                <a:path w="24466" h="24466" extrusionOk="0">
                  <a:moveTo>
                    <a:pt x="12233" y="1"/>
                  </a:moveTo>
                  <a:cubicBezTo>
                    <a:pt x="5480" y="1"/>
                    <a:pt x="0" y="5448"/>
                    <a:pt x="0" y="12233"/>
                  </a:cubicBezTo>
                  <a:cubicBezTo>
                    <a:pt x="0" y="18986"/>
                    <a:pt x="5480" y="24466"/>
                    <a:pt x="12233" y="24466"/>
                  </a:cubicBezTo>
                  <a:cubicBezTo>
                    <a:pt x="18985" y="24466"/>
                    <a:pt x="24465" y="18986"/>
                    <a:pt x="24465" y="12233"/>
                  </a:cubicBezTo>
                  <a:cubicBezTo>
                    <a:pt x="24465" y="5448"/>
                    <a:pt x="18985" y="1"/>
                    <a:pt x="122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7" name="Google Shape;8257;p65"/>
            <p:cNvSpPr/>
            <p:nvPr/>
          </p:nvSpPr>
          <p:spPr>
            <a:xfrm>
              <a:off x="1190625" y="4376750"/>
              <a:ext cx="5219200" cy="611650"/>
            </a:xfrm>
            <a:custGeom>
              <a:avLst/>
              <a:gdLst/>
              <a:ahLst/>
              <a:cxnLst/>
              <a:rect l="l" t="t" r="r" b="b"/>
              <a:pathLst>
                <a:path w="208768" h="24466" extrusionOk="0">
                  <a:moveTo>
                    <a:pt x="12232" y="1"/>
                  </a:moveTo>
                  <a:cubicBezTo>
                    <a:pt x="5480" y="1"/>
                    <a:pt x="0" y="5481"/>
                    <a:pt x="0" y="12233"/>
                  </a:cubicBezTo>
                  <a:lnTo>
                    <a:pt x="0" y="24466"/>
                  </a:lnTo>
                  <a:lnTo>
                    <a:pt x="208767" y="24466"/>
                  </a:lnTo>
                  <a:lnTo>
                    <a:pt x="208767" y="12233"/>
                  </a:lnTo>
                  <a:cubicBezTo>
                    <a:pt x="208767" y="5481"/>
                    <a:pt x="203287" y="1"/>
                    <a:pt x="1965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58" name="Google Shape;8258;p65"/>
          <p:cNvGrpSpPr/>
          <p:nvPr/>
        </p:nvGrpSpPr>
        <p:grpSpPr>
          <a:xfrm>
            <a:off x="6418419" y="3445336"/>
            <a:ext cx="330375" cy="330375"/>
            <a:chOff x="1190625" y="238125"/>
            <a:chExt cx="5219200" cy="5219200"/>
          </a:xfrm>
        </p:grpSpPr>
        <p:sp>
          <p:nvSpPr>
            <p:cNvPr id="8259" name="Google Shape;8259;p65"/>
            <p:cNvSpPr/>
            <p:nvPr/>
          </p:nvSpPr>
          <p:spPr>
            <a:xfrm>
              <a:off x="5034050" y="238125"/>
              <a:ext cx="1223275" cy="1223250"/>
            </a:xfrm>
            <a:custGeom>
              <a:avLst/>
              <a:gdLst/>
              <a:ahLst/>
              <a:cxnLst/>
              <a:rect l="l" t="t" r="r" b="b"/>
              <a:pathLst>
                <a:path w="48931" h="48930" extrusionOk="0">
                  <a:moveTo>
                    <a:pt x="24465" y="0"/>
                  </a:moveTo>
                  <a:cubicBezTo>
                    <a:pt x="10928" y="0"/>
                    <a:pt x="0" y="10960"/>
                    <a:pt x="0" y="24465"/>
                  </a:cubicBezTo>
                  <a:cubicBezTo>
                    <a:pt x="0" y="37970"/>
                    <a:pt x="10928" y="48930"/>
                    <a:pt x="24465" y="48930"/>
                  </a:cubicBezTo>
                  <a:cubicBezTo>
                    <a:pt x="37970" y="48930"/>
                    <a:pt x="48930" y="37970"/>
                    <a:pt x="48930" y="24465"/>
                  </a:cubicBezTo>
                  <a:cubicBezTo>
                    <a:pt x="48930" y="10960"/>
                    <a:pt x="37970" y="0"/>
                    <a:pt x="24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0" name="Google Shape;8260;p65"/>
            <p:cNvSpPr/>
            <p:nvPr/>
          </p:nvSpPr>
          <p:spPr>
            <a:xfrm>
              <a:off x="4880725" y="1461350"/>
              <a:ext cx="1529100" cy="1233875"/>
            </a:xfrm>
            <a:custGeom>
              <a:avLst/>
              <a:gdLst/>
              <a:ahLst/>
              <a:cxnLst/>
              <a:rect l="l" t="t" r="r" b="b"/>
              <a:pathLst>
                <a:path w="61164" h="49355" extrusionOk="0">
                  <a:moveTo>
                    <a:pt x="18366" y="1"/>
                  </a:moveTo>
                  <a:cubicBezTo>
                    <a:pt x="8221" y="1"/>
                    <a:pt x="1" y="8221"/>
                    <a:pt x="1" y="18366"/>
                  </a:cubicBezTo>
                  <a:lnTo>
                    <a:pt x="1" y="49355"/>
                  </a:lnTo>
                  <a:lnTo>
                    <a:pt x="61163" y="49355"/>
                  </a:lnTo>
                  <a:lnTo>
                    <a:pt x="61163" y="18366"/>
                  </a:lnTo>
                  <a:cubicBezTo>
                    <a:pt x="61163" y="8221"/>
                    <a:pt x="52943" y="1"/>
                    <a:pt x="428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1" name="Google Shape;8261;p65"/>
            <p:cNvSpPr/>
            <p:nvPr/>
          </p:nvSpPr>
          <p:spPr>
            <a:xfrm>
              <a:off x="1190625" y="238125"/>
              <a:ext cx="5219200" cy="5219200"/>
            </a:xfrm>
            <a:custGeom>
              <a:avLst/>
              <a:gdLst/>
              <a:ahLst/>
              <a:cxnLst/>
              <a:rect l="l" t="t" r="r" b="b"/>
              <a:pathLst>
                <a:path w="208768" h="208768" extrusionOk="0">
                  <a:moveTo>
                    <a:pt x="0" y="0"/>
                  </a:moveTo>
                  <a:lnTo>
                    <a:pt x="0" y="208767"/>
                  </a:lnTo>
                  <a:lnTo>
                    <a:pt x="208767" y="208767"/>
                  </a:lnTo>
                  <a:lnTo>
                    <a:pt x="208767" y="110516"/>
                  </a:lnTo>
                  <a:lnTo>
                    <a:pt x="147605" y="110516"/>
                  </a:lnTo>
                  <a:lnTo>
                    <a:pt x="147605" y="196535"/>
                  </a:lnTo>
                  <a:lnTo>
                    <a:pt x="135372" y="196535"/>
                  </a:lnTo>
                  <a:lnTo>
                    <a:pt x="135372" y="134981"/>
                  </a:lnTo>
                  <a:lnTo>
                    <a:pt x="73819" y="134981"/>
                  </a:lnTo>
                  <a:lnTo>
                    <a:pt x="73819" y="196535"/>
                  </a:lnTo>
                  <a:lnTo>
                    <a:pt x="61586" y="196535"/>
                  </a:lnTo>
                  <a:lnTo>
                    <a:pt x="61586" y="159446"/>
                  </a:lnTo>
                  <a:lnTo>
                    <a:pt x="12232" y="159446"/>
                  </a:lnTo>
                  <a:lnTo>
                    <a:pt x="122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62" name="Google Shape;8262;p65"/>
          <p:cNvGrpSpPr/>
          <p:nvPr/>
        </p:nvGrpSpPr>
        <p:grpSpPr>
          <a:xfrm>
            <a:off x="6432482" y="1282420"/>
            <a:ext cx="330375" cy="330375"/>
            <a:chOff x="1190625" y="238125"/>
            <a:chExt cx="5219200" cy="5219200"/>
          </a:xfrm>
        </p:grpSpPr>
        <p:sp>
          <p:nvSpPr>
            <p:cNvPr id="8263" name="Google Shape;8263;p65"/>
            <p:cNvSpPr/>
            <p:nvPr/>
          </p:nvSpPr>
          <p:spPr>
            <a:xfrm>
              <a:off x="2424450" y="238125"/>
              <a:ext cx="2752325" cy="2752325"/>
            </a:xfrm>
            <a:custGeom>
              <a:avLst/>
              <a:gdLst/>
              <a:ahLst/>
              <a:cxnLst/>
              <a:rect l="l" t="t" r="r" b="b"/>
              <a:pathLst>
                <a:path w="110093" h="110093" extrusionOk="0">
                  <a:moveTo>
                    <a:pt x="97860" y="12232"/>
                  </a:moveTo>
                  <a:lnTo>
                    <a:pt x="97860" y="48930"/>
                  </a:lnTo>
                  <a:lnTo>
                    <a:pt x="85628" y="48930"/>
                  </a:lnTo>
                  <a:lnTo>
                    <a:pt x="85628" y="61162"/>
                  </a:lnTo>
                  <a:lnTo>
                    <a:pt x="97860" y="61162"/>
                  </a:lnTo>
                  <a:lnTo>
                    <a:pt x="97860" y="97860"/>
                  </a:lnTo>
                  <a:lnTo>
                    <a:pt x="85628" y="97860"/>
                  </a:lnTo>
                  <a:lnTo>
                    <a:pt x="85628" y="85627"/>
                  </a:lnTo>
                  <a:lnTo>
                    <a:pt x="73396" y="85627"/>
                  </a:lnTo>
                  <a:lnTo>
                    <a:pt x="73396" y="97860"/>
                  </a:lnTo>
                  <a:lnTo>
                    <a:pt x="48931" y="97860"/>
                  </a:lnTo>
                  <a:lnTo>
                    <a:pt x="48931" y="73395"/>
                  </a:lnTo>
                  <a:lnTo>
                    <a:pt x="24466" y="73395"/>
                  </a:lnTo>
                  <a:lnTo>
                    <a:pt x="24466" y="85627"/>
                  </a:lnTo>
                  <a:lnTo>
                    <a:pt x="36698" y="85627"/>
                  </a:lnTo>
                  <a:lnTo>
                    <a:pt x="36698" y="97860"/>
                  </a:lnTo>
                  <a:lnTo>
                    <a:pt x="12233" y="97860"/>
                  </a:lnTo>
                  <a:lnTo>
                    <a:pt x="12233" y="36697"/>
                  </a:lnTo>
                  <a:lnTo>
                    <a:pt x="24466" y="36697"/>
                  </a:lnTo>
                  <a:lnTo>
                    <a:pt x="24466" y="61162"/>
                  </a:lnTo>
                  <a:lnTo>
                    <a:pt x="61163" y="61162"/>
                  </a:lnTo>
                  <a:lnTo>
                    <a:pt x="61163" y="73395"/>
                  </a:lnTo>
                  <a:lnTo>
                    <a:pt x="73396" y="73395"/>
                  </a:lnTo>
                  <a:lnTo>
                    <a:pt x="73396" y="48930"/>
                  </a:lnTo>
                  <a:lnTo>
                    <a:pt x="36698" y="48930"/>
                  </a:lnTo>
                  <a:lnTo>
                    <a:pt x="36698" y="36697"/>
                  </a:lnTo>
                  <a:lnTo>
                    <a:pt x="48931" y="36697"/>
                  </a:lnTo>
                  <a:lnTo>
                    <a:pt x="48931" y="24465"/>
                  </a:lnTo>
                  <a:lnTo>
                    <a:pt x="12233" y="24465"/>
                  </a:lnTo>
                  <a:lnTo>
                    <a:pt x="12233" y="12232"/>
                  </a:lnTo>
                  <a:lnTo>
                    <a:pt x="61163" y="12232"/>
                  </a:lnTo>
                  <a:lnTo>
                    <a:pt x="61163" y="36697"/>
                  </a:lnTo>
                  <a:lnTo>
                    <a:pt x="85628" y="36697"/>
                  </a:lnTo>
                  <a:lnTo>
                    <a:pt x="85628" y="24465"/>
                  </a:lnTo>
                  <a:lnTo>
                    <a:pt x="73396" y="24465"/>
                  </a:lnTo>
                  <a:lnTo>
                    <a:pt x="73396" y="12232"/>
                  </a:lnTo>
                  <a:close/>
                  <a:moveTo>
                    <a:pt x="1" y="0"/>
                  </a:moveTo>
                  <a:lnTo>
                    <a:pt x="1" y="110092"/>
                  </a:lnTo>
                  <a:lnTo>
                    <a:pt x="110093" y="110092"/>
                  </a:lnTo>
                  <a:lnTo>
                    <a:pt x="11009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4" name="Google Shape;8264;p65"/>
            <p:cNvSpPr/>
            <p:nvPr/>
          </p:nvSpPr>
          <p:spPr>
            <a:xfrm>
              <a:off x="1343925" y="3602025"/>
              <a:ext cx="927250" cy="917475"/>
            </a:xfrm>
            <a:custGeom>
              <a:avLst/>
              <a:gdLst/>
              <a:ahLst/>
              <a:cxnLst/>
              <a:rect l="l" t="t" r="r" b="b"/>
              <a:pathLst>
                <a:path w="37090" h="36699" extrusionOk="0">
                  <a:moveTo>
                    <a:pt x="18757" y="1"/>
                  </a:moveTo>
                  <a:cubicBezTo>
                    <a:pt x="8612" y="1"/>
                    <a:pt x="1" y="8221"/>
                    <a:pt x="1" y="18366"/>
                  </a:cubicBezTo>
                  <a:cubicBezTo>
                    <a:pt x="1" y="28478"/>
                    <a:pt x="8612" y="36698"/>
                    <a:pt x="18757" y="36698"/>
                  </a:cubicBezTo>
                  <a:cubicBezTo>
                    <a:pt x="28869" y="36698"/>
                    <a:pt x="37089" y="28478"/>
                    <a:pt x="37089" y="18366"/>
                  </a:cubicBezTo>
                  <a:cubicBezTo>
                    <a:pt x="37089" y="8221"/>
                    <a:pt x="28869" y="1"/>
                    <a:pt x="187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5" name="Google Shape;8265;p65"/>
            <p:cNvSpPr/>
            <p:nvPr/>
          </p:nvSpPr>
          <p:spPr>
            <a:xfrm>
              <a:off x="1190625" y="4519475"/>
              <a:ext cx="1233850" cy="937850"/>
            </a:xfrm>
            <a:custGeom>
              <a:avLst/>
              <a:gdLst/>
              <a:ahLst/>
              <a:cxnLst/>
              <a:rect l="l" t="t" r="r" b="b"/>
              <a:pathLst>
                <a:path w="49354" h="37514" extrusionOk="0">
                  <a:moveTo>
                    <a:pt x="12232" y="0"/>
                  </a:moveTo>
                  <a:cubicBezTo>
                    <a:pt x="5480" y="0"/>
                    <a:pt x="0" y="5480"/>
                    <a:pt x="0" y="12233"/>
                  </a:cubicBezTo>
                  <a:lnTo>
                    <a:pt x="0" y="37513"/>
                  </a:lnTo>
                  <a:lnTo>
                    <a:pt x="49354" y="37513"/>
                  </a:lnTo>
                  <a:lnTo>
                    <a:pt x="49354" y="12233"/>
                  </a:lnTo>
                  <a:cubicBezTo>
                    <a:pt x="49354" y="5480"/>
                    <a:pt x="43841" y="0"/>
                    <a:pt x="37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6" name="Google Shape;8266;p65"/>
            <p:cNvSpPr/>
            <p:nvPr/>
          </p:nvSpPr>
          <p:spPr>
            <a:xfrm>
              <a:off x="3341900" y="3602025"/>
              <a:ext cx="917450" cy="917475"/>
            </a:xfrm>
            <a:custGeom>
              <a:avLst/>
              <a:gdLst/>
              <a:ahLst/>
              <a:cxnLst/>
              <a:rect l="l" t="t" r="r" b="b"/>
              <a:pathLst>
                <a:path w="36698" h="36699" extrusionOk="0">
                  <a:moveTo>
                    <a:pt x="18333" y="1"/>
                  </a:moveTo>
                  <a:cubicBezTo>
                    <a:pt x="8188" y="1"/>
                    <a:pt x="0" y="8221"/>
                    <a:pt x="0" y="18366"/>
                  </a:cubicBezTo>
                  <a:cubicBezTo>
                    <a:pt x="0" y="28478"/>
                    <a:pt x="8188" y="36698"/>
                    <a:pt x="18333" y="36698"/>
                  </a:cubicBezTo>
                  <a:cubicBezTo>
                    <a:pt x="28477" y="36698"/>
                    <a:pt x="36698" y="28478"/>
                    <a:pt x="36698" y="18366"/>
                  </a:cubicBezTo>
                  <a:cubicBezTo>
                    <a:pt x="36698" y="8221"/>
                    <a:pt x="28477" y="1"/>
                    <a:pt x="18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7" name="Google Shape;8267;p65"/>
            <p:cNvSpPr/>
            <p:nvPr/>
          </p:nvSpPr>
          <p:spPr>
            <a:xfrm>
              <a:off x="3188575" y="4519475"/>
              <a:ext cx="1223275" cy="937850"/>
            </a:xfrm>
            <a:custGeom>
              <a:avLst/>
              <a:gdLst/>
              <a:ahLst/>
              <a:cxnLst/>
              <a:rect l="l" t="t" r="r" b="b"/>
              <a:pathLst>
                <a:path w="48931" h="37514" extrusionOk="0">
                  <a:moveTo>
                    <a:pt x="12233" y="0"/>
                  </a:moveTo>
                  <a:cubicBezTo>
                    <a:pt x="5481" y="0"/>
                    <a:pt x="1" y="5480"/>
                    <a:pt x="1" y="12233"/>
                  </a:cubicBezTo>
                  <a:lnTo>
                    <a:pt x="1" y="37513"/>
                  </a:lnTo>
                  <a:lnTo>
                    <a:pt x="48930" y="37513"/>
                  </a:lnTo>
                  <a:lnTo>
                    <a:pt x="48930" y="12233"/>
                  </a:lnTo>
                  <a:cubicBezTo>
                    <a:pt x="48930" y="5480"/>
                    <a:pt x="43450" y="0"/>
                    <a:pt x="366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8" name="Google Shape;8268;p65"/>
            <p:cNvSpPr/>
            <p:nvPr/>
          </p:nvSpPr>
          <p:spPr>
            <a:xfrm>
              <a:off x="5329250" y="3602025"/>
              <a:ext cx="928075" cy="917475"/>
            </a:xfrm>
            <a:custGeom>
              <a:avLst/>
              <a:gdLst/>
              <a:ahLst/>
              <a:cxnLst/>
              <a:rect l="l" t="t" r="r" b="b"/>
              <a:pathLst>
                <a:path w="37123" h="36699" extrusionOk="0">
                  <a:moveTo>
                    <a:pt x="18366" y="1"/>
                  </a:moveTo>
                  <a:cubicBezTo>
                    <a:pt x="8221" y="1"/>
                    <a:pt x="1" y="8221"/>
                    <a:pt x="1" y="18366"/>
                  </a:cubicBezTo>
                  <a:cubicBezTo>
                    <a:pt x="1" y="28478"/>
                    <a:pt x="8221" y="36698"/>
                    <a:pt x="18366" y="36698"/>
                  </a:cubicBezTo>
                  <a:cubicBezTo>
                    <a:pt x="28478" y="36698"/>
                    <a:pt x="37122" y="28478"/>
                    <a:pt x="37122" y="18366"/>
                  </a:cubicBezTo>
                  <a:cubicBezTo>
                    <a:pt x="37122" y="8221"/>
                    <a:pt x="28478" y="1"/>
                    <a:pt x="183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9" name="Google Shape;8269;p65"/>
            <p:cNvSpPr/>
            <p:nvPr/>
          </p:nvSpPr>
          <p:spPr>
            <a:xfrm>
              <a:off x="5176750" y="4519475"/>
              <a:ext cx="1233075" cy="937850"/>
            </a:xfrm>
            <a:custGeom>
              <a:avLst/>
              <a:gdLst/>
              <a:ahLst/>
              <a:cxnLst/>
              <a:rect l="l" t="t" r="r" b="b"/>
              <a:pathLst>
                <a:path w="49323" h="37514" extrusionOk="0">
                  <a:moveTo>
                    <a:pt x="12233" y="0"/>
                  </a:moveTo>
                  <a:cubicBezTo>
                    <a:pt x="5481" y="0"/>
                    <a:pt x="1" y="5480"/>
                    <a:pt x="1" y="12233"/>
                  </a:cubicBezTo>
                  <a:lnTo>
                    <a:pt x="1" y="37513"/>
                  </a:lnTo>
                  <a:lnTo>
                    <a:pt x="49322" y="37513"/>
                  </a:lnTo>
                  <a:lnTo>
                    <a:pt x="49322" y="12233"/>
                  </a:lnTo>
                  <a:cubicBezTo>
                    <a:pt x="49322" y="5480"/>
                    <a:pt x="43842" y="0"/>
                    <a:pt x="370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70" name="Google Shape;8270;p65"/>
          <p:cNvGrpSpPr/>
          <p:nvPr/>
        </p:nvGrpSpPr>
        <p:grpSpPr>
          <a:xfrm>
            <a:off x="6430480" y="2014941"/>
            <a:ext cx="334401" cy="330371"/>
            <a:chOff x="1190625" y="238200"/>
            <a:chExt cx="5282800" cy="5219125"/>
          </a:xfrm>
        </p:grpSpPr>
        <p:sp>
          <p:nvSpPr>
            <p:cNvPr id="8271" name="Google Shape;8271;p65"/>
            <p:cNvSpPr/>
            <p:nvPr/>
          </p:nvSpPr>
          <p:spPr>
            <a:xfrm>
              <a:off x="2570425" y="1828325"/>
              <a:ext cx="2280150" cy="2317675"/>
            </a:xfrm>
            <a:custGeom>
              <a:avLst/>
              <a:gdLst/>
              <a:ahLst/>
              <a:cxnLst/>
              <a:rect l="l" t="t" r="r" b="b"/>
              <a:pathLst>
                <a:path w="91206" h="92707" extrusionOk="0">
                  <a:moveTo>
                    <a:pt x="60935" y="1"/>
                  </a:moveTo>
                  <a:lnTo>
                    <a:pt x="1" y="66578"/>
                  </a:lnTo>
                  <a:lnTo>
                    <a:pt x="26129" y="92706"/>
                  </a:lnTo>
                  <a:lnTo>
                    <a:pt x="91206" y="30272"/>
                  </a:lnTo>
                  <a:lnTo>
                    <a:pt x="60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2" name="Google Shape;8272;p65"/>
            <p:cNvSpPr/>
            <p:nvPr/>
          </p:nvSpPr>
          <p:spPr>
            <a:xfrm>
              <a:off x="4300100" y="238200"/>
              <a:ext cx="2173325" cy="2135725"/>
            </a:xfrm>
            <a:custGeom>
              <a:avLst/>
              <a:gdLst/>
              <a:ahLst/>
              <a:cxnLst/>
              <a:rect l="l" t="t" r="r" b="b"/>
              <a:pathLst>
                <a:path w="86933" h="85429" extrusionOk="0">
                  <a:moveTo>
                    <a:pt x="60451" y="0"/>
                  </a:moveTo>
                  <a:cubicBezTo>
                    <a:pt x="54160" y="0"/>
                    <a:pt x="47833" y="2462"/>
                    <a:pt x="43059" y="7532"/>
                  </a:cubicBezTo>
                  <a:lnTo>
                    <a:pt x="1" y="54570"/>
                  </a:lnTo>
                  <a:lnTo>
                    <a:pt x="30859" y="85428"/>
                  </a:lnTo>
                  <a:lnTo>
                    <a:pt x="76820" y="41294"/>
                  </a:lnTo>
                  <a:cubicBezTo>
                    <a:pt x="86672" y="32062"/>
                    <a:pt x="86932" y="16535"/>
                    <a:pt x="77375" y="6978"/>
                  </a:cubicBezTo>
                  <a:cubicBezTo>
                    <a:pt x="72770" y="2372"/>
                    <a:pt x="66628" y="0"/>
                    <a:pt x="604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3" name="Google Shape;8273;p65"/>
            <p:cNvSpPr/>
            <p:nvPr/>
          </p:nvSpPr>
          <p:spPr>
            <a:xfrm>
              <a:off x="1190625" y="3744750"/>
              <a:ext cx="1794100" cy="1712575"/>
            </a:xfrm>
            <a:custGeom>
              <a:avLst/>
              <a:gdLst/>
              <a:ahLst/>
              <a:cxnLst/>
              <a:rect l="l" t="t" r="r" b="b"/>
              <a:pathLst>
                <a:path w="71764" h="68503" extrusionOk="0">
                  <a:moveTo>
                    <a:pt x="26585" y="0"/>
                  </a:moveTo>
                  <a:lnTo>
                    <a:pt x="0" y="68502"/>
                  </a:lnTo>
                  <a:lnTo>
                    <a:pt x="71764" y="44722"/>
                  </a:lnTo>
                  <a:lnTo>
                    <a:pt x="71764" y="23519"/>
                  </a:lnTo>
                  <a:lnTo>
                    <a:pt x="4778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4" name="Google Shape;8274;p65"/>
            <p:cNvSpPr/>
            <p:nvPr/>
          </p:nvSpPr>
          <p:spPr>
            <a:xfrm>
              <a:off x="2159425" y="5151475"/>
              <a:ext cx="2700950" cy="305850"/>
            </a:xfrm>
            <a:custGeom>
              <a:avLst/>
              <a:gdLst/>
              <a:ahLst/>
              <a:cxnLst/>
              <a:rect l="l" t="t" r="r" b="b"/>
              <a:pathLst>
                <a:path w="108038" h="12234" extrusionOk="0">
                  <a:moveTo>
                    <a:pt x="36796" y="1"/>
                  </a:moveTo>
                  <a:lnTo>
                    <a:pt x="0" y="12233"/>
                  </a:lnTo>
                  <a:lnTo>
                    <a:pt x="108037" y="12233"/>
                  </a:lnTo>
                  <a:lnTo>
                    <a:pt x="1080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75" name="Google Shape;8275;p65"/>
          <p:cNvGrpSpPr/>
          <p:nvPr/>
        </p:nvGrpSpPr>
        <p:grpSpPr>
          <a:xfrm>
            <a:off x="5613911" y="4171366"/>
            <a:ext cx="330375" cy="330375"/>
            <a:chOff x="1190625" y="238125"/>
            <a:chExt cx="5219200" cy="5219200"/>
          </a:xfrm>
        </p:grpSpPr>
        <p:sp>
          <p:nvSpPr>
            <p:cNvPr id="8276" name="Google Shape;8276;p65"/>
            <p:cNvSpPr/>
            <p:nvPr/>
          </p:nvSpPr>
          <p:spPr>
            <a:xfrm>
              <a:off x="1190625" y="238125"/>
              <a:ext cx="5219200" cy="5219200"/>
            </a:xfrm>
            <a:custGeom>
              <a:avLst/>
              <a:gdLst/>
              <a:ahLst/>
              <a:cxnLst/>
              <a:rect l="l" t="t" r="r" b="b"/>
              <a:pathLst>
                <a:path w="208768" h="208768" extrusionOk="0">
                  <a:moveTo>
                    <a:pt x="104384" y="0"/>
                  </a:moveTo>
                  <a:cubicBezTo>
                    <a:pt x="47038" y="0"/>
                    <a:pt x="0" y="47038"/>
                    <a:pt x="0" y="104384"/>
                  </a:cubicBezTo>
                  <a:cubicBezTo>
                    <a:pt x="0" y="161729"/>
                    <a:pt x="47038" y="208767"/>
                    <a:pt x="104384" y="208767"/>
                  </a:cubicBezTo>
                  <a:cubicBezTo>
                    <a:pt x="161729" y="208767"/>
                    <a:pt x="208767" y="161729"/>
                    <a:pt x="208767" y="104384"/>
                  </a:cubicBezTo>
                  <a:cubicBezTo>
                    <a:pt x="208767" y="93130"/>
                    <a:pt x="206582" y="82072"/>
                    <a:pt x="203059" y="71503"/>
                  </a:cubicBezTo>
                  <a:lnTo>
                    <a:pt x="191446" y="75352"/>
                  </a:lnTo>
                  <a:cubicBezTo>
                    <a:pt x="194545" y="84681"/>
                    <a:pt x="196535" y="94467"/>
                    <a:pt x="196535" y="104384"/>
                  </a:cubicBezTo>
                  <a:cubicBezTo>
                    <a:pt x="196535" y="154977"/>
                    <a:pt x="154977" y="196535"/>
                    <a:pt x="104384" y="196535"/>
                  </a:cubicBezTo>
                  <a:cubicBezTo>
                    <a:pt x="53790" y="196535"/>
                    <a:pt x="12232" y="154977"/>
                    <a:pt x="12232" y="104384"/>
                  </a:cubicBezTo>
                  <a:cubicBezTo>
                    <a:pt x="12232" y="53790"/>
                    <a:pt x="53790" y="12232"/>
                    <a:pt x="104384" y="12232"/>
                  </a:cubicBezTo>
                  <a:cubicBezTo>
                    <a:pt x="125521" y="12232"/>
                    <a:pt x="145713" y="19898"/>
                    <a:pt x="161990" y="33077"/>
                  </a:cubicBezTo>
                  <a:lnTo>
                    <a:pt x="149171" y="45896"/>
                  </a:lnTo>
                  <a:lnTo>
                    <a:pt x="196111" y="61554"/>
                  </a:lnTo>
                  <a:lnTo>
                    <a:pt x="196111" y="61554"/>
                  </a:lnTo>
                  <a:lnTo>
                    <a:pt x="180453" y="14614"/>
                  </a:lnTo>
                  <a:lnTo>
                    <a:pt x="170635" y="24400"/>
                  </a:lnTo>
                  <a:cubicBezTo>
                    <a:pt x="152009" y="8938"/>
                    <a:pt x="128751" y="0"/>
                    <a:pt x="1043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7" name="Google Shape;8277;p65"/>
            <p:cNvSpPr/>
            <p:nvPr/>
          </p:nvSpPr>
          <p:spPr>
            <a:xfrm>
              <a:off x="2125975" y="1173475"/>
              <a:ext cx="3348475" cy="3359075"/>
            </a:xfrm>
            <a:custGeom>
              <a:avLst/>
              <a:gdLst/>
              <a:ahLst/>
              <a:cxnLst/>
              <a:rect l="l" t="t" r="r" b="b"/>
              <a:pathLst>
                <a:path w="133939" h="134363" extrusionOk="0">
                  <a:moveTo>
                    <a:pt x="73102" y="36405"/>
                  </a:moveTo>
                  <a:lnTo>
                    <a:pt x="73102" y="60870"/>
                  </a:lnTo>
                  <a:lnTo>
                    <a:pt x="97567" y="60870"/>
                  </a:lnTo>
                  <a:lnTo>
                    <a:pt x="97567" y="73102"/>
                  </a:lnTo>
                  <a:lnTo>
                    <a:pt x="60870" y="73102"/>
                  </a:lnTo>
                  <a:lnTo>
                    <a:pt x="60870" y="36405"/>
                  </a:lnTo>
                  <a:close/>
                  <a:moveTo>
                    <a:pt x="60870" y="1"/>
                  </a:moveTo>
                  <a:cubicBezTo>
                    <a:pt x="46876" y="1273"/>
                    <a:pt x="34154" y="6786"/>
                    <a:pt x="23944" y="15300"/>
                  </a:cubicBezTo>
                  <a:lnTo>
                    <a:pt x="41004" y="32360"/>
                  </a:lnTo>
                  <a:lnTo>
                    <a:pt x="32360" y="41004"/>
                  </a:lnTo>
                  <a:lnTo>
                    <a:pt x="15300" y="23944"/>
                  </a:lnTo>
                  <a:cubicBezTo>
                    <a:pt x="6786" y="34154"/>
                    <a:pt x="1273" y="46876"/>
                    <a:pt x="1" y="60870"/>
                  </a:cubicBezTo>
                  <a:lnTo>
                    <a:pt x="24172" y="60870"/>
                  </a:lnTo>
                  <a:lnTo>
                    <a:pt x="24172" y="73102"/>
                  </a:lnTo>
                  <a:lnTo>
                    <a:pt x="1" y="73102"/>
                  </a:lnTo>
                  <a:cubicBezTo>
                    <a:pt x="1273" y="87063"/>
                    <a:pt x="6786" y="99785"/>
                    <a:pt x="15300" y="109995"/>
                  </a:cubicBezTo>
                  <a:lnTo>
                    <a:pt x="32360" y="92935"/>
                  </a:lnTo>
                  <a:lnTo>
                    <a:pt x="41004" y="101579"/>
                  </a:lnTo>
                  <a:lnTo>
                    <a:pt x="23944" y="118639"/>
                  </a:lnTo>
                  <a:cubicBezTo>
                    <a:pt x="34154" y="127153"/>
                    <a:pt x="46876" y="133090"/>
                    <a:pt x="60870" y="134362"/>
                  </a:cubicBezTo>
                  <a:lnTo>
                    <a:pt x="60870" y="109799"/>
                  </a:lnTo>
                  <a:lnTo>
                    <a:pt x="73102" y="109799"/>
                  </a:lnTo>
                  <a:lnTo>
                    <a:pt x="73102" y="134362"/>
                  </a:lnTo>
                  <a:cubicBezTo>
                    <a:pt x="87063" y="133090"/>
                    <a:pt x="99785" y="127153"/>
                    <a:pt x="109995" y="118639"/>
                  </a:cubicBezTo>
                  <a:lnTo>
                    <a:pt x="92935" y="101579"/>
                  </a:lnTo>
                  <a:lnTo>
                    <a:pt x="101579" y="92935"/>
                  </a:lnTo>
                  <a:lnTo>
                    <a:pt x="118639" y="109995"/>
                  </a:lnTo>
                  <a:cubicBezTo>
                    <a:pt x="127153" y="99785"/>
                    <a:pt x="132666" y="87063"/>
                    <a:pt x="133938" y="73102"/>
                  </a:cubicBezTo>
                  <a:lnTo>
                    <a:pt x="109799" y="73102"/>
                  </a:lnTo>
                  <a:lnTo>
                    <a:pt x="109799" y="60870"/>
                  </a:lnTo>
                  <a:lnTo>
                    <a:pt x="133938" y="60870"/>
                  </a:lnTo>
                  <a:cubicBezTo>
                    <a:pt x="132666" y="46876"/>
                    <a:pt x="127153" y="34154"/>
                    <a:pt x="118639" y="23944"/>
                  </a:cubicBezTo>
                  <a:lnTo>
                    <a:pt x="101579" y="41004"/>
                  </a:lnTo>
                  <a:lnTo>
                    <a:pt x="92935" y="32360"/>
                  </a:lnTo>
                  <a:lnTo>
                    <a:pt x="109995" y="15300"/>
                  </a:lnTo>
                  <a:cubicBezTo>
                    <a:pt x="99785" y="6786"/>
                    <a:pt x="87063" y="1273"/>
                    <a:pt x="73102" y="1"/>
                  </a:cubicBezTo>
                  <a:lnTo>
                    <a:pt x="73102" y="24172"/>
                  </a:lnTo>
                  <a:lnTo>
                    <a:pt x="60870" y="24172"/>
                  </a:lnTo>
                  <a:lnTo>
                    <a:pt x="608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78" name="Google Shape;8278;p65"/>
          <p:cNvGrpSpPr/>
          <p:nvPr/>
        </p:nvGrpSpPr>
        <p:grpSpPr>
          <a:xfrm>
            <a:off x="3200379" y="1990332"/>
            <a:ext cx="330375" cy="330375"/>
            <a:chOff x="1190625" y="238125"/>
            <a:chExt cx="5219200" cy="5219200"/>
          </a:xfrm>
        </p:grpSpPr>
        <p:sp>
          <p:nvSpPr>
            <p:cNvPr id="8279" name="Google Shape;8279;p65"/>
            <p:cNvSpPr/>
            <p:nvPr/>
          </p:nvSpPr>
          <p:spPr>
            <a:xfrm>
              <a:off x="1343925" y="860325"/>
              <a:ext cx="917450" cy="917475"/>
            </a:xfrm>
            <a:custGeom>
              <a:avLst/>
              <a:gdLst/>
              <a:ahLst/>
              <a:cxnLst/>
              <a:rect l="l" t="t" r="r" b="b"/>
              <a:pathLst>
                <a:path w="36698" h="36699" extrusionOk="0">
                  <a:moveTo>
                    <a:pt x="18333" y="1"/>
                  </a:moveTo>
                  <a:cubicBezTo>
                    <a:pt x="8188" y="1"/>
                    <a:pt x="1" y="8189"/>
                    <a:pt x="1" y="18333"/>
                  </a:cubicBezTo>
                  <a:cubicBezTo>
                    <a:pt x="1" y="28478"/>
                    <a:pt x="8188" y="36698"/>
                    <a:pt x="18333" y="36698"/>
                  </a:cubicBezTo>
                  <a:cubicBezTo>
                    <a:pt x="28478" y="36698"/>
                    <a:pt x="36698" y="28478"/>
                    <a:pt x="36698" y="18333"/>
                  </a:cubicBezTo>
                  <a:cubicBezTo>
                    <a:pt x="36698" y="8189"/>
                    <a:pt x="28478" y="1"/>
                    <a:pt x="18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0" name="Google Shape;8280;p65"/>
            <p:cNvSpPr/>
            <p:nvPr/>
          </p:nvSpPr>
          <p:spPr>
            <a:xfrm>
              <a:off x="1190625" y="1777775"/>
              <a:ext cx="1223250" cy="3679550"/>
            </a:xfrm>
            <a:custGeom>
              <a:avLst/>
              <a:gdLst/>
              <a:ahLst/>
              <a:cxnLst/>
              <a:rect l="l" t="t" r="r" b="b"/>
              <a:pathLst>
                <a:path w="48930" h="147182" extrusionOk="0">
                  <a:moveTo>
                    <a:pt x="12232" y="0"/>
                  </a:moveTo>
                  <a:cubicBezTo>
                    <a:pt x="5480" y="0"/>
                    <a:pt x="0" y="5448"/>
                    <a:pt x="0" y="12233"/>
                  </a:cubicBezTo>
                  <a:lnTo>
                    <a:pt x="0" y="67687"/>
                  </a:lnTo>
                  <a:cubicBezTo>
                    <a:pt x="0" y="74439"/>
                    <a:pt x="5480" y="79919"/>
                    <a:pt x="12232" y="79919"/>
                  </a:cubicBezTo>
                  <a:lnTo>
                    <a:pt x="12232" y="147181"/>
                  </a:lnTo>
                  <a:lnTo>
                    <a:pt x="36697" y="147181"/>
                  </a:lnTo>
                  <a:lnTo>
                    <a:pt x="36697" y="79919"/>
                  </a:lnTo>
                  <a:cubicBezTo>
                    <a:pt x="43450" y="79919"/>
                    <a:pt x="48930" y="74439"/>
                    <a:pt x="48930" y="67687"/>
                  </a:cubicBezTo>
                  <a:lnTo>
                    <a:pt x="48930" y="12233"/>
                  </a:lnTo>
                  <a:cubicBezTo>
                    <a:pt x="48930" y="5448"/>
                    <a:pt x="43450" y="0"/>
                    <a:pt x="366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1" name="Google Shape;8281;p65"/>
            <p:cNvSpPr/>
            <p:nvPr/>
          </p:nvSpPr>
          <p:spPr>
            <a:xfrm>
              <a:off x="3331300" y="238125"/>
              <a:ext cx="2889325" cy="3995950"/>
            </a:xfrm>
            <a:custGeom>
              <a:avLst/>
              <a:gdLst/>
              <a:ahLst/>
              <a:cxnLst/>
              <a:rect l="l" t="t" r="r" b="b"/>
              <a:pathLst>
                <a:path w="115573" h="159838" extrusionOk="0">
                  <a:moveTo>
                    <a:pt x="0" y="0"/>
                  </a:moveTo>
                  <a:lnTo>
                    <a:pt x="0" y="159837"/>
                  </a:lnTo>
                  <a:lnTo>
                    <a:pt x="37122" y="159837"/>
                  </a:lnTo>
                  <a:lnTo>
                    <a:pt x="37122" y="39046"/>
                  </a:lnTo>
                  <a:lnTo>
                    <a:pt x="115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2" name="Google Shape;8282;p65"/>
            <p:cNvSpPr/>
            <p:nvPr/>
          </p:nvSpPr>
          <p:spPr>
            <a:xfrm>
              <a:off x="4565150" y="485200"/>
              <a:ext cx="1844675" cy="4607600"/>
            </a:xfrm>
            <a:custGeom>
              <a:avLst/>
              <a:gdLst/>
              <a:ahLst/>
              <a:cxnLst/>
              <a:rect l="l" t="t" r="r" b="b"/>
              <a:pathLst>
                <a:path w="73787" h="184304" extrusionOk="0">
                  <a:moveTo>
                    <a:pt x="73786" y="1"/>
                  </a:moveTo>
                  <a:lnTo>
                    <a:pt x="0" y="36698"/>
                  </a:lnTo>
                  <a:lnTo>
                    <a:pt x="0" y="184303"/>
                  </a:lnTo>
                  <a:lnTo>
                    <a:pt x="73786" y="147606"/>
                  </a:lnTo>
                  <a:lnTo>
                    <a:pt x="7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83" name="Google Shape;8283;p65"/>
          <p:cNvGrpSpPr/>
          <p:nvPr/>
        </p:nvGrpSpPr>
        <p:grpSpPr>
          <a:xfrm>
            <a:off x="5695234" y="3445326"/>
            <a:ext cx="268432" cy="330375"/>
            <a:chOff x="1679900" y="238125"/>
            <a:chExt cx="4240625" cy="5219200"/>
          </a:xfrm>
        </p:grpSpPr>
        <p:sp>
          <p:nvSpPr>
            <p:cNvPr id="8284" name="Google Shape;8284;p65"/>
            <p:cNvSpPr/>
            <p:nvPr/>
          </p:nvSpPr>
          <p:spPr>
            <a:xfrm>
              <a:off x="3820600" y="238125"/>
              <a:ext cx="2099925" cy="1410000"/>
            </a:xfrm>
            <a:custGeom>
              <a:avLst/>
              <a:gdLst/>
              <a:ahLst/>
              <a:cxnLst/>
              <a:rect l="l" t="t" r="r" b="b"/>
              <a:pathLst>
                <a:path w="83997" h="56400" extrusionOk="0">
                  <a:moveTo>
                    <a:pt x="0" y="0"/>
                  </a:moveTo>
                  <a:lnTo>
                    <a:pt x="0" y="23813"/>
                  </a:lnTo>
                  <a:lnTo>
                    <a:pt x="27075" y="32848"/>
                  </a:lnTo>
                  <a:lnTo>
                    <a:pt x="19213" y="56400"/>
                  </a:lnTo>
                  <a:lnTo>
                    <a:pt x="83996" y="30597"/>
                  </a:lnTo>
                  <a:lnTo>
                    <a:pt x="12233" y="1990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5" name="Google Shape;8285;p65"/>
            <p:cNvSpPr/>
            <p:nvPr/>
          </p:nvSpPr>
          <p:spPr>
            <a:xfrm>
              <a:off x="3820600" y="2028125"/>
              <a:ext cx="305825" cy="3429200"/>
            </a:xfrm>
            <a:custGeom>
              <a:avLst/>
              <a:gdLst/>
              <a:ahLst/>
              <a:cxnLst/>
              <a:rect l="l" t="t" r="r" b="b"/>
              <a:pathLst>
                <a:path w="12233" h="137168" extrusionOk="0">
                  <a:moveTo>
                    <a:pt x="12233" y="1"/>
                  </a:moveTo>
                  <a:cubicBezTo>
                    <a:pt x="8905" y="5187"/>
                    <a:pt x="4763" y="9623"/>
                    <a:pt x="0" y="13375"/>
                  </a:cubicBezTo>
                  <a:lnTo>
                    <a:pt x="0" y="137167"/>
                  </a:lnTo>
                  <a:lnTo>
                    <a:pt x="12233" y="137167"/>
                  </a:lnTo>
                  <a:lnTo>
                    <a:pt x="12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6" name="Google Shape;8286;p65"/>
            <p:cNvSpPr/>
            <p:nvPr/>
          </p:nvSpPr>
          <p:spPr>
            <a:xfrm>
              <a:off x="1679900" y="1058500"/>
              <a:ext cx="2431025" cy="4398825"/>
            </a:xfrm>
            <a:custGeom>
              <a:avLst/>
              <a:gdLst/>
              <a:ahLst/>
              <a:cxnLst/>
              <a:rect l="l" t="t" r="r" b="b"/>
              <a:pathLst>
                <a:path w="97241" h="175953" extrusionOk="0">
                  <a:moveTo>
                    <a:pt x="74015" y="1"/>
                  </a:moveTo>
                  <a:lnTo>
                    <a:pt x="70166" y="11613"/>
                  </a:lnTo>
                  <a:cubicBezTo>
                    <a:pt x="66806" y="21628"/>
                    <a:pt x="57477" y="28347"/>
                    <a:pt x="46941" y="28347"/>
                  </a:cubicBezTo>
                  <a:lnTo>
                    <a:pt x="12233" y="28347"/>
                  </a:lnTo>
                  <a:cubicBezTo>
                    <a:pt x="5481" y="28347"/>
                    <a:pt x="1" y="33827"/>
                    <a:pt x="1" y="40580"/>
                  </a:cubicBezTo>
                  <a:lnTo>
                    <a:pt x="1" y="96033"/>
                  </a:lnTo>
                  <a:cubicBezTo>
                    <a:pt x="1" y="102786"/>
                    <a:pt x="5481" y="108266"/>
                    <a:pt x="12233" y="108266"/>
                  </a:cubicBezTo>
                  <a:lnTo>
                    <a:pt x="12233" y="175952"/>
                  </a:lnTo>
                  <a:lnTo>
                    <a:pt x="36698" y="175952"/>
                  </a:lnTo>
                  <a:lnTo>
                    <a:pt x="36698" y="108266"/>
                  </a:lnTo>
                  <a:cubicBezTo>
                    <a:pt x="43451" y="108266"/>
                    <a:pt x="48931" y="102786"/>
                    <a:pt x="48931" y="96033"/>
                  </a:cubicBezTo>
                  <a:lnTo>
                    <a:pt x="48931" y="53138"/>
                  </a:lnTo>
                  <a:cubicBezTo>
                    <a:pt x="50170" y="52649"/>
                    <a:pt x="82170" y="52975"/>
                    <a:pt x="92739" y="21236"/>
                  </a:cubicBezTo>
                  <a:lnTo>
                    <a:pt x="97241" y="7764"/>
                  </a:lnTo>
                  <a:lnTo>
                    <a:pt x="740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7" name="Google Shape;8287;p65"/>
            <p:cNvSpPr/>
            <p:nvPr/>
          </p:nvSpPr>
          <p:spPr>
            <a:xfrm>
              <a:off x="1833225" y="849725"/>
              <a:ext cx="917450" cy="917475"/>
            </a:xfrm>
            <a:custGeom>
              <a:avLst/>
              <a:gdLst/>
              <a:ahLst/>
              <a:cxnLst/>
              <a:rect l="l" t="t" r="r" b="b"/>
              <a:pathLst>
                <a:path w="36698" h="36699" extrusionOk="0">
                  <a:moveTo>
                    <a:pt x="18333" y="1"/>
                  </a:moveTo>
                  <a:cubicBezTo>
                    <a:pt x="8188" y="1"/>
                    <a:pt x="0" y="8221"/>
                    <a:pt x="0" y="18366"/>
                  </a:cubicBezTo>
                  <a:cubicBezTo>
                    <a:pt x="0" y="28478"/>
                    <a:pt x="8188" y="36698"/>
                    <a:pt x="18333" y="36698"/>
                  </a:cubicBezTo>
                  <a:cubicBezTo>
                    <a:pt x="28478" y="36698"/>
                    <a:pt x="36698" y="28478"/>
                    <a:pt x="36698" y="18366"/>
                  </a:cubicBezTo>
                  <a:cubicBezTo>
                    <a:pt x="36698" y="8221"/>
                    <a:pt x="28478" y="1"/>
                    <a:pt x="18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88" name="Google Shape;8288;p65"/>
          <p:cNvGrpSpPr/>
          <p:nvPr/>
        </p:nvGrpSpPr>
        <p:grpSpPr>
          <a:xfrm>
            <a:off x="5613914" y="2739955"/>
            <a:ext cx="330375" cy="309728"/>
            <a:chOff x="1190625" y="401200"/>
            <a:chExt cx="5219200" cy="4893025"/>
          </a:xfrm>
        </p:grpSpPr>
        <p:sp>
          <p:nvSpPr>
            <p:cNvPr id="8289" name="Google Shape;8289;p65"/>
            <p:cNvSpPr/>
            <p:nvPr/>
          </p:nvSpPr>
          <p:spPr>
            <a:xfrm>
              <a:off x="3341900" y="1930275"/>
              <a:ext cx="917450" cy="917450"/>
            </a:xfrm>
            <a:custGeom>
              <a:avLst/>
              <a:gdLst/>
              <a:ahLst/>
              <a:cxnLst/>
              <a:rect l="l" t="t" r="r" b="b"/>
              <a:pathLst>
                <a:path w="36698" h="36698" extrusionOk="0">
                  <a:moveTo>
                    <a:pt x="18333" y="0"/>
                  </a:moveTo>
                  <a:cubicBezTo>
                    <a:pt x="8188" y="0"/>
                    <a:pt x="0" y="8220"/>
                    <a:pt x="0" y="18365"/>
                  </a:cubicBezTo>
                  <a:cubicBezTo>
                    <a:pt x="0" y="28477"/>
                    <a:pt x="8188" y="36698"/>
                    <a:pt x="18333" y="36698"/>
                  </a:cubicBezTo>
                  <a:cubicBezTo>
                    <a:pt x="28477" y="36698"/>
                    <a:pt x="36698" y="28477"/>
                    <a:pt x="36698" y="18365"/>
                  </a:cubicBezTo>
                  <a:cubicBezTo>
                    <a:pt x="36698" y="8220"/>
                    <a:pt x="28477" y="0"/>
                    <a:pt x="183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0" name="Google Shape;8290;p65"/>
            <p:cNvSpPr/>
            <p:nvPr/>
          </p:nvSpPr>
          <p:spPr>
            <a:xfrm>
              <a:off x="3953525" y="1334150"/>
              <a:ext cx="901950" cy="901950"/>
            </a:xfrm>
            <a:custGeom>
              <a:avLst/>
              <a:gdLst/>
              <a:ahLst/>
              <a:cxnLst/>
              <a:rect l="l" t="t" r="r" b="b"/>
              <a:pathLst>
                <a:path w="36078" h="36078" extrusionOk="0">
                  <a:moveTo>
                    <a:pt x="0" y="0"/>
                  </a:moveTo>
                  <a:lnTo>
                    <a:pt x="0" y="12233"/>
                  </a:lnTo>
                  <a:cubicBezTo>
                    <a:pt x="11939" y="14679"/>
                    <a:pt x="21399" y="24106"/>
                    <a:pt x="23845" y="36078"/>
                  </a:cubicBezTo>
                  <a:lnTo>
                    <a:pt x="36078" y="36078"/>
                  </a:lnTo>
                  <a:cubicBezTo>
                    <a:pt x="33370" y="17386"/>
                    <a:pt x="18659" y="270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1" name="Google Shape;8291;p65"/>
            <p:cNvSpPr/>
            <p:nvPr/>
          </p:nvSpPr>
          <p:spPr>
            <a:xfrm>
              <a:off x="4437100" y="2541900"/>
              <a:ext cx="418375" cy="485225"/>
            </a:xfrm>
            <a:custGeom>
              <a:avLst/>
              <a:gdLst/>
              <a:ahLst/>
              <a:cxnLst/>
              <a:rect l="l" t="t" r="r" b="b"/>
              <a:pathLst>
                <a:path w="16735" h="19409" extrusionOk="0">
                  <a:moveTo>
                    <a:pt x="4502" y="0"/>
                  </a:moveTo>
                  <a:cubicBezTo>
                    <a:pt x="3687" y="3882"/>
                    <a:pt x="2154" y="7503"/>
                    <a:pt x="1" y="10732"/>
                  </a:cubicBezTo>
                  <a:lnTo>
                    <a:pt x="8710" y="19409"/>
                  </a:lnTo>
                  <a:cubicBezTo>
                    <a:pt x="12886" y="13831"/>
                    <a:pt x="15658" y="7209"/>
                    <a:pt x="16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2" name="Google Shape;8292;p65"/>
            <p:cNvSpPr/>
            <p:nvPr/>
          </p:nvSpPr>
          <p:spPr>
            <a:xfrm>
              <a:off x="1190625" y="401200"/>
              <a:ext cx="5219200" cy="3975575"/>
            </a:xfrm>
            <a:custGeom>
              <a:avLst/>
              <a:gdLst/>
              <a:ahLst/>
              <a:cxnLst/>
              <a:rect l="l" t="t" r="r" b="b"/>
              <a:pathLst>
                <a:path w="208768" h="159023" extrusionOk="0">
                  <a:moveTo>
                    <a:pt x="104384" y="24466"/>
                  </a:moveTo>
                  <a:cubicBezTo>
                    <a:pt x="134753" y="24466"/>
                    <a:pt x="159446" y="49159"/>
                    <a:pt x="159446" y="79528"/>
                  </a:cubicBezTo>
                  <a:cubicBezTo>
                    <a:pt x="159446" y="109865"/>
                    <a:pt x="134753" y="134558"/>
                    <a:pt x="104384" y="134558"/>
                  </a:cubicBezTo>
                  <a:cubicBezTo>
                    <a:pt x="74014" y="134558"/>
                    <a:pt x="49354" y="109865"/>
                    <a:pt x="49354" y="79528"/>
                  </a:cubicBezTo>
                  <a:cubicBezTo>
                    <a:pt x="49354" y="49159"/>
                    <a:pt x="74014" y="24466"/>
                    <a:pt x="104384" y="24466"/>
                  </a:cubicBezTo>
                  <a:close/>
                  <a:moveTo>
                    <a:pt x="0" y="1"/>
                  </a:moveTo>
                  <a:lnTo>
                    <a:pt x="0" y="159023"/>
                  </a:lnTo>
                  <a:lnTo>
                    <a:pt x="208767" y="159023"/>
                  </a:lnTo>
                  <a:lnTo>
                    <a:pt x="208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3" name="Google Shape;8293;p65"/>
            <p:cNvSpPr/>
            <p:nvPr/>
          </p:nvSpPr>
          <p:spPr>
            <a:xfrm>
              <a:off x="2730275" y="1334150"/>
              <a:ext cx="1707675" cy="2125200"/>
            </a:xfrm>
            <a:custGeom>
              <a:avLst/>
              <a:gdLst/>
              <a:ahLst/>
              <a:cxnLst/>
              <a:rect l="l" t="t" r="r" b="b"/>
              <a:pathLst>
                <a:path w="68307" h="85008" extrusionOk="0">
                  <a:moveTo>
                    <a:pt x="36698" y="0"/>
                  </a:moveTo>
                  <a:cubicBezTo>
                    <a:pt x="15984" y="3001"/>
                    <a:pt x="0" y="20681"/>
                    <a:pt x="0" y="42210"/>
                  </a:cubicBezTo>
                  <a:cubicBezTo>
                    <a:pt x="0" y="65794"/>
                    <a:pt x="19181" y="85007"/>
                    <a:pt x="42798" y="85007"/>
                  </a:cubicBezTo>
                  <a:cubicBezTo>
                    <a:pt x="52388" y="85007"/>
                    <a:pt x="61163" y="81713"/>
                    <a:pt x="68306" y="76363"/>
                  </a:cubicBezTo>
                  <a:lnTo>
                    <a:pt x="59629" y="67686"/>
                  </a:lnTo>
                  <a:cubicBezTo>
                    <a:pt x="54802" y="70883"/>
                    <a:pt x="49028" y="72775"/>
                    <a:pt x="42798" y="72775"/>
                  </a:cubicBezTo>
                  <a:cubicBezTo>
                    <a:pt x="25933" y="72775"/>
                    <a:pt x="12233" y="59042"/>
                    <a:pt x="12233" y="42210"/>
                  </a:cubicBezTo>
                  <a:cubicBezTo>
                    <a:pt x="12233" y="27433"/>
                    <a:pt x="22736" y="15070"/>
                    <a:pt x="36698" y="12233"/>
                  </a:cubicBezTo>
                  <a:lnTo>
                    <a:pt x="366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4" name="Google Shape;8294;p65"/>
            <p:cNvSpPr/>
            <p:nvPr/>
          </p:nvSpPr>
          <p:spPr>
            <a:xfrm>
              <a:off x="2424450" y="4682575"/>
              <a:ext cx="2752325" cy="611650"/>
            </a:xfrm>
            <a:custGeom>
              <a:avLst/>
              <a:gdLst/>
              <a:ahLst/>
              <a:cxnLst/>
              <a:rect l="l" t="t" r="r" b="b"/>
              <a:pathLst>
                <a:path w="110093" h="24466" extrusionOk="0">
                  <a:moveTo>
                    <a:pt x="24466" y="0"/>
                  </a:moveTo>
                  <a:lnTo>
                    <a:pt x="24466" y="12233"/>
                  </a:lnTo>
                  <a:lnTo>
                    <a:pt x="1" y="12233"/>
                  </a:lnTo>
                  <a:lnTo>
                    <a:pt x="1" y="24465"/>
                  </a:lnTo>
                  <a:lnTo>
                    <a:pt x="110093" y="24465"/>
                  </a:lnTo>
                  <a:lnTo>
                    <a:pt x="110093" y="12233"/>
                  </a:lnTo>
                  <a:lnTo>
                    <a:pt x="85628" y="12233"/>
                  </a:lnTo>
                  <a:lnTo>
                    <a:pt x="856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95" name="Google Shape;8295;p65"/>
          <p:cNvGrpSpPr/>
          <p:nvPr/>
        </p:nvGrpSpPr>
        <p:grpSpPr>
          <a:xfrm>
            <a:off x="5645512" y="1996131"/>
            <a:ext cx="290370" cy="330375"/>
            <a:chOff x="1507025" y="238125"/>
            <a:chExt cx="4587200" cy="5219200"/>
          </a:xfrm>
        </p:grpSpPr>
        <p:sp>
          <p:nvSpPr>
            <p:cNvPr id="8296" name="Google Shape;8296;p65"/>
            <p:cNvSpPr/>
            <p:nvPr/>
          </p:nvSpPr>
          <p:spPr>
            <a:xfrm>
              <a:off x="1507025" y="1166150"/>
              <a:ext cx="305825" cy="305825"/>
            </a:xfrm>
            <a:custGeom>
              <a:avLst/>
              <a:gdLst/>
              <a:ahLst/>
              <a:cxnLst/>
              <a:rect l="l" t="t" r="r" b="b"/>
              <a:pathLst>
                <a:path w="12233" h="12233" extrusionOk="0">
                  <a:moveTo>
                    <a:pt x="1" y="0"/>
                  </a:moveTo>
                  <a:lnTo>
                    <a:pt x="1" y="12233"/>
                  </a:lnTo>
                  <a:lnTo>
                    <a:pt x="12233" y="12233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7" name="Google Shape;8297;p65"/>
            <p:cNvSpPr/>
            <p:nvPr/>
          </p:nvSpPr>
          <p:spPr>
            <a:xfrm>
              <a:off x="1507025" y="2695200"/>
              <a:ext cx="305825" cy="305850"/>
            </a:xfrm>
            <a:custGeom>
              <a:avLst/>
              <a:gdLst/>
              <a:ahLst/>
              <a:cxnLst/>
              <a:rect l="l" t="t" r="r" b="b"/>
              <a:pathLst>
                <a:path w="12233" h="12234" extrusionOk="0">
                  <a:moveTo>
                    <a:pt x="1" y="1"/>
                  </a:moveTo>
                  <a:lnTo>
                    <a:pt x="1" y="12233"/>
                  </a:lnTo>
                  <a:lnTo>
                    <a:pt x="12233" y="12233"/>
                  </a:lnTo>
                  <a:lnTo>
                    <a:pt x="12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8" name="Google Shape;8298;p65"/>
            <p:cNvSpPr/>
            <p:nvPr/>
          </p:nvSpPr>
          <p:spPr>
            <a:xfrm>
              <a:off x="1507025" y="4224250"/>
              <a:ext cx="305825" cy="305850"/>
            </a:xfrm>
            <a:custGeom>
              <a:avLst/>
              <a:gdLst/>
              <a:ahLst/>
              <a:cxnLst/>
              <a:rect l="l" t="t" r="r" b="b"/>
              <a:pathLst>
                <a:path w="12233" h="12234" extrusionOk="0">
                  <a:moveTo>
                    <a:pt x="1" y="1"/>
                  </a:moveTo>
                  <a:lnTo>
                    <a:pt x="1" y="12233"/>
                  </a:lnTo>
                  <a:lnTo>
                    <a:pt x="12233" y="12233"/>
                  </a:lnTo>
                  <a:lnTo>
                    <a:pt x="12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9" name="Google Shape;8299;p65"/>
            <p:cNvSpPr/>
            <p:nvPr/>
          </p:nvSpPr>
          <p:spPr>
            <a:xfrm>
              <a:off x="5788375" y="1471950"/>
              <a:ext cx="305850" cy="611650"/>
            </a:xfrm>
            <a:custGeom>
              <a:avLst/>
              <a:gdLst/>
              <a:ahLst/>
              <a:cxnLst/>
              <a:rect l="l" t="t" r="r" b="b"/>
              <a:pathLst>
                <a:path w="12234" h="24466" extrusionOk="0">
                  <a:moveTo>
                    <a:pt x="1" y="1"/>
                  </a:moveTo>
                  <a:lnTo>
                    <a:pt x="1" y="24466"/>
                  </a:lnTo>
                  <a:lnTo>
                    <a:pt x="6101" y="24466"/>
                  </a:lnTo>
                  <a:cubicBezTo>
                    <a:pt x="9461" y="24466"/>
                    <a:pt x="12233" y="21693"/>
                    <a:pt x="12233" y="18333"/>
                  </a:cubicBezTo>
                  <a:lnTo>
                    <a:pt x="12233" y="6101"/>
                  </a:lnTo>
                  <a:cubicBezTo>
                    <a:pt x="12233" y="2741"/>
                    <a:pt x="9461" y="1"/>
                    <a:pt x="6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0" name="Google Shape;8300;p65"/>
            <p:cNvSpPr/>
            <p:nvPr/>
          </p:nvSpPr>
          <p:spPr>
            <a:xfrm>
              <a:off x="5176750" y="3612650"/>
              <a:ext cx="305850" cy="611625"/>
            </a:xfrm>
            <a:custGeom>
              <a:avLst/>
              <a:gdLst/>
              <a:ahLst/>
              <a:cxnLst/>
              <a:rect l="l" t="t" r="r" b="b"/>
              <a:pathLst>
                <a:path w="12234" h="24465" extrusionOk="0">
                  <a:moveTo>
                    <a:pt x="1" y="0"/>
                  </a:moveTo>
                  <a:lnTo>
                    <a:pt x="1" y="24465"/>
                  </a:lnTo>
                  <a:lnTo>
                    <a:pt x="6101" y="24465"/>
                  </a:lnTo>
                  <a:cubicBezTo>
                    <a:pt x="9461" y="24465"/>
                    <a:pt x="12233" y="21692"/>
                    <a:pt x="12233" y="18332"/>
                  </a:cubicBezTo>
                  <a:lnTo>
                    <a:pt x="12233" y="6100"/>
                  </a:lnTo>
                  <a:cubicBezTo>
                    <a:pt x="12233" y="2740"/>
                    <a:pt x="9461" y="0"/>
                    <a:pt x="6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1" name="Google Shape;8301;p65"/>
            <p:cNvSpPr/>
            <p:nvPr/>
          </p:nvSpPr>
          <p:spPr>
            <a:xfrm>
              <a:off x="5788375" y="238125"/>
              <a:ext cx="305850" cy="955775"/>
            </a:xfrm>
            <a:custGeom>
              <a:avLst/>
              <a:gdLst/>
              <a:ahLst/>
              <a:cxnLst/>
              <a:rect l="l" t="t" r="r" b="b"/>
              <a:pathLst>
                <a:path w="12234" h="38231" extrusionOk="0">
                  <a:moveTo>
                    <a:pt x="1" y="0"/>
                  </a:moveTo>
                  <a:lnTo>
                    <a:pt x="1" y="37121"/>
                  </a:lnTo>
                  <a:lnTo>
                    <a:pt x="6101" y="37121"/>
                  </a:lnTo>
                  <a:cubicBezTo>
                    <a:pt x="8254" y="37121"/>
                    <a:pt x="10309" y="37545"/>
                    <a:pt x="12233" y="38230"/>
                  </a:cubicBezTo>
                  <a:lnTo>
                    <a:pt x="12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2" name="Google Shape;8302;p65"/>
            <p:cNvSpPr/>
            <p:nvPr/>
          </p:nvSpPr>
          <p:spPr>
            <a:xfrm>
              <a:off x="1812825" y="238125"/>
              <a:ext cx="3058150" cy="5219200"/>
            </a:xfrm>
            <a:custGeom>
              <a:avLst/>
              <a:gdLst/>
              <a:ahLst/>
              <a:cxnLst/>
              <a:rect l="l" t="t" r="r" b="b"/>
              <a:pathLst>
                <a:path w="122326" h="208768" extrusionOk="0">
                  <a:moveTo>
                    <a:pt x="18333" y="0"/>
                  </a:moveTo>
                  <a:cubicBezTo>
                    <a:pt x="8189" y="0"/>
                    <a:pt x="1" y="8188"/>
                    <a:pt x="1" y="18365"/>
                  </a:cubicBezTo>
                  <a:lnTo>
                    <a:pt x="1" y="37121"/>
                  </a:lnTo>
                  <a:lnTo>
                    <a:pt x="24466" y="37121"/>
                  </a:lnTo>
                  <a:lnTo>
                    <a:pt x="24466" y="49354"/>
                  </a:lnTo>
                  <a:lnTo>
                    <a:pt x="1" y="49354"/>
                  </a:lnTo>
                  <a:lnTo>
                    <a:pt x="1" y="98284"/>
                  </a:lnTo>
                  <a:lnTo>
                    <a:pt x="24466" y="98284"/>
                  </a:lnTo>
                  <a:lnTo>
                    <a:pt x="24466" y="110516"/>
                  </a:lnTo>
                  <a:lnTo>
                    <a:pt x="1" y="110516"/>
                  </a:lnTo>
                  <a:lnTo>
                    <a:pt x="1" y="159446"/>
                  </a:lnTo>
                  <a:lnTo>
                    <a:pt x="24466" y="159446"/>
                  </a:lnTo>
                  <a:lnTo>
                    <a:pt x="24466" y="171678"/>
                  </a:lnTo>
                  <a:lnTo>
                    <a:pt x="1" y="171678"/>
                  </a:lnTo>
                  <a:lnTo>
                    <a:pt x="1" y="190435"/>
                  </a:lnTo>
                  <a:cubicBezTo>
                    <a:pt x="1" y="200580"/>
                    <a:pt x="8189" y="208767"/>
                    <a:pt x="18333" y="208767"/>
                  </a:cubicBezTo>
                  <a:lnTo>
                    <a:pt x="122325" y="208767"/>
                  </a:lnTo>
                  <a:lnTo>
                    <a:pt x="1223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3" name="Google Shape;8303;p65"/>
            <p:cNvSpPr/>
            <p:nvPr/>
          </p:nvSpPr>
          <p:spPr>
            <a:xfrm>
              <a:off x="5788375" y="2360850"/>
              <a:ext cx="305850" cy="3096475"/>
            </a:xfrm>
            <a:custGeom>
              <a:avLst/>
              <a:gdLst/>
              <a:ahLst/>
              <a:cxnLst/>
              <a:rect l="l" t="t" r="r" b="b"/>
              <a:pathLst>
                <a:path w="12234" h="123859" extrusionOk="0">
                  <a:moveTo>
                    <a:pt x="12233" y="1"/>
                  </a:moveTo>
                  <a:cubicBezTo>
                    <a:pt x="10309" y="686"/>
                    <a:pt x="8254" y="1142"/>
                    <a:pt x="6101" y="1142"/>
                  </a:cubicBezTo>
                  <a:lnTo>
                    <a:pt x="1" y="1142"/>
                  </a:lnTo>
                  <a:lnTo>
                    <a:pt x="1" y="123858"/>
                  </a:lnTo>
                  <a:lnTo>
                    <a:pt x="12233" y="123858"/>
                  </a:lnTo>
                  <a:lnTo>
                    <a:pt x="12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4" name="Google Shape;8304;p65"/>
            <p:cNvSpPr/>
            <p:nvPr/>
          </p:nvSpPr>
          <p:spPr>
            <a:xfrm>
              <a:off x="5176750" y="238125"/>
              <a:ext cx="305850" cy="3096450"/>
            </a:xfrm>
            <a:custGeom>
              <a:avLst/>
              <a:gdLst/>
              <a:ahLst/>
              <a:cxnLst/>
              <a:rect l="l" t="t" r="r" b="b"/>
              <a:pathLst>
                <a:path w="12234" h="123858" extrusionOk="0">
                  <a:moveTo>
                    <a:pt x="1" y="0"/>
                  </a:moveTo>
                  <a:lnTo>
                    <a:pt x="1" y="122749"/>
                  </a:lnTo>
                  <a:lnTo>
                    <a:pt x="6101" y="122749"/>
                  </a:lnTo>
                  <a:cubicBezTo>
                    <a:pt x="8254" y="122749"/>
                    <a:pt x="10309" y="123173"/>
                    <a:pt x="12233" y="123858"/>
                  </a:cubicBezTo>
                  <a:lnTo>
                    <a:pt x="12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5" name="Google Shape;8305;p65"/>
            <p:cNvSpPr/>
            <p:nvPr/>
          </p:nvSpPr>
          <p:spPr>
            <a:xfrm>
              <a:off x="5176750" y="4501525"/>
              <a:ext cx="305850" cy="955800"/>
            </a:xfrm>
            <a:custGeom>
              <a:avLst/>
              <a:gdLst/>
              <a:ahLst/>
              <a:cxnLst/>
              <a:rect l="l" t="t" r="r" b="b"/>
              <a:pathLst>
                <a:path w="12234" h="38232" extrusionOk="0">
                  <a:moveTo>
                    <a:pt x="12233" y="1"/>
                  </a:moveTo>
                  <a:cubicBezTo>
                    <a:pt x="10309" y="686"/>
                    <a:pt x="8254" y="1110"/>
                    <a:pt x="6101" y="1110"/>
                  </a:cubicBezTo>
                  <a:lnTo>
                    <a:pt x="1" y="1110"/>
                  </a:lnTo>
                  <a:lnTo>
                    <a:pt x="1" y="38231"/>
                  </a:lnTo>
                  <a:lnTo>
                    <a:pt x="12233" y="38231"/>
                  </a:lnTo>
                  <a:lnTo>
                    <a:pt x="12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06" name="Google Shape;8306;p65"/>
          <p:cNvGrpSpPr/>
          <p:nvPr/>
        </p:nvGrpSpPr>
        <p:grpSpPr>
          <a:xfrm>
            <a:off x="5672637" y="1249342"/>
            <a:ext cx="212938" cy="330375"/>
            <a:chOff x="2118650" y="238125"/>
            <a:chExt cx="3363950" cy="5219200"/>
          </a:xfrm>
        </p:grpSpPr>
        <p:sp>
          <p:nvSpPr>
            <p:cNvPr id="8307" name="Google Shape;8307;p65"/>
            <p:cNvSpPr/>
            <p:nvPr/>
          </p:nvSpPr>
          <p:spPr>
            <a:xfrm>
              <a:off x="3647700" y="1738625"/>
              <a:ext cx="305850" cy="362925"/>
            </a:xfrm>
            <a:custGeom>
              <a:avLst/>
              <a:gdLst/>
              <a:ahLst/>
              <a:cxnLst/>
              <a:rect l="l" t="t" r="r" b="b"/>
              <a:pathLst>
                <a:path w="12234" h="14517" extrusionOk="0">
                  <a:moveTo>
                    <a:pt x="1" y="1"/>
                  </a:moveTo>
                  <a:lnTo>
                    <a:pt x="1" y="14516"/>
                  </a:lnTo>
                  <a:cubicBezTo>
                    <a:pt x="1893" y="13831"/>
                    <a:pt x="3948" y="13375"/>
                    <a:pt x="6101" y="13375"/>
                  </a:cubicBezTo>
                  <a:cubicBezTo>
                    <a:pt x="8253" y="13375"/>
                    <a:pt x="10309" y="13831"/>
                    <a:pt x="12233" y="14516"/>
                  </a:cubicBezTo>
                  <a:lnTo>
                    <a:pt x="12233" y="1"/>
                  </a:lnTo>
                  <a:cubicBezTo>
                    <a:pt x="10309" y="686"/>
                    <a:pt x="8253" y="1142"/>
                    <a:pt x="6101" y="1142"/>
                  </a:cubicBezTo>
                  <a:cubicBezTo>
                    <a:pt x="3948" y="1142"/>
                    <a:pt x="1893" y="686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8" name="Google Shape;8308;p65"/>
            <p:cNvSpPr/>
            <p:nvPr/>
          </p:nvSpPr>
          <p:spPr>
            <a:xfrm>
              <a:off x="3647700" y="1155550"/>
              <a:ext cx="305850" cy="305825"/>
            </a:xfrm>
            <a:custGeom>
              <a:avLst/>
              <a:gdLst/>
              <a:ahLst/>
              <a:cxnLst/>
              <a:rect l="l" t="t" r="r" b="b"/>
              <a:pathLst>
                <a:path w="12234" h="12233" extrusionOk="0">
                  <a:moveTo>
                    <a:pt x="6101" y="0"/>
                  </a:moveTo>
                  <a:cubicBezTo>
                    <a:pt x="2708" y="0"/>
                    <a:pt x="1" y="2740"/>
                    <a:pt x="1" y="6133"/>
                  </a:cubicBezTo>
                  <a:cubicBezTo>
                    <a:pt x="1" y="9493"/>
                    <a:pt x="2708" y="12233"/>
                    <a:pt x="6101" y="12233"/>
                  </a:cubicBezTo>
                  <a:cubicBezTo>
                    <a:pt x="9493" y="12233"/>
                    <a:pt x="12233" y="9493"/>
                    <a:pt x="12233" y="6133"/>
                  </a:cubicBezTo>
                  <a:cubicBezTo>
                    <a:pt x="12233" y="2740"/>
                    <a:pt x="9493" y="0"/>
                    <a:pt x="6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9" name="Google Shape;8309;p65"/>
            <p:cNvSpPr/>
            <p:nvPr/>
          </p:nvSpPr>
          <p:spPr>
            <a:xfrm>
              <a:off x="2352700" y="238125"/>
              <a:ext cx="2895025" cy="917450"/>
            </a:xfrm>
            <a:custGeom>
              <a:avLst/>
              <a:gdLst/>
              <a:ahLst/>
              <a:cxnLst/>
              <a:rect l="l" t="t" r="r" b="b"/>
              <a:pathLst>
                <a:path w="115801" h="36698" extrusionOk="0">
                  <a:moveTo>
                    <a:pt x="0" y="0"/>
                  </a:moveTo>
                  <a:lnTo>
                    <a:pt x="24465" y="36697"/>
                  </a:lnTo>
                  <a:lnTo>
                    <a:pt x="40677" y="36697"/>
                  </a:lnTo>
                  <a:cubicBezTo>
                    <a:pt x="43222" y="29586"/>
                    <a:pt x="49941" y="24465"/>
                    <a:pt x="57901" y="24465"/>
                  </a:cubicBezTo>
                  <a:cubicBezTo>
                    <a:pt x="65860" y="24465"/>
                    <a:pt x="72580" y="29586"/>
                    <a:pt x="75124" y="36697"/>
                  </a:cubicBezTo>
                  <a:lnTo>
                    <a:pt x="91336" y="36697"/>
                  </a:lnTo>
                  <a:lnTo>
                    <a:pt x="1158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0" name="Google Shape;8310;p65"/>
            <p:cNvSpPr/>
            <p:nvPr/>
          </p:nvSpPr>
          <p:spPr>
            <a:xfrm>
              <a:off x="2118650" y="437100"/>
              <a:ext cx="3363950" cy="5020225"/>
            </a:xfrm>
            <a:custGeom>
              <a:avLst/>
              <a:gdLst/>
              <a:ahLst/>
              <a:cxnLst/>
              <a:rect l="l" t="t" r="r" b="b"/>
              <a:pathLst>
                <a:path w="134558" h="200809" extrusionOk="0">
                  <a:moveTo>
                    <a:pt x="0" y="0"/>
                  </a:moveTo>
                  <a:lnTo>
                    <a:pt x="0" y="200808"/>
                  </a:lnTo>
                  <a:lnTo>
                    <a:pt x="134557" y="200808"/>
                  </a:lnTo>
                  <a:lnTo>
                    <a:pt x="134557" y="0"/>
                  </a:lnTo>
                  <a:lnTo>
                    <a:pt x="107222" y="40971"/>
                  </a:lnTo>
                  <a:lnTo>
                    <a:pt x="85628" y="40971"/>
                  </a:lnTo>
                  <a:lnTo>
                    <a:pt x="85628" y="102133"/>
                  </a:lnTo>
                  <a:cubicBezTo>
                    <a:pt x="85628" y="115638"/>
                    <a:pt x="74635" y="126598"/>
                    <a:pt x="61163" y="126598"/>
                  </a:cubicBezTo>
                  <a:cubicBezTo>
                    <a:pt x="54410" y="126598"/>
                    <a:pt x="48930" y="132078"/>
                    <a:pt x="48930" y="138830"/>
                  </a:cubicBezTo>
                  <a:lnTo>
                    <a:pt x="36698" y="138830"/>
                  </a:lnTo>
                  <a:cubicBezTo>
                    <a:pt x="36698" y="125326"/>
                    <a:pt x="47658" y="114365"/>
                    <a:pt x="61163" y="114365"/>
                  </a:cubicBezTo>
                  <a:cubicBezTo>
                    <a:pt x="67882" y="114365"/>
                    <a:pt x="73395" y="108885"/>
                    <a:pt x="73395" y="102133"/>
                  </a:cubicBezTo>
                  <a:lnTo>
                    <a:pt x="73395" y="100991"/>
                  </a:lnTo>
                  <a:cubicBezTo>
                    <a:pt x="71471" y="101676"/>
                    <a:pt x="69415" y="102133"/>
                    <a:pt x="67263" y="102133"/>
                  </a:cubicBezTo>
                  <a:cubicBezTo>
                    <a:pt x="57150" y="102133"/>
                    <a:pt x="48930" y="93913"/>
                    <a:pt x="48930" y="83801"/>
                  </a:cubicBezTo>
                  <a:lnTo>
                    <a:pt x="48930" y="40971"/>
                  </a:lnTo>
                  <a:lnTo>
                    <a:pt x="27303" y="409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1" name="Google Shape;8311;p65"/>
            <p:cNvSpPr/>
            <p:nvPr/>
          </p:nvSpPr>
          <p:spPr>
            <a:xfrm>
              <a:off x="3647700" y="2378800"/>
              <a:ext cx="305850" cy="305825"/>
            </a:xfrm>
            <a:custGeom>
              <a:avLst/>
              <a:gdLst/>
              <a:ahLst/>
              <a:cxnLst/>
              <a:rect l="l" t="t" r="r" b="b"/>
              <a:pathLst>
                <a:path w="12234" h="12233" extrusionOk="0">
                  <a:moveTo>
                    <a:pt x="6101" y="0"/>
                  </a:moveTo>
                  <a:cubicBezTo>
                    <a:pt x="2708" y="0"/>
                    <a:pt x="1" y="2740"/>
                    <a:pt x="1" y="6133"/>
                  </a:cubicBezTo>
                  <a:cubicBezTo>
                    <a:pt x="1" y="9493"/>
                    <a:pt x="2708" y="12233"/>
                    <a:pt x="6101" y="12233"/>
                  </a:cubicBezTo>
                  <a:cubicBezTo>
                    <a:pt x="9493" y="12233"/>
                    <a:pt x="12233" y="9493"/>
                    <a:pt x="12233" y="6133"/>
                  </a:cubicBezTo>
                  <a:cubicBezTo>
                    <a:pt x="12233" y="2740"/>
                    <a:pt x="9493" y="0"/>
                    <a:pt x="6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12" name="Google Shape;8312;p65"/>
          <p:cNvGrpSpPr/>
          <p:nvPr/>
        </p:nvGrpSpPr>
        <p:grpSpPr>
          <a:xfrm>
            <a:off x="4809406" y="4172848"/>
            <a:ext cx="330375" cy="330375"/>
            <a:chOff x="1190625" y="238125"/>
            <a:chExt cx="5219200" cy="5219200"/>
          </a:xfrm>
        </p:grpSpPr>
        <p:sp>
          <p:nvSpPr>
            <p:cNvPr id="8313" name="Google Shape;8313;p65"/>
            <p:cNvSpPr/>
            <p:nvPr/>
          </p:nvSpPr>
          <p:spPr>
            <a:xfrm>
              <a:off x="1343925" y="3622425"/>
              <a:ext cx="927250" cy="917450"/>
            </a:xfrm>
            <a:custGeom>
              <a:avLst/>
              <a:gdLst/>
              <a:ahLst/>
              <a:cxnLst/>
              <a:rect l="l" t="t" r="r" b="b"/>
              <a:pathLst>
                <a:path w="37090" h="36698" extrusionOk="0">
                  <a:moveTo>
                    <a:pt x="18757" y="0"/>
                  </a:moveTo>
                  <a:cubicBezTo>
                    <a:pt x="8612" y="0"/>
                    <a:pt x="1" y="8221"/>
                    <a:pt x="1" y="18365"/>
                  </a:cubicBezTo>
                  <a:cubicBezTo>
                    <a:pt x="1" y="28478"/>
                    <a:pt x="8612" y="36698"/>
                    <a:pt x="18757" y="36698"/>
                  </a:cubicBezTo>
                  <a:cubicBezTo>
                    <a:pt x="28869" y="36698"/>
                    <a:pt x="37089" y="28478"/>
                    <a:pt x="37089" y="18365"/>
                  </a:cubicBezTo>
                  <a:cubicBezTo>
                    <a:pt x="37089" y="8221"/>
                    <a:pt x="28869" y="0"/>
                    <a:pt x="187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4" name="Google Shape;8314;p65"/>
            <p:cNvSpPr/>
            <p:nvPr/>
          </p:nvSpPr>
          <p:spPr>
            <a:xfrm>
              <a:off x="1190625" y="4539850"/>
              <a:ext cx="1233850" cy="917475"/>
            </a:xfrm>
            <a:custGeom>
              <a:avLst/>
              <a:gdLst/>
              <a:ahLst/>
              <a:cxnLst/>
              <a:rect l="l" t="t" r="r" b="b"/>
              <a:pathLst>
                <a:path w="49354" h="36699" extrusionOk="0">
                  <a:moveTo>
                    <a:pt x="12232" y="1"/>
                  </a:moveTo>
                  <a:cubicBezTo>
                    <a:pt x="5480" y="1"/>
                    <a:pt x="0" y="5481"/>
                    <a:pt x="0" y="12233"/>
                  </a:cubicBezTo>
                  <a:lnTo>
                    <a:pt x="0" y="36698"/>
                  </a:lnTo>
                  <a:lnTo>
                    <a:pt x="49354" y="36698"/>
                  </a:lnTo>
                  <a:lnTo>
                    <a:pt x="49354" y="12233"/>
                  </a:lnTo>
                  <a:cubicBezTo>
                    <a:pt x="49354" y="5481"/>
                    <a:pt x="43841" y="1"/>
                    <a:pt x="37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5" name="Google Shape;8315;p65"/>
            <p:cNvSpPr/>
            <p:nvPr/>
          </p:nvSpPr>
          <p:spPr>
            <a:xfrm>
              <a:off x="3341900" y="3622425"/>
              <a:ext cx="917450" cy="917450"/>
            </a:xfrm>
            <a:custGeom>
              <a:avLst/>
              <a:gdLst/>
              <a:ahLst/>
              <a:cxnLst/>
              <a:rect l="l" t="t" r="r" b="b"/>
              <a:pathLst>
                <a:path w="36698" h="36698" extrusionOk="0">
                  <a:moveTo>
                    <a:pt x="18333" y="0"/>
                  </a:moveTo>
                  <a:cubicBezTo>
                    <a:pt x="8188" y="0"/>
                    <a:pt x="0" y="8221"/>
                    <a:pt x="0" y="18365"/>
                  </a:cubicBezTo>
                  <a:cubicBezTo>
                    <a:pt x="0" y="28478"/>
                    <a:pt x="8188" y="36698"/>
                    <a:pt x="18333" y="36698"/>
                  </a:cubicBezTo>
                  <a:cubicBezTo>
                    <a:pt x="28477" y="36698"/>
                    <a:pt x="36698" y="28478"/>
                    <a:pt x="36698" y="18365"/>
                  </a:cubicBezTo>
                  <a:cubicBezTo>
                    <a:pt x="36698" y="8221"/>
                    <a:pt x="28477" y="0"/>
                    <a:pt x="183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6" name="Google Shape;8316;p65"/>
            <p:cNvSpPr/>
            <p:nvPr/>
          </p:nvSpPr>
          <p:spPr>
            <a:xfrm>
              <a:off x="3188575" y="4539850"/>
              <a:ext cx="1223275" cy="917475"/>
            </a:xfrm>
            <a:custGeom>
              <a:avLst/>
              <a:gdLst/>
              <a:ahLst/>
              <a:cxnLst/>
              <a:rect l="l" t="t" r="r" b="b"/>
              <a:pathLst>
                <a:path w="48931" h="36699" extrusionOk="0">
                  <a:moveTo>
                    <a:pt x="12233" y="1"/>
                  </a:moveTo>
                  <a:cubicBezTo>
                    <a:pt x="5481" y="1"/>
                    <a:pt x="1" y="5481"/>
                    <a:pt x="1" y="12233"/>
                  </a:cubicBezTo>
                  <a:lnTo>
                    <a:pt x="1" y="36698"/>
                  </a:lnTo>
                  <a:lnTo>
                    <a:pt x="48930" y="36698"/>
                  </a:lnTo>
                  <a:lnTo>
                    <a:pt x="48930" y="12233"/>
                  </a:lnTo>
                  <a:cubicBezTo>
                    <a:pt x="48930" y="5481"/>
                    <a:pt x="43450" y="1"/>
                    <a:pt x="366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7" name="Google Shape;8317;p65"/>
            <p:cNvSpPr/>
            <p:nvPr/>
          </p:nvSpPr>
          <p:spPr>
            <a:xfrm>
              <a:off x="5329250" y="3622425"/>
              <a:ext cx="928075" cy="917450"/>
            </a:xfrm>
            <a:custGeom>
              <a:avLst/>
              <a:gdLst/>
              <a:ahLst/>
              <a:cxnLst/>
              <a:rect l="l" t="t" r="r" b="b"/>
              <a:pathLst>
                <a:path w="37123" h="36698" extrusionOk="0">
                  <a:moveTo>
                    <a:pt x="18366" y="0"/>
                  </a:moveTo>
                  <a:cubicBezTo>
                    <a:pt x="8221" y="0"/>
                    <a:pt x="1" y="8221"/>
                    <a:pt x="1" y="18365"/>
                  </a:cubicBezTo>
                  <a:cubicBezTo>
                    <a:pt x="1" y="28478"/>
                    <a:pt x="8221" y="36698"/>
                    <a:pt x="18366" y="36698"/>
                  </a:cubicBezTo>
                  <a:cubicBezTo>
                    <a:pt x="28478" y="36698"/>
                    <a:pt x="37122" y="28478"/>
                    <a:pt x="37122" y="18365"/>
                  </a:cubicBezTo>
                  <a:cubicBezTo>
                    <a:pt x="37122" y="8221"/>
                    <a:pt x="28478" y="0"/>
                    <a:pt x="183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8" name="Google Shape;8318;p65"/>
            <p:cNvSpPr/>
            <p:nvPr/>
          </p:nvSpPr>
          <p:spPr>
            <a:xfrm>
              <a:off x="5176750" y="4539850"/>
              <a:ext cx="1233075" cy="917475"/>
            </a:xfrm>
            <a:custGeom>
              <a:avLst/>
              <a:gdLst/>
              <a:ahLst/>
              <a:cxnLst/>
              <a:rect l="l" t="t" r="r" b="b"/>
              <a:pathLst>
                <a:path w="49323" h="36699" extrusionOk="0">
                  <a:moveTo>
                    <a:pt x="12233" y="1"/>
                  </a:moveTo>
                  <a:cubicBezTo>
                    <a:pt x="5481" y="1"/>
                    <a:pt x="1" y="5481"/>
                    <a:pt x="1" y="12233"/>
                  </a:cubicBezTo>
                  <a:lnTo>
                    <a:pt x="1" y="36698"/>
                  </a:lnTo>
                  <a:lnTo>
                    <a:pt x="49322" y="36698"/>
                  </a:lnTo>
                  <a:lnTo>
                    <a:pt x="49322" y="12233"/>
                  </a:lnTo>
                  <a:cubicBezTo>
                    <a:pt x="49322" y="5481"/>
                    <a:pt x="43842" y="1"/>
                    <a:pt x="370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9" name="Google Shape;8319;p65"/>
            <p:cNvSpPr/>
            <p:nvPr/>
          </p:nvSpPr>
          <p:spPr>
            <a:xfrm>
              <a:off x="1496425" y="238125"/>
              <a:ext cx="4607575" cy="3690125"/>
            </a:xfrm>
            <a:custGeom>
              <a:avLst/>
              <a:gdLst/>
              <a:ahLst/>
              <a:cxnLst/>
              <a:rect l="l" t="t" r="r" b="b"/>
              <a:pathLst>
                <a:path w="184303" h="147605" extrusionOk="0">
                  <a:moveTo>
                    <a:pt x="73819" y="31804"/>
                  </a:moveTo>
                  <a:lnTo>
                    <a:pt x="127642" y="67686"/>
                  </a:lnTo>
                  <a:lnTo>
                    <a:pt x="73819" y="103568"/>
                  </a:lnTo>
                  <a:lnTo>
                    <a:pt x="73819" y="31804"/>
                  </a:lnTo>
                  <a:close/>
                  <a:moveTo>
                    <a:pt x="86052" y="0"/>
                  </a:moveTo>
                  <a:lnTo>
                    <a:pt x="86052" y="12232"/>
                  </a:lnTo>
                  <a:lnTo>
                    <a:pt x="0" y="12232"/>
                  </a:lnTo>
                  <a:lnTo>
                    <a:pt x="0" y="125717"/>
                  </a:lnTo>
                  <a:cubicBezTo>
                    <a:pt x="3752" y="124086"/>
                    <a:pt x="8286" y="123140"/>
                    <a:pt x="12657" y="123140"/>
                  </a:cubicBezTo>
                  <a:cubicBezTo>
                    <a:pt x="27401" y="123140"/>
                    <a:pt x="39764" y="133676"/>
                    <a:pt x="42602" y="147605"/>
                  </a:cubicBezTo>
                  <a:lnTo>
                    <a:pt x="62174" y="147605"/>
                  </a:lnTo>
                  <a:cubicBezTo>
                    <a:pt x="65044" y="133676"/>
                    <a:pt x="77375" y="123140"/>
                    <a:pt x="92152" y="123140"/>
                  </a:cubicBezTo>
                  <a:cubicBezTo>
                    <a:pt x="106928" y="123140"/>
                    <a:pt x="119259" y="133676"/>
                    <a:pt x="122129" y="147605"/>
                  </a:cubicBezTo>
                  <a:lnTo>
                    <a:pt x="141701" y="147605"/>
                  </a:lnTo>
                  <a:cubicBezTo>
                    <a:pt x="144539" y="133676"/>
                    <a:pt x="156902" y="123140"/>
                    <a:pt x="171679" y="123140"/>
                  </a:cubicBezTo>
                  <a:cubicBezTo>
                    <a:pt x="176017" y="123140"/>
                    <a:pt x="180551" y="124086"/>
                    <a:pt x="184303" y="125717"/>
                  </a:cubicBezTo>
                  <a:lnTo>
                    <a:pt x="184303" y="12232"/>
                  </a:lnTo>
                  <a:lnTo>
                    <a:pt x="98284" y="12232"/>
                  </a:lnTo>
                  <a:lnTo>
                    <a:pt x="98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0" name="Google Shape;8320;p65"/>
            <p:cNvSpPr/>
            <p:nvPr/>
          </p:nvSpPr>
          <p:spPr>
            <a:xfrm>
              <a:off x="3647700" y="1604075"/>
              <a:ext cx="488500" cy="652425"/>
            </a:xfrm>
            <a:custGeom>
              <a:avLst/>
              <a:gdLst/>
              <a:ahLst/>
              <a:cxnLst/>
              <a:rect l="l" t="t" r="r" b="b"/>
              <a:pathLst>
                <a:path w="19540" h="26097" extrusionOk="0">
                  <a:moveTo>
                    <a:pt x="1" y="0"/>
                  </a:moveTo>
                  <a:lnTo>
                    <a:pt x="1" y="26096"/>
                  </a:lnTo>
                  <a:lnTo>
                    <a:pt x="19540" y="1304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21" name="Google Shape;8321;p65"/>
          <p:cNvGrpSpPr/>
          <p:nvPr/>
        </p:nvGrpSpPr>
        <p:grpSpPr>
          <a:xfrm>
            <a:off x="4825634" y="3458303"/>
            <a:ext cx="330375" cy="330375"/>
            <a:chOff x="1190625" y="238125"/>
            <a:chExt cx="5219200" cy="5219200"/>
          </a:xfrm>
        </p:grpSpPr>
        <p:sp>
          <p:nvSpPr>
            <p:cNvPr id="8322" name="Google Shape;8322;p65"/>
            <p:cNvSpPr/>
            <p:nvPr/>
          </p:nvSpPr>
          <p:spPr>
            <a:xfrm>
              <a:off x="1190625" y="238125"/>
              <a:ext cx="2772700" cy="3374525"/>
            </a:xfrm>
            <a:custGeom>
              <a:avLst/>
              <a:gdLst/>
              <a:ahLst/>
              <a:cxnLst/>
              <a:rect l="l" t="t" r="r" b="b"/>
              <a:pathLst>
                <a:path w="110908" h="134981" extrusionOk="0">
                  <a:moveTo>
                    <a:pt x="0" y="0"/>
                  </a:moveTo>
                  <a:lnTo>
                    <a:pt x="0" y="12232"/>
                  </a:lnTo>
                  <a:lnTo>
                    <a:pt x="12232" y="12232"/>
                  </a:lnTo>
                  <a:lnTo>
                    <a:pt x="12232" y="24465"/>
                  </a:lnTo>
                  <a:lnTo>
                    <a:pt x="24465" y="24465"/>
                  </a:lnTo>
                  <a:lnTo>
                    <a:pt x="24465" y="12232"/>
                  </a:lnTo>
                  <a:lnTo>
                    <a:pt x="49354" y="12232"/>
                  </a:lnTo>
                  <a:lnTo>
                    <a:pt x="49354" y="73819"/>
                  </a:lnTo>
                  <a:lnTo>
                    <a:pt x="0" y="73819"/>
                  </a:lnTo>
                  <a:lnTo>
                    <a:pt x="0" y="134981"/>
                  </a:lnTo>
                  <a:lnTo>
                    <a:pt x="98675" y="134981"/>
                  </a:lnTo>
                  <a:lnTo>
                    <a:pt x="98675" y="73819"/>
                  </a:lnTo>
                  <a:lnTo>
                    <a:pt x="61586" y="73819"/>
                  </a:lnTo>
                  <a:lnTo>
                    <a:pt x="61586" y="12232"/>
                  </a:lnTo>
                  <a:lnTo>
                    <a:pt x="86443" y="12232"/>
                  </a:lnTo>
                  <a:lnTo>
                    <a:pt x="86443" y="24465"/>
                  </a:lnTo>
                  <a:lnTo>
                    <a:pt x="98675" y="24465"/>
                  </a:lnTo>
                  <a:lnTo>
                    <a:pt x="98675" y="12232"/>
                  </a:lnTo>
                  <a:lnTo>
                    <a:pt x="110908" y="12232"/>
                  </a:lnTo>
                  <a:lnTo>
                    <a:pt x="1109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3" name="Google Shape;8323;p65"/>
            <p:cNvSpPr/>
            <p:nvPr/>
          </p:nvSpPr>
          <p:spPr>
            <a:xfrm>
              <a:off x="5564125" y="543925"/>
              <a:ext cx="845700" cy="4913400"/>
            </a:xfrm>
            <a:custGeom>
              <a:avLst/>
              <a:gdLst/>
              <a:ahLst/>
              <a:cxnLst/>
              <a:rect l="l" t="t" r="r" b="b"/>
              <a:pathLst>
                <a:path w="33828" h="196536" extrusionOk="0">
                  <a:moveTo>
                    <a:pt x="21595" y="0"/>
                  </a:moveTo>
                  <a:lnTo>
                    <a:pt x="21595" y="27205"/>
                  </a:lnTo>
                  <a:lnTo>
                    <a:pt x="522" y="37742"/>
                  </a:lnTo>
                  <a:lnTo>
                    <a:pt x="5970" y="48702"/>
                  </a:lnTo>
                  <a:lnTo>
                    <a:pt x="21595" y="40873"/>
                  </a:lnTo>
                  <a:lnTo>
                    <a:pt x="21595" y="86052"/>
                  </a:lnTo>
                  <a:lnTo>
                    <a:pt x="3262" y="86052"/>
                  </a:lnTo>
                  <a:lnTo>
                    <a:pt x="3262" y="98284"/>
                  </a:lnTo>
                  <a:lnTo>
                    <a:pt x="21595" y="98284"/>
                  </a:lnTo>
                  <a:lnTo>
                    <a:pt x="21595" y="154521"/>
                  </a:lnTo>
                  <a:lnTo>
                    <a:pt x="6492" y="145061"/>
                  </a:lnTo>
                  <a:lnTo>
                    <a:pt x="0" y="155434"/>
                  </a:lnTo>
                  <a:lnTo>
                    <a:pt x="21595" y="168939"/>
                  </a:lnTo>
                  <a:lnTo>
                    <a:pt x="21595" y="196535"/>
                  </a:lnTo>
                  <a:lnTo>
                    <a:pt x="33827" y="196535"/>
                  </a:lnTo>
                  <a:lnTo>
                    <a:pt x="338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4" name="Google Shape;8324;p65"/>
            <p:cNvSpPr/>
            <p:nvPr/>
          </p:nvSpPr>
          <p:spPr>
            <a:xfrm>
              <a:off x="3963300" y="1793275"/>
              <a:ext cx="1151500" cy="2254050"/>
            </a:xfrm>
            <a:custGeom>
              <a:avLst/>
              <a:gdLst/>
              <a:ahLst/>
              <a:cxnLst/>
              <a:rect l="l" t="t" r="r" b="b"/>
              <a:pathLst>
                <a:path w="46060" h="90162" extrusionOk="0">
                  <a:moveTo>
                    <a:pt x="40090" y="0"/>
                  </a:moveTo>
                  <a:lnTo>
                    <a:pt x="1" y="20061"/>
                  </a:lnTo>
                  <a:lnTo>
                    <a:pt x="1" y="65436"/>
                  </a:lnTo>
                  <a:lnTo>
                    <a:pt x="39568" y="90161"/>
                  </a:lnTo>
                  <a:lnTo>
                    <a:pt x="46060" y="79821"/>
                  </a:lnTo>
                  <a:lnTo>
                    <a:pt x="24465" y="66316"/>
                  </a:lnTo>
                  <a:lnTo>
                    <a:pt x="24465" y="48310"/>
                  </a:lnTo>
                  <a:lnTo>
                    <a:pt x="42830" y="48310"/>
                  </a:lnTo>
                  <a:lnTo>
                    <a:pt x="42830" y="36078"/>
                  </a:lnTo>
                  <a:lnTo>
                    <a:pt x="24465" y="36078"/>
                  </a:lnTo>
                  <a:lnTo>
                    <a:pt x="24465" y="21497"/>
                  </a:lnTo>
                  <a:lnTo>
                    <a:pt x="45538" y="10960"/>
                  </a:lnTo>
                  <a:lnTo>
                    <a:pt x="400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25" name="Google Shape;8325;p65"/>
          <p:cNvGrpSpPr/>
          <p:nvPr/>
        </p:nvGrpSpPr>
        <p:grpSpPr>
          <a:xfrm>
            <a:off x="4869177" y="2717833"/>
            <a:ext cx="212938" cy="330375"/>
            <a:chOff x="2118650" y="238125"/>
            <a:chExt cx="3363950" cy="5219200"/>
          </a:xfrm>
        </p:grpSpPr>
        <p:sp>
          <p:nvSpPr>
            <p:cNvPr id="8326" name="Google Shape;8326;p65"/>
            <p:cNvSpPr/>
            <p:nvPr/>
          </p:nvSpPr>
          <p:spPr>
            <a:xfrm>
              <a:off x="2118650" y="1003050"/>
              <a:ext cx="3363950" cy="458325"/>
            </a:xfrm>
            <a:custGeom>
              <a:avLst/>
              <a:gdLst/>
              <a:ahLst/>
              <a:cxnLst/>
              <a:rect l="l" t="t" r="r" b="b"/>
              <a:pathLst>
                <a:path w="134558" h="18333" extrusionOk="0">
                  <a:moveTo>
                    <a:pt x="0" y="0"/>
                  </a:moveTo>
                  <a:lnTo>
                    <a:pt x="0" y="18333"/>
                  </a:lnTo>
                  <a:lnTo>
                    <a:pt x="134557" y="18333"/>
                  </a:lnTo>
                  <a:lnTo>
                    <a:pt x="13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7" name="Google Shape;8327;p65"/>
            <p:cNvSpPr/>
            <p:nvPr/>
          </p:nvSpPr>
          <p:spPr>
            <a:xfrm>
              <a:off x="3494400" y="2541900"/>
              <a:ext cx="611650" cy="611650"/>
            </a:xfrm>
            <a:custGeom>
              <a:avLst/>
              <a:gdLst/>
              <a:ahLst/>
              <a:cxnLst/>
              <a:rect l="l" t="t" r="r" b="b"/>
              <a:pathLst>
                <a:path w="24466" h="24466" extrusionOk="0">
                  <a:moveTo>
                    <a:pt x="12233" y="0"/>
                  </a:moveTo>
                  <a:cubicBezTo>
                    <a:pt x="5480" y="0"/>
                    <a:pt x="0" y="5480"/>
                    <a:pt x="0" y="12233"/>
                  </a:cubicBezTo>
                  <a:cubicBezTo>
                    <a:pt x="0" y="18985"/>
                    <a:pt x="5480" y="24465"/>
                    <a:pt x="12233" y="24465"/>
                  </a:cubicBezTo>
                  <a:cubicBezTo>
                    <a:pt x="18985" y="24465"/>
                    <a:pt x="24465" y="18985"/>
                    <a:pt x="24465" y="12233"/>
                  </a:cubicBezTo>
                  <a:cubicBezTo>
                    <a:pt x="24465" y="5480"/>
                    <a:pt x="18985" y="0"/>
                    <a:pt x="122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8" name="Google Shape;8328;p65"/>
            <p:cNvSpPr/>
            <p:nvPr/>
          </p:nvSpPr>
          <p:spPr>
            <a:xfrm>
              <a:off x="2436700" y="1767175"/>
              <a:ext cx="2727025" cy="2161075"/>
            </a:xfrm>
            <a:custGeom>
              <a:avLst/>
              <a:gdLst/>
              <a:ahLst/>
              <a:cxnLst/>
              <a:rect l="l" t="t" r="r" b="b"/>
              <a:pathLst>
                <a:path w="109081" h="86443" extrusionOk="0">
                  <a:moveTo>
                    <a:pt x="54541" y="18757"/>
                  </a:moveTo>
                  <a:cubicBezTo>
                    <a:pt x="68045" y="18757"/>
                    <a:pt x="79005" y="29717"/>
                    <a:pt x="79005" y="43222"/>
                  </a:cubicBezTo>
                  <a:cubicBezTo>
                    <a:pt x="79005" y="56726"/>
                    <a:pt x="68045" y="68111"/>
                    <a:pt x="54541" y="68111"/>
                  </a:cubicBezTo>
                  <a:cubicBezTo>
                    <a:pt x="41036" y="68111"/>
                    <a:pt x="30076" y="56726"/>
                    <a:pt x="30076" y="43222"/>
                  </a:cubicBezTo>
                  <a:cubicBezTo>
                    <a:pt x="30076" y="29717"/>
                    <a:pt x="41036" y="18757"/>
                    <a:pt x="54541" y="18757"/>
                  </a:cubicBezTo>
                  <a:close/>
                  <a:moveTo>
                    <a:pt x="0" y="0"/>
                  </a:moveTo>
                  <a:lnTo>
                    <a:pt x="7111" y="86443"/>
                  </a:lnTo>
                  <a:lnTo>
                    <a:pt x="101970" y="86443"/>
                  </a:lnTo>
                  <a:lnTo>
                    <a:pt x="1090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9" name="Google Shape;8329;p65"/>
            <p:cNvSpPr/>
            <p:nvPr/>
          </p:nvSpPr>
          <p:spPr>
            <a:xfrm>
              <a:off x="2640575" y="4234050"/>
              <a:ext cx="2319275" cy="459150"/>
            </a:xfrm>
            <a:custGeom>
              <a:avLst/>
              <a:gdLst/>
              <a:ahLst/>
              <a:cxnLst/>
              <a:rect l="l" t="t" r="r" b="b"/>
              <a:pathLst>
                <a:path w="92771" h="18366" extrusionOk="0">
                  <a:moveTo>
                    <a:pt x="0" y="0"/>
                  </a:moveTo>
                  <a:lnTo>
                    <a:pt x="1501" y="18365"/>
                  </a:lnTo>
                  <a:lnTo>
                    <a:pt x="91271" y="18365"/>
                  </a:lnTo>
                  <a:lnTo>
                    <a:pt x="9277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0" name="Google Shape;8330;p65"/>
            <p:cNvSpPr/>
            <p:nvPr/>
          </p:nvSpPr>
          <p:spPr>
            <a:xfrm>
              <a:off x="2704175" y="4998975"/>
              <a:ext cx="2192075" cy="458350"/>
            </a:xfrm>
            <a:custGeom>
              <a:avLst/>
              <a:gdLst/>
              <a:ahLst/>
              <a:cxnLst/>
              <a:rect l="l" t="t" r="r" b="b"/>
              <a:pathLst>
                <a:path w="87683" h="18334" extrusionOk="0">
                  <a:moveTo>
                    <a:pt x="0" y="1"/>
                  </a:moveTo>
                  <a:lnTo>
                    <a:pt x="1534" y="18333"/>
                  </a:lnTo>
                  <a:lnTo>
                    <a:pt x="86150" y="18333"/>
                  </a:lnTo>
                  <a:lnTo>
                    <a:pt x="876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1" name="Google Shape;8331;p65"/>
            <p:cNvSpPr/>
            <p:nvPr/>
          </p:nvSpPr>
          <p:spPr>
            <a:xfrm>
              <a:off x="2424450" y="238125"/>
              <a:ext cx="2752325" cy="459125"/>
            </a:xfrm>
            <a:custGeom>
              <a:avLst/>
              <a:gdLst/>
              <a:ahLst/>
              <a:cxnLst/>
              <a:rect l="l" t="t" r="r" b="b"/>
              <a:pathLst>
                <a:path w="110093" h="18365" extrusionOk="0">
                  <a:moveTo>
                    <a:pt x="1" y="0"/>
                  </a:moveTo>
                  <a:lnTo>
                    <a:pt x="1" y="18365"/>
                  </a:lnTo>
                  <a:lnTo>
                    <a:pt x="110093" y="18365"/>
                  </a:lnTo>
                  <a:lnTo>
                    <a:pt x="11009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32" name="Google Shape;8332;p65"/>
          <p:cNvGrpSpPr/>
          <p:nvPr/>
        </p:nvGrpSpPr>
        <p:grpSpPr>
          <a:xfrm>
            <a:off x="4820522" y="2010435"/>
            <a:ext cx="330375" cy="309728"/>
            <a:chOff x="1190625" y="401200"/>
            <a:chExt cx="5219200" cy="4893025"/>
          </a:xfrm>
        </p:grpSpPr>
        <p:sp>
          <p:nvSpPr>
            <p:cNvPr id="8333" name="Google Shape;8333;p65"/>
            <p:cNvSpPr/>
            <p:nvPr/>
          </p:nvSpPr>
          <p:spPr>
            <a:xfrm>
              <a:off x="3647700" y="3153525"/>
              <a:ext cx="305850" cy="305825"/>
            </a:xfrm>
            <a:custGeom>
              <a:avLst/>
              <a:gdLst/>
              <a:ahLst/>
              <a:cxnLst/>
              <a:rect l="l" t="t" r="r" b="b"/>
              <a:pathLst>
                <a:path w="12234" h="12233" extrusionOk="0">
                  <a:moveTo>
                    <a:pt x="6101" y="0"/>
                  </a:moveTo>
                  <a:cubicBezTo>
                    <a:pt x="2708" y="0"/>
                    <a:pt x="1" y="2740"/>
                    <a:pt x="1" y="6133"/>
                  </a:cubicBezTo>
                  <a:cubicBezTo>
                    <a:pt x="1" y="9492"/>
                    <a:pt x="2708" y="12232"/>
                    <a:pt x="6101" y="12232"/>
                  </a:cubicBezTo>
                  <a:cubicBezTo>
                    <a:pt x="9493" y="12232"/>
                    <a:pt x="12233" y="9492"/>
                    <a:pt x="12233" y="6133"/>
                  </a:cubicBezTo>
                  <a:cubicBezTo>
                    <a:pt x="12233" y="2740"/>
                    <a:pt x="9493" y="0"/>
                    <a:pt x="6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4" name="Google Shape;8334;p65"/>
            <p:cNvSpPr/>
            <p:nvPr/>
          </p:nvSpPr>
          <p:spPr>
            <a:xfrm>
              <a:off x="2118650" y="1318650"/>
              <a:ext cx="3363950" cy="3058125"/>
            </a:xfrm>
            <a:custGeom>
              <a:avLst/>
              <a:gdLst/>
              <a:ahLst/>
              <a:cxnLst/>
              <a:rect l="l" t="t" r="r" b="b"/>
              <a:pathLst>
                <a:path w="134558" h="122325" extrusionOk="0">
                  <a:moveTo>
                    <a:pt x="67263" y="13309"/>
                  </a:moveTo>
                  <a:cubicBezTo>
                    <a:pt x="97175" y="13309"/>
                    <a:pt x="117204" y="29945"/>
                    <a:pt x="119226" y="30924"/>
                  </a:cubicBezTo>
                  <a:lnTo>
                    <a:pt x="98871" y="61489"/>
                  </a:lnTo>
                  <a:cubicBezTo>
                    <a:pt x="95880" y="59977"/>
                    <a:pt x="85181" y="49870"/>
                    <a:pt x="67995" y="49870"/>
                  </a:cubicBezTo>
                  <a:cubicBezTo>
                    <a:pt x="67752" y="49870"/>
                    <a:pt x="67508" y="49872"/>
                    <a:pt x="67263" y="49876"/>
                  </a:cubicBezTo>
                  <a:cubicBezTo>
                    <a:pt x="49452" y="50170"/>
                    <a:pt x="36502" y="61195"/>
                    <a:pt x="35654" y="61489"/>
                  </a:cubicBezTo>
                  <a:lnTo>
                    <a:pt x="15299" y="30924"/>
                  </a:lnTo>
                  <a:cubicBezTo>
                    <a:pt x="19148" y="29032"/>
                    <a:pt x="35067" y="13309"/>
                    <a:pt x="67263" y="13309"/>
                  </a:cubicBezTo>
                  <a:close/>
                  <a:moveTo>
                    <a:pt x="67263" y="61163"/>
                  </a:moveTo>
                  <a:cubicBezTo>
                    <a:pt x="77375" y="61163"/>
                    <a:pt x="85628" y="69383"/>
                    <a:pt x="85628" y="79528"/>
                  </a:cubicBezTo>
                  <a:cubicBezTo>
                    <a:pt x="85628" y="82333"/>
                    <a:pt x="84910" y="84975"/>
                    <a:pt x="83768" y="87356"/>
                  </a:cubicBezTo>
                  <a:lnTo>
                    <a:pt x="96066" y="99654"/>
                  </a:lnTo>
                  <a:lnTo>
                    <a:pt x="87389" y="108298"/>
                  </a:lnTo>
                  <a:lnTo>
                    <a:pt x="75124" y="96033"/>
                  </a:lnTo>
                  <a:cubicBezTo>
                    <a:pt x="72743" y="97175"/>
                    <a:pt x="70100" y="97860"/>
                    <a:pt x="67263" y="97860"/>
                  </a:cubicBezTo>
                  <a:cubicBezTo>
                    <a:pt x="64425" y="97860"/>
                    <a:pt x="61782" y="97175"/>
                    <a:pt x="59401" y="96033"/>
                  </a:cubicBezTo>
                  <a:lnTo>
                    <a:pt x="47136" y="108298"/>
                  </a:lnTo>
                  <a:lnTo>
                    <a:pt x="38459" y="99654"/>
                  </a:lnTo>
                  <a:lnTo>
                    <a:pt x="50757" y="87356"/>
                  </a:lnTo>
                  <a:cubicBezTo>
                    <a:pt x="49615" y="84975"/>
                    <a:pt x="48930" y="82333"/>
                    <a:pt x="48930" y="79528"/>
                  </a:cubicBezTo>
                  <a:cubicBezTo>
                    <a:pt x="48930" y="69383"/>
                    <a:pt x="57150" y="61163"/>
                    <a:pt x="67263" y="61163"/>
                  </a:cubicBezTo>
                  <a:close/>
                  <a:moveTo>
                    <a:pt x="11156" y="0"/>
                  </a:moveTo>
                  <a:cubicBezTo>
                    <a:pt x="9330" y="5219"/>
                    <a:pt x="5187" y="9330"/>
                    <a:pt x="0" y="11189"/>
                  </a:cubicBezTo>
                  <a:lnTo>
                    <a:pt x="0" y="111136"/>
                  </a:lnTo>
                  <a:cubicBezTo>
                    <a:pt x="5187" y="112996"/>
                    <a:pt x="9330" y="117106"/>
                    <a:pt x="11156" y="122325"/>
                  </a:cubicBezTo>
                  <a:lnTo>
                    <a:pt x="123369" y="122325"/>
                  </a:lnTo>
                  <a:cubicBezTo>
                    <a:pt x="125195" y="117106"/>
                    <a:pt x="129338" y="112996"/>
                    <a:pt x="134557" y="111136"/>
                  </a:cubicBezTo>
                  <a:lnTo>
                    <a:pt x="134557" y="11189"/>
                  </a:lnTo>
                  <a:cubicBezTo>
                    <a:pt x="129338" y="9330"/>
                    <a:pt x="125195" y="5219"/>
                    <a:pt x="1233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5" name="Google Shape;8335;p65"/>
            <p:cNvSpPr/>
            <p:nvPr/>
          </p:nvSpPr>
          <p:spPr>
            <a:xfrm>
              <a:off x="2928425" y="1957175"/>
              <a:ext cx="1743575" cy="480350"/>
            </a:xfrm>
            <a:custGeom>
              <a:avLst/>
              <a:gdLst/>
              <a:ahLst/>
              <a:cxnLst/>
              <a:rect l="l" t="t" r="r" b="b"/>
              <a:pathLst>
                <a:path w="69743" h="19214" extrusionOk="0">
                  <a:moveTo>
                    <a:pt x="34872" y="1"/>
                  </a:moveTo>
                  <a:cubicBezTo>
                    <a:pt x="22867" y="1"/>
                    <a:pt x="10863" y="3002"/>
                    <a:pt x="1" y="9004"/>
                  </a:cubicBezTo>
                  <a:lnTo>
                    <a:pt x="6818" y="19214"/>
                  </a:lnTo>
                  <a:cubicBezTo>
                    <a:pt x="15593" y="14582"/>
                    <a:pt x="25249" y="12233"/>
                    <a:pt x="34872" y="12233"/>
                  </a:cubicBezTo>
                  <a:cubicBezTo>
                    <a:pt x="44494" y="12233"/>
                    <a:pt x="54150" y="14582"/>
                    <a:pt x="62925" y="19214"/>
                  </a:cubicBezTo>
                  <a:lnTo>
                    <a:pt x="69742" y="9004"/>
                  </a:lnTo>
                  <a:cubicBezTo>
                    <a:pt x="58880" y="3002"/>
                    <a:pt x="46876" y="1"/>
                    <a:pt x="34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6" name="Google Shape;8336;p65"/>
            <p:cNvSpPr/>
            <p:nvPr/>
          </p:nvSpPr>
          <p:spPr>
            <a:xfrm>
              <a:off x="1190625" y="401200"/>
              <a:ext cx="5219200" cy="4893025"/>
            </a:xfrm>
            <a:custGeom>
              <a:avLst/>
              <a:gdLst/>
              <a:ahLst/>
              <a:cxnLst/>
              <a:rect l="l" t="t" r="r" b="b"/>
              <a:pathLst>
                <a:path w="208768" h="195721" extrusionOk="0">
                  <a:moveTo>
                    <a:pt x="171678" y="24466"/>
                  </a:moveTo>
                  <a:lnTo>
                    <a:pt x="171678" y="30598"/>
                  </a:lnTo>
                  <a:cubicBezTo>
                    <a:pt x="171678" y="33958"/>
                    <a:pt x="174418" y="36698"/>
                    <a:pt x="177778" y="36698"/>
                  </a:cubicBezTo>
                  <a:lnTo>
                    <a:pt x="183911" y="36698"/>
                  </a:lnTo>
                  <a:lnTo>
                    <a:pt x="183911" y="159023"/>
                  </a:lnTo>
                  <a:lnTo>
                    <a:pt x="177778" y="159023"/>
                  </a:lnTo>
                  <a:cubicBezTo>
                    <a:pt x="174418" y="159023"/>
                    <a:pt x="171678" y="161763"/>
                    <a:pt x="171678" y="165155"/>
                  </a:cubicBezTo>
                  <a:lnTo>
                    <a:pt x="171678" y="171255"/>
                  </a:lnTo>
                  <a:lnTo>
                    <a:pt x="37121" y="171255"/>
                  </a:lnTo>
                  <a:lnTo>
                    <a:pt x="37121" y="165155"/>
                  </a:lnTo>
                  <a:cubicBezTo>
                    <a:pt x="37121" y="161763"/>
                    <a:pt x="34349" y="159023"/>
                    <a:pt x="30989" y="159023"/>
                  </a:cubicBezTo>
                  <a:lnTo>
                    <a:pt x="24889" y="159023"/>
                  </a:lnTo>
                  <a:lnTo>
                    <a:pt x="24889" y="36698"/>
                  </a:lnTo>
                  <a:lnTo>
                    <a:pt x="30989" y="36698"/>
                  </a:lnTo>
                  <a:cubicBezTo>
                    <a:pt x="34349" y="36698"/>
                    <a:pt x="37121" y="33958"/>
                    <a:pt x="37121" y="30598"/>
                  </a:cubicBezTo>
                  <a:lnTo>
                    <a:pt x="37121" y="24466"/>
                  </a:lnTo>
                  <a:close/>
                  <a:moveTo>
                    <a:pt x="0" y="1"/>
                  </a:moveTo>
                  <a:lnTo>
                    <a:pt x="0" y="195720"/>
                  </a:lnTo>
                  <a:lnTo>
                    <a:pt x="208767" y="195720"/>
                  </a:lnTo>
                  <a:lnTo>
                    <a:pt x="208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37" name="Google Shape;8337;p65"/>
          <p:cNvGrpSpPr/>
          <p:nvPr/>
        </p:nvGrpSpPr>
        <p:grpSpPr>
          <a:xfrm>
            <a:off x="4868129" y="1266728"/>
            <a:ext cx="212938" cy="330375"/>
            <a:chOff x="2118650" y="238125"/>
            <a:chExt cx="3363950" cy="5219200"/>
          </a:xfrm>
        </p:grpSpPr>
        <p:sp>
          <p:nvSpPr>
            <p:cNvPr id="8338" name="Google Shape;8338;p65"/>
            <p:cNvSpPr/>
            <p:nvPr/>
          </p:nvSpPr>
          <p:spPr>
            <a:xfrm>
              <a:off x="2424450" y="3001025"/>
              <a:ext cx="2752325" cy="2456300"/>
            </a:xfrm>
            <a:custGeom>
              <a:avLst/>
              <a:gdLst/>
              <a:ahLst/>
              <a:cxnLst/>
              <a:rect l="l" t="t" r="r" b="b"/>
              <a:pathLst>
                <a:path w="110093" h="98252" extrusionOk="0">
                  <a:moveTo>
                    <a:pt x="686" y="0"/>
                  </a:moveTo>
                  <a:lnTo>
                    <a:pt x="11418" y="86019"/>
                  </a:lnTo>
                  <a:lnTo>
                    <a:pt x="1" y="86019"/>
                  </a:lnTo>
                  <a:lnTo>
                    <a:pt x="1" y="98251"/>
                  </a:lnTo>
                  <a:lnTo>
                    <a:pt x="110093" y="98251"/>
                  </a:lnTo>
                  <a:lnTo>
                    <a:pt x="110093" y="86019"/>
                  </a:lnTo>
                  <a:lnTo>
                    <a:pt x="98643" y="86019"/>
                  </a:lnTo>
                  <a:lnTo>
                    <a:pt x="1093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9" name="Google Shape;8339;p65"/>
            <p:cNvSpPr/>
            <p:nvPr/>
          </p:nvSpPr>
          <p:spPr>
            <a:xfrm>
              <a:off x="2118650" y="238125"/>
              <a:ext cx="3363950" cy="2457100"/>
            </a:xfrm>
            <a:custGeom>
              <a:avLst/>
              <a:gdLst/>
              <a:ahLst/>
              <a:cxnLst/>
              <a:rect l="l" t="t" r="r" b="b"/>
              <a:pathLst>
                <a:path w="134558" h="98284" extrusionOk="0">
                  <a:moveTo>
                    <a:pt x="30565" y="0"/>
                  </a:moveTo>
                  <a:cubicBezTo>
                    <a:pt x="20453" y="0"/>
                    <a:pt x="12233" y="8220"/>
                    <a:pt x="12233" y="18365"/>
                  </a:cubicBezTo>
                  <a:lnTo>
                    <a:pt x="12233" y="30989"/>
                  </a:lnTo>
                  <a:cubicBezTo>
                    <a:pt x="12233" y="38948"/>
                    <a:pt x="17354" y="45668"/>
                    <a:pt x="24465" y="48212"/>
                  </a:cubicBezTo>
                  <a:lnTo>
                    <a:pt x="24465" y="73819"/>
                  </a:lnTo>
                  <a:lnTo>
                    <a:pt x="0" y="73819"/>
                  </a:lnTo>
                  <a:lnTo>
                    <a:pt x="0" y="98284"/>
                  </a:lnTo>
                  <a:lnTo>
                    <a:pt x="134557" y="98284"/>
                  </a:lnTo>
                  <a:lnTo>
                    <a:pt x="134557" y="73819"/>
                  </a:lnTo>
                  <a:lnTo>
                    <a:pt x="110092" y="73819"/>
                  </a:lnTo>
                  <a:lnTo>
                    <a:pt x="110092" y="48212"/>
                  </a:lnTo>
                  <a:cubicBezTo>
                    <a:pt x="117171" y="45668"/>
                    <a:pt x="122325" y="38948"/>
                    <a:pt x="122325" y="30989"/>
                  </a:cubicBezTo>
                  <a:lnTo>
                    <a:pt x="122325" y="18365"/>
                  </a:lnTo>
                  <a:cubicBezTo>
                    <a:pt x="122325" y="8220"/>
                    <a:pt x="114072" y="0"/>
                    <a:pt x="103960" y="0"/>
                  </a:cubicBezTo>
                  <a:cubicBezTo>
                    <a:pt x="93848" y="0"/>
                    <a:pt x="85628" y="8220"/>
                    <a:pt x="85628" y="18365"/>
                  </a:cubicBezTo>
                  <a:lnTo>
                    <a:pt x="85628" y="30989"/>
                  </a:lnTo>
                  <a:cubicBezTo>
                    <a:pt x="85628" y="38948"/>
                    <a:pt x="90749" y="45668"/>
                    <a:pt x="97860" y="48212"/>
                  </a:cubicBezTo>
                  <a:lnTo>
                    <a:pt x="97860" y="73819"/>
                  </a:lnTo>
                  <a:lnTo>
                    <a:pt x="36698" y="73819"/>
                  </a:lnTo>
                  <a:lnTo>
                    <a:pt x="36698" y="48212"/>
                  </a:lnTo>
                  <a:cubicBezTo>
                    <a:pt x="43776" y="45668"/>
                    <a:pt x="48930" y="38948"/>
                    <a:pt x="48930" y="30989"/>
                  </a:cubicBezTo>
                  <a:lnTo>
                    <a:pt x="48930" y="18365"/>
                  </a:lnTo>
                  <a:cubicBezTo>
                    <a:pt x="48930" y="8220"/>
                    <a:pt x="40677" y="0"/>
                    <a:pt x="305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40" name="Google Shape;8340;p65"/>
          <p:cNvGrpSpPr/>
          <p:nvPr/>
        </p:nvGrpSpPr>
        <p:grpSpPr>
          <a:xfrm>
            <a:off x="4004889" y="3445330"/>
            <a:ext cx="330375" cy="330375"/>
            <a:chOff x="1190625" y="238125"/>
            <a:chExt cx="5219200" cy="5219200"/>
          </a:xfrm>
        </p:grpSpPr>
        <p:sp>
          <p:nvSpPr>
            <p:cNvPr id="8341" name="Google Shape;8341;p65"/>
            <p:cNvSpPr/>
            <p:nvPr/>
          </p:nvSpPr>
          <p:spPr>
            <a:xfrm>
              <a:off x="1190625" y="543925"/>
              <a:ext cx="5219200" cy="1223275"/>
            </a:xfrm>
            <a:custGeom>
              <a:avLst/>
              <a:gdLst/>
              <a:ahLst/>
              <a:cxnLst/>
              <a:rect l="l" t="t" r="r" b="b"/>
              <a:pathLst>
                <a:path w="208768" h="48931" extrusionOk="0">
                  <a:moveTo>
                    <a:pt x="0" y="0"/>
                  </a:moveTo>
                  <a:lnTo>
                    <a:pt x="0" y="48930"/>
                  </a:lnTo>
                  <a:lnTo>
                    <a:pt x="208767" y="48930"/>
                  </a:lnTo>
                  <a:lnTo>
                    <a:pt x="208767" y="0"/>
                  </a:lnTo>
                  <a:lnTo>
                    <a:pt x="171678" y="0"/>
                  </a:lnTo>
                  <a:lnTo>
                    <a:pt x="171678" y="12233"/>
                  </a:lnTo>
                  <a:cubicBezTo>
                    <a:pt x="171678" y="25672"/>
                    <a:pt x="160653" y="36698"/>
                    <a:pt x="147213" y="36698"/>
                  </a:cubicBezTo>
                  <a:lnTo>
                    <a:pt x="147213" y="24465"/>
                  </a:lnTo>
                  <a:cubicBezTo>
                    <a:pt x="153933" y="24465"/>
                    <a:pt x="159446" y="18953"/>
                    <a:pt x="159446" y="12233"/>
                  </a:cubicBezTo>
                  <a:lnTo>
                    <a:pt x="159446" y="0"/>
                  </a:lnTo>
                  <a:lnTo>
                    <a:pt x="122749" y="0"/>
                  </a:lnTo>
                  <a:lnTo>
                    <a:pt x="122749" y="12233"/>
                  </a:lnTo>
                  <a:cubicBezTo>
                    <a:pt x="122749" y="25672"/>
                    <a:pt x="111723" y="36698"/>
                    <a:pt x="98284" y="36698"/>
                  </a:cubicBezTo>
                  <a:lnTo>
                    <a:pt x="98284" y="24465"/>
                  </a:lnTo>
                  <a:cubicBezTo>
                    <a:pt x="105003" y="24465"/>
                    <a:pt x="110516" y="18953"/>
                    <a:pt x="110516" y="12233"/>
                  </a:cubicBezTo>
                  <a:lnTo>
                    <a:pt x="110516" y="0"/>
                  </a:lnTo>
                  <a:lnTo>
                    <a:pt x="73819" y="0"/>
                  </a:lnTo>
                  <a:lnTo>
                    <a:pt x="73819" y="12233"/>
                  </a:lnTo>
                  <a:cubicBezTo>
                    <a:pt x="73819" y="25672"/>
                    <a:pt x="62793" y="36698"/>
                    <a:pt x="49354" y="36698"/>
                  </a:cubicBezTo>
                  <a:lnTo>
                    <a:pt x="49354" y="24465"/>
                  </a:lnTo>
                  <a:cubicBezTo>
                    <a:pt x="56074" y="24465"/>
                    <a:pt x="61586" y="18953"/>
                    <a:pt x="61586" y="12233"/>
                  </a:cubicBezTo>
                  <a:lnTo>
                    <a:pt x="61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2" name="Google Shape;8342;p65"/>
            <p:cNvSpPr/>
            <p:nvPr/>
          </p:nvSpPr>
          <p:spPr>
            <a:xfrm>
              <a:off x="2730275" y="238125"/>
              <a:ext cx="305825" cy="305825"/>
            </a:xfrm>
            <a:custGeom>
              <a:avLst/>
              <a:gdLst/>
              <a:ahLst/>
              <a:cxnLst/>
              <a:rect l="l" t="t" r="r" b="b"/>
              <a:pathLst>
                <a:path w="12233" h="12233" extrusionOk="0">
                  <a:moveTo>
                    <a:pt x="0" y="0"/>
                  </a:moveTo>
                  <a:lnTo>
                    <a:pt x="0" y="12232"/>
                  </a:lnTo>
                  <a:lnTo>
                    <a:pt x="12233" y="12232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3" name="Google Shape;8343;p65"/>
            <p:cNvSpPr/>
            <p:nvPr/>
          </p:nvSpPr>
          <p:spPr>
            <a:xfrm>
              <a:off x="3953525" y="238125"/>
              <a:ext cx="305825" cy="305825"/>
            </a:xfrm>
            <a:custGeom>
              <a:avLst/>
              <a:gdLst/>
              <a:ahLst/>
              <a:cxnLst/>
              <a:rect l="l" t="t" r="r" b="b"/>
              <a:pathLst>
                <a:path w="12233" h="12233" extrusionOk="0">
                  <a:moveTo>
                    <a:pt x="0" y="0"/>
                  </a:moveTo>
                  <a:lnTo>
                    <a:pt x="0" y="12232"/>
                  </a:lnTo>
                  <a:lnTo>
                    <a:pt x="12233" y="12232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4" name="Google Shape;8344;p65"/>
            <p:cNvSpPr/>
            <p:nvPr/>
          </p:nvSpPr>
          <p:spPr>
            <a:xfrm>
              <a:off x="5176750" y="238125"/>
              <a:ext cx="305850" cy="305825"/>
            </a:xfrm>
            <a:custGeom>
              <a:avLst/>
              <a:gdLst/>
              <a:ahLst/>
              <a:cxnLst/>
              <a:rect l="l" t="t" r="r" b="b"/>
              <a:pathLst>
                <a:path w="12234" h="12233" extrusionOk="0">
                  <a:moveTo>
                    <a:pt x="1" y="0"/>
                  </a:moveTo>
                  <a:lnTo>
                    <a:pt x="1" y="12232"/>
                  </a:lnTo>
                  <a:lnTo>
                    <a:pt x="12233" y="12232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5" name="Google Shape;8345;p65"/>
            <p:cNvSpPr/>
            <p:nvPr/>
          </p:nvSpPr>
          <p:spPr>
            <a:xfrm>
              <a:off x="3036075" y="3164125"/>
              <a:ext cx="1529075" cy="1529075"/>
            </a:xfrm>
            <a:custGeom>
              <a:avLst/>
              <a:gdLst/>
              <a:ahLst/>
              <a:cxnLst/>
              <a:rect l="l" t="t" r="r" b="b"/>
              <a:pathLst>
                <a:path w="61163" h="61163" extrusionOk="0">
                  <a:moveTo>
                    <a:pt x="36698" y="12233"/>
                  </a:moveTo>
                  <a:lnTo>
                    <a:pt x="36698" y="24465"/>
                  </a:lnTo>
                  <a:lnTo>
                    <a:pt x="48931" y="24465"/>
                  </a:lnTo>
                  <a:lnTo>
                    <a:pt x="48931" y="36697"/>
                  </a:lnTo>
                  <a:lnTo>
                    <a:pt x="24466" y="36697"/>
                  </a:lnTo>
                  <a:lnTo>
                    <a:pt x="24466" y="12233"/>
                  </a:lnTo>
                  <a:close/>
                  <a:moveTo>
                    <a:pt x="30566" y="0"/>
                  </a:moveTo>
                  <a:cubicBezTo>
                    <a:pt x="13701" y="0"/>
                    <a:pt x="1" y="13700"/>
                    <a:pt x="1" y="30565"/>
                  </a:cubicBezTo>
                  <a:cubicBezTo>
                    <a:pt x="1" y="47429"/>
                    <a:pt x="13701" y="61162"/>
                    <a:pt x="30566" y="61162"/>
                  </a:cubicBezTo>
                  <a:cubicBezTo>
                    <a:pt x="47430" y="61162"/>
                    <a:pt x="61163" y="47429"/>
                    <a:pt x="61163" y="30565"/>
                  </a:cubicBezTo>
                  <a:cubicBezTo>
                    <a:pt x="61163" y="13700"/>
                    <a:pt x="47430" y="0"/>
                    <a:pt x="30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6" name="Google Shape;8346;p65"/>
            <p:cNvSpPr/>
            <p:nvPr/>
          </p:nvSpPr>
          <p:spPr>
            <a:xfrm>
              <a:off x="1190625" y="2072975"/>
              <a:ext cx="5219200" cy="3384350"/>
            </a:xfrm>
            <a:custGeom>
              <a:avLst/>
              <a:gdLst/>
              <a:ahLst/>
              <a:cxnLst/>
              <a:rect l="l" t="t" r="r" b="b"/>
              <a:pathLst>
                <a:path w="208768" h="135374" extrusionOk="0">
                  <a:moveTo>
                    <a:pt x="110516" y="19181"/>
                  </a:moveTo>
                  <a:lnTo>
                    <a:pt x="110516" y="32001"/>
                  </a:lnTo>
                  <a:cubicBezTo>
                    <a:pt x="117725" y="33077"/>
                    <a:pt x="124314" y="35850"/>
                    <a:pt x="129892" y="40058"/>
                  </a:cubicBezTo>
                  <a:lnTo>
                    <a:pt x="136742" y="33175"/>
                  </a:lnTo>
                  <a:lnTo>
                    <a:pt x="145419" y="41852"/>
                  </a:lnTo>
                  <a:lnTo>
                    <a:pt x="138569" y="48702"/>
                  </a:lnTo>
                  <a:cubicBezTo>
                    <a:pt x="143919" y="55846"/>
                    <a:pt x="147213" y="64621"/>
                    <a:pt x="147213" y="74211"/>
                  </a:cubicBezTo>
                  <a:cubicBezTo>
                    <a:pt x="147213" y="97828"/>
                    <a:pt x="128000" y="117041"/>
                    <a:pt x="104384" y="117041"/>
                  </a:cubicBezTo>
                  <a:cubicBezTo>
                    <a:pt x="80767" y="117041"/>
                    <a:pt x="61586" y="97828"/>
                    <a:pt x="61586" y="74211"/>
                  </a:cubicBezTo>
                  <a:cubicBezTo>
                    <a:pt x="61586" y="64621"/>
                    <a:pt x="64848" y="55846"/>
                    <a:pt x="70231" y="48702"/>
                  </a:cubicBezTo>
                  <a:lnTo>
                    <a:pt x="63348" y="41852"/>
                  </a:lnTo>
                  <a:lnTo>
                    <a:pt x="72025" y="33175"/>
                  </a:lnTo>
                  <a:lnTo>
                    <a:pt x="78875" y="40025"/>
                  </a:lnTo>
                  <a:cubicBezTo>
                    <a:pt x="84453" y="35850"/>
                    <a:pt x="91042" y="33077"/>
                    <a:pt x="98284" y="32001"/>
                  </a:cubicBezTo>
                  <a:lnTo>
                    <a:pt x="98284" y="19181"/>
                  </a:lnTo>
                  <a:close/>
                  <a:moveTo>
                    <a:pt x="0" y="1"/>
                  </a:moveTo>
                  <a:lnTo>
                    <a:pt x="0" y="135373"/>
                  </a:lnTo>
                  <a:lnTo>
                    <a:pt x="159446" y="135373"/>
                  </a:lnTo>
                  <a:lnTo>
                    <a:pt x="159446" y="86443"/>
                  </a:lnTo>
                  <a:lnTo>
                    <a:pt x="208767" y="86443"/>
                  </a:lnTo>
                  <a:lnTo>
                    <a:pt x="208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7" name="Google Shape;8347;p65"/>
            <p:cNvSpPr/>
            <p:nvPr/>
          </p:nvSpPr>
          <p:spPr>
            <a:xfrm>
              <a:off x="5482575" y="4539850"/>
              <a:ext cx="711125" cy="701350"/>
            </a:xfrm>
            <a:custGeom>
              <a:avLst/>
              <a:gdLst/>
              <a:ahLst/>
              <a:cxnLst/>
              <a:rect l="l" t="t" r="r" b="b"/>
              <a:pathLst>
                <a:path w="28445" h="28054" extrusionOk="0">
                  <a:moveTo>
                    <a:pt x="0" y="1"/>
                  </a:moveTo>
                  <a:lnTo>
                    <a:pt x="0" y="28054"/>
                  </a:lnTo>
                  <a:lnTo>
                    <a:pt x="284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8" name="Google Shape;8348;p65"/>
            <p:cNvSpPr/>
            <p:nvPr/>
          </p:nvSpPr>
          <p:spPr>
            <a:xfrm>
              <a:off x="5698675" y="4755975"/>
              <a:ext cx="711150" cy="701350"/>
            </a:xfrm>
            <a:custGeom>
              <a:avLst/>
              <a:gdLst/>
              <a:ahLst/>
              <a:cxnLst/>
              <a:rect l="l" t="t" r="r" b="b"/>
              <a:pathLst>
                <a:path w="28446" h="28054" extrusionOk="0">
                  <a:moveTo>
                    <a:pt x="28445" y="0"/>
                  </a:moveTo>
                  <a:lnTo>
                    <a:pt x="1" y="28053"/>
                  </a:lnTo>
                  <a:lnTo>
                    <a:pt x="28445" y="28053"/>
                  </a:lnTo>
                  <a:lnTo>
                    <a:pt x="284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49" name="Google Shape;8349;p65"/>
          <p:cNvGrpSpPr/>
          <p:nvPr/>
        </p:nvGrpSpPr>
        <p:grpSpPr>
          <a:xfrm>
            <a:off x="4024896" y="2717833"/>
            <a:ext cx="290370" cy="330375"/>
            <a:chOff x="1507025" y="238125"/>
            <a:chExt cx="4587200" cy="5219200"/>
          </a:xfrm>
        </p:grpSpPr>
        <p:sp>
          <p:nvSpPr>
            <p:cNvPr id="8350" name="Google Shape;8350;p65"/>
            <p:cNvSpPr/>
            <p:nvPr/>
          </p:nvSpPr>
          <p:spPr>
            <a:xfrm>
              <a:off x="2576950" y="238125"/>
              <a:ext cx="2446525" cy="2794725"/>
            </a:xfrm>
            <a:custGeom>
              <a:avLst/>
              <a:gdLst/>
              <a:ahLst/>
              <a:cxnLst/>
              <a:rect l="l" t="t" r="r" b="b"/>
              <a:pathLst>
                <a:path w="97861" h="111789" extrusionOk="0">
                  <a:moveTo>
                    <a:pt x="30598" y="0"/>
                  </a:moveTo>
                  <a:cubicBezTo>
                    <a:pt x="13734" y="0"/>
                    <a:pt x="1" y="13733"/>
                    <a:pt x="1" y="30597"/>
                  </a:cubicBezTo>
                  <a:lnTo>
                    <a:pt x="1" y="111788"/>
                  </a:lnTo>
                  <a:cubicBezTo>
                    <a:pt x="1958" y="111266"/>
                    <a:pt x="3980" y="110908"/>
                    <a:pt x="6133" y="110908"/>
                  </a:cubicBezTo>
                  <a:lnTo>
                    <a:pt x="91760" y="110908"/>
                  </a:lnTo>
                  <a:cubicBezTo>
                    <a:pt x="93881" y="110908"/>
                    <a:pt x="95903" y="111266"/>
                    <a:pt x="97860" y="111788"/>
                  </a:cubicBezTo>
                  <a:lnTo>
                    <a:pt x="97860" y="30597"/>
                  </a:lnTo>
                  <a:cubicBezTo>
                    <a:pt x="97860" y="13733"/>
                    <a:pt x="84127" y="0"/>
                    <a:pt x="672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1" name="Google Shape;8351;p65"/>
            <p:cNvSpPr/>
            <p:nvPr/>
          </p:nvSpPr>
          <p:spPr>
            <a:xfrm>
              <a:off x="1507025" y="2399175"/>
              <a:ext cx="4587200" cy="3058150"/>
            </a:xfrm>
            <a:custGeom>
              <a:avLst/>
              <a:gdLst/>
              <a:ahLst/>
              <a:cxnLst/>
              <a:rect l="l" t="t" r="r" b="b"/>
              <a:pathLst>
                <a:path w="183488" h="122326" extrusionOk="0">
                  <a:moveTo>
                    <a:pt x="12233" y="1"/>
                  </a:moveTo>
                  <a:cubicBezTo>
                    <a:pt x="5448" y="1"/>
                    <a:pt x="1" y="5481"/>
                    <a:pt x="1" y="12233"/>
                  </a:cubicBezTo>
                  <a:lnTo>
                    <a:pt x="1" y="24466"/>
                  </a:lnTo>
                  <a:lnTo>
                    <a:pt x="12233" y="24466"/>
                  </a:lnTo>
                  <a:lnTo>
                    <a:pt x="12233" y="55030"/>
                  </a:lnTo>
                  <a:lnTo>
                    <a:pt x="36698" y="55030"/>
                  </a:lnTo>
                  <a:lnTo>
                    <a:pt x="36698" y="61163"/>
                  </a:lnTo>
                  <a:lnTo>
                    <a:pt x="85628" y="61163"/>
                  </a:lnTo>
                  <a:lnTo>
                    <a:pt x="85628" y="73395"/>
                  </a:lnTo>
                  <a:lnTo>
                    <a:pt x="67263" y="73395"/>
                  </a:lnTo>
                  <a:cubicBezTo>
                    <a:pt x="58977" y="73395"/>
                    <a:pt x="52062" y="78941"/>
                    <a:pt x="49778" y="86476"/>
                  </a:cubicBezTo>
                  <a:cubicBezTo>
                    <a:pt x="42211" y="88759"/>
                    <a:pt x="36698" y="95707"/>
                    <a:pt x="36698" y="103993"/>
                  </a:cubicBezTo>
                  <a:cubicBezTo>
                    <a:pt x="36698" y="114105"/>
                    <a:pt x="44918" y="122325"/>
                    <a:pt x="55030" y="122325"/>
                  </a:cubicBezTo>
                  <a:cubicBezTo>
                    <a:pt x="65142" y="122325"/>
                    <a:pt x="73395" y="114105"/>
                    <a:pt x="73395" y="103993"/>
                  </a:cubicBezTo>
                  <a:cubicBezTo>
                    <a:pt x="73395" y="96686"/>
                    <a:pt x="69089" y="90423"/>
                    <a:pt x="62892" y="87487"/>
                  </a:cubicBezTo>
                  <a:cubicBezTo>
                    <a:pt x="64001" y="86345"/>
                    <a:pt x="65566" y="85628"/>
                    <a:pt x="67263" y="85628"/>
                  </a:cubicBezTo>
                  <a:lnTo>
                    <a:pt x="116192" y="85628"/>
                  </a:lnTo>
                  <a:cubicBezTo>
                    <a:pt x="117889" y="85628"/>
                    <a:pt x="119454" y="86345"/>
                    <a:pt x="120564" y="87487"/>
                  </a:cubicBezTo>
                  <a:cubicBezTo>
                    <a:pt x="114366" y="90423"/>
                    <a:pt x="110093" y="96686"/>
                    <a:pt x="110093" y="103993"/>
                  </a:cubicBezTo>
                  <a:cubicBezTo>
                    <a:pt x="110093" y="114105"/>
                    <a:pt x="118313" y="122325"/>
                    <a:pt x="128425" y="122325"/>
                  </a:cubicBezTo>
                  <a:cubicBezTo>
                    <a:pt x="138537" y="122325"/>
                    <a:pt x="146790" y="114105"/>
                    <a:pt x="146790" y="103993"/>
                  </a:cubicBezTo>
                  <a:cubicBezTo>
                    <a:pt x="146790" y="95707"/>
                    <a:pt x="141245" y="88759"/>
                    <a:pt x="133677" y="86476"/>
                  </a:cubicBezTo>
                  <a:cubicBezTo>
                    <a:pt x="131393" y="78941"/>
                    <a:pt x="124478" y="73395"/>
                    <a:pt x="116192" y="73395"/>
                  </a:cubicBezTo>
                  <a:lnTo>
                    <a:pt x="97860" y="73395"/>
                  </a:lnTo>
                  <a:lnTo>
                    <a:pt x="97860" y="61163"/>
                  </a:lnTo>
                  <a:lnTo>
                    <a:pt x="146790" y="61163"/>
                  </a:lnTo>
                  <a:lnTo>
                    <a:pt x="146790" y="55063"/>
                  </a:lnTo>
                  <a:lnTo>
                    <a:pt x="171255" y="55063"/>
                  </a:lnTo>
                  <a:lnTo>
                    <a:pt x="171255" y="24466"/>
                  </a:lnTo>
                  <a:lnTo>
                    <a:pt x="183487" y="24466"/>
                  </a:lnTo>
                  <a:lnTo>
                    <a:pt x="183487" y="12233"/>
                  </a:lnTo>
                  <a:cubicBezTo>
                    <a:pt x="183487" y="5481"/>
                    <a:pt x="178007" y="1"/>
                    <a:pt x="171255" y="1"/>
                  </a:cubicBezTo>
                  <a:lnTo>
                    <a:pt x="152890" y="1"/>
                  </a:lnTo>
                  <a:lnTo>
                    <a:pt x="152890" y="24466"/>
                  </a:lnTo>
                  <a:lnTo>
                    <a:pt x="159022" y="24466"/>
                  </a:lnTo>
                  <a:lnTo>
                    <a:pt x="159022" y="42831"/>
                  </a:lnTo>
                  <a:lnTo>
                    <a:pt x="144898" y="42831"/>
                  </a:lnTo>
                  <a:cubicBezTo>
                    <a:pt x="142778" y="39210"/>
                    <a:pt x="139026" y="36698"/>
                    <a:pt x="134557" y="36698"/>
                  </a:cubicBezTo>
                  <a:lnTo>
                    <a:pt x="48930" y="36698"/>
                  </a:lnTo>
                  <a:cubicBezTo>
                    <a:pt x="44429" y="36698"/>
                    <a:pt x="40677" y="39210"/>
                    <a:pt x="38557" y="42831"/>
                  </a:cubicBezTo>
                  <a:lnTo>
                    <a:pt x="24465" y="42831"/>
                  </a:lnTo>
                  <a:lnTo>
                    <a:pt x="24465" y="24466"/>
                  </a:lnTo>
                  <a:lnTo>
                    <a:pt x="30565" y="24466"/>
                  </a:lnTo>
                  <a:lnTo>
                    <a:pt x="305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52" name="Google Shape;8352;p65"/>
          <p:cNvGrpSpPr/>
          <p:nvPr/>
        </p:nvGrpSpPr>
        <p:grpSpPr>
          <a:xfrm>
            <a:off x="4089610" y="4172848"/>
            <a:ext cx="212938" cy="330375"/>
            <a:chOff x="2118650" y="238125"/>
            <a:chExt cx="3363950" cy="5219200"/>
          </a:xfrm>
        </p:grpSpPr>
        <p:sp>
          <p:nvSpPr>
            <p:cNvPr id="8353" name="Google Shape;8353;p65"/>
            <p:cNvSpPr/>
            <p:nvPr/>
          </p:nvSpPr>
          <p:spPr>
            <a:xfrm>
              <a:off x="2118650" y="238125"/>
              <a:ext cx="2140700" cy="1845475"/>
            </a:xfrm>
            <a:custGeom>
              <a:avLst/>
              <a:gdLst/>
              <a:ahLst/>
              <a:cxnLst/>
              <a:rect l="l" t="t" r="r" b="b"/>
              <a:pathLst>
                <a:path w="85628" h="73819" extrusionOk="0">
                  <a:moveTo>
                    <a:pt x="42798" y="0"/>
                  </a:moveTo>
                  <a:cubicBezTo>
                    <a:pt x="19181" y="0"/>
                    <a:pt x="0" y="19605"/>
                    <a:pt x="0" y="43221"/>
                  </a:cubicBezTo>
                  <a:cubicBezTo>
                    <a:pt x="0" y="61913"/>
                    <a:pt x="11907" y="72547"/>
                    <a:pt x="12722" y="73819"/>
                  </a:cubicBezTo>
                  <a:lnTo>
                    <a:pt x="72873" y="73819"/>
                  </a:lnTo>
                  <a:cubicBezTo>
                    <a:pt x="73656" y="72579"/>
                    <a:pt x="85628" y="62304"/>
                    <a:pt x="85628" y="43221"/>
                  </a:cubicBezTo>
                  <a:cubicBezTo>
                    <a:pt x="85628" y="19605"/>
                    <a:pt x="66414" y="0"/>
                    <a:pt x="427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4" name="Google Shape;8354;p65"/>
            <p:cNvSpPr/>
            <p:nvPr/>
          </p:nvSpPr>
          <p:spPr>
            <a:xfrm>
              <a:off x="2602225" y="2389400"/>
              <a:ext cx="2880375" cy="3067925"/>
            </a:xfrm>
            <a:custGeom>
              <a:avLst/>
              <a:gdLst/>
              <a:ahLst/>
              <a:cxnLst/>
              <a:rect l="l" t="t" r="r" b="b"/>
              <a:pathLst>
                <a:path w="115215" h="122717" extrusionOk="0">
                  <a:moveTo>
                    <a:pt x="1" y="0"/>
                  </a:moveTo>
                  <a:lnTo>
                    <a:pt x="5449" y="98251"/>
                  </a:lnTo>
                  <a:lnTo>
                    <a:pt x="17322" y="98251"/>
                  </a:lnTo>
                  <a:lnTo>
                    <a:pt x="17322" y="104384"/>
                  </a:lnTo>
                  <a:cubicBezTo>
                    <a:pt x="17322" y="114496"/>
                    <a:pt x="25575" y="122716"/>
                    <a:pt x="35687" y="122716"/>
                  </a:cubicBezTo>
                  <a:lnTo>
                    <a:pt x="115214" y="122716"/>
                  </a:lnTo>
                  <a:lnTo>
                    <a:pt x="115214" y="110484"/>
                  </a:lnTo>
                  <a:lnTo>
                    <a:pt x="35687" y="110484"/>
                  </a:lnTo>
                  <a:cubicBezTo>
                    <a:pt x="32327" y="110484"/>
                    <a:pt x="29587" y="107744"/>
                    <a:pt x="29587" y="104384"/>
                  </a:cubicBezTo>
                  <a:lnTo>
                    <a:pt x="29587" y="98251"/>
                  </a:lnTo>
                  <a:lnTo>
                    <a:pt x="41461" y="98251"/>
                  </a:lnTo>
                  <a:lnTo>
                    <a:pt x="469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55" name="Google Shape;8355;p65"/>
          <p:cNvGrpSpPr/>
          <p:nvPr/>
        </p:nvGrpSpPr>
        <p:grpSpPr>
          <a:xfrm>
            <a:off x="4004889" y="1990336"/>
            <a:ext cx="330375" cy="330375"/>
            <a:chOff x="1190625" y="238125"/>
            <a:chExt cx="5219200" cy="5219200"/>
          </a:xfrm>
        </p:grpSpPr>
        <p:sp>
          <p:nvSpPr>
            <p:cNvPr id="8356" name="Google Shape;8356;p65"/>
            <p:cNvSpPr/>
            <p:nvPr/>
          </p:nvSpPr>
          <p:spPr>
            <a:xfrm>
              <a:off x="4259325" y="3153525"/>
              <a:ext cx="917450" cy="305825"/>
            </a:xfrm>
            <a:custGeom>
              <a:avLst/>
              <a:gdLst/>
              <a:ahLst/>
              <a:cxnLst/>
              <a:rect l="l" t="t" r="r" b="b"/>
              <a:pathLst>
                <a:path w="36698" h="12233" extrusionOk="0">
                  <a:moveTo>
                    <a:pt x="1" y="0"/>
                  </a:moveTo>
                  <a:lnTo>
                    <a:pt x="1" y="12232"/>
                  </a:lnTo>
                  <a:lnTo>
                    <a:pt x="36698" y="12232"/>
                  </a:lnTo>
                  <a:lnTo>
                    <a:pt x="366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7" name="Google Shape;8357;p65"/>
            <p:cNvSpPr/>
            <p:nvPr/>
          </p:nvSpPr>
          <p:spPr>
            <a:xfrm>
              <a:off x="2271150" y="2847700"/>
              <a:ext cx="611650" cy="611650"/>
            </a:xfrm>
            <a:custGeom>
              <a:avLst/>
              <a:gdLst/>
              <a:ahLst/>
              <a:cxnLst/>
              <a:rect l="l" t="t" r="r" b="b"/>
              <a:pathLst>
                <a:path w="24466" h="24466" extrusionOk="0">
                  <a:moveTo>
                    <a:pt x="12233" y="1"/>
                  </a:moveTo>
                  <a:cubicBezTo>
                    <a:pt x="5480" y="1"/>
                    <a:pt x="0" y="5481"/>
                    <a:pt x="0" y="12233"/>
                  </a:cubicBezTo>
                  <a:cubicBezTo>
                    <a:pt x="0" y="18985"/>
                    <a:pt x="5480" y="24465"/>
                    <a:pt x="12233" y="24465"/>
                  </a:cubicBezTo>
                  <a:cubicBezTo>
                    <a:pt x="18985" y="24465"/>
                    <a:pt x="24465" y="18985"/>
                    <a:pt x="24465" y="12233"/>
                  </a:cubicBezTo>
                  <a:cubicBezTo>
                    <a:pt x="24465" y="5481"/>
                    <a:pt x="18985" y="1"/>
                    <a:pt x="122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8" name="Google Shape;8358;p65"/>
            <p:cNvSpPr/>
            <p:nvPr/>
          </p:nvSpPr>
          <p:spPr>
            <a:xfrm>
              <a:off x="2118650" y="4070950"/>
              <a:ext cx="917450" cy="611650"/>
            </a:xfrm>
            <a:custGeom>
              <a:avLst/>
              <a:gdLst/>
              <a:ahLst/>
              <a:cxnLst/>
              <a:rect l="l" t="t" r="r" b="b"/>
              <a:pathLst>
                <a:path w="36698" h="24466" extrusionOk="0">
                  <a:moveTo>
                    <a:pt x="6100" y="0"/>
                  </a:moveTo>
                  <a:cubicBezTo>
                    <a:pt x="2740" y="0"/>
                    <a:pt x="0" y="2740"/>
                    <a:pt x="0" y="6133"/>
                  </a:cubicBezTo>
                  <a:lnTo>
                    <a:pt x="0" y="24465"/>
                  </a:lnTo>
                  <a:lnTo>
                    <a:pt x="36698" y="24465"/>
                  </a:lnTo>
                  <a:lnTo>
                    <a:pt x="36698" y="6133"/>
                  </a:lnTo>
                  <a:cubicBezTo>
                    <a:pt x="36698" y="2740"/>
                    <a:pt x="33925" y="0"/>
                    <a:pt x="305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9" name="Google Shape;8359;p65"/>
            <p:cNvSpPr/>
            <p:nvPr/>
          </p:nvSpPr>
          <p:spPr>
            <a:xfrm>
              <a:off x="1190625" y="1777775"/>
              <a:ext cx="5219200" cy="3679550"/>
            </a:xfrm>
            <a:custGeom>
              <a:avLst/>
              <a:gdLst/>
              <a:ahLst/>
              <a:cxnLst/>
              <a:rect l="l" t="t" r="r" b="b"/>
              <a:pathLst>
                <a:path w="208768" h="147182" extrusionOk="0">
                  <a:moveTo>
                    <a:pt x="171678" y="42798"/>
                  </a:moveTo>
                  <a:lnTo>
                    <a:pt x="171678" y="79495"/>
                  </a:lnTo>
                  <a:lnTo>
                    <a:pt x="110516" y="79495"/>
                  </a:lnTo>
                  <a:lnTo>
                    <a:pt x="110516" y="42798"/>
                  </a:lnTo>
                  <a:close/>
                  <a:moveTo>
                    <a:pt x="171678" y="91727"/>
                  </a:moveTo>
                  <a:lnTo>
                    <a:pt x="171678" y="103960"/>
                  </a:lnTo>
                  <a:lnTo>
                    <a:pt x="110516" y="103960"/>
                  </a:lnTo>
                  <a:lnTo>
                    <a:pt x="110516" y="91727"/>
                  </a:lnTo>
                  <a:close/>
                  <a:moveTo>
                    <a:pt x="55454" y="30565"/>
                  </a:moveTo>
                  <a:cubicBezTo>
                    <a:pt x="68958" y="30565"/>
                    <a:pt x="79919" y="41525"/>
                    <a:pt x="79919" y="55030"/>
                  </a:cubicBezTo>
                  <a:cubicBezTo>
                    <a:pt x="79919" y="68535"/>
                    <a:pt x="68958" y="79495"/>
                    <a:pt x="55454" y="79495"/>
                  </a:cubicBezTo>
                  <a:lnTo>
                    <a:pt x="67686" y="79495"/>
                  </a:lnTo>
                  <a:cubicBezTo>
                    <a:pt x="77798" y="79495"/>
                    <a:pt x="86051" y="87715"/>
                    <a:pt x="86051" y="97860"/>
                  </a:cubicBezTo>
                  <a:lnTo>
                    <a:pt x="86051" y="128425"/>
                  </a:lnTo>
                  <a:lnTo>
                    <a:pt x="24889" y="128425"/>
                  </a:lnTo>
                  <a:lnTo>
                    <a:pt x="24889" y="97860"/>
                  </a:lnTo>
                  <a:cubicBezTo>
                    <a:pt x="24889" y="87715"/>
                    <a:pt x="33109" y="79495"/>
                    <a:pt x="43221" y="79495"/>
                  </a:cubicBezTo>
                  <a:lnTo>
                    <a:pt x="55454" y="79495"/>
                  </a:lnTo>
                  <a:cubicBezTo>
                    <a:pt x="41949" y="79495"/>
                    <a:pt x="30989" y="68535"/>
                    <a:pt x="30989" y="55030"/>
                  </a:cubicBezTo>
                  <a:cubicBezTo>
                    <a:pt x="30989" y="41525"/>
                    <a:pt x="41949" y="30565"/>
                    <a:pt x="55454" y="30565"/>
                  </a:cubicBezTo>
                  <a:close/>
                  <a:moveTo>
                    <a:pt x="171678" y="116192"/>
                  </a:moveTo>
                  <a:lnTo>
                    <a:pt x="171678" y="128425"/>
                  </a:lnTo>
                  <a:lnTo>
                    <a:pt x="110516" y="128425"/>
                  </a:lnTo>
                  <a:lnTo>
                    <a:pt x="110516" y="116192"/>
                  </a:lnTo>
                  <a:close/>
                  <a:moveTo>
                    <a:pt x="0" y="0"/>
                  </a:moveTo>
                  <a:lnTo>
                    <a:pt x="0" y="147181"/>
                  </a:lnTo>
                  <a:lnTo>
                    <a:pt x="208767" y="147181"/>
                  </a:lnTo>
                  <a:lnTo>
                    <a:pt x="208767" y="0"/>
                  </a:lnTo>
                  <a:lnTo>
                    <a:pt x="128848" y="0"/>
                  </a:lnTo>
                  <a:lnTo>
                    <a:pt x="128848" y="24465"/>
                  </a:lnTo>
                  <a:lnTo>
                    <a:pt x="79919" y="24465"/>
                  </a:lnTo>
                  <a:lnTo>
                    <a:pt x="799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0" name="Google Shape;8360;p65"/>
            <p:cNvSpPr/>
            <p:nvPr/>
          </p:nvSpPr>
          <p:spPr>
            <a:xfrm>
              <a:off x="2576950" y="238125"/>
              <a:ext cx="2446525" cy="1845475"/>
            </a:xfrm>
            <a:custGeom>
              <a:avLst/>
              <a:gdLst/>
              <a:ahLst/>
              <a:cxnLst/>
              <a:rect l="l" t="t" r="r" b="b"/>
              <a:pathLst>
                <a:path w="97861" h="73819" extrusionOk="0">
                  <a:moveTo>
                    <a:pt x="1" y="0"/>
                  </a:moveTo>
                  <a:lnTo>
                    <a:pt x="1" y="12232"/>
                  </a:lnTo>
                  <a:cubicBezTo>
                    <a:pt x="22248" y="12232"/>
                    <a:pt x="40384" y="29749"/>
                    <a:pt x="42407" y="51474"/>
                  </a:cubicBezTo>
                  <a:cubicBezTo>
                    <a:pt x="39047" y="53660"/>
                    <a:pt x="36698" y="57280"/>
                    <a:pt x="36698" y="61586"/>
                  </a:cubicBezTo>
                  <a:lnTo>
                    <a:pt x="36698" y="73819"/>
                  </a:lnTo>
                  <a:lnTo>
                    <a:pt x="61163" y="73819"/>
                  </a:lnTo>
                  <a:lnTo>
                    <a:pt x="61163" y="61586"/>
                  </a:lnTo>
                  <a:cubicBezTo>
                    <a:pt x="61163" y="57280"/>
                    <a:pt x="58814" y="53660"/>
                    <a:pt x="55455" y="51474"/>
                  </a:cubicBezTo>
                  <a:cubicBezTo>
                    <a:pt x="57477" y="29749"/>
                    <a:pt x="75614" y="12232"/>
                    <a:pt x="97860" y="12232"/>
                  </a:cubicBezTo>
                  <a:lnTo>
                    <a:pt x="97860" y="0"/>
                  </a:lnTo>
                  <a:cubicBezTo>
                    <a:pt x="76429" y="0"/>
                    <a:pt x="58032" y="12428"/>
                    <a:pt x="48931" y="30369"/>
                  </a:cubicBezTo>
                  <a:cubicBezTo>
                    <a:pt x="39830" y="12428"/>
                    <a:pt x="21432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61" name="Google Shape;8361;p65"/>
          <p:cNvGrpSpPr/>
          <p:nvPr/>
        </p:nvGrpSpPr>
        <p:grpSpPr>
          <a:xfrm>
            <a:off x="4004889" y="1262839"/>
            <a:ext cx="330375" cy="330375"/>
            <a:chOff x="1190625" y="238125"/>
            <a:chExt cx="5219200" cy="5219200"/>
          </a:xfrm>
        </p:grpSpPr>
        <p:sp>
          <p:nvSpPr>
            <p:cNvPr id="8362" name="Google Shape;8362;p65"/>
            <p:cNvSpPr/>
            <p:nvPr/>
          </p:nvSpPr>
          <p:spPr>
            <a:xfrm>
              <a:off x="1190625" y="238125"/>
              <a:ext cx="4333550" cy="5219200"/>
            </a:xfrm>
            <a:custGeom>
              <a:avLst/>
              <a:gdLst/>
              <a:ahLst/>
              <a:cxnLst/>
              <a:rect l="l" t="t" r="r" b="b"/>
              <a:pathLst>
                <a:path w="173342" h="208768" extrusionOk="0">
                  <a:moveTo>
                    <a:pt x="98284" y="0"/>
                  </a:moveTo>
                  <a:cubicBezTo>
                    <a:pt x="43776" y="3197"/>
                    <a:pt x="0" y="49126"/>
                    <a:pt x="0" y="104384"/>
                  </a:cubicBezTo>
                  <a:cubicBezTo>
                    <a:pt x="0" y="161729"/>
                    <a:pt x="47038" y="208767"/>
                    <a:pt x="104384" y="208767"/>
                  </a:cubicBezTo>
                  <a:cubicBezTo>
                    <a:pt x="130838" y="208767"/>
                    <a:pt x="154977" y="198329"/>
                    <a:pt x="173342" y="181986"/>
                  </a:cubicBezTo>
                  <a:lnTo>
                    <a:pt x="98284" y="106928"/>
                  </a:lnTo>
                  <a:lnTo>
                    <a:pt x="98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3" name="Google Shape;8363;p65"/>
            <p:cNvSpPr/>
            <p:nvPr/>
          </p:nvSpPr>
          <p:spPr>
            <a:xfrm>
              <a:off x="4169625" y="3001025"/>
              <a:ext cx="2240200" cy="1570650"/>
            </a:xfrm>
            <a:custGeom>
              <a:avLst/>
              <a:gdLst/>
              <a:ahLst/>
              <a:cxnLst/>
              <a:rect l="l" t="t" r="r" b="b"/>
              <a:pathLst>
                <a:path w="89608" h="62826" extrusionOk="0">
                  <a:moveTo>
                    <a:pt x="0" y="0"/>
                  </a:moveTo>
                  <a:lnTo>
                    <a:pt x="62826" y="62826"/>
                  </a:lnTo>
                  <a:cubicBezTo>
                    <a:pt x="77897" y="45896"/>
                    <a:pt x="88204" y="24041"/>
                    <a:pt x="896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4" name="Google Shape;8364;p65"/>
            <p:cNvSpPr/>
            <p:nvPr/>
          </p:nvSpPr>
          <p:spPr>
            <a:xfrm>
              <a:off x="3953525" y="238125"/>
              <a:ext cx="2456300" cy="2457100"/>
            </a:xfrm>
            <a:custGeom>
              <a:avLst/>
              <a:gdLst/>
              <a:ahLst/>
              <a:cxnLst/>
              <a:rect l="l" t="t" r="r" b="b"/>
              <a:pathLst>
                <a:path w="98252" h="98284" extrusionOk="0">
                  <a:moveTo>
                    <a:pt x="0" y="0"/>
                  </a:moveTo>
                  <a:lnTo>
                    <a:pt x="0" y="98284"/>
                  </a:lnTo>
                  <a:lnTo>
                    <a:pt x="98251" y="98284"/>
                  </a:lnTo>
                  <a:cubicBezTo>
                    <a:pt x="95185" y="45831"/>
                    <a:pt x="52420" y="3066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65" name="Google Shape;8365;p65"/>
          <p:cNvGrpSpPr/>
          <p:nvPr/>
        </p:nvGrpSpPr>
        <p:grpSpPr>
          <a:xfrm>
            <a:off x="3230073" y="4172848"/>
            <a:ext cx="271011" cy="330375"/>
            <a:chOff x="1659525" y="238125"/>
            <a:chExt cx="4281375" cy="5219200"/>
          </a:xfrm>
        </p:grpSpPr>
        <p:sp>
          <p:nvSpPr>
            <p:cNvPr id="8366" name="Google Shape;8366;p65"/>
            <p:cNvSpPr/>
            <p:nvPr/>
          </p:nvSpPr>
          <p:spPr>
            <a:xfrm>
              <a:off x="3188575" y="238125"/>
              <a:ext cx="1223275" cy="1223250"/>
            </a:xfrm>
            <a:custGeom>
              <a:avLst/>
              <a:gdLst/>
              <a:ahLst/>
              <a:cxnLst/>
              <a:rect l="l" t="t" r="r" b="b"/>
              <a:pathLst>
                <a:path w="48931" h="48930" extrusionOk="0">
                  <a:moveTo>
                    <a:pt x="24466" y="0"/>
                  </a:moveTo>
                  <a:cubicBezTo>
                    <a:pt x="10961" y="0"/>
                    <a:pt x="1" y="10960"/>
                    <a:pt x="1" y="24465"/>
                  </a:cubicBezTo>
                  <a:cubicBezTo>
                    <a:pt x="1" y="37970"/>
                    <a:pt x="10961" y="48930"/>
                    <a:pt x="24466" y="48930"/>
                  </a:cubicBezTo>
                  <a:cubicBezTo>
                    <a:pt x="37970" y="48930"/>
                    <a:pt x="48930" y="37970"/>
                    <a:pt x="48930" y="24465"/>
                  </a:cubicBezTo>
                  <a:cubicBezTo>
                    <a:pt x="48930" y="10960"/>
                    <a:pt x="37970" y="0"/>
                    <a:pt x="24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7" name="Google Shape;8367;p65"/>
            <p:cNvSpPr/>
            <p:nvPr/>
          </p:nvSpPr>
          <p:spPr>
            <a:xfrm>
              <a:off x="1965325" y="752700"/>
              <a:ext cx="3654275" cy="2554150"/>
            </a:xfrm>
            <a:custGeom>
              <a:avLst/>
              <a:gdLst/>
              <a:ahLst/>
              <a:cxnLst/>
              <a:rect l="l" t="t" r="r" b="b"/>
              <a:pathLst>
                <a:path w="146171" h="102166" extrusionOk="0">
                  <a:moveTo>
                    <a:pt x="23226" y="0"/>
                  </a:moveTo>
                  <a:lnTo>
                    <a:pt x="1" y="7764"/>
                  </a:lnTo>
                  <a:lnTo>
                    <a:pt x="4502" y="21236"/>
                  </a:lnTo>
                  <a:cubicBezTo>
                    <a:pt x="10146" y="38165"/>
                    <a:pt x="25216" y="50430"/>
                    <a:pt x="42896" y="52485"/>
                  </a:cubicBezTo>
                  <a:lnTo>
                    <a:pt x="48311" y="53138"/>
                  </a:lnTo>
                  <a:lnTo>
                    <a:pt x="48311" y="102166"/>
                  </a:lnTo>
                  <a:lnTo>
                    <a:pt x="97860" y="102166"/>
                  </a:lnTo>
                  <a:lnTo>
                    <a:pt x="97860" y="53138"/>
                  </a:lnTo>
                  <a:lnTo>
                    <a:pt x="103275" y="52485"/>
                  </a:lnTo>
                  <a:cubicBezTo>
                    <a:pt x="120955" y="50430"/>
                    <a:pt x="136026" y="38165"/>
                    <a:pt x="141669" y="21236"/>
                  </a:cubicBezTo>
                  <a:lnTo>
                    <a:pt x="146170" y="7764"/>
                  </a:lnTo>
                  <a:lnTo>
                    <a:pt x="122945" y="0"/>
                  </a:lnTo>
                  <a:lnTo>
                    <a:pt x="119096" y="11613"/>
                  </a:lnTo>
                  <a:cubicBezTo>
                    <a:pt x="115736" y="21627"/>
                    <a:pt x="106407" y="28347"/>
                    <a:pt x="95871" y="28347"/>
                  </a:cubicBezTo>
                  <a:lnTo>
                    <a:pt x="50301" y="28347"/>
                  </a:lnTo>
                  <a:cubicBezTo>
                    <a:pt x="39732" y="28347"/>
                    <a:pt x="30403" y="21627"/>
                    <a:pt x="27075" y="11613"/>
                  </a:cubicBezTo>
                  <a:lnTo>
                    <a:pt x="23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8" name="Google Shape;8368;p65"/>
            <p:cNvSpPr/>
            <p:nvPr/>
          </p:nvSpPr>
          <p:spPr>
            <a:xfrm>
              <a:off x="3188575" y="3612650"/>
              <a:ext cx="1223275" cy="1844675"/>
            </a:xfrm>
            <a:custGeom>
              <a:avLst/>
              <a:gdLst/>
              <a:ahLst/>
              <a:cxnLst/>
              <a:rect l="l" t="t" r="r" b="b"/>
              <a:pathLst>
                <a:path w="48931" h="73787" extrusionOk="0">
                  <a:moveTo>
                    <a:pt x="1" y="0"/>
                  </a:moveTo>
                  <a:lnTo>
                    <a:pt x="1" y="73786"/>
                  </a:lnTo>
                  <a:lnTo>
                    <a:pt x="48930" y="73786"/>
                  </a:lnTo>
                  <a:lnTo>
                    <a:pt x="48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9" name="Google Shape;8369;p65"/>
            <p:cNvSpPr/>
            <p:nvPr/>
          </p:nvSpPr>
          <p:spPr>
            <a:xfrm>
              <a:off x="1659525" y="4224250"/>
              <a:ext cx="1223275" cy="1233075"/>
            </a:xfrm>
            <a:custGeom>
              <a:avLst/>
              <a:gdLst/>
              <a:ahLst/>
              <a:cxnLst/>
              <a:rect l="l" t="t" r="r" b="b"/>
              <a:pathLst>
                <a:path w="48931" h="49323" extrusionOk="0">
                  <a:moveTo>
                    <a:pt x="0" y="1"/>
                  </a:moveTo>
                  <a:lnTo>
                    <a:pt x="0" y="49322"/>
                  </a:lnTo>
                  <a:lnTo>
                    <a:pt x="48930" y="49322"/>
                  </a:lnTo>
                  <a:lnTo>
                    <a:pt x="4893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0" name="Google Shape;8370;p65"/>
            <p:cNvSpPr/>
            <p:nvPr/>
          </p:nvSpPr>
          <p:spPr>
            <a:xfrm>
              <a:off x="4717625" y="4224250"/>
              <a:ext cx="1223275" cy="1233075"/>
            </a:xfrm>
            <a:custGeom>
              <a:avLst/>
              <a:gdLst/>
              <a:ahLst/>
              <a:cxnLst/>
              <a:rect l="l" t="t" r="r" b="b"/>
              <a:pathLst>
                <a:path w="48931" h="49323" extrusionOk="0">
                  <a:moveTo>
                    <a:pt x="1" y="1"/>
                  </a:moveTo>
                  <a:lnTo>
                    <a:pt x="1" y="49322"/>
                  </a:lnTo>
                  <a:lnTo>
                    <a:pt x="48931" y="49322"/>
                  </a:lnTo>
                  <a:lnTo>
                    <a:pt x="48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71" name="Google Shape;8371;p65"/>
          <p:cNvGrpSpPr/>
          <p:nvPr/>
        </p:nvGrpSpPr>
        <p:grpSpPr>
          <a:xfrm>
            <a:off x="3210922" y="3451125"/>
            <a:ext cx="309314" cy="330375"/>
            <a:chOff x="1357800" y="238125"/>
            <a:chExt cx="4886475" cy="5219200"/>
          </a:xfrm>
        </p:grpSpPr>
        <p:sp>
          <p:nvSpPr>
            <p:cNvPr id="8372" name="Google Shape;8372;p65"/>
            <p:cNvSpPr/>
            <p:nvPr/>
          </p:nvSpPr>
          <p:spPr>
            <a:xfrm>
              <a:off x="4103575" y="238125"/>
              <a:ext cx="1223250" cy="1233850"/>
            </a:xfrm>
            <a:custGeom>
              <a:avLst/>
              <a:gdLst/>
              <a:ahLst/>
              <a:cxnLst/>
              <a:rect l="l" t="t" r="r" b="b"/>
              <a:pathLst>
                <a:path w="48930" h="49354" extrusionOk="0">
                  <a:moveTo>
                    <a:pt x="24465" y="0"/>
                  </a:moveTo>
                  <a:cubicBezTo>
                    <a:pt x="10960" y="0"/>
                    <a:pt x="0" y="11384"/>
                    <a:pt x="0" y="24889"/>
                  </a:cubicBezTo>
                  <a:cubicBezTo>
                    <a:pt x="0" y="38361"/>
                    <a:pt x="10960" y="49354"/>
                    <a:pt x="24465" y="49354"/>
                  </a:cubicBezTo>
                  <a:cubicBezTo>
                    <a:pt x="37970" y="49354"/>
                    <a:pt x="48930" y="38361"/>
                    <a:pt x="48930" y="24889"/>
                  </a:cubicBezTo>
                  <a:cubicBezTo>
                    <a:pt x="48930" y="11384"/>
                    <a:pt x="37970" y="0"/>
                    <a:pt x="24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3" name="Google Shape;8373;p65"/>
            <p:cNvSpPr/>
            <p:nvPr/>
          </p:nvSpPr>
          <p:spPr>
            <a:xfrm>
              <a:off x="2880325" y="543925"/>
              <a:ext cx="3363950" cy="4913400"/>
            </a:xfrm>
            <a:custGeom>
              <a:avLst/>
              <a:gdLst/>
              <a:ahLst/>
              <a:cxnLst/>
              <a:rect l="l" t="t" r="r" b="b"/>
              <a:pathLst>
                <a:path w="134558" h="196536" extrusionOk="0">
                  <a:moveTo>
                    <a:pt x="110092" y="0"/>
                  </a:moveTo>
                  <a:lnTo>
                    <a:pt x="110092" y="24889"/>
                  </a:lnTo>
                  <a:cubicBezTo>
                    <a:pt x="110092" y="31642"/>
                    <a:pt x="104612" y="37122"/>
                    <a:pt x="97860" y="37122"/>
                  </a:cubicBezTo>
                  <a:lnTo>
                    <a:pt x="48930" y="37122"/>
                  </a:lnTo>
                  <a:cubicBezTo>
                    <a:pt x="21954" y="37122"/>
                    <a:pt x="0" y="59042"/>
                    <a:pt x="0" y="86052"/>
                  </a:cubicBezTo>
                  <a:lnTo>
                    <a:pt x="24465" y="86052"/>
                  </a:lnTo>
                  <a:cubicBezTo>
                    <a:pt x="24465" y="72514"/>
                    <a:pt x="35426" y="61587"/>
                    <a:pt x="48930" y="61587"/>
                  </a:cubicBezTo>
                  <a:lnTo>
                    <a:pt x="48930" y="172070"/>
                  </a:lnTo>
                  <a:lnTo>
                    <a:pt x="24465" y="172070"/>
                  </a:lnTo>
                  <a:lnTo>
                    <a:pt x="24465" y="196535"/>
                  </a:lnTo>
                  <a:lnTo>
                    <a:pt x="61163" y="196535"/>
                  </a:lnTo>
                  <a:cubicBezTo>
                    <a:pt x="67915" y="196535"/>
                    <a:pt x="73395" y="191055"/>
                    <a:pt x="73395" y="184303"/>
                  </a:cubicBezTo>
                  <a:lnTo>
                    <a:pt x="73395" y="134981"/>
                  </a:lnTo>
                  <a:lnTo>
                    <a:pt x="97860" y="134981"/>
                  </a:lnTo>
                  <a:lnTo>
                    <a:pt x="97860" y="196535"/>
                  </a:lnTo>
                  <a:lnTo>
                    <a:pt x="122325" y="196535"/>
                  </a:lnTo>
                  <a:lnTo>
                    <a:pt x="122325" y="122749"/>
                  </a:lnTo>
                  <a:cubicBezTo>
                    <a:pt x="122325" y="115997"/>
                    <a:pt x="116845" y="110517"/>
                    <a:pt x="110092" y="110517"/>
                  </a:cubicBezTo>
                  <a:lnTo>
                    <a:pt x="97860" y="110517"/>
                  </a:lnTo>
                  <a:lnTo>
                    <a:pt x="97860" y="61587"/>
                  </a:lnTo>
                  <a:cubicBezTo>
                    <a:pt x="118117" y="61587"/>
                    <a:pt x="134557" y="45146"/>
                    <a:pt x="134557" y="24889"/>
                  </a:cubicBezTo>
                  <a:lnTo>
                    <a:pt x="13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4" name="Google Shape;8374;p65"/>
            <p:cNvSpPr/>
            <p:nvPr/>
          </p:nvSpPr>
          <p:spPr>
            <a:xfrm>
              <a:off x="1357800" y="3289700"/>
              <a:ext cx="1895225" cy="1448350"/>
            </a:xfrm>
            <a:custGeom>
              <a:avLst/>
              <a:gdLst/>
              <a:ahLst/>
              <a:cxnLst/>
              <a:rect l="l" t="t" r="r" b="b"/>
              <a:pathLst>
                <a:path w="75809" h="57934" extrusionOk="0">
                  <a:moveTo>
                    <a:pt x="12265" y="1"/>
                  </a:moveTo>
                  <a:lnTo>
                    <a:pt x="0" y="21171"/>
                  </a:lnTo>
                  <a:lnTo>
                    <a:pt x="63576" y="57933"/>
                  </a:lnTo>
                  <a:lnTo>
                    <a:pt x="75809" y="36763"/>
                  </a:lnTo>
                  <a:lnTo>
                    <a:pt x="122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5" name="Google Shape;8375;p65"/>
            <p:cNvSpPr/>
            <p:nvPr/>
          </p:nvSpPr>
          <p:spPr>
            <a:xfrm>
              <a:off x="1816100" y="2496225"/>
              <a:ext cx="1894425" cy="1448350"/>
            </a:xfrm>
            <a:custGeom>
              <a:avLst/>
              <a:gdLst/>
              <a:ahLst/>
              <a:cxnLst/>
              <a:rect l="l" t="t" r="r" b="b"/>
              <a:pathLst>
                <a:path w="75777" h="57934" extrusionOk="0">
                  <a:moveTo>
                    <a:pt x="12233" y="0"/>
                  </a:moveTo>
                  <a:lnTo>
                    <a:pt x="0" y="21171"/>
                  </a:lnTo>
                  <a:lnTo>
                    <a:pt x="63511" y="57933"/>
                  </a:lnTo>
                  <a:lnTo>
                    <a:pt x="75776" y="36763"/>
                  </a:lnTo>
                  <a:lnTo>
                    <a:pt x="47104" y="20192"/>
                  </a:lnTo>
                  <a:lnTo>
                    <a:pt x="30337" y="20192"/>
                  </a:lnTo>
                  <a:lnTo>
                    <a:pt x="30337" y="10471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76" name="Google Shape;8376;p65"/>
          <p:cNvGrpSpPr/>
          <p:nvPr/>
        </p:nvGrpSpPr>
        <p:grpSpPr>
          <a:xfrm>
            <a:off x="3241575" y="2717833"/>
            <a:ext cx="309676" cy="330375"/>
            <a:chOff x="1353700" y="238125"/>
            <a:chExt cx="4892200" cy="5219200"/>
          </a:xfrm>
        </p:grpSpPr>
        <p:sp>
          <p:nvSpPr>
            <p:cNvPr id="8377" name="Google Shape;8377;p65"/>
            <p:cNvSpPr/>
            <p:nvPr/>
          </p:nvSpPr>
          <p:spPr>
            <a:xfrm>
              <a:off x="5380625" y="2389400"/>
              <a:ext cx="865275" cy="864450"/>
            </a:xfrm>
            <a:custGeom>
              <a:avLst/>
              <a:gdLst/>
              <a:ahLst/>
              <a:cxnLst/>
              <a:rect l="l" t="t" r="r" b="b"/>
              <a:pathLst>
                <a:path w="34611" h="34578" extrusionOk="0">
                  <a:moveTo>
                    <a:pt x="17322" y="0"/>
                  </a:moveTo>
                  <a:lnTo>
                    <a:pt x="1" y="17289"/>
                  </a:lnTo>
                  <a:lnTo>
                    <a:pt x="17322" y="34577"/>
                  </a:lnTo>
                  <a:lnTo>
                    <a:pt x="34611" y="17289"/>
                  </a:lnTo>
                  <a:lnTo>
                    <a:pt x="173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8" name="Google Shape;8378;p65"/>
            <p:cNvSpPr/>
            <p:nvPr/>
          </p:nvSpPr>
          <p:spPr>
            <a:xfrm>
              <a:off x="4106025" y="3037700"/>
              <a:ext cx="1491550" cy="1492400"/>
            </a:xfrm>
            <a:custGeom>
              <a:avLst/>
              <a:gdLst/>
              <a:ahLst/>
              <a:cxnLst/>
              <a:rect l="l" t="t" r="r" b="b"/>
              <a:pathLst>
                <a:path w="59662" h="59696" extrusionOk="0">
                  <a:moveTo>
                    <a:pt x="42373" y="1"/>
                  </a:moveTo>
                  <a:lnTo>
                    <a:pt x="0" y="42374"/>
                  </a:lnTo>
                  <a:lnTo>
                    <a:pt x="0" y="59695"/>
                  </a:lnTo>
                  <a:lnTo>
                    <a:pt x="17289" y="59695"/>
                  </a:lnTo>
                  <a:lnTo>
                    <a:pt x="59662" y="17290"/>
                  </a:lnTo>
                  <a:lnTo>
                    <a:pt x="423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9" name="Google Shape;8379;p65"/>
            <p:cNvSpPr/>
            <p:nvPr/>
          </p:nvSpPr>
          <p:spPr>
            <a:xfrm>
              <a:off x="1353700" y="238125"/>
              <a:ext cx="3363950" cy="5219200"/>
            </a:xfrm>
            <a:custGeom>
              <a:avLst/>
              <a:gdLst/>
              <a:ahLst/>
              <a:cxnLst/>
              <a:rect l="l" t="t" r="r" b="b"/>
              <a:pathLst>
                <a:path w="134558" h="208768" extrusionOk="0">
                  <a:moveTo>
                    <a:pt x="110093" y="37121"/>
                  </a:moveTo>
                  <a:lnTo>
                    <a:pt x="110093" y="49354"/>
                  </a:lnTo>
                  <a:lnTo>
                    <a:pt x="24466" y="49354"/>
                  </a:lnTo>
                  <a:lnTo>
                    <a:pt x="24466" y="37121"/>
                  </a:lnTo>
                  <a:close/>
                  <a:moveTo>
                    <a:pt x="110093" y="61586"/>
                  </a:moveTo>
                  <a:lnTo>
                    <a:pt x="110093" y="73819"/>
                  </a:lnTo>
                  <a:lnTo>
                    <a:pt x="24466" y="73819"/>
                  </a:lnTo>
                  <a:lnTo>
                    <a:pt x="24466" y="61586"/>
                  </a:lnTo>
                  <a:close/>
                  <a:moveTo>
                    <a:pt x="110093" y="86051"/>
                  </a:moveTo>
                  <a:lnTo>
                    <a:pt x="110093" y="98284"/>
                  </a:lnTo>
                  <a:lnTo>
                    <a:pt x="24466" y="98284"/>
                  </a:lnTo>
                  <a:lnTo>
                    <a:pt x="24466" y="86051"/>
                  </a:lnTo>
                  <a:close/>
                  <a:moveTo>
                    <a:pt x="1" y="0"/>
                  </a:moveTo>
                  <a:lnTo>
                    <a:pt x="1" y="208767"/>
                  </a:lnTo>
                  <a:lnTo>
                    <a:pt x="134558" y="208767"/>
                  </a:lnTo>
                  <a:lnTo>
                    <a:pt x="134558" y="183911"/>
                  </a:lnTo>
                  <a:lnTo>
                    <a:pt x="89216" y="183911"/>
                  </a:lnTo>
                  <a:lnTo>
                    <a:pt x="79528" y="174190"/>
                  </a:lnTo>
                  <a:lnTo>
                    <a:pt x="67296" y="186423"/>
                  </a:lnTo>
                  <a:lnTo>
                    <a:pt x="55063" y="174190"/>
                  </a:lnTo>
                  <a:lnTo>
                    <a:pt x="45343" y="183911"/>
                  </a:lnTo>
                  <a:lnTo>
                    <a:pt x="24466" y="183911"/>
                  </a:lnTo>
                  <a:lnTo>
                    <a:pt x="24466" y="171678"/>
                  </a:lnTo>
                  <a:lnTo>
                    <a:pt x="40287" y="171678"/>
                  </a:lnTo>
                  <a:lnTo>
                    <a:pt x="55063" y="156902"/>
                  </a:lnTo>
                  <a:lnTo>
                    <a:pt x="67296" y="169134"/>
                  </a:lnTo>
                  <a:lnTo>
                    <a:pt x="79528" y="156902"/>
                  </a:lnTo>
                  <a:lnTo>
                    <a:pt x="94272" y="171678"/>
                  </a:lnTo>
                  <a:lnTo>
                    <a:pt x="97861" y="171678"/>
                  </a:lnTo>
                  <a:lnTo>
                    <a:pt x="97861" y="149301"/>
                  </a:lnTo>
                  <a:lnTo>
                    <a:pt x="134558" y="112604"/>
                  </a:lnTo>
                  <a:lnTo>
                    <a:pt x="1345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80" name="Google Shape;8380;p65"/>
          <p:cNvGrpSpPr/>
          <p:nvPr/>
        </p:nvGrpSpPr>
        <p:grpSpPr>
          <a:xfrm>
            <a:off x="3200381" y="1249342"/>
            <a:ext cx="330375" cy="330375"/>
            <a:chOff x="1190625" y="238125"/>
            <a:chExt cx="5219200" cy="5219200"/>
          </a:xfrm>
        </p:grpSpPr>
        <p:sp>
          <p:nvSpPr>
            <p:cNvPr id="8381" name="Google Shape;8381;p65"/>
            <p:cNvSpPr/>
            <p:nvPr/>
          </p:nvSpPr>
          <p:spPr>
            <a:xfrm>
              <a:off x="1190625" y="238125"/>
              <a:ext cx="5219200" cy="2762925"/>
            </a:xfrm>
            <a:custGeom>
              <a:avLst/>
              <a:gdLst/>
              <a:ahLst/>
              <a:cxnLst/>
              <a:rect l="l" t="t" r="r" b="b"/>
              <a:pathLst>
                <a:path w="208768" h="110517" extrusionOk="0">
                  <a:moveTo>
                    <a:pt x="134981" y="12232"/>
                  </a:moveTo>
                  <a:lnTo>
                    <a:pt x="134981" y="36697"/>
                  </a:lnTo>
                  <a:lnTo>
                    <a:pt x="73819" y="36697"/>
                  </a:lnTo>
                  <a:lnTo>
                    <a:pt x="73819" y="12232"/>
                  </a:lnTo>
                  <a:close/>
                  <a:moveTo>
                    <a:pt x="61586" y="0"/>
                  </a:moveTo>
                  <a:lnTo>
                    <a:pt x="61586" y="36697"/>
                  </a:lnTo>
                  <a:lnTo>
                    <a:pt x="36697" y="36697"/>
                  </a:lnTo>
                  <a:lnTo>
                    <a:pt x="36697" y="24465"/>
                  </a:lnTo>
                  <a:lnTo>
                    <a:pt x="24465" y="24465"/>
                  </a:lnTo>
                  <a:lnTo>
                    <a:pt x="24465" y="36697"/>
                  </a:lnTo>
                  <a:lnTo>
                    <a:pt x="0" y="36697"/>
                  </a:lnTo>
                  <a:lnTo>
                    <a:pt x="0" y="79919"/>
                  </a:lnTo>
                  <a:cubicBezTo>
                    <a:pt x="0" y="96783"/>
                    <a:pt x="13733" y="110516"/>
                    <a:pt x="30597" y="110516"/>
                  </a:cubicBezTo>
                  <a:lnTo>
                    <a:pt x="73819" y="110516"/>
                  </a:lnTo>
                  <a:lnTo>
                    <a:pt x="73819" y="98284"/>
                  </a:lnTo>
                  <a:lnTo>
                    <a:pt x="134981" y="98284"/>
                  </a:lnTo>
                  <a:lnTo>
                    <a:pt x="134981" y="110516"/>
                  </a:lnTo>
                  <a:lnTo>
                    <a:pt x="178202" y="110516"/>
                  </a:lnTo>
                  <a:cubicBezTo>
                    <a:pt x="195034" y="110516"/>
                    <a:pt x="208767" y="96783"/>
                    <a:pt x="208767" y="79919"/>
                  </a:cubicBezTo>
                  <a:lnTo>
                    <a:pt x="208767" y="36697"/>
                  </a:lnTo>
                  <a:lnTo>
                    <a:pt x="184302" y="36697"/>
                  </a:lnTo>
                  <a:lnTo>
                    <a:pt x="184302" y="24465"/>
                  </a:lnTo>
                  <a:lnTo>
                    <a:pt x="172070" y="24465"/>
                  </a:lnTo>
                  <a:lnTo>
                    <a:pt x="172070" y="36697"/>
                  </a:lnTo>
                  <a:lnTo>
                    <a:pt x="147213" y="36697"/>
                  </a:lnTo>
                  <a:lnTo>
                    <a:pt x="14721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2" name="Google Shape;8382;p65"/>
            <p:cNvSpPr/>
            <p:nvPr/>
          </p:nvSpPr>
          <p:spPr>
            <a:xfrm>
              <a:off x="3341900" y="3001025"/>
              <a:ext cx="917450" cy="305825"/>
            </a:xfrm>
            <a:custGeom>
              <a:avLst/>
              <a:gdLst/>
              <a:ahLst/>
              <a:cxnLst/>
              <a:rect l="l" t="t" r="r" b="b"/>
              <a:pathLst>
                <a:path w="36698" h="12233" extrusionOk="0">
                  <a:moveTo>
                    <a:pt x="0" y="0"/>
                  </a:moveTo>
                  <a:lnTo>
                    <a:pt x="0" y="12233"/>
                  </a:lnTo>
                  <a:lnTo>
                    <a:pt x="36698" y="12233"/>
                  </a:lnTo>
                  <a:lnTo>
                    <a:pt x="366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3" name="Google Shape;8383;p65"/>
            <p:cNvSpPr/>
            <p:nvPr/>
          </p:nvSpPr>
          <p:spPr>
            <a:xfrm>
              <a:off x="1190625" y="2983075"/>
              <a:ext cx="5219200" cy="2474250"/>
            </a:xfrm>
            <a:custGeom>
              <a:avLst/>
              <a:gdLst/>
              <a:ahLst/>
              <a:cxnLst/>
              <a:rect l="l" t="t" r="r" b="b"/>
              <a:pathLst>
                <a:path w="208768" h="98970" extrusionOk="0">
                  <a:moveTo>
                    <a:pt x="0" y="0"/>
                  </a:moveTo>
                  <a:lnTo>
                    <a:pt x="0" y="98969"/>
                  </a:lnTo>
                  <a:lnTo>
                    <a:pt x="208767" y="98969"/>
                  </a:lnTo>
                  <a:lnTo>
                    <a:pt x="208767" y="0"/>
                  </a:lnTo>
                  <a:cubicBezTo>
                    <a:pt x="201004" y="7960"/>
                    <a:pt x="190174" y="12951"/>
                    <a:pt x="178202" y="12951"/>
                  </a:cubicBezTo>
                  <a:lnTo>
                    <a:pt x="134981" y="12951"/>
                  </a:lnTo>
                  <a:lnTo>
                    <a:pt x="134981" y="25183"/>
                  </a:lnTo>
                  <a:lnTo>
                    <a:pt x="73819" y="25183"/>
                  </a:lnTo>
                  <a:lnTo>
                    <a:pt x="73819" y="12951"/>
                  </a:lnTo>
                  <a:lnTo>
                    <a:pt x="30597" y="12951"/>
                  </a:lnTo>
                  <a:cubicBezTo>
                    <a:pt x="18593" y="12951"/>
                    <a:pt x="7764" y="796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84" name="Google Shape;8384;p65"/>
          <p:cNvGrpSpPr/>
          <p:nvPr/>
        </p:nvGrpSpPr>
        <p:grpSpPr>
          <a:xfrm>
            <a:off x="2435238" y="4163521"/>
            <a:ext cx="251654" cy="330375"/>
            <a:chOff x="1812825" y="238125"/>
            <a:chExt cx="3975575" cy="5219200"/>
          </a:xfrm>
        </p:grpSpPr>
        <p:sp>
          <p:nvSpPr>
            <p:cNvPr id="8385" name="Google Shape;8385;p65"/>
            <p:cNvSpPr/>
            <p:nvPr/>
          </p:nvSpPr>
          <p:spPr>
            <a:xfrm>
              <a:off x="2576950" y="849725"/>
              <a:ext cx="2140700" cy="1538875"/>
            </a:xfrm>
            <a:custGeom>
              <a:avLst/>
              <a:gdLst/>
              <a:ahLst/>
              <a:cxnLst/>
              <a:rect l="l" t="t" r="r" b="b"/>
              <a:pathLst>
                <a:path w="85628" h="61555" extrusionOk="0">
                  <a:moveTo>
                    <a:pt x="36698" y="1"/>
                  </a:moveTo>
                  <a:cubicBezTo>
                    <a:pt x="16474" y="1"/>
                    <a:pt x="1" y="16865"/>
                    <a:pt x="1" y="37122"/>
                  </a:cubicBezTo>
                  <a:lnTo>
                    <a:pt x="1" y="61555"/>
                  </a:lnTo>
                  <a:lnTo>
                    <a:pt x="18366" y="37122"/>
                  </a:lnTo>
                  <a:lnTo>
                    <a:pt x="61163" y="37122"/>
                  </a:lnTo>
                  <a:cubicBezTo>
                    <a:pt x="74668" y="37122"/>
                    <a:pt x="85628" y="26129"/>
                    <a:pt x="85628" y="12657"/>
                  </a:cubicBezTo>
                  <a:lnTo>
                    <a:pt x="856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6" name="Google Shape;8386;p65"/>
            <p:cNvSpPr/>
            <p:nvPr/>
          </p:nvSpPr>
          <p:spPr>
            <a:xfrm>
              <a:off x="2576950" y="1566550"/>
              <a:ext cx="2446525" cy="3890775"/>
            </a:xfrm>
            <a:custGeom>
              <a:avLst/>
              <a:gdLst/>
              <a:ahLst/>
              <a:cxnLst/>
              <a:rect l="l" t="t" r="r" b="b"/>
              <a:pathLst>
                <a:path w="97861" h="155631" extrusionOk="0">
                  <a:moveTo>
                    <a:pt x="42831" y="45147"/>
                  </a:moveTo>
                  <a:lnTo>
                    <a:pt x="42831" y="57379"/>
                  </a:lnTo>
                  <a:lnTo>
                    <a:pt x="18366" y="57379"/>
                  </a:lnTo>
                  <a:lnTo>
                    <a:pt x="18366" y="45147"/>
                  </a:lnTo>
                  <a:close/>
                  <a:moveTo>
                    <a:pt x="79528" y="45147"/>
                  </a:moveTo>
                  <a:lnTo>
                    <a:pt x="79528" y="57379"/>
                  </a:lnTo>
                  <a:lnTo>
                    <a:pt x="67296" y="57379"/>
                  </a:lnTo>
                  <a:lnTo>
                    <a:pt x="67296" y="81844"/>
                  </a:lnTo>
                  <a:lnTo>
                    <a:pt x="42831" y="81844"/>
                  </a:lnTo>
                  <a:lnTo>
                    <a:pt x="42831" y="69612"/>
                  </a:lnTo>
                  <a:lnTo>
                    <a:pt x="55063" y="69612"/>
                  </a:lnTo>
                  <a:lnTo>
                    <a:pt x="55063" y="45147"/>
                  </a:lnTo>
                  <a:close/>
                  <a:moveTo>
                    <a:pt x="67296" y="94076"/>
                  </a:moveTo>
                  <a:lnTo>
                    <a:pt x="67296" y="106309"/>
                  </a:lnTo>
                  <a:lnTo>
                    <a:pt x="42831" y="106309"/>
                  </a:lnTo>
                  <a:lnTo>
                    <a:pt x="42831" y="94076"/>
                  </a:lnTo>
                  <a:close/>
                  <a:moveTo>
                    <a:pt x="94011" y="1"/>
                  </a:moveTo>
                  <a:cubicBezTo>
                    <a:pt x="88042" y="12168"/>
                    <a:pt x="75614" y="20682"/>
                    <a:pt x="61163" y="20682"/>
                  </a:cubicBezTo>
                  <a:lnTo>
                    <a:pt x="24466" y="20682"/>
                  </a:lnTo>
                  <a:lnTo>
                    <a:pt x="1" y="53302"/>
                  </a:lnTo>
                  <a:lnTo>
                    <a:pt x="1" y="94076"/>
                  </a:lnTo>
                  <a:lnTo>
                    <a:pt x="24466" y="94076"/>
                  </a:lnTo>
                  <a:lnTo>
                    <a:pt x="24466" y="106309"/>
                  </a:lnTo>
                  <a:lnTo>
                    <a:pt x="653" y="106309"/>
                  </a:lnTo>
                  <a:cubicBezTo>
                    <a:pt x="3100" y="118248"/>
                    <a:pt x="12494" y="127708"/>
                    <a:pt x="24466" y="130154"/>
                  </a:cubicBezTo>
                  <a:lnTo>
                    <a:pt x="24466" y="155630"/>
                  </a:lnTo>
                  <a:lnTo>
                    <a:pt x="73395" y="155630"/>
                  </a:lnTo>
                  <a:lnTo>
                    <a:pt x="73395" y="130154"/>
                  </a:lnTo>
                  <a:cubicBezTo>
                    <a:pt x="87357" y="127316"/>
                    <a:pt x="97860" y="114986"/>
                    <a:pt x="97860" y="100176"/>
                  </a:cubicBezTo>
                  <a:lnTo>
                    <a:pt x="97860" y="14549"/>
                  </a:lnTo>
                  <a:cubicBezTo>
                    <a:pt x="97860" y="9265"/>
                    <a:pt x="96392" y="4339"/>
                    <a:pt x="940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7" name="Google Shape;8387;p65"/>
            <p:cNvSpPr/>
            <p:nvPr/>
          </p:nvSpPr>
          <p:spPr>
            <a:xfrm>
              <a:off x="1812825" y="238125"/>
              <a:ext cx="3975575" cy="3680350"/>
            </a:xfrm>
            <a:custGeom>
              <a:avLst/>
              <a:gdLst/>
              <a:ahLst/>
              <a:cxnLst/>
              <a:rect l="l" t="t" r="r" b="b"/>
              <a:pathLst>
                <a:path w="159023" h="147214" extrusionOk="0">
                  <a:moveTo>
                    <a:pt x="55031" y="0"/>
                  </a:moveTo>
                  <a:cubicBezTo>
                    <a:pt x="24662" y="0"/>
                    <a:pt x="1" y="25085"/>
                    <a:pt x="1" y="55454"/>
                  </a:cubicBezTo>
                  <a:lnTo>
                    <a:pt x="1" y="147213"/>
                  </a:lnTo>
                  <a:lnTo>
                    <a:pt x="18333" y="147213"/>
                  </a:lnTo>
                  <a:lnTo>
                    <a:pt x="18333" y="86051"/>
                  </a:lnTo>
                  <a:lnTo>
                    <a:pt x="12233" y="86051"/>
                  </a:lnTo>
                  <a:lnTo>
                    <a:pt x="12233" y="55454"/>
                  </a:lnTo>
                  <a:cubicBezTo>
                    <a:pt x="12233" y="31837"/>
                    <a:pt x="31414" y="12232"/>
                    <a:pt x="55031" y="12232"/>
                  </a:cubicBezTo>
                  <a:lnTo>
                    <a:pt x="103960" y="12232"/>
                  </a:lnTo>
                  <a:cubicBezTo>
                    <a:pt x="127577" y="12232"/>
                    <a:pt x="146790" y="31837"/>
                    <a:pt x="146790" y="55454"/>
                  </a:cubicBezTo>
                  <a:lnTo>
                    <a:pt x="146790" y="86051"/>
                  </a:lnTo>
                  <a:lnTo>
                    <a:pt x="140658" y="86051"/>
                  </a:lnTo>
                  <a:lnTo>
                    <a:pt x="140658" y="147213"/>
                  </a:lnTo>
                  <a:lnTo>
                    <a:pt x="159023" y="147213"/>
                  </a:lnTo>
                  <a:lnTo>
                    <a:pt x="159023" y="55454"/>
                  </a:lnTo>
                  <a:cubicBezTo>
                    <a:pt x="159023" y="25085"/>
                    <a:pt x="134330" y="0"/>
                    <a:pt x="1039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88" name="Google Shape;8388;p65"/>
          <p:cNvGrpSpPr/>
          <p:nvPr/>
        </p:nvGrpSpPr>
        <p:grpSpPr>
          <a:xfrm>
            <a:off x="1597162" y="4181527"/>
            <a:ext cx="330375" cy="330375"/>
            <a:chOff x="1190625" y="238125"/>
            <a:chExt cx="5219200" cy="5219200"/>
          </a:xfrm>
        </p:grpSpPr>
        <p:sp>
          <p:nvSpPr>
            <p:cNvPr id="8389" name="Google Shape;8389;p65"/>
            <p:cNvSpPr/>
            <p:nvPr/>
          </p:nvSpPr>
          <p:spPr>
            <a:xfrm>
              <a:off x="4437100" y="2389400"/>
              <a:ext cx="418375" cy="484425"/>
            </a:xfrm>
            <a:custGeom>
              <a:avLst/>
              <a:gdLst/>
              <a:ahLst/>
              <a:cxnLst/>
              <a:rect l="l" t="t" r="r" b="b"/>
              <a:pathLst>
                <a:path w="16735" h="19377" extrusionOk="0">
                  <a:moveTo>
                    <a:pt x="4502" y="0"/>
                  </a:moveTo>
                  <a:cubicBezTo>
                    <a:pt x="3687" y="3882"/>
                    <a:pt x="2154" y="7503"/>
                    <a:pt x="1" y="10700"/>
                  </a:cubicBezTo>
                  <a:lnTo>
                    <a:pt x="8710" y="19376"/>
                  </a:lnTo>
                  <a:cubicBezTo>
                    <a:pt x="12886" y="13798"/>
                    <a:pt x="15658" y="7209"/>
                    <a:pt x="16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0" name="Google Shape;8390;p65"/>
            <p:cNvSpPr/>
            <p:nvPr/>
          </p:nvSpPr>
          <p:spPr>
            <a:xfrm>
              <a:off x="3341900" y="1777775"/>
              <a:ext cx="917450" cy="917450"/>
            </a:xfrm>
            <a:custGeom>
              <a:avLst/>
              <a:gdLst/>
              <a:ahLst/>
              <a:cxnLst/>
              <a:rect l="l" t="t" r="r" b="b"/>
              <a:pathLst>
                <a:path w="36698" h="36698" extrusionOk="0">
                  <a:moveTo>
                    <a:pt x="18333" y="0"/>
                  </a:moveTo>
                  <a:cubicBezTo>
                    <a:pt x="8188" y="0"/>
                    <a:pt x="0" y="8188"/>
                    <a:pt x="0" y="18333"/>
                  </a:cubicBezTo>
                  <a:cubicBezTo>
                    <a:pt x="0" y="28477"/>
                    <a:pt x="8188" y="36698"/>
                    <a:pt x="18333" y="36698"/>
                  </a:cubicBezTo>
                  <a:cubicBezTo>
                    <a:pt x="28477" y="36698"/>
                    <a:pt x="36698" y="28477"/>
                    <a:pt x="36698" y="18333"/>
                  </a:cubicBezTo>
                  <a:cubicBezTo>
                    <a:pt x="36698" y="8188"/>
                    <a:pt x="28477" y="0"/>
                    <a:pt x="183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1" name="Google Shape;8391;p65"/>
            <p:cNvSpPr/>
            <p:nvPr/>
          </p:nvSpPr>
          <p:spPr>
            <a:xfrm>
              <a:off x="3953525" y="1180825"/>
              <a:ext cx="901950" cy="902775"/>
            </a:xfrm>
            <a:custGeom>
              <a:avLst/>
              <a:gdLst/>
              <a:ahLst/>
              <a:cxnLst/>
              <a:rect l="l" t="t" r="r" b="b"/>
              <a:pathLst>
                <a:path w="36078" h="36111" extrusionOk="0">
                  <a:moveTo>
                    <a:pt x="0" y="1"/>
                  </a:moveTo>
                  <a:lnTo>
                    <a:pt x="0" y="12233"/>
                  </a:lnTo>
                  <a:cubicBezTo>
                    <a:pt x="11939" y="14680"/>
                    <a:pt x="21399" y="24139"/>
                    <a:pt x="23845" y="36111"/>
                  </a:cubicBezTo>
                  <a:lnTo>
                    <a:pt x="36078" y="36111"/>
                  </a:lnTo>
                  <a:cubicBezTo>
                    <a:pt x="33370" y="17420"/>
                    <a:pt x="18659" y="2708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2" name="Google Shape;8392;p65"/>
            <p:cNvSpPr/>
            <p:nvPr/>
          </p:nvSpPr>
          <p:spPr>
            <a:xfrm>
              <a:off x="2730275" y="1180825"/>
              <a:ext cx="1707675" cy="2126025"/>
            </a:xfrm>
            <a:custGeom>
              <a:avLst/>
              <a:gdLst/>
              <a:ahLst/>
              <a:cxnLst/>
              <a:rect l="l" t="t" r="r" b="b"/>
              <a:pathLst>
                <a:path w="68307" h="85041" extrusionOk="0">
                  <a:moveTo>
                    <a:pt x="36698" y="1"/>
                  </a:moveTo>
                  <a:cubicBezTo>
                    <a:pt x="15984" y="3002"/>
                    <a:pt x="0" y="20714"/>
                    <a:pt x="0" y="42211"/>
                  </a:cubicBezTo>
                  <a:cubicBezTo>
                    <a:pt x="0" y="65827"/>
                    <a:pt x="19181" y="85041"/>
                    <a:pt x="42798" y="85041"/>
                  </a:cubicBezTo>
                  <a:cubicBezTo>
                    <a:pt x="52388" y="85041"/>
                    <a:pt x="61163" y="81746"/>
                    <a:pt x="68306" y="76396"/>
                  </a:cubicBezTo>
                  <a:lnTo>
                    <a:pt x="59629" y="67687"/>
                  </a:lnTo>
                  <a:cubicBezTo>
                    <a:pt x="54802" y="70916"/>
                    <a:pt x="49028" y="72808"/>
                    <a:pt x="42798" y="72808"/>
                  </a:cubicBezTo>
                  <a:cubicBezTo>
                    <a:pt x="25933" y="72808"/>
                    <a:pt x="12233" y="59075"/>
                    <a:pt x="12233" y="42211"/>
                  </a:cubicBezTo>
                  <a:cubicBezTo>
                    <a:pt x="12233" y="27434"/>
                    <a:pt x="22736" y="15104"/>
                    <a:pt x="36698" y="12233"/>
                  </a:cubicBezTo>
                  <a:lnTo>
                    <a:pt x="366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3" name="Google Shape;8393;p65"/>
            <p:cNvSpPr/>
            <p:nvPr/>
          </p:nvSpPr>
          <p:spPr>
            <a:xfrm>
              <a:off x="1190625" y="238125"/>
              <a:ext cx="5219200" cy="5219200"/>
            </a:xfrm>
            <a:custGeom>
              <a:avLst/>
              <a:gdLst/>
              <a:ahLst/>
              <a:cxnLst/>
              <a:rect l="l" t="t" r="r" b="b"/>
              <a:pathLst>
                <a:path w="208768" h="208768" extrusionOk="0">
                  <a:moveTo>
                    <a:pt x="104384" y="24889"/>
                  </a:moveTo>
                  <a:cubicBezTo>
                    <a:pt x="134753" y="24889"/>
                    <a:pt x="159446" y="49550"/>
                    <a:pt x="159446" y="79919"/>
                  </a:cubicBezTo>
                  <a:cubicBezTo>
                    <a:pt x="159446" y="110288"/>
                    <a:pt x="134753" y="134981"/>
                    <a:pt x="104384" y="134981"/>
                  </a:cubicBezTo>
                  <a:cubicBezTo>
                    <a:pt x="74014" y="134981"/>
                    <a:pt x="49354" y="110288"/>
                    <a:pt x="49354" y="79919"/>
                  </a:cubicBezTo>
                  <a:cubicBezTo>
                    <a:pt x="49354" y="49550"/>
                    <a:pt x="74014" y="24889"/>
                    <a:pt x="104384" y="24889"/>
                  </a:cubicBezTo>
                  <a:close/>
                  <a:moveTo>
                    <a:pt x="104384" y="184302"/>
                  </a:moveTo>
                  <a:cubicBezTo>
                    <a:pt x="107743" y="184302"/>
                    <a:pt x="110516" y="187042"/>
                    <a:pt x="110516" y="190435"/>
                  </a:cubicBezTo>
                  <a:cubicBezTo>
                    <a:pt x="110516" y="193795"/>
                    <a:pt x="107743" y="196535"/>
                    <a:pt x="104384" y="196535"/>
                  </a:cubicBezTo>
                  <a:cubicBezTo>
                    <a:pt x="101024" y="196535"/>
                    <a:pt x="98284" y="193795"/>
                    <a:pt x="98284" y="190435"/>
                  </a:cubicBezTo>
                  <a:cubicBezTo>
                    <a:pt x="98284" y="187042"/>
                    <a:pt x="101024" y="184302"/>
                    <a:pt x="104384" y="184302"/>
                  </a:cubicBezTo>
                  <a:close/>
                  <a:moveTo>
                    <a:pt x="0" y="0"/>
                  </a:moveTo>
                  <a:lnTo>
                    <a:pt x="0" y="12232"/>
                  </a:lnTo>
                  <a:lnTo>
                    <a:pt x="12232" y="12232"/>
                  </a:lnTo>
                  <a:lnTo>
                    <a:pt x="12232" y="147605"/>
                  </a:lnTo>
                  <a:lnTo>
                    <a:pt x="0" y="147605"/>
                  </a:lnTo>
                  <a:lnTo>
                    <a:pt x="0" y="159837"/>
                  </a:lnTo>
                  <a:lnTo>
                    <a:pt x="98284" y="159837"/>
                  </a:lnTo>
                  <a:lnTo>
                    <a:pt x="98284" y="173211"/>
                  </a:lnTo>
                  <a:cubicBezTo>
                    <a:pt x="91173" y="175723"/>
                    <a:pt x="86051" y="182443"/>
                    <a:pt x="86051" y="190435"/>
                  </a:cubicBezTo>
                  <a:cubicBezTo>
                    <a:pt x="86051" y="200547"/>
                    <a:pt x="94271" y="208767"/>
                    <a:pt x="104384" y="208767"/>
                  </a:cubicBezTo>
                  <a:cubicBezTo>
                    <a:pt x="114496" y="208767"/>
                    <a:pt x="122749" y="200547"/>
                    <a:pt x="122749" y="190435"/>
                  </a:cubicBezTo>
                  <a:cubicBezTo>
                    <a:pt x="122749" y="182443"/>
                    <a:pt x="117595" y="175723"/>
                    <a:pt x="110516" y="173211"/>
                  </a:cubicBezTo>
                  <a:lnTo>
                    <a:pt x="110516" y="159837"/>
                  </a:lnTo>
                  <a:lnTo>
                    <a:pt x="208767" y="159837"/>
                  </a:lnTo>
                  <a:lnTo>
                    <a:pt x="208767" y="147605"/>
                  </a:lnTo>
                  <a:lnTo>
                    <a:pt x="196535" y="147605"/>
                  </a:lnTo>
                  <a:lnTo>
                    <a:pt x="196535" y="12232"/>
                  </a:lnTo>
                  <a:lnTo>
                    <a:pt x="208767" y="12232"/>
                  </a:lnTo>
                  <a:lnTo>
                    <a:pt x="2087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94" name="Google Shape;8394;p65"/>
          <p:cNvGrpSpPr/>
          <p:nvPr/>
        </p:nvGrpSpPr>
        <p:grpSpPr>
          <a:xfrm>
            <a:off x="2414779" y="3452243"/>
            <a:ext cx="290370" cy="330375"/>
            <a:chOff x="1507025" y="238125"/>
            <a:chExt cx="4587200" cy="5219200"/>
          </a:xfrm>
        </p:grpSpPr>
        <p:sp>
          <p:nvSpPr>
            <p:cNvPr id="8395" name="Google Shape;8395;p65"/>
            <p:cNvSpPr/>
            <p:nvPr/>
          </p:nvSpPr>
          <p:spPr>
            <a:xfrm>
              <a:off x="1507025" y="238125"/>
              <a:ext cx="4587200" cy="4301750"/>
            </a:xfrm>
            <a:custGeom>
              <a:avLst/>
              <a:gdLst/>
              <a:ahLst/>
              <a:cxnLst/>
              <a:rect l="l" t="t" r="r" b="b"/>
              <a:pathLst>
                <a:path w="183488" h="172070" extrusionOk="0">
                  <a:moveTo>
                    <a:pt x="24465" y="36697"/>
                  </a:moveTo>
                  <a:lnTo>
                    <a:pt x="24465" y="85692"/>
                  </a:lnTo>
                  <a:cubicBezTo>
                    <a:pt x="24465" y="85823"/>
                    <a:pt x="24465" y="85921"/>
                    <a:pt x="24465" y="86051"/>
                  </a:cubicBezTo>
                  <a:lnTo>
                    <a:pt x="18333" y="86051"/>
                  </a:lnTo>
                  <a:cubicBezTo>
                    <a:pt x="14973" y="86051"/>
                    <a:pt x="12233" y="83279"/>
                    <a:pt x="12233" y="79919"/>
                  </a:cubicBezTo>
                  <a:lnTo>
                    <a:pt x="12233" y="36697"/>
                  </a:lnTo>
                  <a:close/>
                  <a:moveTo>
                    <a:pt x="73395" y="48930"/>
                  </a:moveTo>
                  <a:lnTo>
                    <a:pt x="73395" y="86051"/>
                  </a:lnTo>
                  <a:lnTo>
                    <a:pt x="61163" y="86051"/>
                  </a:lnTo>
                  <a:lnTo>
                    <a:pt x="61163" y="48930"/>
                  </a:lnTo>
                  <a:close/>
                  <a:moveTo>
                    <a:pt x="97860" y="36697"/>
                  </a:moveTo>
                  <a:lnTo>
                    <a:pt x="97860" y="86051"/>
                  </a:lnTo>
                  <a:lnTo>
                    <a:pt x="85628" y="86051"/>
                  </a:lnTo>
                  <a:lnTo>
                    <a:pt x="85628" y="36697"/>
                  </a:lnTo>
                  <a:close/>
                  <a:moveTo>
                    <a:pt x="122325" y="24465"/>
                  </a:moveTo>
                  <a:lnTo>
                    <a:pt x="122325" y="86051"/>
                  </a:lnTo>
                  <a:lnTo>
                    <a:pt x="110093" y="86051"/>
                  </a:lnTo>
                  <a:lnTo>
                    <a:pt x="110093" y="24465"/>
                  </a:lnTo>
                  <a:close/>
                  <a:moveTo>
                    <a:pt x="171255" y="36697"/>
                  </a:moveTo>
                  <a:lnTo>
                    <a:pt x="171255" y="79919"/>
                  </a:lnTo>
                  <a:cubicBezTo>
                    <a:pt x="171255" y="83279"/>
                    <a:pt x="168482" y="86051"/>
                    <a:pt x="165122" y="86051"/>
                  </a:cubicBezTo>
                  <a:lnTo>
                    <a:pt x="158990" y="86051"/>
                  </a:lnTo>
                  <a:cubicBezTo>
                    <a:pt x="158990" y="85921"/>
                    <a:pt x="159022" y="85823"/>
                    <a:pt x="159022" y="85692"/>
                  </a:cubicBezTo>
                  <a:lnTo>
                    <a:pt x="159022" y="36697"/>
                  </a:lnTo>
                  <a:close/>
                  <a:moveTo>
                    <a:pt x="12233" y="0"/>
                  </a:moveTo>
                  <a:lnTo>
                    <a:pt x="12233" y="12232"/>
                  </a:lnTo>
                  <a:lnTo>
                    <a:pt x="24465" y="12232"/>
                  </a:lnTo>
                  <a:lnTo>
                    <a:pt x="24465" y="24465"/>
                  </a:lnTo>
                  <a:lnTo>
                    <a:pt x="1" y="24465"/>
                  </a:lnTo>
                  <a:lnTo>
                    <a:pt x="1" y="79919"/>
                  </a:lnTo>
                  <a:cubicBezTo>
                    <a:pt x="1" y="90031"/>
                    <a:pt x="8221" y="98284"/>
                    <a:pt x="18333" y="98284"/>
                  </a:cubicBezTo>
                  <a:lnTo>
                    <a:pt x="26749" y="98284"/>
                  </a:lnTo>
                  <a:cubicBezTo>
                    <a:pt x="29880" y="106797"/>
                    <a:pt x="36078" y="113974"/>
                    <a:pt x="44559" y="118214"/>
                  </a:cubicBezTo>
                  <a:lnTo>
                    <a:pt x="60054" y="125978"/>
                  </a:lnTo>
                  <a:cubicBezTo>
                    <a:pt x="68274" y="130088"/>
                    <a:pt x="73395" y="138732"/>
                    <a:pt x="73395" y="147931"/>
                  </a:cubicBezTo>
                  <a:cubicBezTo>
                    <a:pt x="73395" y="161240"/>
                    <a:pt x="62565" y="172070"/>
                    <a:pt x="49257" y="172070"/>
                  </a:cubicBezTo>
                  <a:lnTo>
                    <a:pt x="134199" y="172070"/>
                  </a:lnTo>
                  <a:cubicBezTo>
                    <a:pt x="120890" y="172070"/>
                    <a:pt x="110093" y="161240"/>
                    <a:pt x="110093" y="147931"/>
                  </a:cubicBezTo>
                  <a:cubicBezTo>
                    <a:pt x="110093" y="138732"/>
                    <a:pt x="115181" y="130088"/>
                    <a:pt x="123401" y="125978"/>
                  </a:cubicBezTo>
                  <a:lnTo>
                    <a:pt x="138896" y="118214"/>
                  </a:lnTo>
                  <a:cubicBezTo>
                    <a:pt x="147377" y="113974"/>
                    <a:pt x="153575" y="106797"/>
                    <a:pt x="156706" y="98284"/>
                  </a:cubicBezTo>
                  <a:lnTo>
                    <a:pt x="165122" y="98284"/>
                  </a:lnTo>
                  <a:cubicBezTo>
                    <a:pt x="175234" y="98284"/>
                    <a:pt x="183487" y="90031"/>
                    <a:pt x="183487" y="79919"/>
                  </a:cubicBezTo>
                  <a:lnTo>
                    <a:pt x="183487" y="24465"/>
                  </a:lnTo>
                  <a:lnTo>
                    <a:pt x="159022" y="24465"/>
                  </a:lnTo>
                  <a:lnTo>
                    <a:pt x="159022" y="12232"/>
                  </a:lnTo>
                  <a:lnTo>
                    <a:pt x="171255" y="12232"/>
                  </a:lnTo>
                  <a:lnTo>
                    <a:pt x="1712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6" name="Google Shape;8396;p65"/>
            <p:cNvSpPr/>
            <p:nvPr/>
          </p:nvSpPr>
          <p:spPr>
            <a:xfrm>
              <a:off x="2424450" y="4845675"/>
              <a:ext cx="2752325" cy="611650"/>
            </a:xfrm>
            <a:custGeom>
              <a:avLst/>
              <a:gdLst/>
              <a:ahLst/>
              <a:cxnLst/>
              <a:rect l="l" t="t" r="r" b="b"/>
              <a:pathLst>
                <a:path w="110093" h="24466" extrusionOk="0">
                  <a:moveTo>
                    <a:pt x="1" y="0"/>
                  </a:moveTo>
                  <a:lnTo>
                    <a:pt x="1" y="24465"/>
                  </a:lnTo>
                  <a:lnTo>
                    <a:pt x="110093" y="24465"/>
                  </a:lnTo>
                  <a:lnTo>
                    <a:pt x="11009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97" name="Google Shape;8397;p65"/>
          <p:cNvGrpSpPr/>
          <p:nvPr/>
        </p:nvGrpSpPr>
        <p:grpSpPr>
          <a:xfrm>
            <a:off x="1645435" y="3445330"/>
            <a:ext cx="222229" cy="330375"/>
            <a:chOff x="2044450" y="238125"/>
            <a:chExt cx="3510725" cy="5219200"/>
          </a:xfrm>
        </p:grpSpPr>
        <p:sp>
          <p:nvSpPr>
            <p:cNvPr id="8398" name="Google Shape;8398;p65"/>
            <p:cNvSpPr/>
            <p:nvPr/>
          </p:nvSpPr>
          <p:spPr>
            <a:xfrm>
              <a:off x="2961875" y="238125"/>
              <a:ext cx="1223275" cy="1223250"/>
            </a:xfrm>
            <a:custGeom>
              <a:avLst/>
              <a:gdLst/>
              <a:ahLst/>
              <a:cxnLst/>
              <a:rect l="l" t="t" r="r" b="b"/>
              <a:pathLst>
                <a:path w="48931" h="48930" extrusionOk="0">
                  <a:moveTo>
                    <a:pt x="24465" y="0"/>
                  </a:moveTo>
                  <a:cubicBezTo>
                    <a:pt x="10961" y="0"/>
                    <a:pt x="0" y="10960"/>
                    <a:pt x="0" y="24465"/>
                  </a:cubicBezTo>
                  <a:cubicBezTo>
                    <a:pt x="0" y="37970"/>
                    <a:pt x="10961" y="48930"/>
                    <a:pt x="24465" y="48930"/>
                  </a:cubicBezTo>
                  <a:cubicBezTo>
                    <a:pt x="38002" y="48930"/>
                    <a:pt x="48930" y="37970"/>
                    <a:pt x="48930" y="24465"/>
                  </a:cubicBezTo>
                  <a:cubicBezTo>
                    <a:pt x="48930" y="10960"/>
                    <a:pt x="38002" y="0"/>
                    <a:pt x="24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9" name="Google Shape;8399;p65"/>
            <p:cNvSpPr/>
            <p:nvPr/>
          </p:nvSpPr>
          <p:spPr>
            <a:xfrm>
              <a:off x="2809375" y="752700"/>
              <a:ext cx="2745800" cy="1942525"/>
            </a:xfrm>
            <a:custGeom>
              <a:avLst/>
              <a:gdLst/>
              <a:ahLst/>
              <a:cxnLst/>
              <a:rect l="l" t="t" r="r" b="b"/>
              <a:pathLst>
                <a:path w="109832" h="77701" extrusionOk="0">
                  <a:moveTo>
                    <a:pt x="86639" y="0"/>
                  </a:moveTo>
                  <a:lnTo>
                    <a:pt x="82757" y="11613"/>
                  </a:lnTo>
                  <a:cubicBezTo>
                    <a:pt x="79430" y="21627"/>
                    <a:pt x="69709" y="28347"/>
                    <a:pt x="59173" y="28347"/>
                  </a:cubicBezTo>
                  <a:lnTo>
                    <a:pt x="12233" y="28347"/>
                  </a:lnTo>
                  <a:cubicBezTo>
                    <a:pt x="5481" y="28347"/>
                    <a:pt x="0" y="33827"/>
                    <a:pt x="0" y="40579"/>
                  </a:cubicBezTo>
                  <a:lnTo>
                    <a:pt x="0" y="77701"/>
                  </a:lnTo>
                  <a:lnTo>
                    <a:pt x="61163" y="77701"/>
                  </a:lnTo>
                  <a:lnTo>
                    <a:pt x="61163" y="53138"/>
                  </a:lnTo>
                  <a:lnTo>
                    <a:pt x="66578" y="52485"/>
                  </a:lnTo>
                  <a:cubicBezTo>
                    <a:pt x="84258" y="50430"/>
                    <a:pt x="99719" y="38165"/>
                    <a:pt x="105363" y="21236"/>
                  </a:cubicBezTo>
                  <a:lnTo>
                    <a:pt x="109832" y="7764"/>
                  </a:lnTo>
                  <a:lnTo>
                    <a:pt x="86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0" name="Google Shape;8400;p65"/>
            <p:cNvSpPr/>
            <p:nvPr/>
          </p:nvSpPr>
          <p:spPr>
            <a:xfrm>
              <a:off x="2388575" y="3918450"/>
              <a:ext cx="2370675" cy="1538875"/>
            </a:xfrm>
            <a:custGeom>
              <a:avLst/>
              <a:gdLst/>
              <a:ahLst/>
              <a:cxnLst/>
              <a:rect l="l" t="t" r="r" b="b"/>
              <a:pathLst>
                <a:path w="94827" h="61555" extrusionOk="0">
                  <a:moveTo>
                    <a:pt x="1" y="0"/>
                  </a:moveTo>
                  <a:lnTo>
                    <a:pt x="5089" y="61554"/>
                  </a:lnTo>
                  <a:lnTo>
                    <a:pt x="89738" y="61554"/>
                  </a:lnTo>
                  <a:lnTo>
                    <a:pt x="948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1" name="Google Shape;8401;p65"/>
            <p:cNvSpPr/>
            <p:nvPr/>
          </p:nvSpPr>
          <p:spPr>
            <a:xfrm>
              <a:off x="2044450" y="3001025"/>
              <a:ext cx="3058125" cy="611625"/>
            </a:xfrm>
            <a:custGeom>
              <a:avLst/>
              <a:gdLst/>
              <a:ahLst/>
              <a:cxnLst/>
              <a:rect l="l" t="t" r="r" b="b"/>
              <a:pathLst>
                <a:path w="122325" h="24465" extrusionOk="0">
                  <a:moveTo>
                    <a:pt x="0" y="0"/>
                  </a:moveTo>
                  <a:lnTo>
                    <a:pt x="0" y="24465"/>
                  </a:lnTo>
                  <a:lnTo>
                    <a:pt x="122324" y="24465"/>
                  </a:lnTo>
                  <a:lnTo>
                    <a:pt x="1223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02" name="Google Shape;8402;p65"/>
          <p:cNvGrpSpPr/>
          <p:nvPr/>
        </p:nvGrpSpPr>
        <p:grpSpPr>
          <a:xfrm>
            <a:off x="2395874" y="2728155"/>
            <a:ext cx="330375" cy="309728"/>
            <a:chOff x="1190625" y="401200"/>
            <a:chExt cx="5219200" cy="4893025"/>
          </a:xfrm>
        </p:grpSpPr>
        <p:sp>
          <p:nvSpPr>
            <p:cNvPr id="8403" name="Google Shape;8403;p65"/>
            <p:cNvSpPr/>
            <p:nvPr/>
          </p:nvSpPr>
          <p:spPr>
            <a:xfrm>
              <a:off x="1507025" y="1930275"/>
              <a:ext cx="1223275" cy="1223275"/>
            </a:xfrm>
            <a:custGeom>
              <a:avLst/>
              <a:gdLst/>
              <a:ahLst/>
              <a:cxnLst/>
              <a:rect l="l" t="t" r="r" b="b"/>
              <a:pathLst>
                <a:path w="48931" h="48931" extrusionOk="0">
                  <a:moveTo>
                    <a:pt x="24465" y="0"/>
                  </a:moveTo>
                  <a:cubicBezTo>
                    <a:pt x="10928" y="0"/>
                    <a:pt x="1" y="10960"/>
                    <a:pt x="1" y="24465"/>
                  </a:cubicBezTo>
                  <a:cubicBezTo>
                    <a:pt x="1" y="37970"/>
                    <a:pt x="10928" y="48930"/>
                    <a:pt x="24465" y="48930"/>
                  </a:cubicBezTo>
                  <a:cubicBezTo>
                    <a:pt x="37970" y="48930"/>
                    <a:pt x="48930" y="37970"/>
                    <a:pt x="48930" y="24465"/>
                  </a:cubicBezTo>
                  <a:cubicBezTo>
                    <a:pt x="48930" y="10960"/>
                    <a:pt x="37970" y="0"/>
                    <a:pt x="24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4" name="Google Shape;8404;p65"/>
            <p:cNvSpPr/>
            <p:nvPr/>
          </p:nvSpPr>
          <p:spPr>
            <a:xfrm>
              <a:off x="1190625" y="1624450"/>
              <a:ext cx="2762925" cy="3669775"/>
            </a:xfrm>
            <a:custGeom>
              <a:avLst/>
              <a:gdLst/>
              <a:ahLst/>
              <a:cxnLst/>
              <a:rect l="l" t="t" r="r" b="b"/>
              <a:pathLst>
                <a:path w="110517" h="146791" extrusionOk="0">
                  <a:moveTo>
                    <a:pt x="86051" y="1"/>
                  </a:moveTo>
                  <a:lnTo>
                    <a:pt x="77733" y="41493"/>
                  </a:lnTo>
                  <a:cubicBezTo>
                    <a:pt x="75450" y="52878"/>
                    <a:pt x="65370" y="61163"/>
                    <a:pt x="53758" y="61163"/>
                  </a:cubicBezTo>
                  <a:lnTo>
                    <a:pt x="24856" y="61163"/>
                  </a:lnTo>
                  <a:cubicBezTo>
                    <a:pt x="11384" y="61163"/>
                    <a:pt x="0" y="72123"/>
                    <a:pt x="0" y="85628"/>
                  </a:cubicBezTo>
                  <a:lnTo>
                    <a:pt x="0" y="146790"/>
                  </a:lnTo>
                  <a:lnTo>
                    <a:pt x="61554" y="146790"/>
                  </a:lnTo>
                  <a:lnTo>
                    <a:pt x="61586" y="85987"/>
                  </a:lnTo>
                  <a:lnTo>
                    <a:pt x="66838" y="85236"/>
                  </a:lnTo>
                  <a:cubicBezTo>
                    <a:pt x="82496" y="83018"/>
                    <a:pt x="95250" y="71145"/>
                    <a:pt x="98545" y="55715"/>
                  </a:cubicBezTo>
                  <a:lnTo>
                    <a:pt x="1105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5" name="Google Shape;8405;p65"/>
            <p:cNvSpPr/>
            <p:nvPr/>
          </p:nvSpPr>
          <p:spPr>
            <a:xfrm>
              <a:off x="4870950" y="1930275"/>
              <a:ext cx="1223275" cy="1223275"/>
            </a:xfrm>
            <a:custGeom>
              <a:avLst/>
              <a:gdLst/>
              <a:ahLst/>
              <a:cxnLst/>
              <a:rect l="l" t="t" r="r" b="b"/>
              <a:pathLst>
                <a:path w="48931" h="48931" extrusionOk="0">
                  <a:moveTo>
                    <a:pt x="24465" y="0"/>
                  </a:moveTo>
                  <a:cubicBezTo>
                    <a:pt x="10928" y="0"/>
                    <a:pt x="0" y="10960"/>
                    <a:pt x="0" y="24465"/>
                  </a:cubicBezTo>
                  <a:cubicBezTo>
                    <a:pt x="0" y="37970"/>
                    <a:pt x="10928" y="48930"/>
                    <a:pt x="24465" y="48930"/>
                  </a:cubicBezTo>
                  <a:cubicBezTo>
                    <a:pt x="37970" y="48930"/>
                    <a:pt x="48930" y="37970"/>
                    <a:pt x="48930" y="24465"/>
                  </a:cubicBezTo>
                  <a:cubicBezTo>
                    <a:pt x="48930" y="10960"/>
                    <a:pt x="37970" y="0"/>
                    <a:pt x="24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6" name="Google Shape;8406;p65"/>
            <p:cNvSpPr/>
            <p:nvPr/>
          </p:nvSpPr>
          <p:spPr>
            <a:xfrm>
              <a:off x="3647700" y="401200"/>
              <a:ext cx="305850" cy="611650"/>
            </a:xfrm>
            <a:custGeom>
              <a:avLst/>
              <a:gdLst/>
              <a:ahLst/>
              <a:cxnLst/>
              <a:rect l="l" t="t" r="r" b="b"/>
              <a:pathLst>
                <a:path w="12234" h="24466" extrusionOk="0">
                  <a:moveTo>
                    <a:pt x="1" y="1"/>
                  </a:moveTo>
                  <a:lnTo>
                    <a:pt x="1" y="24466"/>
                  </a:lnTo>
                  <a:lnTo>
                    <a:pt x="12233" y="24466"/>
                  </a:lnTo>
                  <a:lnTo>
                    <a:pt x="12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7" name="Google Shape;8407;p65"/>
            <p:cNvSpPr/>
            <p:nvPr/>
          </p:nvSpPr>
          <p:spPr>
            <a:xfrm>
              <a:off x="4087250" y="689075"/>
              <a:ext cx="648350" cy="648350"/>
            </a:xfrm>
            <a:custGeom>
              <a:avLst/>
              <a:gdLst/>
              <a:ahLst/>
              <a:cxnLst/>
              <a:rect l="l" t="t" r="r" b="b"/>
              <a:pathLst>
                <a:path w="25934" h="25934" extrusionOk="0">
                  <a:moveTo>
                    <a:pt x="17289" y="1"/>
                  </a:moveTo>
                  <a:lnTo>
                    <a:pt x="1" y="17289"/>
                  </a:lnTo>
                  <a:lnTo>
                    <a:pt x="8645" y="25934"/>
                  </a:lnTo>
                  <a:lnTo>
                    <a:pt x="25934" y="8645"/>
                  </a:lnTo>
                  <a:lnTo>
                    <a:pt x="172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8" name="Google Shape;8408;p65"/>
            <p:cNvSpPr/>
            <p:nvPr/>
          </p:nvSpPr>
          <p:spPr>
            <a:xfrm>
              <a:off x="2864000" y="689075"/>
              <a:ext cx="648350" cy="648350"/>
            </a:xfrm>
            <a:custGeom>
              <a:avLst/>
              <a:gdLst/>
              <a:ahLst/>
              <a:cxnLst/>
              <a:rect l="l" t="t" r="r" b="b"/>
              <a:pathLst>
                <a:path w="25934" h="25934" extrusionOk="0">
                  <a:moveTo>
                    <a:pt x="8645" y="1"/>
                  </a:moveTo>
                  <a:lnTo>
                    <a:pt x="1" y="8645"/>
                  </a:lnTo>
                  <a:lnTo>
                    <a:pt x="17289" y="25934"/>
                  </a:lnTo>
                  <a:lnTo>
                    <a:pt x="25934" y="17289"/>
                  </a:lnTo>
                  <a:lnTo>
                    <a:pt x="8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9" name="Google Shape;8409;p65"/>
            <p:cNvSpPr/>
            <p:nvPr/>
          </p:nvSpPr>
          <p:spPr>
            <a:xfrm>
              <a:off x="3958400" y="1640775"/>
              <a:ext cx="2451425" cy="3653450"/>
            </a:xfrm>
            <a:custGeom>
              <a:avLst/>
              <a:gdLst/>
              <a:ahLst/>
              <a:cxnLst/>
              <a:rect l="l" t="t" r="r" b="b"/>
              <a:pathLst>
                <a:path w="98057" h="146138" extrusionOk="0">
                  <a:moveTo>
                    <a:pt x="12168" y="0"/>
                  </a:moveTo>
                  <a:lnTo>
                    <a:pt x="1" y="56759"/>
                  </a:lnTo>
                  <a:cubicBezTo>
                    <a:pt x="3850" y="71340"/>
                    <a:pt x="16148" y="82463"/>
                    <a:pt x="31218" y="84583"/>
                  </a:cubicBezTo>
                  <a:lnTo>
                    <a:pt x="36502" y="85334"/>
                  </a:lnTo>
                  <a:lnTo>
                    <a:pt x="36502" y="146137"/>
                  </a:lnTo>
                  <a:lnTo>
                    <a:pt x="98056" y="146137"/>
                  </a:lnTo>
                  <a:lnTo>
                    <a:pt x="98056" y="84975"/>
                  </a:lnTo>
                  <a:cubicBezTo>
                    <a:pt x="98056" y="71470"/>
                    <a:pt x="86672" y="60510"/>
                    <a:pt x="73200" y="60510"/>
                  </a:cubicBezTo>
                  <a:lnTo>
                    <a:pt x="44299" y="60510"/>
                  </a:lnTo>
                  <a:cubicBezTo>
                    <a:pt x="32686" y="60510"/>
                    <a:pt x="22606" y="52225"/>
                    <a:pt x="20323" y="40840"/>
                  </a:cubicBezTo>
                  <a:lnTo>
                    <a:pt x="121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10" name="Google Shape;8410;p65"/>
          <p:cNvGrpSpPr/>
          <p:nvPr/>
        </p:nvGrpSpPr>
        <p:grpSpPr>
          <a:xfrm>
            <a:off x="2395874" y="1260933"/>
            <a:ext cx="330375" cy="330375"/>
            <a:chOff x="1190625" y="238125"/>
            <a:chExt cx="5219200" cy="5219200"/>
          </a:xfrm>
        </p:grpSpPr>
        <p:sp>
          <p:nvSpPr>
            <p:cNvPr id="8411" name="Google Shape;8411;p65"/>
            <p:cNvSpPr/>
            <p:nvPr/>
          </p:nvSpPr>
          <p:spPr>
            <a:xfrm>
              <a:off x="4016300" y="631175"/>
              <a:ext cx="1116450" cy="1225725"/>
            </a:xfrm>
            <a:custGeom>
              <a:avLst/>
              <a:gdLst/>
              <a:ahLst/>
              <a:cxnLst/>
              <a:rect l="l" t="t" r="r" b="b"/>
              <a:pathLst>
                <a:path w="44658" h="49029" extrusionOk="0">
                  <a:moveTo>
                    <a:pt x="27108" y="1"/>
                  </a:moveTo>
                  <a:lnTo>
                    <a:pt x="1" y="27108"/>
                  </a:lnTo>
                  <a:lnTo>
                    <a:pt x="21921" y="49028"/>
                  </a:lnTo>
                  <a:lnTo>
                    <a:pt x="44657" y="26325"/>
                  </a:lnTo>
                  <a:lnTo>
                    <a:pt x="271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2" name="Google Shape;8412;p65"/>
            <p:cNvSpPr/>
            <p:nvPr/>
          </p:nvSpPr>
          <p:spPr>
            <a:xfrm>
              <a:off x="2467675" y="631175"/>
              <a:ext cx="1116450" cy="1225725"/>
            </a:xfrm>
            <a:custGeom>
              <a:avLst/>
              <a:gdLst/>
              <a:ahLst/>
              <a:cxnLst/>
              <a:rect l="l" t="t" r="r" b="b"/>
              <a:pathLst>
                <a:path w="44658" h="49029" extrusionOk="0">
                  <a:moveTo>
                    <a:pt x="17550" y="1"/>
                  </a:moveTo>
                  <a:lnTo>
                    <a:pt x="1" y="26325"/>
                  </a:lnTo>
                  <a:lnTo>
                    <a:pt x="22737" y="49028"/>
                  </a:lnTo>
                  <a:lnTo>
                    <a:pt x="44657" y="27075"/>
                  </a:lnTo>
                  <a:lnTo>
                    <a:pt x="17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3" name="Google Shape;8413;p65"/>
            <p:cNvSpPr/>
            <p:nvPr/>
          </p:nvSpPr>
          <p:spPr>
            <a:xfrm>
              <a:off x="3325575" y="2442400"/>
              <a:ext cx="949275" cy="3014925"/>
            </a:xfrm>
            <a:custGeom>
              <a:avLst/>
              <a:gdLst/>
              <a:ahLst/>
              <a:cxnLst/>
              <a:rect l="l" t="t" r="r" b="b"/>
              <a:pathLst>
                <a:path w="37971" h="120597" extrusionOk="0">
                  <a:moveTo>
                    <a:pt x="18986" y="0"/>
                  </a:moveTo>
                  <a:lnTo>
                    <a:pt x="12592" y="6394"/>
                  </a:lnTo>
                  <a:lnTo>
                    <a:pt x="8156" y="46810"/>
                  </a:lnTo>
                  <a:lnTo>
                    <a:pt x="18986" y="46810"/>
                  </a:lnTo>
                  <a:lnTo>
                    <a:pt x="18986" y="59042"/>
                  </a:lnTo>
                  <a:lnTo>
                    <a:pt x="6786" y="59042"/>
                  </a:lnTo>
                  <a:lnTo>
                    <a:pt x="1" y="120596"/>
                  </a:lnTo>
                  <a:lnTo>
                    <a:pt x="37970" y="120596"/>
                  </a:lnTo>
                  <a:lnTo>
                    <a:pt x="25379" y="6394"/>
                  </a:lnTo>
                  <a:lnTo>
                    <a:pt x="189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4" name="Google Shape;8414;p65"/>
            <p:cNvSpPr/>
            <p:nvPr/>
          </p:nvSpPr>
          <p:spPr>
            <a:xfrm>
              <a:off x="3557175" y="1524975"/>
              <a:ext cx="485250" cy="484425"/>
            </a:xfrm>
            <a:custGeom>
              <a:avLst/>
              <a:gdLst/>
              <a:ahLst/>
              <a:cxnLst/>
              <a:rect l="l" t="t" r="r" b="b"/>
              <a:pathLst>
                <a:path w="19410" h="19377" extrusionOk="0">
                  <a:moveTo>
                    <a:pt x="9689" y="0"/>
                  </a:moveTo>
                  <a:lnTo>
                    <a:pt x="1" y="9688"/>
                  </a:lnTo>
                  <a:lnTo>
                    <a:pt x="9689" y="19376"/>
                  </a:lnTo>
                  <a:lnTo>
                    <a:pt x="19410" y="9688"/>
                  </a:lnTo>
                  <a:lnTo>
                    <a:pt x="96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5" name="Google Shape;8415;p65"/>
            <p:cNvSpPr/>
            <p:nvPr/>
          </p:nvSpPr>
          <p:spPr>
            <a:xfrm>
              <a:off x="4016300" y="543925"/>
              <a:ext cx="2393525" cy="4913400"/>
            </a:xfrm>
            <a:custGeom>
              <a:avLst/>
              <a:gdLst/>
              <a:ahLst/>
              <a:cxnLst/>
              <a:rect l="l" t="t" r="r" b="b"/>
              <a:pathLst>
                <a:path w="95741" h="196536" extrusionOk="0">
                  <a:moveTo>
                    <a:pt x="39471" y="0"/>
                  </a:moveTo>
                  <a:lnTo>
                    <a:pt x="60380" y="31348"/>
                  </a:lnTo>
                  <a:lnTo>
                    <a:pt x="21921" y="69807"/>
                  </a:lnTo>
                  <a:lnTo>
                    <a:pt x="9689" y="57575"/>
                  </a:lnTo>
                  <a:lnTo>
                    <a:pt x="1" y="67295"/>
                  </a:lnTo>
                  <a:lnTo>
                    <a:pt x="9428" y="76690"/>
                  </a:lnTo>
                  <a:lnTo>
                    <a:pt x="22672" y="196535"/>
                  </a:lnTo>
                  <a:lnTo>
                    <a:pt x="95740" y="196535"/>
                  </a:lnTo>
                  <a:lnTo>
                    <a:pt x="95740" y="18365"/>
                  </a:lnTo>
                  <a:cubicBezTo>
                    <a:pt x="95740" y="8221"/>
                    <a:pt x="87520" y="0"/>
                    <a:pt x="77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6" name="Google Shape;8416;p65"/>
            <p:cNvSpPr/>
            <p:nvPr/>
          </p:nvSpPr>
          <p:spPr>
            <a:xfrm>
              <a:off x="1190625" y="543925"/>
              <a:ext cx="2393500" cy="4913400"/>
            </a:xfrm>
            <a:custGeom>
              <a:avLst/>
              <a:gdLst/>
              <a:ahLst/>
              <a:cxnLst/>
              <a:rect l="l" t="t" r="r" b="b"/>
              <a:pathLst>
                <a:path w="95740" h="196536" extrusionOk="0">
                  <a:moveTo>
                    <a:pt x="18365" y="0"/>
                  </a:moveTo>
                  <a:cubicBezTo>
                    <a:pt x="8220" y="0"/>
                    <a:pt x="0" y="8221"/>
                    <a:pt x="0" y="18365"/>
                  </a:cubicBezTo>
                  <a:lnTo>
                    <a:pt x="0" y="196535"/>
                  </a:lnTo>
                  <a:lnTo>
                    <a:pt x="73101" y="196535"/>
                  </a:lnTo>
                  <a:lnTo>
                    <a:pt x="79886" y="134981"/>
                  </a:lnTo>
                  <a:lnTo>
                    <a:pt x="73819" y="134981"/>
                  </a:lnTo>
                  <a:lnTo>
                    <a:pt x="73819" y="122749"/>
                  </a:lnTo>
                  <a:lnTo>
                    <a:pt x="81256" y="122749"/>
                  </a:lnTo>
                  <a:lnTo>
                    <a:pt x="86312" y="76690"/>
                  </a:lnTo>
                  <a:lnTo>
                    <a:pt x="95739" y="67295"/>
                  </a:lnTo>
                  <a:lnTo>
                    <a:pt x="86051" y="57575"/>
                  </a:lnTo>
                  <a:lnTo>
                    <a:pt x="73819" y="69807"/>
                  </a:lnTo>
                  <a:lnTo>
                    <a:pt x="35360" y="31348"/>
                  </a:lnTo>
                  <a:lnTo>
                    <a:pt x="562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7" name="Google Shape;8417;p65"/>
            <p:cNvSpPr/>
            <p:nvPr/>
          </p:nvSpPr>
          <p:spPr>
            <a:xfrm>
              <a:off x="2946375" y="238125"/>
              <a:ext cx="1707675" cy="853825"/>
            </a:xfrm>
            <a:custGeom>
              <a:avLst/>
              <a:gdLst/>
              <a:ahLst/>
              <a:cxnLst/>
              <a:rect l="l" t="t" r="r" b="b"/>
              <a:pathLst>
                <a:path w="68307" h="34153" extrusionOk="0">
                  <a:moveTo>
                    <a:pt x="1" y="0"/>
                  </a:moveTo>
                  <a:lnTo>
                    <a:pt x="34154" y="34153"/>
                  </a:lnTo>
                  <a:lnTo>
                    <a:pt x="683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18" name="Google Shape;8418;p65"/>
          <p:cNvSpPr/>
          <p:nvPr/>
        </p:nvSpPr>
        <p:spPr>
          <a:xfrm>
            <a:off x="728656" y="9414139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9" name="Google Shape;8419;p65"/>
          <p:cNvSpPr/>
          <p:nvPr/>
        </p:nvSpPr>
        <p:spPr>
          <a:xfrm>
            <a:off x="5308385" y="4841702"/>
            <a:ext cx="92142" cy="83681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0" name="Google Shape;8420;p65"/>
          <p:cNvSpPr/>
          <p:nvPr/>
        </p:nvSpPr>
        <p:spPr>
          <a:xfrm>
            <a:off x="8763019" y="2801018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21" name="Google Shape;8421;p65"/>
          <p:cNvGrpSpPr/>
          <p:nvPr/>
        </p:nvGrpSpPr>
        <p:grpSpPr>
          <a:xfrm>
            <a:off x="200250" y="777521"/>
            <a:ext cx="281055" cy="346846"/>
            <a:chOff x="368125" y="2950571"/>
            <a:chExt cx="281055" cy="346846"/>
          </a:xfrm>
        </p:grpSpPr>
        <p:sp>
          <p:nvSpPr>
            <p:cNvPr id="8422" name="Google Shape;8422;p65"/>
            <p:cNvSpPr/>
            <p:nvPr/>
          </p:nvSpPr>
          <p:spPr>
            <a:xfrm>
              <a:off x="368125" y="2950571"/>
              <a:ext cx="281055" cy="346846"/>
            </a:xfrm>
            <a:custGeom>
              <a:avLst/>
              <a:gdLst/>
              <a:ahLst/>
              <a:cxnLst/>
              <a:rect l="l" t="t" r="r" b="b"/>
              <a:pathLst>
                <a:path w="5108" h="6304" extrusionOk="0">
                  <a:moveTo>
                    <a:pt x="2440" y="2180"/>
                  </a:moveTo>
                  <a:lnTo>
                    <a:pt x="868" y="1"/>
                  </a:lnTo>
                  <a:lnTo>
                    <a:pt x="1" y="6303"/>
                  </a:lnTo>
                  <a:lnTo>
                    <a:pt x="5107" y="25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3" name="Google Shape;8423;p65"/>
            <p:cNvSpPr/>
            <p:nvPr/>
          </p:nvSpPr>
          <p:spPr>
            <a:xfrm>
              <a:off x="368125" y="2950571"/>
              <a:ext cx="134255" cy="346846"/>
            </a:xfrm>
            <a:custGeom>
              <a:avLst/>
              <a:gdLst/>
              <a:ahLst/>
              <a:cxnLst/>
              <a:rect l="l" t="t" r="r" b="b"/>
              <a:pathLst>
                <a:path w="2440" h="6304" extrusionOk="0">
                  <a:moveTo>
                    <a:pt x="868" y="1"/>
                  </a:moveTo>
                  <a:lnTo>
                    <a:pt x="1" y="6303"/>
                  </a:lnTo>
                  <a:lnTo>
                    <a:pt x="1" y="6303"/>
                  </a:lnTo>
                  <a:lnTo>
                    <a:pt x="2440" y="218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24" name="Google Shape;8424;p65"/>
          <p:cNvSpPr/>
          <p:nvPr/>
        </p:nvSpPr>
        <p:spPr>
          <a:xfrm>
            <a:off x="129925" y="3561876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5" name="Google Shape;8425;p65"/>
          <p:cNvSpPr/>
          <p:nvPr/>
        </p:nvSpPr>
        <p:spPr>
          <a:xfrm>
            <a:off x="8205586" y="226555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3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66" name="Google Shape;13066;p79"/>
          <p:cNvGrpSpPr/>
          <p:nvPr/>
        </p:nvGrpSpPr>
        <p:grpSpPr>
          <a:xfrm>
            <a:off x="829359" y="2307635"/>
            <a:ext cx="339235" cy="298186"/>
            <a:chOff x="898875" y="244725"/>
            <a:chExt cx="481800" cy="423500"/>
          </a:xfrm>
        </p:grpSpPr>
        <p:sp>
          <p:nvSpPr>
            <p:cNvPr id="13067" name="Google Shape;13067;p79"/>
            <p:cNvSpPr/>
            <p:nvPr/>
          </p:nvSpPr>
          <p:spPr>
            <a:xfrm>
              <a:off x="1125675" y="470575"/>
              <a:ext cx="28275" cy="28250"/>
            </a:xfrm>
            <a:custGeom>
              <a:avLst/>
              <a:gdLst/>
              <a:ahLst/>
              <a:cxnLst/>
              <a:rect l="l" t="t" r="r" b="b"/>
              <a:pathLst>
                <a:path w="1131" h="1130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68" name="Google Shape;13068;p79"/>
            <p:cNvSpPr/>
            <p:nvPr/>
          </p:nvSpPr>
          <p:spPr>
            <a:xfrm>
              <a:off x="898875" y="244725"/>
              <a:ext cx="481800" cy="225875"/>
            </a:xfrm>
            <a:custGeom>
              <a:avLst/>
              <a:gdLst/>
              <a:ahLst/>
              <a:cxnLst/>
              <a:rect l="l" t="t" r="r" b="b"/>
              <a:pathLst>
                <a:path w="19272" h="9035" extrusionOk="0">
                  <a:moveTo>
                    <a:pt x="2825" y="1130"/>
                  </a:moveTo>
                  <a:cubicBezTo>
                    <a:pt x="3135" y="1130"/>
                    <a:pt x="3388" y="1380"/>
                    <a:pt x="3388" y="1693"/>
                  </a:cubicBezTo>
                  <a:lnTo>
                    <a:pt x="3388" y="2259"/>
                  </a:lnTo>
                  <a:lnTo>
                    <a:pt x="2258" y="2259"/>
                  </a:lnTo>
                  <a:lnTo>
                    <a:pt x="2258" y="1693"/>
                  </a:lnTo>
                  <a:cubicBezTo>
                    <a:pt x="2258" y="1380"/>
                    <a:pt x="2511" y="1130"/>
                    <a:pt x="2825" y="1130"/>
                  </a:cubicBezTo>
                  <a:close/>
                  <a:moveTo>
                    <a:pt x="11894" y="1130"/>
                  </a:moveTo>
                  <a:cubicBezTo>
                    <a:pt x="12208" y="1130"/>
                    <a:pt x="12461" y="1380"/>
                    <a:pt x="12461" y="1693"/>
                  </a:cubicBezTo>
                  <a:lnTo>
                    <a:pt x="12461" y="2259"/>
                  </a:lnTo>
                  <a:lnTo>
                    <a:pt x="6814" y="2259"/>
                  </a:lnTo>
                  <a:lnTo>
                    <a:pt x="6814" y="1693"/>
                  </a:lnTo>
                  <a:cubicBezTo>
                    <a:pt x="6814" y="1380"/>
                    <a:pt x="7064" y="1130"/>
                    <a:pt x="7378" y="1130"/>
                  </a:cubicBezTo>
                  <a:close/>
                  <a:moveTo>
                    <a:pt x="5083" y="4518"/>
                  </a:moveTo>
                  <a:cubicBezTo>
                    <a:pt x="5586" y="4518"/>
                    <a:pt x="5836" y="5123"/>
                    <a:pt x="5480" y="5481"/>
                  </a:cubicBezTo>
                  <a:cubicBezTo>
                    <a:pt x="5366" y="5596"/>
                    <a:pt x="5225" y="5647"/>
                    <a:pt x="5086" y="5647"/>
                  </a:cubicBezTo>
                  <a:cubicBezTo>
                    <a:pt x="4796" y="5647"/>
                    <a:pt x="4517" y="5422"/>
                    <a:pt x="4517" y="5081"/>
                  </a:cubicBezTo>
                  <a:cubicBezTo>
                    <a:pt x="4517" y="4768"/>
                    <a:pt x="4770" y="4518"/>
                    <a:pt x="5083" y="4518"/>
                  </a:cubicBezTo>
                  <a:close/>
                  <a:moveTo>
                    <a:pt x="2825" y="1"/>
                  </a:moveTo>
                  <a:cubicBezTo>
                    <a:pt x="1888" y="1"/>
                    <a:pt x="1129" y="757"/>
                    <a:pt x="1129" y="1693"/>
                  </a:cubicBezTo>
                  <a:lnTo>
                    <a:pt x="1129" y="2362"/>
                  </a:lnTo>
                  <a:cubicBezTo>
                    <a:pt x="455" y="2600"/>
                    <a:pt x="3" y="3235"/>
                    <a:pt x="0" y="3952"/>
                  </a:cubicBezTo>
                  <a:lnTo>
                    <a:pt x="0" y="4518"/>
                  </a:lnTo>
                  <a:lnTo>
                    <a:pt x="1695" y="4518"/>
                  </a:lnTo>
                  <a:cubicBezTo>
                    <a:pt x="2629" y="4518"/>
                    <a:pt x="3388" y="5274"/>
                    <a:pt x="3388" y="6210"/>
                  </a:cubicBezTo>
                  <a:lnTo>
                    <a:pt x="3388" y="9035"/>
                  </a:lnTo>
                  <a:lnTo>
                    <a:pt x="5742" y="9035"/>
                  </a:lnTo>
                  <a:cubicBezTo>
                    <a:pt x="6016" y="7123"/>
                    <a:pt x="7652" y="5647"/>
                    <a:pt x="9636" y="5647"/>
                  </a:cubicBezTo>
                  <a:cubicBezTo>
                    <a:pt x="11620" y="5647"/>
                    <a:pt x="13256" y="7123"/>
                    <a:pt x="13533" y="9035"/>
                  </a:cubicBezTo>
                  <a:lnTo>
                    <a:pt x="15884" y="9035"/>
                  </a:lnTo>
                  <a:lnTo>
                    <a:pt x="15884" y="6210"/>
                  </a:lnTo>
                  <a:cubicBezTo>
                    <a:pt x="15884" y="5274"/>
                    <a:pt x="16643" y="4518"/>
                    <a:pt x="17580" y="4518"/>
                  </a:cubicBezTo>
                  <a:lnTo>
                    <a:pt x="19272" y="4518"/>
                  </a:lnTo>
                  <a:lnTo>
                    <a:pt x="19272" y="3952"/>
                  </a:lnTo>
                  <a:cubicBezTo>
                    <a:pt x="19272" y="3015"/>
                    <a:pt x="18513" y="2259"/>
                    <a:pt x="17580" y="2259"/>
                  </a:cubicBezTo>
                  <a:lnTo>
                    <a:pt x="13590" y="2259"/>
                  </a:lnTo>
                  <a:lnTo>
                    <a:pt x="13590" y="1693"/>
                  </a:lnTo>
                  <a:cubicBezTo>
                    <a:pt x="13587" y="757"/>
                    <a:pt x="12831" y="1"/>
                    <a:pt x="11894" y="1"/>
                  </a:cubicBezTo>
                  <a:lnTo>
                    <a:pt x="7378" y="1"/>
                  </a:lnTo>
                  <a:cubicBezTo>
                    <a:pt x="6441" y="1"/>
                    <a:pt x="5685" y="757"/>
                    <a:pt x="5685" y="1693"/>
                  </a:cubicBezTo>
                  <a:lnTo>
                    <a:pt x="5685" y="2259"/>
                  </a:lnTo>
                  <a:lnTo>
                    <a:pt x="4517" y="2259"/>
                  </a:lnTo>
                  <a:lnTo>
                    <a:pt x="4517" y="1693"/>
                  </a:lnTo>
                  <a:cubicBezTo>
                    <a:pt x="4517" y="757"/>
                    <a:pt x="3758" y="1"/>
                    <a:pt x="28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69" name="Google Shape;13069;p79"/>
            <p:cNvSpPr/>
            <p:nvPr/>
          </p:nvSpPr>
          <p:spPr>
            <a:xfrm>
              <a:off x="1324200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567" y="0"/>
                  </a:moveTo>
                  <a:cubicBezTo>
                    <a:pt x="254" y="0"/>
                    <a:pt x="1" y="250"/>
                    <a:pt x="1" y="563"/>
                  </a:cubicBezTo>
                  <a:lnTo>
                    <a:pt x="1" y="7339"/>
                  </a:lnTo>
                  <a:cubicBezTo>
                    <a:pt x="1" y="7652"/>
                    <a:pt x="254" y="7905"/>
                    <a:pt x="567" y="7905"/>
                  </a:cubicBezTo>
                  <a:lnTo>
                    <a:pt x="2259" y="7905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70" name="Google Shape;13070;p79"/>
            <p:cNvSpPr/>
            <p:nvPr/>
          </p:nvSpPr>
          <p:spPr>
            <a:xfrm>
              <a:off x="898875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0" y="0"/>
                  </a:moveTo>
                  <a:lnTo>
                    <a:pt x="0" y="7905"/>
                  </a:lnTo>
                  <a:lnTo>
                    <a:pt x="1695" y="7905"/>
                  </a:lnTo>
                  <a:cubicBezTo>
                    <a:pt x="2005" y="7905"/>
                    <a:pt x="2258" y="7652"/>
                    <a:pt x="2258" y="7339"/>
                  </a:cubicBezTo>
                  <a:lnTo>
                    <a:pt x="2258" y="563"/>
                  </a:lnTo>
                  <a:cubicBezTo>
                    <a:pt x="2258" y="250"/>
                    <a:pt x="2005" y="0"/>
                    <a:pt x="169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71" name="Google Shape;13071;p79"/>
            <p:cNvSpPr/>
            <p:nvPr/>
          </p:nvSpPr>
          <p:spPr>
            <a:xfrm>
              <a:off x="1063650" y="414125"/>
              <a:ext cx="146750" cy="141125"/>
            </a:xfrm>
            <a:custGeom>
              <a:avLst/>
              <a:gdLst/>
              <a:ahLst/>
              <a:cxnLst/>
              <a:rect l="l" t="t" r="r" b="b"/>
              <a:pathLst>
                <a:path w="5870" h="5645" extrusionOk="0">
                  <a:moveTo>
                    <a:pt x="3045" y="1127"/>
                  </a:moveTo>
                  <a:cubicBezTo>
                    <a:pt x="3263" y="1127"/>
                    <a:pt x="3483" y="1169"/>
                    <a:pt x="3692" y="1256"/>
                  </a:cubicBezTo>
                  <a:cubicBezTo>
                    <a:pt x="4325" y="1518"/>
                    <a:pt x="4740" y="2135"/>
                    <a:pt x="4740" y="2822"/>
                  </a:cubicBezTo>
                  <a:cubicBezTo>
                    <a:pt x="4737" y="3758"/>
                    <a:pt x="3981" y="4514"/>
                    <a:pt x="3045" y="4517"/>
                  </a:cubicBezTo>
                  <a:cubicBezTo>
                    <a:pt x="2358" y="4517"/>
                    <a:pt x="1741" y="4102"/>
                    <a:pt x="1479" y="3469"/>
                  </a:cubicBezTo>
                  <a:cubicBezTo>
                    <a:pt x="1217" y="2837"/>
                    <a:pt x="1362" y="2108"/>
                    <a:pt x="1847" y="1623"/>
                  </a:cubicBezTo>
                  <a:cubicBezTo>
                    <a:pt x="2171" y="1299"/>
                    <a:pt x="2604" y="1127"/>
                    <a:pt x="3045" y="1127"/>
                  </a:cubicBezTo>
                  <a:close/>
                  <a:moveTo>
                    <a:pt x="3045" y="0"/>
                  </a:moveTo>
                  <a:cubicBezTo>
                    <a:pt x="1904" y="0"/>
                    <a:pt x="874" y="687"/>
                    <a:pt x="437" y="1741"/>
                  </a:cubicBezTo>
                  <a:cubicBezTo>
                    <a:pt x="1" y="2798"/>
                    <a:pt x="242" y="4011"/>
                    <a:pt x="1049" y="4818"/>
                  </a:cubicBezTo>
                  <a:cubicBezTo>
                    <a:pt x="1588" y="5358"/>
                    <a:pt x="2310" y="5645"/>
                    <a:pt x="3045" y="5645"/>
                  </a:cubicBezTo>
                  <a:cubicBezTo>
                    <a:pt x="3409" y="5645"/>
                    <a:pt x="3776" y="5574"/>
                    <a:pt x="4126" y="5430"/>
                  </a:cubicBezTo>
                  <a:cubicBezTo>
                    <a:pt x="5180" y="4993"/>
                    <a:pt x="5870" y="3963"/>
                    <a:pt x="5870" y="2822"/>
                  </a:cubicBezTo>
                  <a:cubicBezTo>
                    <a:pt x="5867" y="1262"/>
                    <a:pt x="4605" y="0"/>
                    <a:pt x="304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72" name="Google Shape;13072;p79"/>
            <p:cNvSpPr/>
            <p:nvPr/>
          </p:nvSpPr>
          <p:spPr>
            <a:xfrm>
              <a:off x="898875" y="498800"/>
              <a:ext cx="481800" cy="169425"/>
            </a:xfrm>
            <a:custGeom>
              <a:avLst/>
              <a:gdLst/>
              <a:ahLst/>
              <a:cxnLst/>
              <a:rect l="l" t="t" r="r" b="b"/>
              <a:pathLst>
                <a:path w="19272" h="6777" extrusionOk="0">
                  <a:moveTo>
                    <a:pt x="3388" y="1"/>
                  </a:moveTo>
                  <a:lnTo>
                    <a:pt x="3388" y="2823"/>
                  </a:lnTo>
                  <a:cubicBezTo>
                    <a:pt x="3388" y="3759"/>
                    <a:pt x="2629" y="4515"/>
                    <a:pt x="1695" y="4518"/>
                  </a:cubicBezTo>
                  <a:lnTo>
                    <a:pt x="0" y="4518"/>
                  </a:lnTo>
                  <a:lnTo>
                    <a:pt x="0" y="5081"/>
                  </a:lnTo>
                  <a:cubicBezTo>
                    <a:pt x="0" y="6017"/>
                    <a:pt x="759" y="6773"/>
                    <a:pt x="1695" y="6776"/>
                  </a:cubicBezTo>
                  <a:lnTo>
                    <a:pt x="17580" y="6776"/>
                  </a:lnTo>
                  <a:cubicBezTo>
                    <a:pt x="18513" y="6773"/>
                    <a:pt x="19272" y="6017"/>
                    <a:pt x="19272" y="5081"/>
                  </a:cubicBezTo>
                  <a:lnTo>
                    <a:pt x="19272" y="4518"/>
                  </a:lnTo>
                  <a:lnTo>
                    <a:pt x="17580" y="4518"/>
                  </a:lnTo>
                  <a:cubicBezTo>
                    <a:pt x="16643" y="4515"/>
                    <a:pt x="15884" y="3759"/>
                    <a:pt x="15884" y="2823"/>
                  </a:cubicBezTo>
                  <a:lnTo>
                    <a:pt x="15884" y="1"/>
                  </a:lnTo>
                  <a:lnTo>
                    <a:pt x="13533" y="1"/>
                  </a:lnTo>
                  <a:cubicBezTo>
                    <a:pt x="13256" y="1910"/>
                    <a:pt x="11620" y="3389"/>
                    <a:pt x="9636" y="3389"/>
                  </a:cubicBezTo>
                  <a:cubicBezTo>
                    <a:pt x="7652" y="3389"/>
                    <a:pt x="6016" y="1910"/>
                    <a:pt x="57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073" name="Google Shape;13073;p79"/>
          <p:cNvGrpSpPr/>
          <p:nvPr/>
        </p:nvGrpSpPr>
        <p:grpSpPr>
          <a:xfrm>
            <a:off x="1267741" y="2287103"/>
            <a:ext cx="298169" cy="339253"/>
            <a:chOff x="1529350" y="258825"/>
            <a:chExt cx="423475" cy="481825"/>
          </a:xfrm>
        </p:grpSpPr>
        <p:sp>
          <p:nvSpPr>
            <p:cNvPr id="13074" name="Google Shape;13074;p79"/>
            <p:cNvSpPr/>
            <p:nvPr/>
          </p:nvSpPr>
          <p:spPr>
            <a:xfrm>
              <a:off x="1585800" y="258825"/>
              <a:ext cx="310650" cy="430550"/>
            </a:xfrm>
            <a:custGeom>
              <a:avLst/>
              <a:gdLst/>
              <a:ahLst/>
              <a:cxnLst/>
              <a:rect l="l" t="t" r="r" b="b"/>
              <a:pathLst>
                <a:path w="12426" h="17222" extrusionOk="0">
                  <a:moveTo>
                    <a:pt x="6213" y="3388"/>
                  </a:moveTo>
                  <a:cubicBezTo>
                    <a:pt x="7354" y="3388"/>
                    <a:pt x="8384" y="4074"/>
                    <a:pt x="8821" y="5131"/>
                  </a:cubicBezTo>
                  <a:cubicBezTo>
                    <a:pt x="9257" y="6185"/>
                    <a:pt x="9016" y="7399"/>
                    <a:pt x="8206" y="8206"/>
                  </a:cubicBezTo>
                  <a:cubicBezTo>
                    <a:pt x="7666" y="8748"/>
                    <a:pt x="6945" y="9035"/>
                    <a:pt x="6210" y="9035"/>
                  </a:cubicBezTo>
                  <a:cubicBezTo>
                    <a:pt x="5847" y="9035"/>
                    <a:pt x="5481" y="8965"/>
                    <a:pt x="5132" y="8820"/>
                  </a:cubicBezTo>
                  <a:cubicBezTo>
                    <a:pt x="4075" y="8383"/>
                    <a:pt x="3388" y="7354"/>
                    <a:pt x="3388" y="6212"/>
                  </a:cubicBezTo>
                  <a:cubicBezTo>
                    <a:pt x="3391" y="4652"/>
                    <a:pt x="4653" y="3391"/>
                    <a:pt x="6213" y="3388"/>
                  </a:cubicBezTo>
                  <a:close/>
                  <a:moveTo>
                    <a:pt x="6213" y="0"/>
                  </a:moveTo>
                  <a:cubicBezTo>
                    <a:pt x="2825" y="0"/>
                    <a:pt x="1" y="2728"/>
                    <a:pt x="1" y="6212"/>
                  </a:cubicBezTo>
                  <a:cubicBezTo>
                    <a:pt x="1" y="7537"/>
                    <a:pt x="398" y="8718"/>
                    <a:pt x="1163" y="9826"/>
                  </a:cubicBezTo>
                  <a:lnTo>
                    <a:pt x="5737" y="16959"/>
                  </a:lnTo>
                  <a:cubicBezTo>
                    <a:pt x="5847" y="17134"/>
                    <a:pt x="6029" y="17221"/>
                    <a:pt x="6211" y="17221"/>
                  </a:cubicBezTo>
                  <a:cubicBezTo>
                    <a:pt x="6394" y="17221"/>
                    <a:pt x="6576" y="17134"/>
                    <a:pt x="6686" y="16959"/>
                  </a:cubicBezTo>
                  <a:lnTo>
                    <a:pt x="11278" y="9802"/>
                  </a:lnTo>
                  <a:cubicBezTo>
                    <a:pt x="12025" y="8751"/>
                    <a:pt x="12425" y="7498"/>
                    <a:pt x="12422" y="6212"/>
                  </a:cubicBezTo>
                  <a:cubicBezTo>
                    <a:pt x="12422" y="2786"/>
                    <a:pt x="9637" y="0"/>
                    <a:pt x="621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75" name="Google Shape;13075;p79"/>
            <p:cNvSpPr/>
            <p:nvPr/>
          </p:nvSpPr>
          <p:spPr>
            <a:xfrm>
              <a:off x="1529350" y="583200"/>
              <a:ext cx="423475" cy="157450"/>
            </a:xfrm>
            <a:custGeom>
              <a:avLst/>
              <a:gdLst/>
              <a:ahLst/>
              <a:cxnLst/>
              <a:rect l="l" t="t" r="r" b="b"/>
              <a:pathLst>
                <a:path w="16939" h="6298" extrusionOk="0">
                  <a:moveTo>
                    <a:pt x="4050" y="1"/>
                  </a:moveTo>
                  <a:cubicBezTo>
                    <a:pt x="1545" y="582"/>
                    <a:pt x="0" y="1642"/>
                    <a:pt x="0" y="2909"/>
                  </a:cubicBezTo>
                  <a:cubicBezTo>
                    <a:pt x="0" y="5111"/>
                    <a:pt x="4364" y="6297"/>
                    <a:pt x="8471" y="6297"/>
                  </a:cubicBezTo>
                  <a:cubicBezTo>
                    <a:pt x="12575" y="6297"/>
                    <a:pt x="16938" y="5111"/>
                    <a:pt x="16938" y="2909"/>
                  </a:cubicBezTo>
                  <a:cubicBezTo>
                    <a:pt x="16938" y="1642"/>
                    <a:pt x="15391" y="579"/>
                    <a:pt x="12882" y="1"/>
                  </a:cubicBezTo>
                  <a:lnTo>
                    <a:pt x="10040" y="4445"/>
                  </a:lnTo>
                  <a:cubicBezTo>
                    <a:pt x="9673" y="5018"/>
                    <a:pt x="9071" y="5305"/>
                    <a:pt x="8469" y="5305"/>
                  </a:cubicBezTo>
                  <a:cubicBezTo>
                    <a:pt x="7867" y="5305"/>
                    <a:pt x="7265" y="5018"/>
                    <a:pt x="6899" y="4445"/>
                  </a:cubicBezTo>
                  <a:lnTo>
                    <a:pt x="405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076" name="Google Shape;13076;p79"/>
          <p:cNvGrpSpPr/>
          <p:nvPr/>
        </p:nvGrpSpPr>
        <p:grpSpPr>
          <a:xfrm>
            <a:off x="1660716" y="2367273"/>
            <a:ext cx="340890" cy="178912"/>
            <a:chOff x="2084325" y="363300"/>
            <a:chExt cx="484150" cy="254100"/>
          </a:xfrm>
        </p:grpSpPr>
        <p:sp>
          <p:nvSpPr>
            <p:cNvPr id="13077" name="Google Shape;13077;p79"/>
            <p:cNvSpPr/>
            <p:nvPr/>
          </p:nvSpPr>
          <p:spPr>
            <a:xfrm>
              <a:off x="2084325" y="363300"/>
              <a:ext cx="484150" cy="254100"/>
            </a:xfrm>
            <a:custGeom>
              <a:avLst/>
              <a:gdLst/>
              <a:ahLst/>
              <a:cxnLst/>
              <a:rect l="l" t="t" r="r" b="b"/>
              <a:pathLst>
                <a:path w="19366" h="10164" extrusionOk="0">
                  <a:moveTo>
                    <a:pt x="9686" y="1128"/>
                  </a:moveTo>
                  <a:cubicBezTo>
                    <a:pt x="10195" y="1128"/>
                    <a:pt x="10707" y="1226"/>
                    <a:pt x="11196" y="1428"/>
                  </a:cubicBezTo>
                  <a:cubicBezTo>
                    <a:pt x="12671" y="2042"/>
                    <a:pt x="13635" y="3482"/>
                    <a:pt x="13635" y="5081"/>
                  </a:cubicBezTo>
                  <a:cubicBezTo>
                    <a:pt x="13632" y="7264"/>
                    <a:pt x="11864" y="9031"/>
                    <a:pt x="9684" y="9034"/>
                  </a:cubicBezTo>
                  <a:cubicBezTo>
                    <a:pt x="8085" y="9034"/>
                    <a:pt x="6643" y="8071"/>
                    <a:pt x="6032" y="6592"/>
                  </a:cubicBezTo>
                  <a:cubicBezTo>
                    <a:pt x="5420" y="5117"/>
                    <a:pt x="5758" y="3415"/>
                    <a:pt x="6887" y="2286"/>
                  </a:cubicBezTo>
                  <a:cubicBezTo>
                    <a:pt x="7645" y="1530"/>
                    <a:pt x="8657" y="1128"/>
                    <a:pt x="9686" y="1128"/>
                  </a:cubicBezTo>
                  <a:close/>
                  <a:moveTo>
                    <a:pt x="9684" y="1"/>
                  </a:moveTo>
                  <a:cubicBezTo>
                    <a:pt x="4502" y="1"/>
                    <a:pt x="361" y="4512"/>
                    <a:pt x="190" y="4704"/>
                  </a:cubicBezTo>
                  <a:cubicBezTo>
                    <a:pt x="0" y="4918"/>
                    <a:pt x="0" y="5243"/>
                    <a:pt x="190" y="5457"/>
                  </a:cubicBezTo>
                  <a:cubicBezTo>
                    <a:pt x="361" y="5650"/>
                    <a:pt x="4502" y="10164"/>
                    <a:pt x="9684" y="10164"/>
                  </a:cubicBezTo>
                  <a:cubicBezTo>
                    <a:pt x="14867" y="10164"/>
                    <a:pt x="19004" y="5650"/>
                    <a:pt x="19176" y="5457"/>
                  </a:cubicBezTo>
                  <a:cubicBezTo>
                    <a:pt x="19365" y="5243"/>
                    <a:pt x="19365" y="4918"/>
                    <a:pt x="19176" y="4704"/>
                  </a:cubicBezTo>
                  <a:cubicBezTo>
                    <a:pt x="19004" y="4512"/>
                    <a:pt x="14867" y="1"/>
                    <a:pt x="968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78" name="Google Shape;13078;p79"/>
            <p:cNvSpPr/>
            <p:nvPr/>
          </p:nvSpPr>
          <p:spPr>
            <a:xfrm>
              <a:off x="2250600" y="419775"/>
              <a:ext cx="145175" cy="141125"/>
            </a:xfrm>
            <a:custGeom>
              <a:avLst/>
              <a:gdLst/>
              <a:ahLst/>
              <a:cxnLst/>
              <a:rect l="l" t="t" r="r" b="b"/>
              <a:pathLst>
                <a:path w="5807" h="5645" extrusionOk="0">
                  <a:moveTo>
                    <a:pt x="3018" y="0"/>
                  </a:moveTo>
                  <a:cubicBezTo>
                    <a:pt x="1922" y="0"/>
                    <a:pt x="929" y="634"/>
                    <a:pt x="468" y="1626"/>
                  </a:cubicBezTo>
                  <a:cubicBezTo>
                    <a:pt x="1" y="2623"/>
                    <a:pt x="158" y="3797"/>
                    <a:pt x="862" y="4637"/>
                  </a:cubicBezTo>
                  <a:cubicBezTo>
                    <a:pt x="1407" y="5287"/>
                    <a:pt x="2203" y="5645"/>
                    <a:pt x="3025" y="5645"/>
                  </a:cubicBezTo>
                  <a:cubicBezTo>
                    <a:pt x="3270" y="5645"/>
                    <a:pt x="3518" y="5613"/>
                    <a:pt x="3762" y="5547"/>
                  </a:cubicBezTo>
                  <a:cubicBezTo>
                    <a:pt x="4825" y="5258"/>
                    <a:pt x="5620" y="4382"/>
                    <a:pt x="5807" y="3297"/>
                  </a:cubicBezTo>
                  <a:lnTo>
                    <a:pt x="5807" y="3297"/>
                  </a:lnTo>
                  <a:cubicBezTo>
                    <a:pt x="5625" y="3356"/>
                    <a:pt x="5446" y="3383"/>
                    <a:pt x="5272" y="3383"/>
                  </a:cubicBezTo>
                  <a:cubicBezTo>
                    <a:pt x="4356" y="3383"/>
                    <a:pt x="3596" y="2626"/>
                    <a:pt x="3596" y="1692"/>
                  </a:cubicBezTo>
                  <a:cubicBezTo>
                    <a:pt x="3596" y="1147"/>
                    <a:pt x="3861" y="633"/>
                    <a:pt x="4307" y="316"/>
                  </a:cubicBezTo>
                  <a:cubicBezTo>
                    <a:pt x="3913" y="112"/>
                    <a:pt x="3476" y="3"/>
                    <a:pt x="3033" y="0"/>
                  </a:cubicBezTo>
                  <a:cubicBezTo>
                    <a:pt x="3028" y="0"/>
                    <a:pt x="3023" y="0"/>
                    <a:pt x="30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079" name="Google Shape;13079;p79"/>
          <p:cNvGrpSpPr/>
          <p:nvPr/>
        </p:nvGrpSpPr>
        <p:grpSpPr>
          <a:xfrm>
            <a:off x="2110011" y="2287102"/>
            <a:ext cx="298169" cy="339253"/>
            <a:chOff x="2707500" y="249400"/>
            <a:chExt cx="423475" cy="481825"/>
          </a:xfrm>
        </p:grpSpPr>
        <p:sp>
          <p:nvSpPr>
            <p:cNvPr id="13080" name="Google Shape;13080;p79"/>
            <p:cNvSpPr/>
            <p:nvPr/>
          </p:nvSpPr>
          <p:spPr>
            <a:xfrm>
              <a:off x="2739175" y="420675"/>
              <a:ext cx="360100" cy="310550"/>
            </a:xfrm>
            <a:custGeom>
              <a:avLst/>
              <a:gdLst/>
              <a:ahLst/>
              <a:cxnLst/>
              <a:rect l="l" t="t" r="r" b="b"/>
              <a:pathLst>
                <a:path w="14404" h="12422" extrusionOk="0">
                  <a:moveTo>
                    <a:pt x="3816" y="1130"/>
                  </a:moveTo>
                  <a:cubicBezTo>
                    <a:pt x="4126" y="1130"/>
                    <a:pt x="4379" y="1382"/>
                    <a:pt x="4379" y="1696"/>
                  </a:cubicBezTo>
                  <a:lnTo>
                    <a:pt x="4379" y="8471"/>
                  </a:lnTo>
                  <a:cubicBezTo>
                    <a:pt x="4379" y="8781"/>
                    <a:pt x="4126" y="9034"/>
                    <a:pt x="3816" y="9034"/>
                  </a:cubicBezTo>
                  <a:cubicBezTo>
                    <a:pt x="3503" y="9034"/>
                    <a:pt x="3250" y="8781"/>
                    <a:pt x="3250" y="8471"/>
                  </a:cubicBezTo>
                  <a:lnTo>
                    <a:pt x="3250" y="1696"/>
                  </a:lnTo>
                  <a:cubicBezTo>
                    <a:pt x="3250" y="1382"/>
                    <a:pt x="3503" y="1130"/>
                    <a:pt x="3816" y="1130"/>
                  </a:cubicBezTo>
                  <a:close/>
                  <a:moveTo>
                    <a:pt x="7204" y="1130"/>
                  </a:moveTo>
                  <a:cubicBezTo>
                    <a:pt x="7514" y="1130"/>
                    <a:pt x="7767" y="1382"/>
                    <a:pt x="7767" y="1696"/>
                  </a:cubicBezTo>
                  <a:lnTo>
                    <a:pt x="7767" y="8471"/>
                  </a:lnTo>
                  <a:cubicBezTo>
                    <a:pt x="7767" y="8781"/>
                    <a:pt x="7514" y="9034"/>
                    <a:pt x="7204" y="9034"/>
                  </a:cubicBezTo>
                  <a:cubicBezTo>
                    <a:pt x="6891" y="9034"/>
                    <a:pt x="6638" y="8781"/>
                    <a:pt x="6638" y="8471"/>
                  </a:cubicBezTo>
                  <a:lnTo>
                    <a:pt x="6638" y="1696"/>
                  </a:lnTo>
                  <a:cubicBezTo>
                    <a:pt x="6638" y="1382"/>
                    <a:pt x="6891" y="1130"/>
                    <a:pt x="7204" y="1130"/>
                  </a:cubicBezTo>
                  <a:close/>
                  <a:moveTo>
                    <a:pt x="10592" y="1130"/>
                  </a:moveTo>
                  <a:cubicBezTo>
                    <a:pt x="10902" y="1130"/>
                    <a:pt x="11155" y="1382"/>
                    <a:pt x="11155" y="1696"/>
                  </a:cubicBezTo>
                  <a:lnTo>
                    <a:pt x="11155" y="8471"/>
                  </a:lnTo>
                  <a:cubicBezTo>
                    <a:pt x="11155" y="8781"/>
                    <a:pt x="10902" y="9034"/>
                    <a:pt x="10592" y="9034"/>
                  </a:cubicBezTo>
                  <a:cubicBezTo>
                    <a:pt x="10278" y="9034"/>
                    <a:pt x="10025" y="8781"/>
                    <a:pt x="10025" y="8471"/>
                  </a:cubicBezTo>
                  <a:lnTo>
                    <a:pt x="10025" y="1696"/>
                  </a:lnTo>
                  <a:cubicBezTo>
                    <a:pt x="10025" y="1382"/>
                    <a:pt x="10278" y="1130"/>
                    <a:pt x="10592" y="1130"/>
                  </a:cubicBezTo>
                  <a:close/>
                  <a:moveTo>
                    <a:pt x="1" y="0"/>
                  </a:moveTo>
                  <a:lnTo>
                    <a:pt x="901" y="10880"/>
                  </a:lnTo>
                  <a:cubicBezTo>
                    <a:pt x="976" y="11754"/>
                    <a:pt x="1705" y="12422"/>
                    <a:pt x="2582" y="12422"/>
                  </a:cubicBezTo>
                  <a:cubicBezTo>
                    <a:pt x="2584" y="12422"/>
                    <a:pt x="2586" y="12422"/>
                    <a:pt x="2588" y="12422"/>
                  </a:cubicBezTo>
                  <a:lnTo>
                    <a:pt x="11817" y="12422"/>
                  </a:lnTo>
                  <a:cubicBezTo>
                    <a:pt x="11819" y="12422"/>
                    <a:pt x="11821" y="12422"/>
                    <a:pt x="11823" y="12422"/>
                  </a:cubicBezTo>
                  <a:cubicBezTo>
                    <a:pt x="12700" y="12422"/>
                    <a:pt x="13431" y="11751"/>
                    <a:pt x="13503" y="10877"/>
                  </a:cubicBezTo>
                  <a:lnTo>
                    <a:pt x="1440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81" name="Google Shape;13081;p79"/>
            <p:cNvSpPr/>
            <p:nvPr/>
          </p:nvSpPr>
          <p:spPr>
            <a:xfrm>
              <a:off x="2707500" y="249400"/>
              <a:ext cx="423475" cy="141175"/>
            </a:xfrm>
            <a:custGeom>
              <a:avLst/>
              <a:gdLst/>
              <a:ahLst/>
              <a:cxnLst/>
              <a:rect l="l" t="t" r="r" b="b"/>
              <a:pathLst>
                <a:path w="16939" h="5647" extrusionOk="0">
                  <a:moveTo>
                    <a:pt x="9600" y="1130"/>
                  </a:moveTo>
                  <a:cubicBezTo>
                    <a:pt x="9910" y="1130"/>
                    <a:pt x="10163" y="1383"/>
                    <a:pt x="10163" y="1696"/>
                  </a:cubicBezTo>
                  <a:lnTo>
                    <a:pt x="10163" y="2259"/>
                  </a:lnTo>
                  <a:lnTo>
                    <a:pt x="6776" y="2259"/>
                  </a:lnTo>
                  <a:lnTo>
                    <a:pt x="6776" y="1696"/>
                  </a:lnTo>
                  <a:cubicBezTo>
                    <a:pt x="6776" y="1383"/>
                    <a:pt x="7029" y="1130"/>
                    <a:pt x="7342" y="1130"/>
                  </a:cubicBezTo>
                  <a:close/>
                  <a:moveTo>
                    <a:pt x="7342" y="1"/>
                  </a:moveTo>
                  <a:cubicBezTo>
                    <a:pt x="6405" y="1"/>
                    <a:pt x="5646" y="760"/>
                    <a:pt x="5646" y="1696"/>
                  </a:cubicBezTo>
                  <a:lnTo>
                    <a:pt x="5646" y="2259"/>
                  </a:lnTo>
                  <a:lnTo>
                    <a:pt x="1696" y="2259"/>
                  </a:lnTo>
                  <a:cubicBezTo>
                    <a:pt x="759" y="2259"/>
                    <a:pt x="0" y="3018"/>
                    <a:pt x="0" y="3954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375" y="5647"/>
                  </a:lnTo>
                  <a:cubicBezTo>
                    <a:pt x="16686" y="5647"/>
                    <a:pt x="16939" y="5394"/>
                    <a:pt x="16939" y="5084"/>
                  </a:cubicBezTo>
                  <a:lnTo>
                    <a:pt x="16939" y="3954"/>
                  </a:lnTo>
                  <a:cubicBezTo>
                    <a:pt x="16939" y="3018"/>
                    <a:pt x="16180" y="2259"/>
                    <a:pt x="15246" y="2259"/>
                  </a:cubicBezTo>
                  <a:lnTo>
                    <a:pt x="11292" y="2259"/>
                  </a:lnTo>
                  <a:lnTo>
                    <a:pt x="11292" y="1696"/>
                  </a:lnTo>
                  <a:cubicBezTo>
                    <a:pt x="11292" y="760"/>
                    <a:pt x="10534" y="1"/>
                    <a:pt x="960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082" name="Google Shape;13082;p79"/>
          <p:cNvGrpSpPr/>
          <p:nvPr/>
        </p:nvGrpSpPr>
        <p:grpSpPr>
          <a:xfrm>
            <a:off x="2523626" y="2287428"/>
            <a:ext cx="305386" cy="338602"/>
            <a:chOff x="3300325" y="249875"/>
            <a:chExt cx="433725" cy="480900"/>
          </a:xfrm>
        </p:grpSpPr>
        <p:sp>
          <p:nvSpPr>
            <p:cNvPr id="13083" name="Google Shape;13083;p79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84" name="Google Shape;13084;p79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85" name="Google Shape;13085;p79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86" name="Google Shape;13086;p79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87" name="Google Shape;13087;p79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88" name="Google Shape;13088;p79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089" name="Google Shape;13089;p79"/>
          <p:cNvGrpSpPr/>
          <p:nvPr/>
        </p:nvGrpSpPr>
        <p:grpSpPr>
          <a:xfrm>
            <a:off x="2912712" y="2287349"/>
            <a:ext cx="352349" cy="338760"/>
            <a:chOff x="3854700" y="249750"/>
            <a:chExt cx="500425" cy="481125"/>
          </a:xfrm>
        </p:grpSpPr>
        <p:sp>
          <p:nvSpPr>
            <p:cNvPr id="13090" name="Google Shape;13090;p79"/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91" name="Google Shape;13091;p79"/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92" name="Google Shape;13092;p79"/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93" name="Google Shape;13093;p79"/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94" name="Google Shape;13094;p79"/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95" name="Google Shape;13095;p79"/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96" name="Google Shape;13096;p79"/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97" name="Google Shape;13097;p79"/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098" name="Google Shape;13098;p79"/>
          <p:cNvGrpSpPr/>
          <p:nvPr/>
        </p:nvGrpSpPr>
        <p:grpSpPr>
          <a:xfrm>
            <a:off x="3330701" y="2287349"/>
            <a:ext cx="352349" cy="338760"/>
            <a:chOff x="4447550" y="249750"/>
            <a:chExt cx="500425" cy="481125"/>
          </a:xfrm>
        </p:grpSpPr>
        <p:sp>
          <p:nvSpPr>
            <p:cNvPr id="13099" name="Google Shape;13099;p79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00" name="Google Shape;13100;p79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01" name="Google Shape;13101;p79"/>
          <p:cNvGrpSpPr/>
          <p:nvPr/>
        </p:nvGrpSpPr>
        <p:grpSpPr>
          <a:xfrm>
            <a:off x="3759902" y="2287102"/>
            <a:ext cx="339253" cy="339253"/>
            <a:chOff x="5049725" y="249400"/>
            <a:chExt cx="481825" cy="481825"/>
          </a:xfrm>
        </p:grpSpPr>
        <p:sp>
          <p:nvSpPr>
            <p:cNvPr id="13102" name="Google Shape;13102;p79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03" name="Google Shape;13103;p79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04" name="Google Shape;13104;p79"/>
          <p:cNvGrpSpPr/>
          <p:nvPr/>
        </p:nvGrpSpPr>
        <p:grpSpPr>
          <a:xfrm>
            <a:off x="4173843" y="2287102"/>
            <a:ext cx="339253" cy="339253"/>
            <a:chOff x="5660400" y="238125"/>
            <a:chExt cx="481825" cy="481825"/>
          </a:xfrm>
        </p:grpSpPr>
        <p:sp>
          <p:nvSpPr>
            <p:cNvPr id="13105" name="Google Shape;13105;p79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06" name="Google Shape;13106;p79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07" name="Google Shape;13107;p79"/>
          <p:cNvGrpSpPr/>
          <p:nvPr/>
        </p:nvGrpSpPr>
        <p:grpSpPr>
          <a:xfrm>
            <a:off x="4590529" y="2287102"/>
            <a:ext cx="339253" cy="339253"/>
            <a:chOff x="6235400" y="249400"/>
            <a:chExt cx="481825" cy="481825"/>
          </a:xfrm>
        </p:grpSpPr>
        <p:sp>
          <p:nvSpPr>
            <p:cNvPr id="13108" name="Google Shape;13108;p79"/>
            <p:cNvSpPr/>
            <p:nvPr/>
          </p:nvSpPr>
          <p:spPr>
            <a:xfrm>
              <a:off x="6425625" y="482025"/>
              <a:ext cx="177700" cy="135375"/>
            </a:xfrm>
            <a:custGeom>
              <a:avLst/>
              <a:gdLst/>
              <a:ahLst/>
              <a:cxnLst/>
              <a:rect l="l" t="t" r="r" b="b"/>
              <a:pathLst>
                <a:path w="7108" h="5415" extrusionOk="0">
                  <a:moveTo>
                    <a:pt x="5415" y="0"/>
                  </a:moveTo>
                  <a:lnTo>
                    <a:pt x="1" y="5415"/>
                  </a:lnTo>
                  <a:lnTo>
                    <a:pt x="7107" y="5415"/>
                  </a:lnTo>
                  <a:lnTo>
                    <a:pt x="7107" y="1696"/>
                  </a:lnTo>
                  <a:lnTo>
                    <a:pt x="541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09" name="Google Shape;13109;p79"/>
            <p:cNvSpPr/>
            <p:nvPr/>
          </p:nvSpPr>
          <p:spPr>
            <a:xfrm>
              <a:off x="6462150" y="41977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0"/>
                  </a:moveTo>
                  <a:cubicBezTo>
                    <a:pt x="253" y="0"/>
                    <a:pt x="0" y="250"/>
                    <a:pt x="0" y="563"/>
                  </a:cubicBezTo>
                  <a:cubicBezTo>
                    <a:pt x="0" y="876"/>
                    <a:pt x="253" y="1129"/>
                    <a:pt x="566" y="1129"/>
                  </a:cubicBezTo>
                  <a:cubicBezTo>
                    <a:pt x="877" y="1129"/>
                    <a:pt x="1130" y="876"/>
                    <a:pt x="1130" y="563"/>
                  </a:cubicBezTo>
                  <a:cubicBezTo>
                    <a:pt x="1130" y="250"/>
                    <a:pt x="877" y="0"/>
                    <a:pt x="56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10" name="Google Shape;13110;p79"/>
            <p:cNvSpPr/>
            <p:nvPr/>
          </p:nvSpPr>
          <p:spPr>
            <a:xfrm>
              <a:off x="6349225" y="508600"/>
              <a:ext cx="113625" cy="108800"/>
            </a:xfrm>
            <a:custGeom>
              <a:avLst/>
              <a:gdLst/>
              <a:ahLst/>
              <a:cxnLst/>
              <a:rect l="l" t="t" r="r" b="b"/>
              <a:pathLst>
                <a:path w="4545" h="4352" extrusionOk="0">
                  <a:moveTo>
                    <a:pt x="2858" y="0"/>
                  </a:moveTo>
                  <a:lnTo>
                    <a:pt x="0" y="2623"/>
                  </a:lnTo>
                  <a:lnTo>
                    <a:pt x="0" y="4352"/>
                  </a:lnTo>
                  <a:lnTo>
                    <a:pt x="1461" y="4352"/>
                  </a:lnTo>
                  <a:lnTo>
                    <a:pt x="4544" y="1265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11" name="Google Shape;13111;p79"/>
            <p:cNvSpPr/>
            <p:nvPr/>
          </p:nvSpPr>
          <p:spPr>
            <a:xfrm>
              <a:off x="6349225" y="363300"/>
              <a:ext cx="254100" cy="172575"/>
            </a:xfrm>
            <a:custGeom>
              <a:avLst/>
              <a:gdLst/>
              <a:ahLst/>
              <a:cxnLst/>
              <a:rect l="l" t="t" r="r" b="b"/>
              <a:pathLst>
                <a:path w="10164" h="6903" extrusionOk="0">
                  <a:moveTo>
                    <a:pt x="5083" y="1130"/>
                  </a:moveTo>
                  <a:cubicBezTo>
                    <a:pt x="5767" y="1130"/>
                    <a:pt x="6384" y="1542"/>
                    <a:pt x="6646" y="2175"/>
                  </a:cubicBezTo>
                  <a:cubicBezTo>
                    <a:pt x="6908" y="2807"/>
                    <a:pt x="6764" y="3536"/>
                    <a:pt x="6279" y="4021"/>
                  </a:cubicBezTo>
                  <a:cubicBezTo>
                    <a:pt x="5955" y="4345"/>
                    <a:pt x="5521" y="4517"/>
                    <a:pt x="5081" y="4517"/>
                  </a:cubicBezTo>
                  <a:cubicBezTo>
                    <a:pt x="4862" y="4517"/>
                    <a:pt x="4642" y="4475"/>
                    <a:pt x="4433" y="4388"/>
                  </a:cubicBezTo>
                  <a:cubicBezTo>
                    <a:pt x="3801" y="4126"/>
                    <a:pt x="3388" y="3509"/>
                    <a:pt x="3388" y="2822"/>
                  </a:cubicBezTo>
                  <a:cubicBezTo>
                    <a:pt x="3388" y="1886"/>
                    <a:pt x="4147" y="1130"/>
                    <a:pt x="5083" y="1130"/>
                  </a:cubicBezTo>
                  <a:close/>
                  <a:moveTo>
                    <a:pt x="0" y="1"/>
                  </a:moveTo>
                  <a:lnTo>
                    <a:pt x="0" y="6903"/>
                  </a:lnTo>
                  <a:lnTo>
                    <a:pt x="2443" y="4665"/>
                  </a:lnTo>
                  <a:cubicBezTo>
                    <a:pt x="2549" y="4567"/>
                    <a:pt x="2686" y="4517"/>
                    <a:pt x="2824" y="4517"/>
                  </a:cubicBezTo>
                  <a:cubicBezTo>
                    <a:pt x="2943" y="4517"/>
                    <a:pt x="3062" y="4554"/>
                    <a:pt x="3162" y="4629"/>
                  </a:cubicBezTo>
                  <a:lnTo>
                    <a:pt x="5351" y="6270"/>
                  </a:lnTo>
                  <a:lnTo>
                    <a:pt x="8071" y="3551"/>
                  </a:lnTo>
                  <a:cubicBezTo>
                    <a:pt x="8181" y="3441"/>
                    <a:pt x="8325" y="3386"/>
                    <a:pt x="8470" y="3386"/>
                  </a:cubicBezTo>
                  <a:cubicBezTo>
                    <a:pt x="8614" y="3386"/>
                    <a:pt x="8759" y="3441"/>
                    <a:pt x="8869" y="3551"/>
                  </a:cubicBezTo>
                  <a:lnTo>
                    <a:pt x="10163" y="4846"/>
                  </a:lnTo>
                  <a:lnTo>
                    <a:pt x="1016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12" name="Google Shape;13112;p79"/>
            <p:cNvSpPr/>
            <p:nvPr/>
          </p:nvSpPr>
          <p:spPr>
            <a:xfrm>
              <a:off x="6235400" y="24940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3427"/>
                  </a:moveTo>
                  <a:cubicBezTo>
                    <a:pt x="15593" y="3427"/>
                    <a:pt x="15846" y="3677"/>
                    <a:pt x="15846" y="3991"/>
                  </a:cubicBezTo>
                  <a:lnTo>
                    <a:pt x="15846" y="15283"/>
                  </a:lnTo>
                  <a:cubicBezTo>
                    <a:pt x="15846" y="15596"/>
                    <a:pt x="15593" y="15849"/>
                    <a:pt x="15283" y="15849"/>
                  </a:cubicBezTo>
                  <a:lnTo>
                    <a:pt x="3990" y="15849"/>
                  </a:lnTo>
                  <a:cubicBezTo>
                    <a:pt x="3677" y="15849"/>
                    <a:pt x="3424" y="15596"/>
                    <a:pt x="3424" y="15283"/>
                  </a:cubicBezTo>
                  <a:lnTo>
                    <a:pt x="3424" y="3991"/>
                  </a:lnTo>
                  <a:cubicBezTo>
                    <a:pt x="3424" y="3677"/>
                    <a:pt x="3677" y="3427"/>
                    <a:pt x="3990" y="3427"/>
                  </a:cubicBezTo>
                  <a:close/>
                  <a:moveTo>
                    <a:pt x="564" y="1"/>
                  </a:moveTo>
                  <a:cubicBezTo>
                    <a:pt x="250" y="1"/>
                    <a:pt x="0" y="254"/>
                    <a:pt x="0" y="567"/>
                  </a:cubicBezTo>
                  <a:lnTo>
                    <a:pt x="0" y="2861"/>
                  </a:lnTo>
                  <a:cubicBezTo>
                    <a:pt x="0" y="3175"/>
                    <a:pt x="250" y="3427"/>
                    <a:pt x="564" y="3427"/>
                  </a:cubicBezTo>
                  <a:cubicBezTo>
                    <a:pt x="877" y="3427"/>
                    <a:pt x="1127" y="3677"/>
                    <a:pt x="1127" y="3991"/>
                  </a:cubicBezTo>
                  <a:cubicBezTo>
                    <a:pt x="1127" y="4304"/>
                    <a:pt x="877" y="4557"/>
                    <a:pt x="564" y="4557"/>
                  </a:cubicBezTo>
                  <a:cubicBezTo>
                    <a:pt x="250" y="4557"/>
                    <a:pt x="0" y="4807"/>
                    <a:pt x="0" y="5120"/>
                  </a:cubicBezTo>
                  <a:lnTo>
                    <a:pt x="0" y="8507"/>
                  </a:lnTo>
                  <a:cubicBezTo>
                    <a:pt x="0" y="8821"/>
                    <a:pt x="250" y="9074"/>
                    <a:pt x="564" y="9074"/>
                  </a:cubicBezTo>
                  <a:cubicBezTo>
                    <a:pt x="877" y="9074"/>
                    <a:pt x="1127" y="9324"/>
                    <a:pt x="1127" y="9637"/>
                  </a:cubicBezTo>
                  <a:cubicBezTo>
                    <a:pt x="1127" y="9950"/>
                    <a:pt x="877" y="10203"/>
                    <a:pt x="564" y="10203"/>
                  </a:cubicBezTo>
                  <a:cubicBezTo>
                    <a:pt x="250" y="10203"/>
                    <a:pt x="0" y="10453"/>
                    <a:pt x="0" y="10766"/>
                  </a:cubicBezTo>
                  <a:lnTo>
                    <a:pt x="0" y="14154"/>
                  </a:lnTo>
                  <a:cubicBezTo>
                    <a:pt x="0" y="14467"/>
                    <a:pt x="250" y="14720"/>
                    <a:pt x="564" y="14720"/>
                  </a:cubicBezTo>
                  <a:cubicBezTo>
                    <a:pt x="877" y="14720"/>
                    <a:pt x="1127" y="14970"/>
                    <a:pt x="1127" y="15283"/>
                  </a:cubicBezTo>
                  <a:cubicBezTo>
                    <a:pt x="1127" y="15596"/>
                    <a:pt x="877" y="15849"/>
                    <a:pt x="564" y="15849"/>
                  </a:cubicBezTo>
                  <a:cubicBezTo>
                    <a:pt x="250" y="15849"/>
                    <a:pt x="0" y="16099"/>
                    <a:pt x="0" y="16412"/>
                  </a:cubicBezTo>
                  <a:lnTo>
                    <a:pt x="0" y="18710"/>
                  </a:lnTo>
                  <a:cubicBezTo>
                    <a:pt x="0" y="19020"/>
                    <a:pt x="250" y="19273"/>
                    <a:pt x="564" y="19273"/>
                  </a:cubicBezTo>
                  <a:lnTo>
                    <a:pt x="2861" y="19273"/>
                  </a:lnTo>
                  <a:cubicBezTo>
                    <a:pt x="3171" y="19273"/>
                    <a:pt x="3424" y="19020"/>
                    <a:pt x="3424" y="18710"/>
                  </a:cubicBezTo>
                  <a:cubicBezTo>
                    <a:pt x="3424" y="18396"/>
                    <a:pt x="3677" y="18143"/>
                    <a:pt x="3990" y="18143"/>
                  </a:cubicBezTo>
                  <a:cubicBezTo>
                    <a:pt x="4300" y="18143"/>
                    <a:pt x="4553" y="18396"/>
                    <a:pt x="4553" y="18710"/>
                  </a:cubicBezTo>
                  <a:cubicBezTo>
                    <a:pt x="4553" y="19020"/>
                    <a:pt x="4806" y="19273"/>
                    <a:pt x="5120" y="19273"/>
                  </a:cubicBezTo>
                  <a:lnTo>
                    <a:pt x="8507" y="19273"/>
                  </a:lnTo>
                  <a:cubicBezTo>
                    <a:pt x="8817" y="19273"/>
                    <a:pt x="9070" y="19020"/>
                    <a:pt x="9070" y="18710"/>
                  </a:cubicBezTo>
                  <a:cubicBezTo>
                    <a:pt x="9070" y="18396"/>
                    <a:pt x="9323" y="18143"/>
                    <a:pt x="9636" y="18143"/>
                  </a:cubicBezTo>
                  <a:cubicBezTo>
                    <a:pt x="9947" y="18143"/>
                    <a:pt x="10200" y="18396"/>
                    <a:pt x="10200" y="18710"/>
                  </a:cubicBezTo>
                  <a:cubicBezTo>
                    <a:pt x="10200" y="19020"/>
                    <a:pt x="10452" y="19273"/>
                    <a:pt x="10766" y="19273"/>
                  </a:cubicBezTo>
                  <a:lnTo>
                    <a:pt x="14153" y="19273"/>
                  </a:lnTo>
                  <a:cubicBezTo>
                    <a:pt x="14463" y="19273"/>
                    <a:pt x="14716" y="19020"/>
                    <a:pt x="14716" y="18710"/>
                  </a:cubicBezTo>
                  <a:cubicBezTo>
                    <a:pt x="14716" y="18396"/>
                    <a:pt x="14969" y="18143"/>
                    <a:pt x="15283" y="18143"/>
                  </a:cubicBezTo>
                  <a:cubicBezTo>
                    <a:pt x="15593" y="18143"/>
                    <a:pt x="15846" y="18396"/>
                    <a:pt x="15846" y="18710"/>
                  </a:cubicBezTo>
                  <a:cubicBezTo>
                    <a:pt x="15846" y="19020"/>
                    <a:pt x="16099" y="19273"/>
                    <a:pt x="16412" y="19273"/>
                  </a:cubicBezTo>
                  <a:lnTo>
                    <a:pt x="18706" y="19273"/>
                  </a:lnTo>
                  <a:cubicBezTo>
                    <a:pt x="19019" y="19273"/>
                    <a:pt x="19272" y="19020"/>
                    <a:pt x="19272" y="18710"/>
                  </a:cubicBezTo>
                  <a:lnTo>
                    <a:pt x="19272" y="16412"/>
                  </a:lnTo>
                  <a:cubicBezTo>
                    <a:pt x="19272" y="16099"/>
                    <a:pt x="19019" y="15849"/>
                    <a:pt x="18706" y="15849"/>
                  </a:cubicBezTo>
                  <a:cubicBezTo>
                    <a:pt x="18393" y="15849"/>
                    <a:pt x="18143" y="15596"/>
                    <a:pt x="18143" y="15283"/>
                  </a:cubicBezTo>
                  <a:cubicBezTo>
                    <a:pt x="18143" y="14970"/>
                    <a:pt x="18393" y="14720"/>
                    <a:pt x="18706" y="14720"/>
                  </a:cubicBezTo>
                  <a:cubicBezTo>
                    <a:pt x="19019" y="14720"/>
                    <a:pt x="19272" y="14467"/>
                    <a:pt x="19272" y="14154"/>
                  </a:cubicBezTo>
                  <a:lnTo>
                    <a:pt x="19272" y="10766"/>
                  </a:lnTo>
                  <a:cubicBezTo>
                    <a:pt x="19272" y="10453"/>
                    <a:pt x="19019" y="10203"/>
                    <a:pt x="18706" y="10203"/>
                  </a:cubicBezTo>
                  <a:cubicBezTo>
                    <a:pt x="18393" y="10203"/>
                    <a:pt x="18143" y="9950"/>
                    <a:pt x="18143" y="9637"/>
                  </a:cubicBezTo>
                  <a:cubicBezTo>
                    <a:pt x="18143" y="9324"/>
                    <a:pt x="18393" y="9074"/>
                    <a:pt x="18706" y="9074"/>
                  </a:cubicBezTo>
                  <a:cubicBezTo>
                    <a:pt x="19019" y="9074"/>
                    <a:pt x="19272" y="8821"/>
                    <a:pt x="19272" y="8507"/>
                  </a:cubicBezTo>
                  <a:lnTo>
                    <a:pt x="19272" y="5120"/>
                  </a:lnTo>
                  <a:cubicBezTo>
                    <a:pt x="19272" y="4807"/>
                    <a:pt x="19019" y="4557"/>
                    <a:pt x="18706" y="4557"/>
                  </a:cubicBezTo>
                  <a:cubicBezTo>
                    <a:pt x="18393" y="4557"/>
                    <a:pt x="18143" y="4304"/>
                    <a:pt x="18143" y="3991"/>
                  </a:cubicBezTo>
                  <a:cubicBezTo>
                    <a:pt x="18143" y="3677"/>
                    <a:pt x="18393" y="3427"/>
                    <a:pt x="18706" y="3427"/>
                  </a:cubicBezTo>
                  <a:cubicBezTo>
                    <a:pt x="19019" y="3427"/>
                    <a:pt x="19272" y="3175"/>
                    <a:pt x="19272" y="2861"/>
                  </a:cubicBezTo>
                  <a:lnTo>
                    <a:pt x="19272" y="567"/>
                  </a:lnTo>
                  <a:cubicBezTo>
                    <a:pt x="19272" y="254"/>
                    <a:pt x="19019" y="1"/>
                    <a:pt x="18706" y="1"/>
                  </a:cubicBezTo>
                  <a:lnTo>
                    <a:pt x="16412" y="1"/>
                  </a:lnTo>
                  <a:cubicBezTo>
                    <a:pt x="16099" y="1"/>
                    <a:pt x="15846" y="254"/>
                    <a:pt x="15846" y="567"/>
                  </a:cubicBezTo>
                  <a:cubicBezTo>
                    <a:pt x="15846" y="877"/>
                    <a:pt x="15593" y="1130"/>
                    <a:pt x="15283" y="1130"/>
                  </a:cubicBezTo>
                  <a:cubicBezTo>
                    <a:pt x="14969" y="1130"/>
                    <a:pt x="14716" y="877"/>
                    <a:pt x="14716" y="567"/>
                  </a:cubicBezTo>
                  <a:cubicBezTo>
                    <a:pt x="14716" y="254"/>
                    <a:pt x="14463" y="1"/>
                    <a:pt x="14153" y="1"/>
                  </a:cubicBezTo>
                  <a:lnTo>
                    <a:pt x="10766" y="1"/>
                  </a:lnTo>
                  <a:cubicBezTo>
                    <a:pt x="10452" y="1"/>
                    <a:pt x="10200" y="254"/>
                    <a:pt x="10200" y="567"/>
                  </a:cubicBezTo>
                  <a:cubicBezTo>
                    <a:pt x="10200" y="877"/>
                    <a:pt x="9947" y="1130"/>
                    <a:pt x="9636" y="1130"/>
                  </a:cubicBezTo>
                  <a:cubicBezTo>
                    <a:pt x="9323" y="1130"/>
                    <a:pt x="9070" y="877"/>
                    <a:pt x="9070" y="567"/>
                  </a:cubicBezTo>
                  <a:cubicBezTo>
                    <a:pt x="9070" y="254"/>
                    <a:pt x="8817" y="1"/>
                    <a:pt x="8507" y="1"/>
                  </a:cubicBezTo>
                  <a:lnTo>
                    <a:pt x="5120" y="1"/>
                  </a:lnTo>
                  <a:cubicBezTo>
                    <a:pt x="4806" y="1"/>
                    <a:pt x="4553" y="254"/>
                    <a:pt x="4553" y="567"/>
                  </a:cubicBezTo>
                  <a:cubicBezTo>
                    <a:pt x="4553" y="877"/>
                    <a:pt x="4300" y="1130"/>
                    <a:pt x="3990" y="1130"/>
                  </a:cubicBezTo>
                  <a:cubicBezTo>
                    <a:pt x="3677" y="1130"/>
                    <a:pt x="3424" y="877"/>
                    <a:pt x="3424" y="567"/>
                  </a:cubicBezTo>
                  <a:cubicBezTo>
                    <a:pt x="3424" y="254"/>
                    <a:pt x="3171" y="1"/>
                    <a:pt x="28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13" name="Google Shape;13113;p79"/>
          <p:cNvGrpSpPr/>
          <p:nvPr/>
        </p:nvGrpSpPr>
        <p:grpSpPr>
          <a:xfrm>
            <a:off x="828875" y="2731810"/>
            <a:ext cx="340204" cy="298116"/>
            <a:chOff x="899850" y="871450"/>
            <a:chExt cx="483175" cy="423400"/>
          </a:xfrm>
        </p:grpSpPr>
        <p:sp>
          <p:nvSpPr>
            <p:cNvPr id="13114" name="Google Shape;13114;p79"/>
            <p:cNvSpPr/>
            <p:nvPr/>
          </p:nvSpPr>
          <p:spPr>
            <a:xfrm>
              <a:off x="1325175" y="1040825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4"/>
                  </a:cubicBezTo>
                  <a:cubicBezTo>
                    <a:pt x="2256" y="251"/>
                    <a:pt x="2006" y="1"/>
                    <a:pt x="16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15" name="Google Shape;13115;p79"/>
            <p:cNvSpPr/>
            <p:nvPr/>
          </p:nvSpPr>
          <p:spPr>
            <a:xfrm>
              <a:off x="1323750" y="95610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1750" y="0"/>
                  </a:moveTo>
                  <a:cubicBezTo>
                    <a:pt x="1605" y="0"/>
                    <a:pt x="1461" y="55"/>
                    <a:pt x="1350" y="165"/>
                  </a:cubicBezTo>
                  <a:lnTo>
                    <a:pt x="220" y="1294"/>
                  </a:lnTo>
                  <a:cubicBezTo>
                    <a:pt x="0" y="1517"/>
                    <a:pt x="0" y="1872"/>
                    <a:pt x="220" y="2095"/>
                  </a:cubicBezTo>
                  <a:cubicBezTo>
                    <a:pt x="332" y="2205"/>
                    <a:pt x="476" y="2260"/>
                    <a:pt x="621" y="2260"/>
                  </a:cubicBezTo>
                  <a:cubicBezTo>
                    <a:pt x="765" y="2260"/>
                    <a:pt x="910" y="2205"/>
                    <a:pt x="1021" y="2095"/>
                  </a:cubicBezTo>
                  <a:lnTo>
                    <a:pt x="2151" y="966"/>
                  </a:lnTo>
                  <a:cubicBezTo>
                    <a:pt x="2370" y="743"/>
                    <a:pt x="2370" y="388"/>
                    <a:pt x="2151" y="165"/>
                  </a:cubicBezTo>
                  <a:cubicBezTo>
                    <a:pt x="2039" y="55"/>
                    <a:pt x="1895" y="0"/>
                    <a:pt x="175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16" name="Google Shape;13116;p79"/>
            <p:cNvSpPr/>
            <p:nvPr/>
          </p:nvSpPr>
          <p:spPr>
            <a:xfrm>
              <a:off x="1323750" y="109725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621" y="0"/>
                  </a:moveTo>
                  <a:cubicBezTo>
                    <a:pt x="476" y="0"/>
                    <a:pt x="332" y="55"/>
                    <a:pt x="220" y="165"/>
                  </a:cubicBezTo>
                  <a:cubicBezTo>
                    <a:pt x="0" y="388"/>
                    <a:pt x="0" y="743"/>
                    <a:pt x="220" y="966"/>
                  </a:cubicBezTo>
                  <a:lnTo>
                    <a:pt x="1350" y="2095"/>
                  </a:lnTo>
                  <a:cubicBezTo>
                    <a:pt x="1461" y="2205"/>
                    <a:pt x="1605" y="2260"/>
                    <a:pt x="1750" y="2260"/>
                  </a:cubicBezTo>
                  <a:cubicBezTo>
                    <a:pt x="1895" y="2260"/>
                    <a:pt x="2039" y="2205"/>
                    <a:pt x="2151" y="2095"/>
                  </a:cubicBezTo>
                  <a:cubicBezTo>
                    <a:pt x="2370" y="1872"/>
                    <a:pt x="2370" y="1517"/>
                    <a:pt x="2151" y="1294"/>
                  </a:cubicBezTo>
                  <a:lnTo>
                    <a:pt x="1021" y="165"/>
                  </a:lnTo>
                  <a:cubicBezTo>
                    <a:pt x="910" y="55"/>
                    <a:pt x="765" y="0"/>
                    <a:pt x="6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17" name="Google Shape;13117;p79"/>
            <p:cNvSpPr/>
            <p:nvPr/>
          </p:nvSpPr>
          <p:spPr>
            <a:xfrm>
              <a:off x="899850" y="871450"/>
              <a:ext cx="396150" cy="423400"/>
            </a:xfrm>
            <a:custGeom>
              <a:avLst/>
              <a:gdLst/>
              <a:ahLst/>
              <a:cxnLst/>
              <a:rect l="l" t="t" r="r" b="b"/>
              <a:pathLst>
                <a:path w="15846" h="16936" extrusionOk="0">
                  <a:moveTo>
                    <a:pt x="6812" y="4518"/>
                  </a:moveTo>
                  <a:lnTo>
                    <a:pt x="6812" y="10164"/>
                  </a:lnTo>
                  <a:lnTo>
                    <a:pt x="5682" y="10164"/>
                  </a:lnTo>
                  <a:lnTo>
                    <a:pt x="5682" y="4518"/>
                  </a:lnTo>
                  <a:close/>
                  <a:moveTo>
                    <a:pt x="14153" y="1130"/>
                  </a:moveTo>
                  <a:cubicBezTo>
                    <a:pt x="14463" y="1130"/>
                    <a:pt x="14716" y="1380"/>
                    <a:pt x="14716" y="1693"/>
                  </a:cubicBezTo>
                  <a:lnTo>
                    <a:pt x="14716" y="12985"/>
                  </a:lnTo>
                  <a:cubicBezTo>
                    <a:pt x="14716" y="13298"/>
                    <a:pt x="14463" y="13551"/>
                    <a:pt x="14153" y="13551"/>
                  </a:cubicBezTo>
                  <a:lnTo>
                    <a:pt x="13587" y="13551"/>
                  </a:lnTo>
                  <a:lnTo>
                    <a:pt x="13587" y="1130"/>
                  </a:lnTo>
                  <a:close/>
                  <a:moveTo>
                    <a:pt x="13018" y="1"/>
                  </a:moveTo>
                  <a:cubicBezTo>
                    <a:pt x="13012" y="1"/>
                    <a:pt x="13006" y="4"/>
                    <a:pt x="13000" y="4"/>
                  </a:cubicBezTo>
                  <a:cubicBezTo>
                    <a:pt x="12992" y="4"/>
                    <a:pt x="12985" y="4"/>
                    <a:pt x="12978" y="4"/>
                  </a:cubicBezTo>
                  <a:cubicBezTo>
                    <a:pt x="12972" y="4"/>
                    <a:pt x="12967" y="4"/>
                    <a:pt x="12961" y="4"/>
                  </a:cubicBezTo>
                  <a:cubicBezTo>
                    <a:pt x="12797" y="4"/>
                    <a:pt x="12768" y="58"/>
                    <a:pt x="7221" y="3385"/>
                  </a:cubicBezTo>
                  <a:lnTo>
                    <a:pt x="3990" y="3385"/>
                  </a:lnTo>
                  <a:cubicBezTo>
                    <a:pt x="1810" y="3388"/>
                    <a:pt x="0" y="5159"/>
                    <a:pt x="0" y="7339"/>
                  </a:cubicBezTo>
                  <a:cubicBezTo>
                    <a:pt x="0" y="9323"/>
                    <a:pt x="1515" y="10959"/>
                    <a:pt x="3424" y="11236"/>
                  </a:cubicBezTo>
                  <a:lnTo>
                    <a:pt x="3424" y="15244"/>
                  </a:lnTo>
                  <a:cubicBezTo>
                    <a:pt x="3424" y="16180"/>
                    <a:pt x="4183" y="16936"/>
                    <a:pt x="5119" y="16936"/>
                  </a:cubicBezTo>
                  <a:cubicBezTo>
                    <a:pt x="6053" y="16936"/>
                    <a:pt x="6812" y="16180"/>
                    <a:pt x="6812" y="15244"/>
                  </a:cubicBezTo>
                  <a:lnTo>
                    <a:pt x="6812" y="11293"/>
                  </a:lnTo>
                  <a:lnTo>
                    <a:pt x="7221" y="11293"/>
                  </a:lnTo>
                  <a:cubicBezTo>
                    <a:pt x="12690" y="14573"/>
                    <a:pt x="12811" y="14681"/>
                    <a:pt x="12984" y="14681"/>
                  </a:cubicBezTo>
                  <a:cubicBezTo>
                    <a:pt x="12997" y="14681"/>
                    <a:pt x="13009" y="14681"/>
                    <a:pt x="13024" y="14681"/>
                  </a:cubicBezTo>
                  <a:lnTo>
                    <a:pt x="14153" y="14681"/>
                  </a:lnTo>
                  <a:cubicBezTo>
                    <a:pt x="15087" y="14678"/>
                    <a:pt x="15845" y="13922"/>
                    <a:pt x="15845" y="12985"/>
                  </a:cubicBezTo>
                  <a:lnTo>
                    <a:pt x="15845" y="1693"/>
                  </a:lnTo>
                  <a:cubicBezTo>
                    <a:pt x="15845" y="756"/>
                    <a:pt x="15087" y="1"/>
                    <a:pt x="1415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3118" name="Google Shape;13118;p79"/>
          <p:cNvSpPr/>
          <p:nvPr/>
        </p:nvSpPr>
        <p:spPr>
          <a:xfrm>
            <a:off x="1265674" y="2711214"/>
            <a:ext cx="302200" cy="339253"/>
          </a:xfrm>
          <a:custGeom>
            <a:avLst/>
            <a:gdLst/>
            <a:ahLst/>
            <a:cxnLst/>
            <a:rect l="l" t="t" r="r" b="b"/>
            <a:pathLst>
              <a:path w="17168" h="19273" extrusionOk="0">
                <a:moveTo>
                  <a:pt x="15361" y="1130"/>
                </a:moveTo>
                <a:cubicBezTo>
                  <a:pt x="15671" y="1130"/>
                  <a:pt x="15924" y="1382"/>
                  <a:pt x="15924" y="1696"/>
                </a:cubicBezTo>
                <a:cubicBezTo>
                  <a:pt x="15924" y="2006"/>
                  <a:pt x="15671" y="2259"/>
                  <a:pt x="15361" y="2259"/>
                </a:cubicBezTo>
                <a:lnTo>
                  <a:pt x="1810" y="2259"/>
                </a:lnTo>
                <a:cubicBezTo>
                  <a:pt x="1497" y="2259"/>
                  <a:pt x="1244" y="2006"/>
                  <a:pt x="1244" y="1696"/>
                </a:cubicBezTo>
                <a:cubicBezTo>
                  <a:pt x="1244" y="1382"/>
                  <a:pt x="1497" y="1130"/>
                  <a:pt x="1810" y="1130"/>
                </a:cubicBezTo>
                <a:close/>
                <a:moveTo>
                  <a:pt x="15361" y="11332"/>
                </a:moveTo>
                <a:cubicBezTo>
                  <a:pt x="15671" y="11332"/>
                  <a:pt x="15924" y="11582"/>
                  <a:pt x="15924" y="11895"/>
                </a:cubicBezTo>
                <a:cubicBezTo>
                  <a:pt x="15924" y="12208"/>
                  <a:pt x="15671" y="12461"/>
                  <a:pt x="15361" y="12461"/>
                </a:cubicBezTo>
                <a:lnTo>
                  <a:pt x="1810" y="12461"/>
                </a:lnTo>
                <a:cubicBezTo>
                  <a:pt x="1497" y="12461"/>
                  <a:pt x="1244" y="12208"/>
                  <a:pt x="1244" y="11895"/>
                </a:cubicBezTo>
                <a:cubicBezTo>
                  <a:pt x="1244" y="11582"/>
                  <a:pt x="1497" y="11332"/>
                  <a:pt x="1810" y="11332"/>
                </a:cubicBezTo>
                <a:close/>
                <a:moveTo>
                  <a:pt x="1804" y="0"/>
                </a:moveTo>
                <a:cubicBezTo>
                  <a:pt x="982" y="0"/>
                  <a:pt x="277" y="593"/>
                  <a:pt x="139" y="1404"/>
                </a:cubicBezTo>
                <a:cubicBezTo>
                  <a:pt x="1" y="2217"/>
                  <a:pt x="467" y="3012"/>
                  <a:pt x="1244" y="3286"/>
                </a:cubicBezTo>
                <a:lnTo>
                  <a:pt x="1244" y="10305"/>
                </a:lnTo>
                <a:cubicBezTo>
                  <a:pt x="570" y="10543"/>
                  <a:pt x="118" y="11178"/>
                  <a:pt x="115" y="11895"/>
                </a:cubicBezTo>
                <a:cubicBezTo>
                  <a:pt x="115" y="12831"/>
                  <a:pt x="874" y="13587"/>
                  <a:pt x="1810" y="13590"/>
                </a:cubicBezTo>
                <a:lnTo>
                  <a:pt x="6752" y="13590"/>
                </a:lnTo>
                <a:lnTo>
                  <a:pt x="2518" y="18333"/>
                </a:lnTo>
                <a:cubicBezTo>
                  <a:pt x="2316" y="18565"/>
                  <a:pt x="2337" y="18914"/>
                  <a:pt x="2566" y="19122"/>
                </a:cubicBezTo>
                <a:cubicBezTo>
                  <a:pt x="2674" y="19218"/>
                  <a:pt x="2809" y="19266"/>
                  <a:pt x="2943" y="19266"/>
                </a:cubicBezTo>
                <a:cubicBezTo>
                  <a:pt x="3095" y="19266"/>
                  <a:pt x="3247" y="19205"/>
                  <a:pt x="3358" y="19086"/>
                </a:cubicBezTo>
                <a:lnTo>
                  <a:pt x="8020" y="13867"/>
                </a:lnTo>
                <a:lnTo>
                  <a:pt x="8020" y="18709"/>
                </a:lnTo>
                <a:cubicBezTo>
                  <a:pt x="8020" y="19019"/>
                  <a:pt x="8273" y="19272"/>
                  <a:pt x="8586" y="19272"/>
                </a:cubicBezTo>
                <a:cubicBezTo>
                  <a:pt x="8896" y="19272"/>
                  <a:pt x="9149" y="19019"/>
                  <a:pt x="9149" y="18709"/>
                </a:cubicBezTo>
                <a:lnTo>
                  <a:pt x="9149" y="13867"/>
                </a:lnTo>
                <a:lnTo>
                  <a:pt x="13810" y="19086"/>
                </a:lnTo>
                <a:cubicBezTo>
                  <a:pt x="13922" y="19203"/>
                  <a:pt x="14072" y="19263"/>
                  <a:pt x="14224" y="19263"/>
                </a:cubicBezTo>
                <a:cubicBezTo>
                  <a:pt x="14359" y="19263"/>
                  <a:pt x="14494" y="19215"/>
                  <a:pt x="14602" y="19119"/>
                </a:cubicBezTo>
                <a:cubicBezTo>
                  <a:pt x="14831" y="18914"/>
                  <a:pt x="14852" y="18562"/>
                  <a:pt x="14650" y="18330"/>
                </a:cubicBezTo>
                <a:lnTo>
                  <a:pt x="10417" y="13590"/>
                </a:lnTo>
                <a:lnTo>
                  <a:pt x="15361" y="13590"/>
                </a:lnTo>
                <a:cubicBezTo>
                  <a:pt x="16183" y="13590"/>
                  <a:pt x="16891" y="12997"/>
                  <a:pt x="17029" y="12184"/>
                </a:cubicBezTo>
                <a:cubicBezTo>
                  <a:pt x="17168" y="11374"/>
                  <a:pt x="16701" y="10579"/>
                  <a:pt x="15924" y="10305"/>
                </a:cubicBezTo>
                <a:lnTo>
                  <a:pt x="15924" y="3286"/>
                </a:lnTo>
                <a:cubicBezTo>
                  <a:pt x="16701" y="3012"/>
                  <a:pt x="17168" y="2217"/>
                  <a:pt x="17029" y="1404"/>
                </a:cubicBezTo>
                <a:cubicBezTo>
                  <a:pt x="16891" y="593"/>
                  <a:pt x="16187" y="0"/>
                  <a:pt x="15367" y="0"/>
                </a:cubicBezTo>
                <a:cubicBezTo>
                  <a:pt x="15365" y="0"/>
                  <a:pt x="15363" y="0"/>
                  <a:pt x="15361" y="0"/>
                </a:cubicBezTo>
                <a:lnTo>
                  <a:pt x="1810" y="0"/>
                </a:lnTo>
                <a:cubicBezTo>
                  <a:pt x="1808" y="0"/>
                  <a:pt x="1806" y="0"/>
                  <a:pt x="1804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13119" name="Google Shape;13119;p79"/>
          <p:cNvGrpSpPr/>
          <p:nvPr/>
        </p:nvGrpSpPr>
        <p:grpSpPr>
          <a:xfrm>
            <a:off x="1660875" y="2711232"/>
            <a:ext cx="340573" cy="339271"/>
            <a:chOff x="2085450" y="842250"/>
            <a:chExt cx="483700" cy="481850"/>
          </a:xfrm>
        </p:grpSpPr>
        <p:sp>
          <p:nvSpPr>
            <p:cNvPr id="13120" name="Google Shape;13120;p79"/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21" name="Google Shape;13121;p79"/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22" name="Google Shape;13122;p79"/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23" name="Google Shape;13123;p79"/>
          <p:cNvGrpSpPr/>
          <p:nvPr/>
        </p:nvGrpSpPr>
        <p:grpSpPr>
          <a:xfrm>
            <a:off x="2089443" y="2711241"/>
            <a:ext cx="339306" cy="339253"/>
            <a:chOff x="2685825" y="840375"/>
            <a:chExt cx="481900" cy="481825"/>
          </a:xfrm>
        </p:grpSpPr>
        <p:sp>
          <p:nvSpPr>
            <p:cNvPr id="13124" name="Google Shape;13124;p79"/>
            <p:cNvSpPr/>
            <p:nvPr/>
          </p:nvSpPr>
          <p:spPr>
            <a:xfrm>
              <a:off x="2685825" y="840375"/>
              <a:ext cx="481900" cy="481825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25" name="Google Shape;13125;p79"/>
            <p:cNvSpPr/>
            <p:nvPr/>
          </p:nvSpPr>
          <p:spPr>
            <a:xfrm>
              <a:off x="2819200" y="98340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26" name="Google Shape;13126;p79"/>
          <p:cNvGrpSpPr/>
          <p:nvPr/>
        </p:nvGrpSpPr>
        <p:grpSpPr>
          <a:xfrm>
            <a:off x="2501104" y="2710924"/>
            <a:ext cx="350431" cy="339887"/>
            <a:chOff x="3270675" y="841800"/>
            <a:chExt cx="497700" cy="482725"/>
          </a:xfrm>
        </p:grpSpPr>
        <p:sp>
          <p:nvSpPr>
            <p:cNvPr id="13127" name="Google Shape;13127;p79"/>
            <p:cNvSpPr/>
            <p:nvPr/>
          </p:nvSpPr>
          <p:spPr>
            <a:xfrm>
              <a:off x="3270675" y="902000"/>
              <a:ext cx="447125" cy="422525"/>
            </a:xfrm>
            <a:custGeom>
              <a:avLst/>
              <a:gdLst/>
              <a:ahLst/>
              <a:cxnLst/>
              <a:rect l="l" t="t" r="r" b="b"/>
              <a:pathLst>
                <a:path w="17885" h="16901" extrusionOk="0">
                  <a:moveTo>
                    <a:pt x="3454" y="0"/>
                  </a:moveTo>
                  <a:cubicBezTo>
                    <a:pt x="3343" y="0"/>
                    <a:pt x="3231" y="40"/>
                    <a:pt x="3141" y="122"/>
                  </a:cubicBezTo>
                  <a:cubicBezTo>
                    <a:pt x="1160" y="1940"/>
                    <a:pt x="0" y="4548"/>
                    <a:pt x="0" y="7246"/>
                  </a:cubicBezTo>
                  <a:cubicBezTo>
                    <a:pt x="0" y="12579"/>
                    <a:pt x="4325" y="16900"/>
                    <a:pt x="9657" y="16900"/>
                  </a:cubicBezTo>
                  <a:cubicBezTo>
                    <a:pt x="10907" y="16900"/>
                    <a:pt x="12175" y="16662"/>
                    <a:pt x="13331" y="16178"/>
                  </a:cubicBezTo>
                  <a:cubicBezTo>
                    <a:pt x="15126" y="15434"/>
                    <a:pt x="16659" y="14169"/>
                    <a:pt x="17728" y="12546"/>
                  </a:cubicBezTo>
                  <a:cubicBezTo>
                    <a:pt x="17884" y="12305"/>
                    <a:pt x="17788" y="11983"/>
                    <a:pt x="17526" y="11866"/>
                  </a:cubicBezTo>
                  <a:lnTo>
                    <a:pt x="9158" y="8171"/>
                  </a:lnTo>
                  <a:cubicBezTo>
                    <a:pt x="9016" y="8108"/>
                    <a:pt x="8896" y="8005"/>
                    <a:pt x="8811" y="7876"/>
                  </a:cubicBezTo>
                  <a:lnTo>
                    <a:pt x="8405" y="7246"/>
                  </a:lnTo>
                  <a:lnTo>
                    <a:pt x="3846" y="212"/>
                  </a:lnTo>
                  <a:cubicBezTo>
                    <a:pt x="3756" y="73"/>
                    <a:pt x="3606" y="0"/>
                    <a:pt x="34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28" name="Google Shape;13128;p79"/>
            <p:cNvSpPr/>
            <p:nvPr/>
          </p:nvSpPr>
          <p:spPr>
            <a:xfrm>
              <a:off x="3385250" y="841800"/>
              <a:ext cx="279700" cy="220925"/>
            </a:xfrm>
            <a:custGeom>
              <a:avLst/>
              <a:gdLst/>
              <a:ahLst/>
              <a:cxnLst/>
              <a:rect l="l" t="t" r="r" b="b"/>
              <a:pathLst>
                <a:path w="11188" h="8837" extrusionOk="0">
                  <a:moveTo>
                    <a:pt x="5070" y="0"/>
                  </a:moveTo>
                  <a:cubicBezTo>
                    <a:pt x="3434" y="0"/>
                    <a:pt x="1792" y="415"/>
                    <a:pt x="308" y="1256"/>
                  </a:cubicBezTo>
                  <a:cubicBezTo>
                    <a:pt x="76" y="1388"/>
                    <a:pt x="1" y="1690"/>
                    <a:pt x="148" y="1912"/>
                  </a:cubicBezTo>
                  <a:lnTo>
                    <a:pt x="4532" y="8676"/>
                  </a:lnTo>
                  <a:cubicBezTo>
                    <a:pt x="4601" y="8781"/>
                    <a:pt x="4714" y="8837"/>
                    <a:pt x="4828" y="8837"/>
                  </a:cubicBezTo>
                  <a:cubicBezTo>
                    <a:pt x="4919" y="8837"/>
                    <a:pt x="5010" y="8802"/>
                    <a:pt x="5081" y="8730"/>
                  </a:cubicBezTo>
                  <a:lnTo>
                    <a:pt x="10992" y="2683"/>
                  </a:lnTo>
                  <a:cubicBezTo>
                    <a:pt x="11187" y="2482"/>
                    <a:pt x="11163" y="2156"/>
                    <a:pt x="10940" y="1988"/>
                  </a:cubicBezTo>
                  <a:cubicBezTo>
                    <a:pt x="9218" y="670"/>
                    <a:pt x="7149" y="0"/>
                    <a:pt x="50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29" name="Google Shape;13129;p79"/>
            <p:cNvSpPr/>
            <p:nvPr/>
          </p:nvSpPr>
          <p:spPr>
            <a:xfrm>
              <a:off x="3530100" y="924750"/>
              <a:ext cx="238275" cy="250200"/>
            </a:xfrm>
            <a:custGeom>
              <a:avLst/>
              <a:gdLst/>
              <a:ahLst/>
              <a:cxnLst/>
              <a:rect l="l" t="t" r="r" b="b"/>
              <a:pathLst>
                <a:path w="9531" h="10008" extrusionOk="0">
                  <a:moveTo>
                    <a:pt x="6350" y="1"/>
                  </a:moveTo>
                  <a:cubicBezTo>
                    <a:pt x="6230" y="1"/>
                    <a:pt x="6108" y="47"/>
                    <a:pt x="6017" y="142"/>
                  </a:cubicBezTo>
                  <a:lnTo>
                    <a:pt x="172" y="6123"/>
                  </a:lnTo>
                  <a:cubicBezTo>
                    <a:pt x="0" y="6297"/>
                    <a:pt x="57" y="6589"/>
                    <a:pt x="283" y="6689"/>
                  </a:cubicBezTo>
                  <a:lnTo>
                    <a:pt x="7706" y="9968"/>
                  </a:lnTo>
                  <a:cubicBezTo>
                    <a:pt x="7767" y="9995"/>
                    <a:pt x="7830" y="10007"/>
                    <a:pt x="7893" y="10007"/>
                  </a:cubicBezTo>
                  <a:cubicBezTo>
                    <a:pt x="8082" y="10007"/>
                    <a:pt x="8261" y="9890"/>
                    <a:pt x="8329" y="9700"/>
                  </a:cubicBezTo>
                  <a:cubicBezTo>
                    <a:pt x="9531" y="6463"/>
                    <a:pt x="8913" y="2828"/>
                    <a:pt x="6706" y="169"/>
                  </a:cubicBezTo>
                  <a:cubicBezTo>
                    <a:pt x="6615" y="57"/>
                    <a:pt x="6483" y="1"/>
                    <a:pt x="635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3130" name="Google Shape;13130;p79"/>
          <p:cNvSpPr/>
          <p:nvPr/>
        </p:nvSpPr>
        <p:spPr>
          <a:xfrm>
            <a:off x="2919129" y="2721811"/>
            <a:ext cx="339253" cy="31806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13131" name="Google Shape;13131;p79"/>
          <p:cNvGrpSpPr/>
          <p:nvPr/>
        </p:nvGrpSpPr>
        <p:grpSpPr>
          <a:xfrm>
            <a:off x="3337249" y="2731783"/>
            <a:ext cx="339253" cy="298169"/>
            <a:chOff x="4467200" y="877100"/>
            <a:chExt cx="481825" cy="423475"/>
          </a:xfrm>
        </p:grpSpPr>
        <p:sp>
          <p:nvSpPr>
            <p:cNvPr id="13132" name="Google Shape;13132;p79"/>
            <p:cNvSpPr/>
            <p:nvPr/>
          </p:nvSpPr>
          <p:spPr>
            <a:xfrm>
              <a:off x="4467200" y="1018225"/>
              <a:ext cx="481825" cy="282350"/>
            </a:xfrm>
            <a:custGeom>
              <a:avLst/>
              <a:gdLst/>
              <a:ahLst/>
              <a:cxnLst/>
              <a:rect l="l" t="t" r="r" b="b"/>
              <a:pathLst>
                <a:path w="19273" h="11294" extrusionOk="0">
                  <a:moveTo>
                    <a:pt x="10723" y="2257"/>
                  </a:moveTo>
                  <a:cubicBezTo>
                    <a:pt x="11013" y="2257"/>
                    <a:pt x="11292" y="2483"/>
                    <a:pt x="11292" y="2823"/>
                  </a:cubicBezTo>
                  <a:cubicBezTo>
                    <a:pt x="11292" y="3136"/>
                    <a:pt x="11039" y="3389"/>
                    <a:pt x="10729" y="3389"/>
                  </a:cubicBezTo>
                  <a:cubicBezTo>
                    <a:pt x="10223" y="3389"/>
                    <a:pt x="9973" y="2781"/>
                    <a:pt x="10329" y="2423"/>
                  </a:cubicBezTo>
                  <a:cubicBezTo>
                    <a:pt x="10443" y="2308"/>
                    <a:pt x="10585" y="2257"/>
                    <a:pt x="10723" y="2257"/>
                  </a:cubicBezTo>
                  <a:close/>
                  <a:moveTo>
                    <a:pt x="14755" y="3389"/>
                  </a:moveTo>
                  <a:lnTo>
                    <a:pt x="14755" y="7906"/>
                  </a:lnTo>
                  <a:lnTo>
                    <a:pt x="13551" y="7906"/>
                  </a:lnTo>
                  <a:lnTo>
                    <a:pt x="13551" y="3389"/>
                  </a:lnTo>
                  <a:close/>
                  <a:moveTo>
                    <a:pt x="5083" y="2822"/>
                  </a:moveTo>
                  <a:cubicBezTo>
                    <a:pt x="5189" y="2822"/>
                    <a:pt x="5297" y="2853"/>
                    <a:pt x="5396" y="2920"/>
                  </a:cubicBezTo>
                  <a:lnTo>
                    <a:pt x="8784" y="5178"/>
                  </a:lnTo>
                  <a:cubicBezTo>
                    <a:pt x="9118" y="5401"/>
                    <a:pt x="9118" y="5892"/>
                    <a:pt x="8784" y="6117"/>
                  </a:cubicBezTo>
                  <a:lnTo>
                    <a:pt x="5396" y="8376"/>
                  </a:lnTo>
                  <a:cubicBezTo>
                    <a:pt x="5297" y="8442"/>
                    <a:pt x="5189" y="8472"/>
                    <a:pt x="5084" y="8472"/>
                  </a:cubicBezTo>
                  <a:cubicBezTo>
                    <a:pt x="4790" y="8472"/>
                    <a:pt x="4517" y="8239"/>
                    <a:pt x="4517" y="7906"/>
                  </a:cubicBezTo>
                  <a:lnTo>
                    <a:pt x="4517" y="3389"/>
                  </a:lnTo>
                  <a:cubicBezTo>
                    <a:pt x="4517" y="3057"/>
                    <a:pt x="4789" y="2822"/>
                    <a:pt x="5083" y="2822"/>
                  </a:cubicBezTo>
                  <a:close/>
                  <a:moveTo>
                    <a:pt x="18711" y="1"/>
                  </a:moveTo>
                  <a:cubicBezTo>
                    <a:pt x="18601" y="1"/>
                    <a:pt x="18491" y="33"/>
                    <a:pt x="18396" y="95"/>
                  </a:cubicBezTo>
                  <a:lnTo>
                    <a:pt x="15150" y="2260"/>
                  </a:lnTo>
                  <a:lnTo>
                    <a:pt x="13551" y="2260"/>
                  </a:lnTo>
                  <a:lnTo>
                    <a:pt x="13551" y="1694"/>
                  </a:lnTo>
                  <a:cubicBezTo>
                    <a:pt x="13548" y="926"/>
                    <a:pt x="13027" y="255"/>
                    <a:pt x="12283" y="62"/>
                  </a:cubicBezTo>
                  <a:cubicBezTo>
                    <a:pt x="11527" y="774"/>
                    <a:pt x="10560" y="1128"/>
                    <a:pt x="9594" y="1128"/>
                  </a:cubicBezTo>
                  <a:cubicBezTo>
                    <a:pt x="8599" y="1128"/>
                    <a:pt x="7604" y="752"/>
                    <a:pt x="6842" y="2"/>
                  </a:cubicBezTo>
                  <a:lnTo>
                    <a:pt x="6712" y="2"/>
                  </a:lnTo>
                  <a:cubicBezTo>
                    <a:pt x="5950" y="753"/>
                    <a:pt x="4955" y="1131"/>
                    <a:pt x="3959" y="1131"/>
                  </a:cubicBezTo>
                  <a:cubicBezTo>
                    <a:pt x="2993" y="1131"/>
                    <a:pt x="2026" y="775"/>
                    <a:pt x="1271" y="62"/>
                  </a:cubicBezTo>
                  <a:cubicBezTo>
                    <a:pt x="524" y="255"/>
                    <a:pt x="3" y="923"/>
                    <a:pt x="0" y="1694"/>
                  </a:cubicBezTo>
                  <a:lnTo>
                    <a:pt x="0" y="9598"/>
                  </a:lnTo>
                  <a:cubicBezTo>
                    <a:pt x="0" y="10535"/>
                    <a:pt x="759" y="11291"/>
                    <a:pt x="1696" y="11294"/>
                  </a:cubicBezTo>
                  <a:lnTo>
                    <a:pt x="11859" y="11294"/>
                  </a:lnTo>
                  <a:cubicBezTo>
                    <a:pt x="12792" y="11294"/>
                    <a:pt x="13551" y="10535"/>
                    <a:pt x="13551" y="9598"/>
                  </a:cubicBezTo>
                  <a:lnTo>
                    <a:pt x="13551" y="9035"/>
                  </a:lnTo>
                  <a:lnTo>
                    <a:pt x="15150" y="9035"/>
                  </a:lnTo>
                  <a:lnTo>
                    <a:pt x="18396" y="11197"/>
                  </a:lnTo>
                  <a:cubicBezTo>
                    <a:pt x="18494" y="11263"/>
                    <a:pt x="18602" y="11293"/>
                    <a:pt x="18707" y="11293"/>
                  </a:cubicBezTo>
                  <a:cubicBezTo>
                    <a:pt x="19000" y="11293"/>
                    <a:pt x="19272" y="11060"/>
                    <a:pt x="19272" y="10728"/>
                  </a:cubicBezTo>
                  <a:lnTo>
                    <a:pt x="19272" y="565"/>
                  </a:lnTo>
                  <a:cubicBezTo>
                    <a:pt x="19272" y="357"/>
                    <a:pt x="19158" y="164"/>
                    <a:pt x="18977" y="68"/>
                  </a:cubicBezTo>
                  <a:cubicBezTo>
                    <a:pt x="18894" y="23"/>
                    <a:pt x="18802" y="1"/>
                    <a:pt x="1871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33" name="Google Shape;13133;p79"/>
            <p:cNvSpPr/>
            <p:nvPr/>
          </p:nvSpPr>
          <p:spPr>
            <a:xfrm>
              <a:off x="4608425" y="1129300"/>
              <a:ext cx="45125" cy="60175"/>
            </a:xfrm>
            <a:custGeom>
              <a:avLst/>
              <a:gdLst/>
              <a:ahLst/>
              <a:cxnLst/>
              <a:rect l="l" t="t" r="r" b="b"/>
              <a:pathLst>
                <a:path w="1805" h="2407" extrusionOk="0">
                  <a:moveTo>
                    <a:pt x="0" y="0"/>
                  </a:moveTo>
                  <a:lnTo>
                    <a:pt x="0" y="2406"/>
                  </a:lnTo>
                  <a:lnTo>
                    <a:pt x="1804" y="12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34" name="Google Shape;13134;p79"/>
            <p:cNvSpPr/>
            <p:nvPr/>
          </p:nvSpPr>
          <p:spPr>
            <a:xfrm>
              <a:off x="449550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0" y="1262"/>
                    <a:pt x="0" y="2822"/>
                  </a:cubicBezTo>
                  <a:cubicBezTo>
                    <a:pt x="0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35" name="Google Shape;13135;p79"/>
            <p:cNvSpPr/>
            <p:nvPr/>
          </p:nvSpPr>
          <p:spPr>
            <a:xfrm>
              <a:off x="463665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1" y="1262"/>
                    <a:pt x="1" y="2822"/>
                  </a:cubicBezTo>
                  <a:cubicBezTo>
                    <a:pt x="1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36" name="Google Shape;13136;p79"/>
          <p:cNvGrpSpPr/>
          <p:nvPr/>
        </p:nvGrpSpPr>
        <p:grpSpPr>
          <a:xfrm>
            <a:off x="3752140" y="2711232"/>
            <a:ext cx="354778" cy="339271"/>
            <a:chOff x="5045500" y="842250"/>
            <a:chExt cx="503875" cy="481850"/>
          </a:xfrm>
        </p:grpSpPr>
        <p:sp>
          <p:nvSpPr>
            <p:cNvPr id="13137" name="Google Shape;13137;p79"/>
            <p:cNvSpPr/>
            <p:nvPr/>
          </p:nvSpPr>
          <p:spPr>
            <a:xfrm>
              <a:off x="5045500" y="842250"/>
              <a:ext cx="503875" cy="481850"/>
            </a:xfrm>
            <a:custGeom>
              <a:avLst/>
              <a:gdLst/>
              <a:ahLst/>
              <a:cxnLst/>
              <a:rect l="l" t="t" r="r" b="b"/>
              <a:pathLst>
                <a:path w="20155" h="19274" extrusionOk="0">
                  <a:moveTo>
                    <a:pt x="12103" y="1130"/>
                  </a:moveTo>
                  <a:cubicBezTo>
                    <a:pt x="13694" y="1130"/>
                    <a:pt x="15284" y="1735"/>
                    <a:pt x="16496" y="2945"/>
                  </a:cubicBezTo>
                  <a:cubicBezTo>
                    <a:pt x="18917" y="5366"/>
                    <a:pt x="18917" y="9305"/>
                    <a:pt x="16496" y="11729"/>
                  </a:cubicBezTo>
                  <a:cubicBezTo>
                    <a:pt x="15286" y="12940"/>
                    <a:pt x="13695" y="13545"/>
                    <a:pt x="12104" y="13545"/>
                  </a:cubicBezTo>
                  <a:cubicBezTo>
                    <a:pt x="10514" y="13545"/>
                    <a:pt x="8923" y="12940"/>
                    <a:pt x="7712" y="11729"/>
                  </a:cubicBezTo>
                  <a:cubicBezTo>
                    <a:pt x="5288" y="9305"/>
                    <a:pt x="5288" y="5369"/>
                    <a:pt x="7712" y="2945"/>
                  </a:cubicBezTo>
                  <a:cubicBezTo>
                    <a:pt x="8923" y="1735"/>
                    <a:pt x="10513" y="1130"/>
                    <a:pt x="12103" y="1130"/>
                  </a:cubicBezTo>
                  <a:close/>
                  <a:moveTo>
                    <a:pt x="4918" y="13726"/>
                  </a:moveTo>
                  <a:lnTo>
                    <a:pt x="5716" y="14524"/>
                  </a:lnTo>
                  <a:lnTo>
                    <a:pt x="4918" y="15322"/>
                  </a:lnTo>
                  <a:lnTo>
                    <a:pt x="4120" y="14524"/>
                  </a:lnTo>
                  <a:lnTo>
                    <a:pt x="4918" y="13726"/>
                  </a:lnTo>
                  <a:close/>
                  <a:moveTo>
                    <a:pt x="12106" y="1"/>
                  </a:moveTo>
                  <a:cubicBezTo>
                    <a:pt x="10226" y="1"/>
                    <a:pt x="8345" y="717"/>
                    <a:pt x="6914" y="2147"/>
                  </a:cubicBezTo>
                  <a:cubicBezTo>
                    <a:pt x="4725" y="4333"/>
                    <a:pt x="4240" y="7516"/>
                    <a:pt x="5315" y="10133"/>
                  </a:cubicBezTo>
                  <a:lnTo>
                    <a:pt x="4518" y="10931"/>
                  </a:lnTo>
                  <a:cubicBezTo>
                    <a:pt x="4009" y="11434"/>
                    <a:pt x="3876" y="12208"/>
                    <a:pt x="4192" y="12852"/>
                  </a:cubicBezTo>
                  <a:lnTo>
                    <a:pt x="663" y="16382"/>
                  </a:lnTo>
                  <a:cubicBezTo>
                    <a:pt x="1" y="17044"/>
                    <a:pt x="1" y="18116"/>
                    <a:pt x="663" y="18778"/>
                  </a:cubicBezTo>
                  <a:cubicBezTo>
                    <a:pt x="994" y="19108"/>
                    <a:pt x="1428" y="19273"/>
                    <a:pt x="1862" y="19273"/>
                  </a:cubicBezTo>
                  <a:cubicBezTo>
                    <a:pt x="2295" y="19273"/>
                    <a:pt x="2729" y="19108"/>
                    <a:pt x="3060" y="18778"/>
                  </a:cubicBezTo>
                  <a:lnTo>
                    <a:pt x="6586" y="15249"/>
                  </a:lnTo>
                  <a:cubicBezTo>
                    <a:pt x="6820" y="15363"/>
                    <a:pt x="7071" y="15418"/>
                    <a:pt x="7320" y="15418"/>
                  </a:cubicBezTo>
                  <a:cubicBezTo>
                    <a:pt x="7757" y="15418"/>
                    <a:pt x="8188" y="15247"/>
                    <a:pt x="8510" y="14921"/>
                  </a:cubicBezTo>
                  <a:lnTo>
                    <a:pt x="9308" y="14126"/>
                  </a:lnTo>
                  <a:cubicBezTo>
                    <a:pt x="10192" y="14489"/>
                    <a:pt x="11145" y="14675"/>
                    <a:pt x="12104" y="14675"/>
                  </a:cubicBezTo>
                  <a:cubicBezTo>
                    <a:pt x="13962" y="14675"/>
                    <a:pt x="15843" y="13979"/>
                    <a:pt x="17294" y="12527"/>
                  </a:cubicBezTo>
                  <a:cubicBezTo>
                    <a:pt x="20155" y="9666"/>
                    <a:pt x="20155" y="5008"/>
                    <a:pt x="17294" y="2147"/>
                  </a:cubicBezTo>
                  <a:cubicBezTo>
                    <a:pt x="15864" y="716"/>
                    <a:pt x="13985" y="1"/>
                    <a:pt x="1210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38" name="Google Shape;13138;p79"/>
            <p:cNvSpPr/>
            <p:nvPr/>
          </p:nvSpPr>
          <p:spPr>
            <a:xfrm>
              <a:off x="5221050" y="898625"/>
              <a:ext cx="254100" cy="254100"/>
            </a:xfrm>
            <a:custGeom>
              <a:avLst/>
              <a:gdLst/>
              <a:ahLst/>
              <a:cxnLst/>
              <a:rect l="l" t="t" r="r" b="b"/>
              <a:pathLst>
                <a:path w="10164" h="10164" extrusionOk="0">
                  <a:moveTo>
                    <a:pt x="5081" y="1"/>
                  </a:moveTo>
                  <a:cubicBezTo>
                    <a:pt x="2274" y="1"/>
                    <a:pt x="1" y="2274"/>
                    <a:pt x="1" y="5081"/>
                  </a:cubicBezTo>
                  <a:cubicBezTo>
                    <a:pt x="1" y="7887"/>
                    <a:pt x="2274" y="10164"/>
                    <a:pt x="5081" y="10164"/>
                  </a:cubicBezTo>
                  <a:cubicBezTo>
                    <a:pt x="7887" y="10164"/>
                    <a:pt x="10164" y="7887"/>
                    <a:pt x="10164" y="5081"/>
                  </a:cubicBezTo>
                  <a:cubicBezTo>
                    <a:pt x="10164" y="2274"/>
                    <a:pt x="7887" y="1"/>
                    <a:pt x="508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39" name="Google Shape;13139;p79"/>
          <p:cNvGrpSpPr/>
          <p:nvPr/>
        </p:nvGrpSpPr>
        <p:grpSpPr>
          <a:xfrm>
            <a:off x="4174987" y="2737451"/>
            <a:ext cx="336965" cy="286833"/>
            <a:chOff x="5645200" y="879425"/>
            <a:chExt cx="478575" cy="407375"/>
          </a:xfrm>
        </p:grpSpPr>
        <p:sp>
          <p:nvSpPr>
            <p:cNvPr id="13140" name="Google Shape;13140;p79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41" name="Google Shape;13141;p79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42" name="Google Shape;13142;p79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43" name="Google Shape;13143;p79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44" name="Google Shape;13144;p79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45" name="Google Shape;13145;p79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46" name="Google Shape;13146;p79"/>
          <p:cNvGrpSpPr/>
          <p:nvPr/>
        </p:nvGrpSpPr>
        <p:grpSpPr>
          <a:xfrm>
            <a:off x="4611062" y="2711241"/>
            <a:ext cx="298186" cy="339253"/>
            <a:chOff x="6264525" y="842250"/>
            <a:chExt cx="423500" cy="481825"/>
          </a:xfrm>
        </p:grpSpPr>
        <p:sp>
          <p:nvSpPr>
            <p:cNvPr id="13147" name="Google Shape;13147;p79"/>
            <p:cNvSpPr/>
            <p:nvPr/>
          </p:nvSpPr>
          <p:spPr>
            <a:xfrm>
              <a:off x="6264525" y="1033450"/>
              <a:ext cx="135300" cy="266450"/>
            </a:xfrm>
            <a:custGeom>
              <a:avLst/>
              <a:gdLst/>
              <a:ahLst/>
              <a:cxnLst/>
              <a:rect l="l" t="t" r="r" b="b"/>
              <a:pathLst>
                <a:path w="5412" h="10658" extrusionOk="0">
                  <a:moveTo>
                    <a:pt x="1" y="1"/>
                  </a:moveTo>
                  <a:lnTo>
                    <a:pt x="1" y="9932"/>
                  </a:lnTo>
                  <a:cubicBezTo>
                    <a:pt x="1" y="10182"/>
                    <a:pt x="61" y="10429"/>
                    <a:pt x="169" y="10658"/>
                  </a:cubicBezTo>
                  <a:lnTo>
                    <a:pt x="5412" y="54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48" name="Google Shape;13148;p79"/>
            <p:cNvSpPr/>
            <p:nvPr/>
          </p:nvSpPr>
          <p:spPr>
            <a:xfrm>
              <a:off x="6552700" y="1033450"/>
              <a:ext cx="135325" cy="266450"/>
            </a:xfrm>
            <a:custGeom>
              <a:avLst/>
              <a:gdLst/>
              <a:ahLst/>
              <a:cxnLst/>
              <a:rect l="l" t="t" r="r" b="b"/>
              <a:pathLst>
                <a:path w="5413" h="10658" extrusionOk="0">
                  <a:moveTo>
                    <a:pt x="5412" y="1"/>
                  </a:moveTo>
                  <a:lnTo>
                    <a:pt x="1" y="5415"/>
                  </a:lnTo>
                  <a:lnTo>
                    <a:pt x="5243" y="10658"/>
                  </a:lnTo>
                  <a:cubicBezTo>
                    <a:pt x="5352" y="10429"/>
                    <a:pt x="5412" y="10182"/>
                    <a:pt x="5412" y="9932"/>
                  </a:cubicBezTo>
                  <a:lnTo>
                    <a:pt x="541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49" name="Google Shape;13149;p79"/>
            <p:cNvSpPr/>
            <p:nvPr/>
          </p:nvSpPr>
          <p:spPr>
            <a:xfrm>
              <a:off x="6462150" y="985275"/>
              <a:ext cx="28025" cy="28250"/>
            </a:xfrm>
            <a:custGeom>
              <a:avLst/>
              <a:gdLst/>
              <a:ahLst/>
              <a:cxnLst/>
              <a:rect l="l" t="t" r="r" b="b"/>
              <a:pathLst>
                <a:path w="1121" h="113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955" y="1130"/>
                    <a:pt x="1060" y="862"/>
                    <a:pt x="1120" y="528"/>
                  </a:cubicBezTo>
                  <a:cubicBezTo>
                    <a:pt x="1102" y="233"/>
                    <a:pt x="862" y="4"/>
                    <a:pt x="5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50" name="Google Shape;13150;p79"/>
            <p:cNvSpPr/>
            <p:nvPr/>
          </p:nvSpPr>
          <p:spPr>
            <a:xfrm>
              <a:off x="6288775" y="1182900"/>
              <a:ext cx="375075" cy="141175"/>
            </a:xfrm>
            <a:custGeom>
              <a:avLst/>
              <a:gdLst/>
              <a:ahLst/>
              <a:cxnLst/>
              <a:rect l="l" t="t" r="r" b="b"/>
              <a:pathLst>
                <a:path w="15003" h="5647" extrusionOk="0">
                  <a:moveTo>
                    <a:pt x="5475" y="0"/>
                  </a:moveTo>
                  <a:lnTo>
                    <a:pt x="0" y="5478"/>
                  </a:lnTo>
                  <a:cubicBezTo>
                    <a:pt x="226" y="5586"/>
                    <a:pt x="473" y="5646"/>
                    <a:pt x="726" y="5646"/>
                  </a:cubicBezTo>
                  <a:lnTo>
                    <a:pt x="14277" y="5646"/>
                  </a:lnTo>
                  <a:cubicBezTo>
                    <a:pt x="14527" y="5646"/>
                    <a:pt x="14774" y="5586"/>
                    <a:pt x="15002" y="5478"/>
                  </a:cubicBezTo>
                  <a:lnTo>
                    <a:pt x="95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51" name="Google Shape;13151;p79"/>
            <p:cNvSpPr/>
            <p:nvPr/>
          </p:nvSpPr>
          <p:spPr>
            <a:xfrm>
              <a:off x="6278675" y="965325"/>
              <a:ext cx="42350" cy="84725"/>
            </a:xfrm>
            <a:custGeom>
              <a:avLst/>
              <a:gdLst/>
              <a:ahLst/>
              <a:cxnLst/>
              <a:rect l="l" t="t" r="r" b="b"/>
              <a:pathLst>
                <a:path w="1694" h="3389" extrusionOk="0">
                  <a:moveTo>
                    <a:pt x="1693" y="1"/>
                  </a:moveTo>
                  <a:lnTo>
                    <a:pt x="1" y="1693"/>
                  </a:lnTo>
                  <a:lnTo>
                    <a:pt x="1693" y="3388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52" name="Google Shape;13152;p79"/>
            <p:cNvSpPr/>
            <p:nvPr/>
          </p:nvSpPr>
          <p:spPr>
            <a:xfrm>
              <a:off x="6631525" y="965325"/>
              <a:ext cx="42400" cy="84725"/>
            </a:xfrm>
            <a:custGeom>
              <a:avLst/>
              <a:gdLst/>
              <a:ahLst/>
              <a:cxnLst/>
              <a:rect l="l" t="t" r="r" b="b"/>
              <a:pathLst>
                <a:path w="1696" h="3389" extrusionOk="0">
                  <a:moveTo>
                    <a:pt x="1" y="1"/>
                  </a:moveTo>
                  <a:lnTo>
                    <a:pt x="1" y="3388"/>
                  </a:lnTo>
                  <a:lnTo>
                    <a:pt x="1696" y="16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53" name="Google Shape;13153;p79"/>
            <p:cNvSpPr/>
            <p:nvPr/>
          </p:nvSpPr>
          <p:spPr>
            <a:xfrm>
              <a:off x="6349225" y="842250"/>
              <a:ext cx="254100" cy="312425"/>
            </a:xfrm>
            <a:custGeom>
              <a:avLst/>
              <a:gdLst/>
              <a:ahLst/>
              <a:cxnLst/>
              <a:rect l="l" t="t" r="r" b="b"/>
              <a:pathLst>
                <a:path w="10164" h="12497" extrusionOk="0">
                  <a:moveTo>
                    <a:pt x="5081" y="2333"/>
                  </a:moveTo>
                  <a:cubicBezTo>
                    <a:pt x="5779" y="2333"/>
                    <a:pt x="6477" y="2518"/>
                    <a:pt x="7098" y="2885"/>
                  </a:cubicBezTo>
                  <a:cubicBezTo>
                    <a:pt x="8299" y="3596"/>
                    <a:pt x="9034" y="4891"/>
                    <a:pt x="9034" y="6288"/>
                  </a:cubicBezTo>
                  <a:cubicBezTo>
                    <a:pt x="9034" y="7293"/>
                    <a:pt x="8207" y="7981"/>
                    <a:pt x="7335" y="7981"/>
                  </a:cubicBezTo>
                  <a:cubicBezTo>
                    <a:pt x="6947" y="7981"/>
                    <a:pt x="6550" y="7845"/>
                    <a:pt x="6213" y="7540"/>
                  </a:cubicBezTo>
                  <a:cubicBezTo>
                    <a:pt x="5894" y="7824"/>
                    <a:pt x="5492" y="7968"/>
                    <a:pt x="5089" y="7968"/>
                  </a:cubicBezTo>
                  <a:cubicBezTo>
                    <a:pt x="4739" y="7968"/>
                    <a:pt x="4388" y="7860"/>
                    <a:pt x="4090" y="7640"/>
                  </a:cubicBezTo>
                  <a:cubicBezTo>
                    <a:pt x="3448" y="7170"/>
                    <a:pt x="3222" y="6315"/>
                    <a:pt x="3551" y="5589"/>
                  </a:cubicBezTo>
                  <a:cubicBezTo>
                    <a:pt x="3826" y="4973"/>
                    <a:pt x="4435" y="4593"/>
                    <a:pt x="5087" y="4593"/>
                  </a:cubicBezTo>
                  <a:cubicBezTo>
                    <a:pt x="5205" y="4593"/>
                    <a:pt x="5325" y="4606"/>
                    <a:pt x="5445" y="4632"/>
                  </a:cubicBezTo>
                  <a:cubicBezTo>
                    <a:pt x="6225" y="4800"/>
                    <a:pt x="6779" y="5490"/>
                    <a:pt x="6776" y="6288"/>
                  </a:cubicBezTo>
                  <a:cubicBezTo>
                    <a:pt x="6776" y="6660"/>
                    <a:pt x="7058" y="6846"/>
                    <a:pt x="7340" y="6846"/>
                  </a:cubicBezTo>
                  <a:cubicBezTo>
                    <a:pt x="7623" y="6846"/>
                    <a:pt x="7905" y="6660"/>
                    <a:pt x="7905" y="6288"/>
                  </a:cubicBezTo>
                  <a:cubicBezTo>
                    <a:pt x="7905" y="5288"/>
                    <a:pt x="7378" y="4367"/>
                    <a:pt x="6520" y="3858"/>
                  </a:cubicBezTo>
                  <a:cubicBezTo>
                    <a:pt x="6076" y="3595"/>
                    <a:pt x="5578" y="3463"/>
                    <a:pt x="5080" y="3463"/>
                  </a:cubicBezTo>
                  <a:cubicBezTo>
                    <a:pt x="4614" y="3463"/>
                    <a:pt x="4147" y="3578"/>
                    <a:pt x="3725" y="3810"/>
                  </a:cubicBezTo>
                  <a:cubicBezTo>
                    <a:pt x="2849" y="4288"/>
                    <a:pt x="2295" y="5195"/>
                    <a:pt x="2262" y="6191"/>
                  </a:cubicBezTo>
                  <a:cubicBezTo>
                    <a:pt x="2226" y="7188"/>
                    <a:pt x="2723" y="8128"/>
                    <a:pt x="3563" y="8667"/>
                  </a:cubicBezTo>
                  <a:cubicBezTo>
                    <a:pt x="4023" y="8960"/>
                    <a:pt x="4541" y="9107"/>
                    <a:pt x="5077" y="9107"/>
                  </a:cubicBezTo>
                  <a:cubicBezTo>
                    <a:pt x="5519" y="9107"/>
                    <a:pt x="5973" y="9007"/>
                    <a:pt x="6414" y="8805"/>
                  </a:cubicBezTo>
                  <a:cubicBezTo>
                    <a:pt x="6502" y="8765"/>
                    <a:pt x="6585" y="8746"/>
                    <a:pt x="6664" y="8746"/>
                  </a:cubicBezTo>
                  <a:cubicBezTo>
                    <a:pt x="7191" y="8746"/>
                    <a:pt x="7476" y="9559"/>
                    <a:pt x="6884" y="9832"/>
                  </a:cubicBezTo>
                  <a:cubicBezTo>
                    <a:pt x="6300" y="10100"/>
                    <a:pt x="5685" y="10239"/>
                    <a:pt x="5077" y="10239"/>
                  </a:cubicBezTo>
                  <a:cubicBezTo>
                    <a:pt x="4340" y="10239"/>
                    <a:pt x="3611" y="10036"/>
                    <a:pt x="2954" y="9615"/>
                  </a:cubicBezTo>
                  <a:cubicBezTo>
                    <a:pt x="1777" y="8865"/>
                    <a:pt x="1084" y="7546"/>
                    <a:pt x="1133" y="6152"/>
                  </a:cubicBezTo>
                  <a:cubicBezTo>
                    <a:pt x="1178" y="4755"/>
                    <a:pt x="1958" y="3490"/>
                    <a:pt x="3183" y="2819"/>
                  </a:cubicBezTo>
                  <a:cubicBezTo>
                    <a:pt x="3775" y="2494"/>
                    <a:pt x="4429" y="2333"/>
                    <a:pt x="5081" y="2333"/>
                  </a:cubicBezTo>
                  <a:close/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lnTo>
                    <a:pt x="0" y="9441"/>
                  </a:lnTo>
                  <a:lnTo>
                    <a:pt x="3057" y="12497"/>
                  </a:lnTo>
                  <a:lnTo>
                    <a:pt x="7107" y="12497"/>
                  </a:lnTo>
                  <a:lnTo>
                    <a:pt x="10163" y="9441"/>
                  </a:lnTo>
                  <a:lnTo>
                    <a:pt x="10163" y="723"/>
                  </a:lnTo>
                  <a:cubicBezTo>
                    <a:pt x="10163" y="326"/>
                    <a:pt x="9838" y="0"/>
                    <a:pt x="94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54" name="Google Shape;13154;p79"/>
          <p:cNvGrpSpPr/>
          <p:nvPr/>
        </p:nvGrpSpPr>
        <p:grpSpPr>
          <a:xfrm>
            <a:off x="829350" y="3125895"/>
            <a:ext cx="339253" cy="339253"/>
            <a:chOff x="900750" y="1436075"/>
            <a:chExt cx="481825" cy="481825"/>
          </a:xfrm>
        </p:grpSpPr>
        <p:sp>
          <p:nvSpPr>
            <p:cNvPr id="13155" name="Google Shape;13155;p79"/>
            <p:cNvSpPr/>
            <p:nvPr/>
          </p:nvSpPr>
          <p:spPr>
            <a:xfrm>
              <a:off x="900750" y="1627500"/>
              <a:ext cx="481825" cy="290400"/>
            </a:xfrm>
            <a:custGeom>
              <a:avLst/>
              <a:gdLst/>
              <a:ahLst/>
              <a:cxnLst/>
              <a:rect l="l" t="t" r="r" b="b"/>
              <a:pathLst>
                <a:path w="19273" h="11616" extrusionOk="0">
                  <a:moveTo>
                    <a:pt x="0" y="1"/>
                  </a:moveTo>
                  <a:lnTo>
                    <a:pt x="0" y="9920"/>
                  </a:lnTo>
                  <a:cubicBezTo>
                    <a:pt x="0" y="10856"/>
                    <a:pt x="759" y="11612"/>
                    <a:pt x="1696" y="11615"/>
                  </a:cubicBezTo>
                  <a:lnTo>
                    <a:pt x="17580" y="11615"/>
                  </a:lnTo>
                  <a:cubicBezTo>
                    <a:pt x="18513" y="11612"/>
                    <a:pt x="19272" y="10856"/>
                    <a:pt x="19272" y="9920"/>
                  </a:cubicBezTo>
                  <a:lnTo>
                    <a:pt x="19272" y="1"/>
                  </a:lnTo>
                  <a:lnTo>
                    <a:pt x="9977" y="6948"/>
                  </a:lnTo>
                  <a:cubicBezTo>
                    <a:pt x="9877" y="7020"/>
                    <a:pt x="9760" y="7059"/>
                    <a:pt x="9636" y="7059"/>
                  </a:cubicBezTo>
                  <a:cubicBezTo>
                    <a:pt x="9513" y="7059"/>
                    <a:pt x="9395" y="7020"/>
                    <a:pt x="9299" y="694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56" name="Google Shape;13156;p79"/>
            <p:cNvSpPr/>
            <p:nvPr/>
          </p:nvSpPr>
          <p:spPr>
            <a:xfrm>
              <a:off x="129695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0" y="0"/>
                  </a:moveTo>
                  <a:lnTo>
                    <a:pt x="0" y="4234"/>
                  </a:lnTo>
                  <a:lnTo>
                    <a:pt x="2861" y="21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57" name="Google Shape;13157;p79"/>
            <p:cNvSpPr/>
            <p:nvPr/>
          </p:nvSpPr>
          <p:spPr>
            <a:xfrm>
              <a:off x="91490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2861" y="0"/>
                  </a:moveTo>
                  <a:lnTo>
                    <a:pt x="0" y="2117"/>
                  </a:lnTo>
                  <a:lnTo>
                    <a:pt x="2861" y="4234"/>
                  </a:lnTo>
                  <a:lnTo>
                    <a:pt x="286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58" name="Google Shape;13158;p79"/>
            <p:cNvSpPr/>
            <p:nvPr/>
          </p:nvSpPr>
          <p:spPr>
            <a:xfrm>
              <a:off x="1014650" y="1436075"/>
              <a:ext cx="254100" cy="336150"/>
            </a:xfrm>
            <a:custGeom>
              <a:avLst/>
              <a:gdLst/>
              <a:ahLst/>
              <a:cxnLst/>
              <a:rect l="l" t="t" r="r" b="b"/>
              <a:pathLst>
                <a:path w="10164" h="13446" extrusionOk="0">
                  <a:moveTo>
                    <a:pt x="8468" y="3424"/>
                  </a:moveTo>
                  <a:cubicBezTo>
                    <a:pt x="8781" y="3424"/>
                    <a:pt x="9031" y="3677"/>
                    <a:pt x="9031" y="3990"/>
                  </a:cubicBezTo>
                  <a:cubicBezTo>
                    <a:pt x="9031" y="4300"/>
                    <a:pt x="8781" y="4553"/>
                    <a:pt x="8468" y="4553"/>
                  </a:cubicBezTo>
                  <a:lnTo>
                    <a:pt x="1693" y="4553"/>
                  </a:lnTo>
                  <a:cubicBezTo>
                    <a:pt x="1379" y="4553"/>
                    <a:pt x="1130" y="4300"/>
                    <a:pt x="1130" y="3990"/>
                  </a:cubicBezTo>
                  <a:cubicBezTo>
                    <a:pt x="1130" y="3677"/>
                    <a:pt x="1379" y="3424"/>
                    <a:pt x="1693" y="3424"/>
                  </a:cubicBezTo>
                  <a:close/>
                  <a:moveTo>
                    <a:pt x="8468" y="5682"/>
                  </a:moveTo>
                  <a:cubicBezTo>
                    <a:pt x="8781" y="5682"/>
                    <a:pt x="9031" y="5935"/>
                    <a:pt x="9031" y="6248"/>
                  </a:cubicBezTo>
                  <a:cubicBezTo>
                    <a:pt x="9031" y="6559"/>
                    <a:pt x="8781" y="6812"/>
                    <a:pt x="8468" y="6812"/>
                  </a:cubicBezTo>
                  <a:lnTo>
                    <a:pt x="1693" y="6812"/>
                  </a:lnTo>
                  <a:cubicBezTo>
                    <a:pt x="1379" y="6812"/>
                    <a:pt x="1130" y="6559"/>
                    <a:pt x="1130" y="6248"/>
                  </a:cubicBezTo>
                  <a:cubicBezTo>
                    <a:pt x="1130" y="5935"/>
                    <a:pt x="1379" y="5682"/>
                    <a:pt x="1693" y="5682"/>
                  </a:cubicBezTo>
                  <a:close/>
                  <a:moveTo>
                    <a:pt x="5080" y="7941"/>
                  </a:moveTo>
                  <a:cubicBezTo>
                    <a:pt x="5393" y="7941"/>
                    <a:pt x="5643" y="8194"/>
                    <a:pt x="5643" y="8507"/>
                  </a:cubicBezTo>
                  <a:cubicBezTo>
                    <a:pt x="5643" y="8817"/>
                    <a:pt x="5393" y="9070"/>
                    <a:pt x="5080" y="9070"/>
                  </a:cubicBezTo>
                  <a:lnTo>
                    <a:pt x="1693" y="9070"/>
                  </a:lnTo>
                  <a:cubicBezTo>
                    <a:pt x="1379" y="9070"/>
                    <a:pt x="1130" y="8817"/>
                    <a:pt x="1130" y="8507"/>
                  </a:cubicBezTo>
                  <a:cubicBezTo>
                    <a:pt x="1130" y="8194"/>
                    <a:pt x="1379" y="7941"/>
                    <a:pt x="1693" y="7941"/>
                  </a:cubicBezTo>
                  <a:close/>
                  <a:moveTo>
                    <a:pt x="563" y="0"/>
                  </a:moveTo>
                  <a:cubicBezTo>
                    <a:pt x="250" y="0"/>
                    <a:pt x="0" y="250"/>
                    <a:pt x="0" y="563"/>
                  </a:cubicBezTo>
                  <a:lnTo>
                    <a:pt x="0" y="9636"/>
                  </a:lnTo>
                  <a:lnTo>
                    <a:pt x="5080" y="13445"/>
                  </a:lnTo>
                  <a:lnTo>
                    <a:pt x="10163" y="9636"/>
                  </a:lnTo>
                  <a:lnTo>
                    <a:pt x="10163" y="563"/>
                  </a:lnTo>
                  <a:cubicBezTo>
                    <a:pt x="10163" y="250"/>
                    <a:pt x="9910" y="0"/>
                    <a:pt x="959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59" name="Google Shape;13159;p79"/>
          <p:cNvGrpSpPr/>
          <p:nvPr/>
        </p:nvGrpSpPr>
        <p:grpSpPr>
          <a:xfrm>
            <a:off x="1247198" y="3186183"/>
            <a:ext cx="339253" cy="218676"/>
            <a:chOff x="1492675" y="1520750"/>
            <a:chExt cx="481825" cy="310575"/>
          </a:xfrm>
        </p:grpSpPr>
        <p:sp>
          <p:nvSpPr>
            <p:cNvPr id="13160" name="Google Shape;13160;p79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61" name="Google Shape;13161;p79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62" name="Google Shape;13162;p79"/>
          <p:cNvGrpSpPr/>
          <p:nvPr/>
        </p:nvGrpSpPr>
        <p:grpSpPr>
          <a:xfrm>
            <a:off x="1654995" y="3125877"/>
            <a:ext cx="352332" cy="339288"/>
            <a:chOff x="2071000" y="1435025"/>
            <a:chExt cx="500400" cy="481875"/>
          </a:xfrm>
        </p:grpSpPr>
        <p:sp>
          <p:nvSpPr>
            <p:cNvPr id="13163" name="Google Shape;13163;p79"/>
            <p:cNvSpPr/>
            <p:nvPr/>
          </p:nvSpPr>
          <p:spPr>
            <a:xfrm>
              <a:off x="2425125" y="1718700"/>
              <a:ext cx="146275" cy="141750"/>
            </a:xfrm>
            <a:custGeom>
              <a:avLst/>
              <a:gdLst/>
              <a:ahLst/>
              <a:cxnLst/>
              <a:rect l="l" t="t" r="r" b="b"/>
              <a:pathLst>
                <a:path w="5851" h="5670" extrusionOk="0">
                  <a:moveTo>
                    <a:pt x="1598" y="0"/>
                  </a:moveTo>
                  <a:cubicBezTo>
                    <a:pt x="1159" y="0"/>
                    <a:pt x="720" y="160"/>
                    <a:pt x="401" y="481"/>
                  </a:cubicBezTo>
                  <a:lnTo>
                    <a:pt x="0" y="879"/>
                  </a:lnTo>
                  <a:lnTo>
                    <a:pt x="4791" y="5669"/>
                  </a:lnTo>
                  <a:lnTo>
                    <a:pt x="5191" y="5272"/>
                  </a:lnTo>
                  <a:cubicBezTo>
                    <a:pt x="5851" y="4610"/>
                    <a:pt x="5851" y="3538"/>
                    <a:pt x="5191" y="2875"/>
                  </a:cubicBezTo>
                  <a:lnTo>
                    <a:pt x="2795" y="481"/>
                  </a:lnTo>
                  <a:cubicBezTo>
                    <a:pt x="2475" y="160"/>
                    <a:pt x="2036" y="0"/>
                    <a:pt x="159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64" name="Google Shape;13164;p79"/>
            <p:cNvSpPr/>
            <p:nvPr/>
          </p:nvSpPr>
          <p:spPr>
            <a:xfrm>
              <a:off x="2071000" y="1477850"/>
              <a:ext cx="453125" cy="439050"/>
            </a:xfrm>
            <a:custGeom>
              <a:avLst/>
              <a:gdLst/>
              <a:ahLst/>
              <a:cxnLst/>
              <a:rect l="l" t="t" r="r" b="b"/>
              <a:pathLst>
                <a:path w="18125" h="17562" extrusionOk="0">
                  <a:moveTo>
                    <a:pt x="2057" y="0"/>
                  </a:moveTo>
                  <a:cubicBezTo>
                    <a:pt x="0" y="2397"/>
                    <a:pt x="81" y="6008"/>
                    <a:pt x="2352" y="8278"/>
                  </a:cubicBezTo>
                  <a:lnTo>
                    <a:pt x="9847" y="15776"/>
                  </a:lnTo>
                  <a:cubicBezTo>
                    <a:pt x="11008" y="16937"/>
                    <a:pt x="12564" y="17561"/>
                    <a:pt x="14149" y="17561"/>
                  </a:cubicBezTo>
                  <a:cubicBezTo>
                    <a:pt x="15535" y="17561"/>
                    <a:pt x="16943" y="17083"/>
                    <a:pt x="18125" y="16068"/>
                  </a:cubicBezTo>
                  <a:lnTo>
                    <a:pt x="13346" y="11289"/>
                  </a:lnTo>
                  <a:cubicBezTo>
                    <a:pt x="13108" y="11473"/>
                    <a:pt x="12823" y="11568"/>
                    <a:pt x="12540" y="11568"/>
                  </a:cubicBezTo>
                  <a:cubicBezTo>
                    <a:pt x="12221" y="11568"/>
                    <a:pt x="11904" y="11448"/>
                    <a:pt x="11660" y="11202"/>
                  </a:cubicBezTo>
                  <a:lnTo>
                    <a:pt x="6926" y="6465"/>
                  </a:lnTo>
                  <a:cubicBezTo>
                    <a:pt x="6462" y="6002"/>
                    <a:pt x="6447" y="5282"/>
                    <a:pt x="6839" y="4779"/>
                  </a:cubicBezTo>
                  <a:lnTo>
                    <a:pt x="205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65" name="Google Shape;13165;p79"/>
            <p:cNvSpPr/>
            <p:nvPr/>
          </p:nvSpPr>
          <p:spPr>
            <a:xfrm>
              <a:off x="2141600" y="1435025"/>
              <a:ext cx="146300" cy="141850"/>
            </a:xfrm>
            <a:custGeom>
              <a:avLst/>
              <a:gdLst/>
              <a:ahLst/>
              <a:cxnLst/>
              <a:rect l="l" t="t" r="r" b="b"/>
              <a:pathLst>
                <a:path w="5852" h="5674" extrusionOk="0">
                  <a:moveTo>
                    <a:pt x="1597" y="1"/>
                  </a:moveTo>
                  <a:cubicBezTo>
                    <a:pt x="1158" y="1"/>
                    <a:pt x="719" y="161"/>
                    <a:pt x="398" y="482"/>
                  </a:cubicBezTo>
                  <a:lnTo>
                    <a:pt x="1" y="882"/>
                  </a:lnTo>
                  <a:lnTo>
                    <a:pt x="4792" y="5673"/>
                  </a:lnTo>
                  <a:lnTo>
                    <a:pt x="5189" y="5273"/>
                  </a:lnTo>
                  <a:cubicBezTo>
                    <a:pt x="5852" y="4610"/>
                    <a:pt x="5852" y="3538"/>
                    <a:pt x="5189" y="2879"/>
                  </a:cubicBezTo>
                  <a:lnTo>
                    <a:pt x="2795" y="482"/>
                  </a:lnTo>
                  <a:cubicBezTo>
                    <a:pt x="2474" y="161"/>
                    <a:pt x="2036" y="1"/>
                    <a:pt x="159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66" name="Google Shape;13166;p79"/>
          <p:cNvGrpSpPr/>
          <p:nvPr/>
        </p:nvGrpSpPr>
        <p:grpSpPr>
          <a:xfrm>
            <a:off x="2083159" y="3146709"/>
            <a:ext cx="351874" cy="297623"/>
            <a:chOff x="2678350" y="1464650"/>
            <a:chExt cx="499750" cy="422700"/>
          </a:xfrm>
        </p:grpSpPr>
        <p:sp>
          <p:nvSpPr>
            <p:cNvPr id="13167" name="Google Shape;13167;p79"/>
            <p:cNvSpPr/>
            <p:nvPr/>
          </p:nvSpPr>
          <p:spPr>
            <a:xfrm>
              <a:off x="3081050" y="1542700"/>
              <a:ext cx="97050" cy="267350"/>
            </a:xfrm>
            <a:custGeom>
              <a:avLst/>
              <a:gdLst/>
              <a:ahLst/>
              <a:cxnLst/>
              <a:rect l="l" t="t" r="r" b="b"/>
              <a:pathLst>
                <a:path w="3882" h="10694" extrusionOk="0">
                  <a:moveTo>
                    <a:pt x="618" y="0"/>
                  </a:moveTo>
                  <a:cubicBezTo>
                    <a:pt x="474" y="0"/>
                    <a:pt x="329" y="55"/>
                    <a:pt x="220" y="165"/>
                  </a:cubicBezTo>
                  <a:cubicBezTo>
                    <a:pt x="3" y="384"/>
                    <a:pt x="0" y="737"/>
                    <a:pt x="214" y="957"/>
                  </a:cubicBezTo>
                  <a:cubicBezTo>
                    <a:pt x="2650" y="3375"/>
                    <a:pt x="2650" y="7316"/>
                    <a:pt x="214" y="9737"/>
                  </a:cubicBezTo>
                  <a:cubicBezTo>
                    <a:pt x="0" y="9957"/>
                    <a:pt x="3" y="10310"/>
                    <a:pt x="220" y="10526"/>
                  </a:cubicBezTo>
                  <a:cubicBezTo>
                    <a:pt x="330" y="10638"/>
                    <a:pt x="475" y="10693"/>
                    <a:pt x="620" y="10693"/>
                  </a:cubicBezTo>
                  <a:cubicBezTo>
                    <a:pt x="761" y="10693"/>
                    <a:pt x="902" y="10641"/>
                    <a:pt x="1012" y="10535"/>
                  </a:cubicBezTo>
                  <a:cubicBezTo>
                    <a:pt x="3882" y="7672"/>
                    <a:pt x="3882" y="3022"/>
                    <a:pt x="1012" y="159"/>
                  </a:cubicBezTo>
                  <a:cubicBezTo>
                    <a:pt x="902" y="53"/>
                    <a:pt x="760" y="0"/>
                    <a:pt x="6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68" name="Google Shape;13168;p79"/>
            <p:cNvSpPr/>
            <p:nvPr/>
          </p:nvSpPr>
          <p:spPr>
            <a:xfrm>
              <a:off x="3041000" y="1582600"/>
              <a:ext cx="75075" cy="187725"/>
            </a:xfrm>
            <a:custGeom>
              <a:avLst/>
              <a:gdLst/>
              <a:ahLst/>
              <a:cxnLst/>
              <a:rect l="l" t="t" r="r" b="b"/>
              <a:pathLst>
                <a:path w="3003" h="7509" extrusionOk="0">
                  <a:moveTo>
                    <a:pt x="626" y="0"/>
                  </a:moveTo>
                  <a:cubicBezTo>
                    <a:pt x="482" y="0"/>
                    <a:pt x="337" y="55"/>
                    <a:pt x="226" y="165"/>
                  </a:cubicBezTo>
                  <a:cubicBezTo>
                    <a:pt x="9" y="381"/>
                    <a:pt x="6" y="734"/>
                    <a:pt x="220" y="957"/>
                  </a:cubicBezTo>
                  <a:cubicBezTo>
                    <a:pt x="1774" y="2495"/>
                    <a:pt x="1774" y="5007"/>
                    <a:pt x="220" y="6545"/>
                  </a:cubicBezTo>
                  <a:cubicBezTo>
                    <a:pt x="0" y="6765"/>
                    <a:pt x="0" y="7124"/>
                    <a:pt x="220" y="7343"/>
                  </a:cubicBezTo>
                  <a:cubicBezTo>
                    <a:pt x="330" y="7453"/>
                    <a:pt x="474" y="7508"/>
                    <a:pt x="619" y="7508"/>
                  </a:cubicBezTo>
                  <a:cubicBezTo>
                    <a:pt x="763" y="7508"/>
                    <a:pt x="908" y="7453"/>
                    <a:pt x="1018" y="7343"/>
                  </a:cubicBezTo>
                  <a:cubicBezTo>
                    <a:pt x="3002" y="5359"/>
                    <a:pt x="3002" y="2143"/>
                    <a:pt x="1018" y="159"/>
                  </a:cubicBezTo>
                  <a:cubicBezTo>
                    <a:pt x="909" y="53"/>
                    <a:pt x="768" y="0"/>
                    <a:pt x="6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69" name="Google Shape;13169;p79"/>
            <p:cNvSpPr/>
            <p:nvPr/>
          </p:nvSpPr>
          <p:spPr>
            <a:xfrm>
              <a:off x="2678350" y="1464650"/>
              <a:ext cx="339700" cy="422700"/>
            </a:xfrm>
            <a:custGeom>
              <a:avLst/>
              <a:gdLst/>
              <a:ahLst/>
              <a:cxnLst/>
              <a:rect l="l" t="t" r="r" b="b"/>
              <a:pathLst>
                <a:path w="13588" h="16908" extrusionOk="0">
                  <a:moveTo>
                    <a:pt x="5683" y="5632"/>
                  </a:moveTo>
                  <a:lnTo>
                    <a:pt x="5683" y="11278"/>
                  </a:lnTo>
                  <a:lnTo>
                    <a:pt x="3952" y="11278"/>
                  </a:lnTo>
                  <a:cubicBezTo>
                    <a:pt x="3638" y="11278"/>
                    <a:pt x="3389" y="11026"/>
                    <a:pt x="3389" y="10712"/>
                  </a:cubicBezTo>
                  <a:lnTo>
                    <a:pt x="3389" y="6195"/>
                  </a:lnTo>
                  <a:cubicBezTo>
                    <a:pt x="3389" y="5882"/>
                    <a:pt x="3638" y="5632"/>
                    <a:pt x="3952" y="5632"/>
                  </a:cubicBezTo>
                  <a:close/>
                  <a:moveTo>
                    <a:pt x="11895" y="1115"/>
                  </a:moveTo>
                  <a:cubicBezTo>
                    <a:pt x="12206" y="1115"/>
                    <a:pt x="12458" y="1365"/>
                    <a:pt x="12458" y="1679"/>
                  </a:cubicBezTo>
                  <a:lnTo>
                    <a:pt x="12458" y="15229"/>
                  </a:lnTo>
                  <a:cubicBezTo>
                    <a:pt x="12458" y="15542"/>
                    <a:pt x="12206" y="15792"/>
                    <a:pt x="11895" y="15792"/>
                  </a:cubicBezTo>
                  <a:cubicBezTo>
                    <a:pt x="11582" y="15792"/>
                    <a:pt x="11329" y="15542"/>
                    <a:pt x="11329" y="15229"/>
                  </a:cubicBezTo>
                  <a:lnTo>
                    <a:pt x="11329" y="1679"/>
                  </a:lnTo>
                  <a:cubicBezTo>
                    <a:pt x="11329" y="1365"/>
                    <a:pt x="11582" y="1115"/>
                    <a:pt x="11895" y="1115"/>
                  </a:cubicBezTo>
                  <a:close/>
                  <a:moveTo>
                    <a:pt x="11892" y="0"/>
                  </a:moveTo>
                  <a:cubicBezTo>
                    <a:pt x="11090" y="0"/>
                    <a:pt x="10386" y="570"/>
                    <a:pt x="10230" y="1374"/>
                  </a:cubicBezTo>
                  <a:lnTo>
                    <a:pt x="6060" y="4503"/>
                  </a:lnTo>
                  <a:lnTo>
                    <a:pt x="3952" y="4503"/>
                  </a:lnTo>
                  <a:cubicBezTo>
                    <a:pt x="3235" y="4503"/>
                    <a:pt x="2600" y="4955"/>
                    <a:pt x="2362" y="5632"/>
                  </a:cubicBezTo>
                  <a:lnTo>
                    <a:pt x="1693" y="5632"/>
                  </a:lnTo>
                  <a:cubicBezTo>
                    <a:pt x="757" y="5632"/>
                    <a:pt x="1" y="6388"/>
                    <a:pt x="1" y="7325"/>
                  </a:cubicBezTo>
                  <a:lnTo>
                    <a:pt x="1" y="9583"/>
                  </a:lnTo>
                  <a:cubicBezTo>
                    <a:pt x="1" y="10520"/>
                    <a:pt x="757" y="11275"/>
                    <a:pt x="1693" y="11278"/>
                  </a:cubicBezTo>
                  <a:lnTo>
                    <a:pt x="2362" y="11278"/>
                  </a:lnTo>
                  <a:cubicBezTo>
                    <a:pt x="2600" y="11953"/>
                    <a:pt x="3235" y="12405"/>
                    <a:pt x="3952" y="12408"/>
                  </a:cubicBezTo>
                  <a:lnTo>
                    <a:pt x="6060" y="12408"/>
                  </a:lnTo>
                  <a:lnTo>
                    <a:pt x="10230" y="15533"/>
                  </a:lnTo>
                  <a:cubicBezTo>
                    <a:pt x="10386" y="16336"/>
                    <a:pt x="11087" y="16908"/>
                    <a:pt x="11888" y="16908"/>
                  </a:cubicBezTo>
                  <a:cubicBezTo>
                    <a:pt x="11940" y="16908"/>
                    <a:pt x="11993" y="16905"/>
                    <a:pt x="12046" y="16900"/>
                  </a:cubicBezTo>
                  <a:cubicBezTo>
                    <a:pt x="12913" y="16822"/>
                    <a:pt x="13582" y="16099"/>
                    <a:pt x="13588" y="15229"/>
                  </a:cubicBezTo>
                  <a:lnTo>
                    <a:pt x="13588" y="1679"/>
                  </a:lnTo>
                  <a:cubicBezTo>
                    <a:pt x="13579" y="808"/>
                    <a:pt x="12913" y="86"/>
                    <a:pt x="12046" y="7"/>
                  </a:cubicBezTo>
                  <a:cubicBezTo>
                    <a:pt x="11994" y="3"/>
                    <a:pt x="11943" y="0"/>
                    <a:pt x="118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70" name="Google Shape;13170;p79"/>
          <p:cNvGrpSpPr/>
          <p:nvPr/>
        </p:nvGrpSpPr>
        <p:grpSpPr>
          <a:xfrm>
            <a:off x="2506692" y="3125895"/>
            <a:ext cx="339253" cy="339253"/>
            <a:chOff x="3271200" y="1435075"/>
            <a:chExt cx="481825" cy="481825"/>
          </a:xfrm>
        </p:grpSpPr>
        <p:sp>
          <p:nvSpPr>
            <p:cNvPr id="13171" name="Google Shape;13171;p79"/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72" name="Google Shape;13172;p79"/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73" name="Google Shape;13173;p79"/>
          <p:cNvGrpSpPr/>
          <p:nvPr/>
        </p:nvGrpSpPr>
        <p:grpSpPr>
          <a:xfrm>
            <a:off x="2917165" y="3125877"/>
            <a:ext cx="343442" cy="339288"/>
            <a:chOff x="3858100" y="1435075"/>
            <a:chExt cx="487775" cy="481875"/>
          </a:xfrm>
        </p:grpSpPr>
        <p:sp>
          <p:nvSpPr>
            <p:cNvPr id="13174" name="Google Shape;13174;p79"/>
            <p:cNvSpPr/>
            <p:nvPr/>
          </p:nvSpPr>
          <p:spPr>
            <a:xfrm>
              <a:off x="3858100" y="1868750"/>
              <a:ext cx="55575" cy="48200"/>
            </a:xfrm>
            <a:custGeom>
              <a:avLst/>
              <a:gdLst/>
              <a:ahLst/>
              <a:cxnLst/>
              <a:rect l="l" t="t" r="r" b="b"/>
              <a:pathLst>
                <a:path w="2223" h="1928" extrusionOk="0">
                  <a:moveTo>
                    <a:pt x="1600" y="0"/>
                  </a:moveTo>
                  <a:cubicBezTo>
                    <a:pt x="1460" y="0"/>
                    <a:pt x="1319" y="53"/>
                    <a:pt x="1211" y="158"/>
                  </a:cubicBezTo>
                  <a:lnTo>
                    <a:pt x="413" y="959"/>
                  </a:lnTo>
                  <a:cubicBezTo>
                    <a:pt x="0" y="1369"/>
                    <a:pt x="388" y="1927"/>
                    <a:pt x="825" y="1927"/>
                  </a:cubicBezTo>
                  <a:cubicBezTo>
                    <a:pt x="956" y="1927"/>
                    <a:pt x="1091" y="1877"/>
                    <a:pt x="1211" y="1757"/>
                  </a:cubicBezTo>
                  <a:lnTo>
                    <a:pt x="2009" y="959"/>
                  </a:lnTo>
                  <a:cubicBezTo>
                    <a:pt x="2222" y="736"/>
                    <a:pt x="2219" y="384"/>
                    <a:pt x="2000" y="167"/>
                  </a:cubicBezTo>
                  <a:cubicBezTo>
                    <a:pt x="1890" y="56"/>
                    <a:pt x="1745" y="0"/>
                    <a:pt x="160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75" name="Google Shape;13175;p79"/>
            <p:cNvSpPr/>
            <p:nvPr/>
          </p:nvSpPr>
          <p:spPr>
            <a:xfrm>
              <a:off x="3917950" y="1808500"/>
              <a:ext cx="60350" cy="48525"/>
            </a:xfrm>
            <a:custGeom>
              <a:avLst/>
              <a:gdLst/>
              <a:ahLst/>
              <a:cxnLst/>
              <a:rect l="l" t="t" r="r" b="b"/>
              <a:pathLst>
                <a:path w="2414" h="1941" extrusionOk="0">
                  <a:moveTo>
                    <a:pt x="1601" y="1"/>
                  </a:moveTo>
                  <a:cubicBezTo>
                    <a:pt x="1470" y="1"/>
                    <a:pt x="1333" y="52"/>
                    <a:pt x="1211" y="174"/>
                  </a:cubicBezTo>
                  <a:lnTo>
                    <a:pt x="413" y="972"/>
                  </a:lnTo>
                  <a:cubicBezTo>
                    <a:pt x="1" y="1384"/>
                    <a:pt x="388" y="1941"/>
                    <a:pt x="824" y="1941"/>
                  </a:cubicBezTo>
                  <a:cubicBezTo>
                    <a:pt x="955" y="1941"/>
                    <a:pt x="1091" y="1890"/>
                    <a:pt x="1211" y="1770"/>
                  </a:cubicBezTo>
                  <a:lnTo>
                    <a:pt x="2009" y="972"/>
                  </a:lnTo>
                  <a:cubicBezTo>
                    <a:pt x="2414" y="569"/>
                    <a:pt x="2037" y="1"/>
                    <a:pt x="160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76" name="Google Shape;13176;p79"/>
            <p:cNvSpPr/>
            <p:nvPr/>
          </p:nvSpPr>
          <p:spPr>
            <a:xfrm>
              <a:off x="3876450" y="1435075"/>
              <a:ext cx="450375" cy="251250"/>
            </a:xfrm>
            <a:custGeom>
              <a:avLst/>
              <a:gdLst/>
              <a:ahLst/>
              <a:cxnLst/>
              <a:rect l="l" t="t" r="r" b="b"/>
              <a:pathLst>
                <a:path w="18015" h="10050" extrusionOk="0">
                  <a:moveTo>
                    <a:pt x="18014" y="1"/>
                  </a:moveTo>
                  <a:lnTo>
                    <a:pt x="561" y="4762"/>
                  </a:lnTo>
                  <a:cubicBezTo>
                    <a:pt x="121" y="4882"/>
                    <a:pt x="1" y="5448"/>
                    <a:pt x="350" y="5740"/>
                  </a:cubicBezTo>
                  <a:lnTo>
                    <a:pt x="5584" y="10049"/>
                  </a:lnTo>
                  <a:lnTo>
                    <a:pt x="1801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77" name="Google Shape;13177;p79"/>
            <p:cNvSpPr/>
            <p:nvPr/>
          </p:nvSpPr>
          <p:spPr>
            <a:xfrm>
              <a:off x="4094925" y="1456025"/>
              <a:ext cx="250950" cy="445250"/>
            </a:xfrm>
            <a:custGeom>
              <a:avLst/>
              <a:gdLst/>
              <a:ahLst/>
              <a:cxnLst/>
              <a:rect l="l" t="t" r="r" b="b"/>
              <a:pathLst>
                <a:path w="10038" h="17810" extrusionOk="0">
                  <a:moveTo>
                    <a:pt x="10037" y="0"/>
                  </a:moveTo>
                  <a:cubicBezTo>
                    <a:pt x="9890" y="120"/>
                    <a:pt x="118" y="12226"/>
                    <a:pt x="1" y="12370"/>
                  </a:cubicBezTo>
                  <a:lnTo>
                    <a:pt x="4313" y="17604"/>
                  </a:lnTo>
                  <a:cubicBezTo>
                    <a:pt x="4428" y="17744"/>
                    <a:pt x="4587" y="17809"/>
                    <a:pt x="4745" y="17809"/>
                  </a:cubicBezTo>
                  <a:cubicBezTo>
                    <a:pt x="4985" y="17809"/>
                    <a:pt x="5222" y="17659"/>
                    <a:pt x="5294" y="17390"/>
                  </a:cubicBezTo>
                  <a:lnTo>
                    <a:pt x="1003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78" name="Google Shape;13178;p79"/>
            <p:cNvSpPr/>
            <p:nvPr/>
          </p:nvSpPr>
          <p:spPr>
            <a:xfrm>
              <a:off x="3993575" y="1542825"/>
              <a:ext cx="245025" cy="242525"/>
            </a:xfrm>
            <a:custGeom>
              <a:avLst/>
              <a:gdLst/>
              <a:ahLst/>
              <a:cxnLst/>
              <a:rect l="l" t="t" r="r" b="b"/>
              <a:pathLst>
                <a:path w="9801" h="9701" extrusionOk="0">
                  <a:moveTo>
                    <a:pt x="9800" y="0"/>
                  </a:moveTo>
                  <a:lnTo>
                    <a:pt x="646" y="7399"/>
                  </a:lnTo>
                  <a:lnTo>
                    <a:pt x="125" y="8955"/>
                  </a:lnTo>
                  <a:cubicBezTo>
                    <a:pt x="1" y="9338"/>
                    <a:pt x="298" y="9700"/>
                    <a:pt x="659" y="9700"/>
                  </a:cubicBezTo>
                  <a:cubicBezTo>
                    <a:pt x="719" y="9700"/>
                    <a:pt x="780" y="9690"/>
                    <a:pt x="842" y="9669"/>
                  </a:cubicBezTo>
                  <a:lnTo>
                    <a:pt x="2398" y="9151"/>
                  </a:lnTo>
                  <a:lnTo>
                    <a:pt x="980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79" name="Google Shape;13179;p79"/>
          <p:cNvGrpSpPr/>
          <p:nvPr/>
        </p:nvGrpSpPr>
        <p:grpSpPr>
          <a:xfrm>
            <a:off x="3337249" y="3125895"/>
            <a:ext cx="339253" cy="339253"/>
            <a:chOff x="4456875" y="1435075"/>
            <a:chExt cx="481825" cy="481825"/>
          </a:xfrm>
        </p:grpSpPr>
        <p:sp>
          <p:nvSpPr>
            <p:cNvPr id="13180" name="Google Shape;13180;p79"/>
            <p:cNvSpPr/>
            <p:nvPr/>
          </p:nvSpPr>
          <p:spPr>
            <a:xfrm>
              <a:off x="4624975" y="1465275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81" name="Google Shape;13181;p79"/>
            <p:cNvSpPr/>
            <p:nvPr/>
          </p:nvSpPr>
          <p:spPr>
            <a:xfrm>
              <a:off x="4615275" y="1797425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82" name="Google Shape;13182;p79"/>
            <p:cNvSpPr/>
            <p:nvPr/>
          </p:nvSpPr>
          <p:spPr>
            <a:xfrm>
              <a:off x="4583125" y="15472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83" name="Google Shape;13183;p79"/>
            <p:cNvSpPr/>
            <p:nvPr/>
          </p:nvSpPr>
          <p:spPr>
            <a:xfrm>
              <a:off x="4597950" y="1576075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84" name="Google Shape;13184;p79"/>
            <p:cNvSpPr/>
            <p:nvPr/>
          </p:nvSpPr>
          <p:spPr>
            <a:xfrm>
              <a:off x="4597650" y="1692175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85" name="Google Shape;13185;p79"/>
            <p:cNvSpPr/>
            <p:nvPr/>
          </p:nvSpPr>
          <p:spPr>
            <a:xfrm>
              <a:off x="4798050" y="1663575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86" name="Google Shape;13186;p79"/>
            <p:cNvSpPr/>
            <p:nvPr/>
          </p:nvSpPr>
          <p:spPr>
            <a:xfrm>
              <a:off x="4710200" y="1435075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87" name="Google Shape;13187;p79"/>
            <p:cNvSpPr/>
            <p:nvPr/>
          </p:nvSpPr>
          <p:spPr>
            <a:xfrm>
              <a:off x="4819200" y="1593475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88" name="Google Shape;13188;p79"/>
            <p:cNvSpPr/>
            <p:nvPr/>
          </p:nvSpPr>
          <p:spPr>
            <a:xfrm>
              <a:off x="4819200" y="1692175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89" name="Google Shape;13189;p79"/>
            <p:cNvSpPr/>
            <p:nvPr/>
          </p:nvSpPr>
          <p:spPr>
            <a:xfrm>
              <a:off x="4456875" y="1691800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90" name="Google Shape;13190;p79"/>
            <p:cNvSpPr/>
            <p:nvPr/>
          </p:nvSpPr>
          <p:spPr>
            <a:xfrm>
              <a:off x="4487000" y="1595125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91" name="Google Shape;13191;p79"/>
            <p:cNvSpPr/>
            <p:nvPr/>
          </p:nvSpPr>
          <p:spPr>
            <a:xfrm>
              <a:off x="4486925" y="1692175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92" name="Google Shape;13192;p79"/>
            <p:cNvSpPr/>
            <p:nvPr/>
          </p:nvSpPr>
          <p:spPr>
            <a:xfrm>
              <a:off x="4456875" y="1435075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93" name="Google Shape;13193;p79"/>
            <p:cNvSpPr/>
            <p:nvPr/>
          </p:nvSpPr>
          <p:spPr>
            <a:xfrm>
              <a:off x="4710200" y="1691800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94" name="Google Shape;13194;p79"/>
            <p:cNvSpPr/>
            <p:nvPr/>
          </p:nvSpPr>
          <p:spPr>
            <a:xfrm>
              <a:off x="4710200" y="14652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95" name="Google Shape;13195;p79"/>
            <p:cNvSpPr/>
            <p:nvPr/>
          </p:nvSpPr>
          <p:spPr>
            <a:xfrm>
              <a:off x="4710200" y="1575850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96" name="Google Shape;13196;p79"/>
            <p:cNvSpPr/>
            <p:nvPr/>
          </p:nvSpPr>
          <p:spPr>
            <a:xfrm>
              <a:off x="4710200" y="17975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97" name="Google Shape;13197;p79"/>
            <p:cNvSpPr/>
            <p:nvPr/>
          </p:nvSpPr>
          <p:spPr>
            <a:xfrm>
              <a:off x="4681975" y="1776400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98" name="Google Shape;13198;p79"/>
            <p:cNvSpPr/>
            <p:nvPr/>
          </p:nvSpPr>
          <p:spPr>
            <a:xfrm>
              <a:off x="4710200" y="1692175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99" name="Google Shape;13199;p79"/>
          <p:cNvGrpSpPr/>
          <p:nvPr/>
        </p:nvGrpSpPr>
        <p:grpSpPr>
          <a:xfrm>
            <a:off x="3758239" y="3125886"/>
            <a:ext cx="342580" cy="339271"/>
            <a:chOff x="5049725" y="1435050"/>
            <a:chExt cx="486550" cy="481850"/>
          </a:xfrm>
        </p:grpSpPr>
        <p:sp>
          <p:nvSpPr>
            <p:cNvPr id="13200" name="Google Shape;13200;p79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01" name="Google Shape;13201;p79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02" name="Google Shape;13202;p79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03" name="Google Shape;13203;p79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04" name="Google Shape;13204;p79"/>
          <p:cNvGrpSpPr/>
          <p:nvPr/>
        </p:nvGrpSpPr>
        <p:grpSpPr>
          <a:xfrm>
            <a:off x="4173790" y="3125895"/>
            <a:ext cx="339359" cy="339253"/>
            <a:chOff x="5642475" y="1435075"/>
            <a:chExt cx="481975" cy="481825"/>
          </a:xfrm>
        </p:grpSpPr>
        <p:sp>
          <p:nvSpPr>
            <p:cNvPr id="13205" name="Google Shape;13205;p79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06" name="Google Shape;13206;p79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07" name="Google Shape;13207;p79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08" name="Google Shape;13208;p79"/>
          <p:cNvGrpSpPr/>
          <p:nvPr/>
        </p:nvGrpSpPr>
        <p:grpSpPr>
          <a:xfrm>
            <a:off x="4588276" y="3125886"/>
            <a:ext cx="343759" cy="339271"/>
            <a:chOff x="6232000" y="1435050"/>
            <a:chExt cx="488225" cy="481850"/>
          </a:xfrm>
        </p:grpSpPr>
        <p:sp>
          <p:nvSpPr>
            <p:cNvPr id="13209" name="Google Shape;13209;p79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10" name="Google Shape;13210;p79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11" name="Google Shape;13211;p79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12" name="Google Shape;13212;p79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13" name="Google Shape;13213;p79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14" name="Google Shape;13214;p79"/>
          <p:cNvGrpSpPr/>
          <p:nvPr/>
        </p:nvGrpSpPr>
        <p:grpSpPr>
          <a:xfrm>
            <a:off x="849012" y="3539545"/>
            <a:ext cx="299929" cy="337792"/>
            <a:chOff x="924450" y="2028975"/>
            <a:chExt cx="425975" cy="479750"/>
          </a:xfrm>
        </p:grpSpPr>
        <p:sp>
          <p:nvSpPr>
            <p:cNvPr id="13215" name="Google Shape;13215;p79"/>
            <p:cNvSpPr/>
            <p:nvPr/>
          </p:nvSpPr>
          <p:spPr>
            <a:xfrm>
              <a:off x="1035500" y="2028975"/>
              <a:ext cx="314925" cy="153075"/>
            </a:xfrm>
            <a:custGeom>
              <a:avLst/>
              <a:gdLst/>
              <a:ahLst/>
              <a:cxnLst/>
              <a:rect l="l" t="t" r="r" b="b"/>
              <a:pathLst>
                <a:path w="12597" h="6123" extrusionOk="0">
                  <a:moveTo>
                    <a:pt x="12036" y="0"/>
                  </a:moveTo>
                  <a:cubicBezTo>
                    <a:pt x="11993" y="0"/>
                    <a:pt x="11948" y="5"/>
                    <a:pt x="11904" y="16"/>
                  </a:cubicBezTo>
                  <a:lnTo>
                    <a:pt x="437" y="2696"/>
                  </a:lnTo>
                  <a:cubicBezTo>
                    <a:pt x="181" y="2753"/>
                    <a:pt x="0" y="2982"/>
                    <a:pt x="0" y="3244"/>
                  </a:cubicBezTo>
                  <a:lnTo>
                    <a:pt x="0" y="6123"/>
                  </a:lnTo>
                  <a:lnTo>
                    <a:pt x="12596" y="3181"/>
                  </a:lnTo>
                  <a:lnTo>
                    <a:pt x="12596" y="564"/>
                  </a:lnTo>
                  <a:cubicBezTo>
                    <a:pt x="12596" y="245"/>
                    <a:pt x="12338" y="0"/>
                    <a:pt x="120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16" name="Google Shape;13216;p79"/>
            <p:cNvSpPr/>
            <p:nvPr/>
          </p:nvSpPr>
          <p:spPr>
            <a:xfrm>
              <a:off x="1212475" y="2137450"/>
              <a:ext cx="137950" cy="304275"/>
            </a:xfrm>
            <a:custGeom>
              <a:avLst/>
              <a:gdLst/>
              <a:ahLst/>
              <a:cxnLst/>
              <a:rect l="l" t="t" r="r" b="b"/>
              <a:pathLst>
                <a:path w="5518" h="12171" extrusionOk="0">
                  <a:moveTo>
                    <a:pt x="5517" y="1"/>
                  </a:moveTo>
                  <a:lnTo>
                    <a:pt x="4388" y="266"/>
                  </a:lnTo>
                  <a:lnTo>
                    <a:pt x="4388" y="7345"/>
                  </a:lnTo>
                  <a:cubicBezTo>
                    <a:pt x="3943" y="7029"/>
                    <a:pt x="3410" y="6861"/>
                    <a:pt x="2865" y="6861"/>
                  </a:cubicBezTo>
                  <a:cubicBezTo>
                    <a:pt x="1790" y="6861"/>
                    <a:pt x="823" y="7508"/>
                    <a:pt x="410" y="8499"/>
                  </a:cubicBezTo>
                  <a:cubicBezTo>
                    <a:pt x="1" y="9492"/>
                    <a:pt x="227" y="10634"/>
                    <a:pt x="986" y="11392"/>
                  </a:cubicBezTo>
                  <a:cubicBezTo>
                    <a:pt x="1495" y="11900"/>
                    <a:pt x="2174" y="12170"/>
                    <a:pt x="2865" y="12170"/>
                  </a:cubicBezTo>
                  <a:cubicBezTo>
                    <a:pt x="3207" y="12170"/>
                    <a:pt x="3551" y="12104"/>
                    <a:pt x="3879" y="11968"/>
                  </a:cubicBezTo>
                  <a:cubicBezTo>
                    <a:pt x="4873" y="11558"/>
                    <a:pt x="5517" y="10588"/>
                    <a:pt x="5517" y="9516"/>
                  </a:cubicBezTo>
                  <a:lnTo>
                    <a:pt x="55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17" name="Google Shape;13217;p79"/>
            <p:cNvSpPr/>
            <p:nvPr/>
          </p:nvSpPr>
          <p:spPr>
            <a:xfrm>
              <a:off x="924450" y="2204450"/>
              <a:ext cx="139300" cy="304275"/>
            </a:xfrm>
            <a:custGeom>
              <a:avLst/>
              <a:gdLst/>
              <a:ahLst/>
              <a:cxnLst/>
              <a:rect l="l" t="t" r="r" b="b"/>
              <a:pathLst>
                <a:path w="5572" h="12171" extrusionOk="0">
                  <a:moveTo>
                    <a:pt x="5572" y="1"/>
                  </a:moveTo>
                  <a:lnTo>
                    <a:pt x="4442" y="263"/>
                  </a:lnTo>
                  <a:lnTo>
                    <a:pt x="4442" y="7345"/>
                  </a:lnTo>
                  <a:cubicBezTo>
                    <a:pt x="3982" y="7023"/>
                    <a:pt x="3449" y="6864"/>
                    <a:pt x="2917" y="6864"/>
                  </a:cubicBezTo>
                  <a:cubicBezTo>
                    <a:pt x="2291" y="6864"/>
                    <a:pt x="1668" y="7085"/>
                    <a:pt x="1169" y="7520"/>
                  </a:cubicBezTo>
                  <a:cubicBezTo>
                    <a:pt x="251" y="8327"/>
                    <a:pt x="1" y="9655"/>
                    <a:pt x="564" y="10742"/>
                  </a:cubicBezTo>
                  <a:cubicBezTo>
                    <a:pt x="1030" y="11634"/>
                    <a:pt x="1946" y="12171"/>
                    <a:pt x="2916" y="12171"/>
                  </a:cubicBezTo>
                  <a:cubicBezTo>
                    <a:pt x="3126" y="12171"/>
                    <a:pt x="3338" y="12146"/>
                    <a:pt x="3548" y="12094"/>
                  </a:cubicBezTo>
                  <a:cubicBezTo>
                    <a:pt x="4738" y="11802"/>
                    <a:pt x="5572" y="10739"/>
                    <a:pt x="5572" y="9516"/>
                  </a:cubicBezTo>
                  <a:lnTo>
                    <a:pt x="557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18" name="Google Shape;13218;p79"/>
          <p:cNvGrpSpPr/>
          <p:nvPr/>
        </p:nvGrpSpPr>
        <p:grpSpPr>
          <a:xfrm>
            <a:off x="1661509" y="3559347"/>
            <a:ext cx="339306" cy="298186"/>
            <a:chOff x="2085450" y="2057100"/>
            <a:chExt cx="481900" cy="423500"/>
          </a:xfrm>
        </p:grpSpPr>
        <p:sp>
          <p:nvSpPr>
            <p:cNvPr id="13219" name="Google Shape;13219;p79"/>
            <p:cNvSpPr/>
            <p:nvPr/>
          </p:nvSpPr>
          <p:spPr>
            <a:xfrm>
              <a:off x="2085450" y="2061650"/>
              <a:ext cx="141250" cy="418950"/>
            </a:xfrm>
            <a:custGeom>
              <a:avLst/>
              <a:gdLst/>
              <a:ahLst/>
              <a:cxnLst/>
              <a:rect l="l" t="t" r="r" b="b"/>
              <a:pathLst>
                <a:path w="5650" h="16758" extrusionOk="0">
                  <a:moveTo>
                    <a:pt x="4305" y="6452"/>
                  </a:moveTo>
                  <a:cubicBezTo>
                    <a:pt x="4736" y="6452"/>
                    <a:pt x="5115" y="6999"/>
                    <a:pt x="4728" y="7411"/>
                  </a:cubicBezTo>
                  <a:cubicBezTo>
                    <a:pt x="4520" y="7631"/>
                    <a:pt x="4352" y="7887"/>
                    <a:pt x="4228" y="8164"/>
                  </a:cubicBezTo>
                  <a:cubicBezTo>
                    <a:pt x="4120" y="8402"/>
                    <a:pt x="3927" y="8502"/>
                    <a:pt x="3732" y="8502"/>
                  </a:cubicBezTo>
                  <a:cubicBezTo>
                    <a:pt x="3367" y="8502"/>
                    <a:pt x="2999" y="8150"/>
                    <a:pt x="3195" y="7703"/>
                  </a:cubicBezTo>
                  <a:cubicBezTo>
                    <a:pt x="3373" y="7312"/>
                    <a:pt x="3611" y="6951"/>
                    <a:pt x="3903" y="6637"/>
                  </a:cubicBezTo>
                  <a:cubicBezTo>
                    <a:pt x="4027" y="6506"/>
                    <a:pt x="4169" y="6452"/>
                    <a:pt x="4305" y="6452"/>
                  </a:cubicBezTo>
                  <a:close/>
                  <a:moveTo>
                    <a:pt x="2983" y="9449"/>
                  </a:moveTo>
                  <a:cubicBezTo>
                    <a:pt x="3331" y="9449"/>
                    <a:pt x="3684" y="9752"/>
                    <a:pt x="3539" y="10191"/>
                  </a:cubicBezTo>
                  <a:lnTo>
                    <a:pt x="3361" y="10727"/>
                  </a:lnTo>
                  <a:cubicBezTo>
                    <a:pt x="3270" y="10997"/>
                    <a:pt x="3059" y="11113"/>
                    <a:pt x="2845" y="11113"/>
                  </a:cubicBezTo>
                  <a:cubicBezTo>
                    <a:pt x="2498" y="11113"/>
                    <a:pt x="2143" y="10808"/>
                    <a:pt x="2289" y="10368"/>
                  </a:cubicBezTo>
                  <a:lnTo>
                    <a:pt x="2467" y="9832"/>
                  </a:lnTo>
                  <a:cubicBezTo>
                    <a:pt x="2558" y="9564"/>
                    <a:pt x="2770" y="9449"/>
                    <a:pt x="2983" y="9449"/>
                  </a:cubicBezTo>
                  <a:close/>
                  <a:moveTo>
                    <a:pt x="5649" y="1"/>
                  </a:moveTo>
                  <a:lnTo>
                    <a:pt x="356" y="2117"/>
                  </a:lnTo>
                  <a:cubicBezTo>
                    <a:pt x="142" y="2202"/>
                    <a:pt x="3" y="2410"/>
                    <a:pt x="3" y="2641"/>
                  </a:cubicBezTo>
                  <a:lnTo>
                    <a:pt x="3" y="16192"/>
                  </a:lnTo>
                  <a:cubicBezTo>
                    <a:pt x="1" y="16516"/>
                    <a:pt x="265" y="16758"/>
                    <a:pt x="564" y="16758"/>
                  </a:cubicBezTo>
                  <a:cubicBezTo>
                    <a:pt x="634" y="16758"/>
                    <a:pt x="706" y="16745"/>
                    <a:pt x="777" y="16716"/>
                  </a:cubicBezTo>
                  <a:lnTo>
                    <a:pt x="5649" y="14768"/>
                  </a:lnTo>
                  <a:lnTo>
                    <a:pt x="564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20" name="Google Shape;13220;p79"/>
            <p:cNvSpPr/>
            <p:nvPr/>
          </p:nvSpPr>
          <p:spPr>
            <a:xfrm>
              <a:off x="2254900" y="2061050"/>
              <a:ext cx="143050" cy="415650"/>
            </a:xfrm>
            <a:custGeom>
              <a:avLst/>
              <a:gdLst/>
              <a:ahLst/>
              <a:cxnLst/>
              <a:rect l="l" t="t" r="r" b="b"/>
              <a:pathLst>
                <a:path w="5722" h="16626" extrusionOk="0">
                  <a:moveTo>
                    <a:pt x="2504" y="6585"/>
                  </a:moveTo>
                  <a:cubicBezTo>
                    <a:pt x="2647" y="6585"/>
                    <a:pt x="2794" y="6645"/>
                    <a:pt x="2916" y="6788"/>
                  </a:cubicBezTo>
                  <a:cubicBezTo>
                    <a:pt x="3153" y="7068"/>
                    <a:pt x="3349" y="7378"/>
                    <a:pt x="3500" y="7709"/>
                  </a:cubicBezTo>
                  <a:cubicBezTo>
                    <a:pt x="3766" y="8258"/>
                    <a:pt x="3464" y="8654"/>
                    <a:pt x="3096" y="8654"/>
                  </a:cubicBezTo>
                  <a:cubicBezTo>
                    <a:pt x="2878" y="8654"/>
                    <a:pt x="2636" y="8515"/>
                    <a:pt x="2476" y="8185"/>
                  </a:cubicBezTo>
                  <a:cubicBezTo>
                    <a:pt x="2367" y="7947"/>
                    <a:pt x="2226" y="7724"/>
                    <a:pt x="2057" y="7523"/>
                  </a:cubicBezTo>
                  <a:cubicBezTo>
                    <a:pt x="1694" y="7098"/>
                    <a:pt x="2083" y="6585"/>
                    <a:pt x="2504" y="6585"/>
                  </a:cubicBezTo>
                  <a:close/>
                  <a:moveTo>
                    <a:pt x="1" y="0"/>
                  </a:moveTo>
                  <a:lnTo>
                    <a:pt x="1" y="5475"/>
                  </a:lnTo>
                  <a:cubicBezTo>
                    <a:pt x="217" y="5475"/>
                    <a:pt x="434" y="5496"/>
                    <a:pt x="648" y="5532"/>
                  </a:cubicBezTo>
                  <a:cubicBezTo>
                    <a:pt x="1334" y="5657"/>
                    <a:pt x="1201" y="6655"/>
                    <a:pt x="564" y="6655"/>
                  </a:cubicBezTo>
                  <a:cubicBezTo>
                    <a:pt x="525" y="6655"/>
                    <a:pt x="483" y="6651"/>
                    <a:pt x="440" y="6643"/>
                  </a:cubicBezTo>
                  <a:cubicBezTo>
                    <a:pt x="296" y="6622"/>
                    <a:pt x="148" y="6610"/>
                    <a:pt x="1" y="6604"/>
                  </a:cubicBezTo>
                  <a:lnTo>
                    <a:pt x="1" y="14744"/>
                  </a:lnTo>
                  <a:lnTo>
                    <a:pt x="5722" y="16626"/>
                  </a:lnTo>
                  <a:lnTo>
                    <a:pt x="5722" y="10395"/>
                  </a:lnTo>
                  <a:cubicBezTo>
                    <a:pt x="5704" y="10397"/>
                    <a:pt x="5684" y="10397"/>
                    <a:pt x="5661" y="10397"/>
                  </a:cubicBezTo>
                  <a:cubicBezTo>
                    <a:pt x="5400" y="10397"/>
                    <a:pt x="4871" y="10299"/>
                    <a:pt x="4388" y="10085"/>
                  </a:cubicBezTo>
                  <a:cubicBezTo>
                    <a:pt x="3793" y="9819"/>
                    <a:pt x="4068" y="8997"/>
                    <a:pt x="4603" y="8997"/>
                  </a:cubicBezTo>
                  <a:cubicBezTo>
                    <a:pt x="4680" y="8997"/>
                    <a:pt x="4763" y="9014"/>
                    <a:pt x="4849" y="9052"/>
                  </a:cubicBezTo>
                  <a:cubicBezTo>
                    <a:pt x="5123" y="9176"/>
                    <a:pt x="5418" y="9251"/>
                    <a:pt x="5722" y="9275"/>
                  </a:cubicBezTo>
                  <a:lnTo>
                    <a:pt x="5722" y="188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21" name="Google Shape;13221;p79"/>
            <p:cNvSpPr/>
            <p:nvPr/>
          </p:nvSpPr>
          <p:spPr>
            <a:xfrm>
              <a:off x="2426175" y="2057100"/>
              <a:ext cx="141175" cy="418925"/>
            </a:xfrm>
            <a:custGeom>
              <a:avLst/>
              <a:gdLst/>
              <a:ahLst/>
              <a:cxnLst/>
              <a:rect l="l" t="t" r="r" b="b"/>
              <a:pathLst>
                <a:path w="5647" h="16757" extrusionOk="0">
                  <a:moveTo>
                    <a:pt x="2800" y="5647"/>
                  </a:moveTo>
                  <a:cubicBezTo>
                    <a:pt x="3154" y="5647"/>
                    <a:pt x="3516" y="5968"/>
                    <a:pt x="3349" y="6410"/>
                  </a:cubicBezTo>
                  <a:lnTo>
                    <a:pt x="3153" y="6937"/>
                  </a:lnTo>
                  <a:cubicBezTo>
                    <a:pt x="3055" y="7196"/>
                    <a:pt x="2850" y="7305"/>
                    <a:pt x="2643" y="7305"/>
                  </a:cubicBezTo>
                  <a:cubicBezTo>
                    <a:pt x="2288" y="7305"/>
                    <a:pt x="1929" y="6984"/>
                    <a:pt x="2096" y="6539"/>
                  </a:cubicBezTo>
                  <a:lnTo>
                    <a:pt x="2295" y="6012"/>
                  </a:lnTo>
                  <a:cubicBezTo>
                    <a:pt x="2390" y="5755"/>
                    <a:pt x="2594" y="5647"/>
                    <a:pt x="2800" y="5647"/>
                  </a:cubicBezTo>
                  <a:close/>
                  <a:moveTo>
                    <a:pt x="1700" y="8178"/>
                  </a:moveTo>
                  <a:cubicBezTo>
                    <a:pt x="2108" y="8178"/>
                    <a:pt x="2500" y="8655"/>
                    <a:pt x="2168" y="9090"/>
                  </a:cubicBezTo>
                  <a:cubicBezTo>
                    <a:pt x="1906" y="9433"/>
                    <a:pt x="1587" y="9725"/>
                    <a:pt x="1226" y="9960"/>
                  </a:cubicBezTo>
                  <a:cubicBezTo>
                    <a:pt x="1118" y="10030"/>
                    <a:pt x="1011" y="10060"/>
                    <a:pt x="911" y="10060"/>
                  </a:cubicBezTo>
                  <a:cubicBezTo>
                    <a:pt x="424" y="10060"/>
                    <a:pt x="97" y="9344"/>
                    <a:pt x="612" y="9012"/>
                  </a:cubicBezTo>
                  <a:cubicBezTo>
                    <a:pt x="867" y="8849"/>
                    <a:pt x="1090" y="8641"/>
                    <a:pt x="1274" y="8403"/>
                  </a:cubicBezTo>
                  <a:cubicBezTo>
                    <a:pt x="1394" y="8244"/>
                    <a:pt x="1548" y="8178"/>
                    <a:pt x="1700" y="8178"/>
                  </a:cubicBezTo>
                  <a:close/>
                  <a:moveTo>
                    <a:pt x="5080" y="0"/>
                  </a:moveTo>
                  <a:cubicBezTo>
                    <a:pt x="5010" y="0"/>
                    <a:pt x="4939" y="13"/>
                    <a:pt x="4869" y="41"/>
                  </a:cubicBezTo>
                  <a:lnTo>
                    <a:pt x="0" y="1989"/>
                  </a:lnTo>
                  <a:lnTo>
                    <a:pt x="0" y="16756"/>
                  </a:lnTo>
                  <a:lnTo>
                    <a:pt x="5291" y="14640"/>
                  </a:lnTo>
                  <a:cubicBezTo>
                    <a:pt x="5505" y="14555"/>
                    <a:pt x="5646" y="14347"/>
                    <a:pt x="5646" y="14116"/>
                  </a:cubicBezTo>
                  <a:lnTo>
                    <a:pt x="5646" y="565"/>
                  </a:lnTo>
                  <a:cubicBezTo>
                    <a:pt x="5644" y="240"/>
                    <a:pt x="5378" y="0"/>
                    <a:pt x="5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22" name="Google Shape;13222;p79"/>
          <p:cNvGrpSpPr/>
          <p:nvPr/>
        </p:nvGrpSpPr>
        <p:grpSpPr>
          <a:xfrm>
            <a:off x="2089442" y="3582592"/>
            <a:ext cx="339306" cy="251698"/>
            <a:chOff x="2678275" y="2090100"/>
            <a:chExt cx="481900" cy="357475"/>
          </a:xfrm>
        </p:grpSpPr>
        <p:sp>
          <p:nvSpPr>
            <p:cNvPr id="13223" name="Google Shape;13223;p79"/>
            <p:cNvSpPr/>
            <p:nvPr/>
          </p:nvSpPr>
          <p:spPr>
            <a:xfrm>
              <a:off x="289945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3" y="1"/>
                  </a:moveTo>
                  <a:cubicBezTo>
                    <a:pt x="356" y="1"/>
                    <a:pt x="1" y="353"/>
                    <a:pt x="1" y="790"/>
                  </a:cubicBezTo>
                  <a:cubicBezTo>
                    <a:pt x="1" y="1226"/>
                    <a:pt x="356" y="1581"/>
                    <a:pt x="793" y="1581"/>
                  </a:cubicBezTo>
                  <a:cubicBezTo>
                    <a:pt x="1227" y="1581"/>
                    <a:pt x="1582" y="1226"/>
                    <a:pt x="1582" y="790"/>
                  </a:cubicBezTo>
                  <a:cubicBezTo>
                    <a:pt x="1582" y="353"/>
                    <a:pt x="1227" y="1"/>
                    <a:pt x="7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24" name="Google Shape;13224;p79"/>
            <p:cNvSpPr/>
            <p:nvPr/>
          </p:nvSpPr>
          <p:spPr>
            <a:xfrm>
              <a:off x="30924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0" y="1"/>
                  </a:moveTo>
                  <a:cubicBezTo>
                    <a:pt x="353" y="1"/>
                    <a:pt x="1" y="353"/>
                    <a:pt x="1" y="790"/>
                  </a:cubicBezTo>
                  <a:cubicBezTo>
                    <a:pt x="1" y="1226"/>
                    <a:pt x="353" y="1581"/>
                    <a:pt x="790" y="1581"/>
                  </a:cubicBezTo>
                  <a:cubicBezTo>
                    <a:pt x="1226" y="1581"/>
                    <a:pt x="1582" y="1226"/>
                    <a:pt x="1582" y="790"/>
                  </a:cubicBezTo>
                  <a:cubicBezTo>
                    <a:pt x="1582" y="353"/>
                    <a:pt x="1226" y="1"/>
                    <a:pt x="79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25" name="Google Shape;13225;p79"/>
            <p:cNvSpPr/>
            <p:nvPr/>
          </p:nvSpPr>
          <p:spPr>
            <a:xfrm>
              <a:off x="2678350" y="2389425"/>
              <a:ext cx="481825" cy="58150"/>
            </a:xfrm>
            <a:custGeom>
              <a:avLst/>
              <a:gdLst/>
              <a:ahLst/>
              <a:cxnLst/>
              <a:rect l="l" t="t" r="r" b="b"/>
              <a:pathLst>
                <a:path w="19273" h="2326" extrusionOk="0">
                  <a:moveTo>
                    <a:pt x="1" y="1"/>
                  </a:moveTo>
                  <a:lnTo>
                    <a:pt x="1" y="1759"/>
                  </a:lnTo>
                  <a:cubicBezTo>
                    <a:pt x="1" y="2072"/>
                    <a:pt x="251" y="2325"/>
                    <a:pt x="564" y="2325"/>
                  </a:cubicBezTo>
                  <a:lnTo>
                    <a:pt x="18707" y="2325"/>
                  </a:lnTo>
                  <a:cubicBezTo>
                    <a:pt x="19020" y="2325"/>
                    <a:pt x="19273" y="2072"/>
                    <a:pt x="19273" y="1759"/>
                  </a:cubicBezTo>
                  <a:lnTo>
                    <a:pt x="192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26" name="Google Shape;13226;p79"/>
            <p:cNvSpPr/>
            <p:nvPr/>
          </p:nvSpPr>
          <p:spPr>
            <a:xfrm>
              <a:off x="27066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89" y="1"/>
                  </a:moveTo>
                  <a:cubicBezTo>
                    <a:pt x="352" y="1"/>
                    <a:pt x="0" y="353"/>
                    <a:pt x="0" y="790"/>
                  </a:cubicBezTo>
                  <a:cubicBezTo>
                    <a:pt x="0" y="1226"/>
                    <a:pt x="352" y="1581"/>
                    <a:pt x="789" y="1581"/>
                  </a:cubicBezTo>
                  <a:cubicBezTo>
                    <a:pt x="1226" y="1581"/>
                    <a:pt x="1581" y="1226"/>
                    <a:pt x="1581" y="790"/>
                  </a:cubicBezTo>
                  <a:cubicBezTo>
                    <a:pt x="1581" y="353"/>
                    <a:pt x="1226" y="1"/>
                    <a:pt x="7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27" name="Google Shape;13227;p79"/>
            <p:cNvSpPr/>
            <p:nvPr/>
          </p:nvSpPr>
          <p:spPr>
            <a:xfrm>
              <a:off x="2678275" y="2090100"/>
              <a:ext cx="481900" cy="271125"/>
            </a:xfrm>
            <a:custGeom>
              <a:avLst/>
              <a:gdLst/>
              <a:ahLst/>
              <a:cxnLst/>
              <a:rect l="l" t="t" r="r" b="b"/>
              <a:pathLst>
                <a:path w="19276" h="10845" extrusionOk="0">
                  <a:moveTo>
                    <a:pt x="9638" y="5229"/>
                  </a:moveTo>
                  <a:cubicBezTo>
                    <a:pt x="9885" y="5229"/>
                    <a:pt x="10134" y="5277"/>
                    <a:pt x="10372" y="5376"/>
                  </a:cubicBezTo>
                  <a:cubicBezTo>
                    <a:pt x="11091" y="5674"/>
                    <a:pt x="11558" y="6373"/>
                    <a:pt x="11558" y="7150"/>
                  </a:cubicBezTo>
                  <a:cubicBezTo>
                    <a:pt x="11558" y="8209"/>
                    <a:pt x="10697" y="9068"/>
                    <a:pt x="9640" y="9071"/>
                  </a:cubicBezTo>
                  <a:cubicBezTo>
                    <a:pt x="8863" y="9071"/>
                    <a:pt x="8161" y="8601"/>
                    <a:pt x="7866" y="7884"/>
                  </a:cubicBezTo>
                  <a:cubicBezTo>
                    <a:pt x="7568" y="7168"/>
                    <a:pt x="7731" y="6343"/>
                    <a:pt x="8282" y="5791"/>
                  </a:cubicBezTo>
                  <a:cubicBezTo>
                    <a:pt x="8648" y="5425"/>
                    <a:pt x="9139" y="5229"/>
                    <a:pt x="9638" y="5229"/>
                  </a:cubicBezTo>
                  <a:close/>
                  <a:moveTo>
                    <a:pt x="571" y="1"/>
                  </a:moveTo>
                  <a:cubicBezTo>
                    <a:pt x="281" y="1"/>
                    <a:pt x="3" y="226"/>
                    <a:pt x="1" y="567"/>
                  </a:cubicBezTo>
                  <a:lnTo>
                    <a:pt x="1" y="7150"/>
                  </a:lnTo>
                  <a:cubicBezTo>
                    <a:pt x="1" y="6373"/>
                    <a:pt x="471" y="5674"/>
                    <a:pt x="1187" y="5376"/>
                  </a:cubicBezTo>
                  <a:cubicBezTo>
                    <a:pt x="1425" y="5277"/>
                    <a:pt x="1674" y="5229"/>
                    <a:pt x="1921" y="5229"/>
                  </a:cubicBezTo>
                  <a:cubicBezTo>
                    <a:pt x="2420" y="5229"/>
                    <a:pt x="2912" y="5425"/>
                    <a:pt x="3280" y="5791"/>
                  </a:cubicBezTo>
                  <a:cubicBezTo>
                    <a:pt x="3828" y="6343"/>
                    <a:pt x="3994" y="7168"/>
                    <a:pt x="3696" y="7884"/>
                  </a:cubicBezTo>
                  <a:cubicBezTo>
                    <a:pt x="3398" y="8601"/>
                    <a:pt x="2699" y="9071"/>
                    <a:pt x="1922" y="9071"/>
                  </a:cubicBezTo>
                  <a:cubicBezTo>
                    <a:pt x="862" y="9068"/>
                    <a:pt x="4" y="8209"/>
                    <a:pt x="1" y="7150"/>
                  </a:cubicBezTo>
                  <a:lnTo>
                    <a:pt x="1" y="10844"/>
                  </a:lnTo>
                  <a:lnTo>
                    <a:pt x="19276" y="10844"/>
                  </a:lnTo>
                  <a:lnTo>
                    <a:pt x="19276" y="7150"/>
                  </a:lnTo>
                  <a:cubicBezTo>
                    <a:pt x="19276" y="7926"/>
                    <a:pt x="18806" y="8625"/>
                    <a:pt x="18089" y="8923"/>
                  </a:cubicBezTo>
                  <a:cubicBezTo>
                    <a:pt x="17852" y="9022"/>
                    <a:pt x="17603" y="9070"/>
                    <a:pt x="17356" y="9070"/>
                  </a:cubicBezTo>
                  <a:cubicBezTo>
                    <a:pt x="16857" y="9070"/>
                    <a:pt x="16365" y="8874"/>
                    <a:pt x="15997" y="8508"/>
                  </a:cubicBezTo>
                  <a:cubicBezTo>
                    <a:pt x="15449" y="7957"/>
                    <a:pt x="15283" y="7131"/>
                    <a:pt x="15581" y="6415"/>
                  </a:cubicBezTo>
                  <a:cubicBezTo>
                    <a:pt x="15879" y="5698"/>
                    <a:pt x="16578" y="5231"/>
                    <a:pt x="17355" y="5231"/>
                  </a:cubicBezTo>
                  <a:cubicBezTo>
                    <a:pt x="18415" y="5231"/>
                    <a:pt x="19273" y="6090"/>
                    <a:pt x="19276" y="7150"/>
                  </a:cubicBezTo>
                  <a:lnTo>
                    <a:pt x="19276" y="567"/>
                  </a:lnTo>
                  <a:cubicBezTo>
                    <a:pt x="19276" y="341"/>
                    <a:pt x="19137" y="133"/>
                    <a:pt x="18927" y="46"/>
                  </a:cubicBezTo>
                  <a:cubicBezTo>
                    <a:pt x="18857" y="17"/>
                    <a:pt x="18783" y="2"/>
                    <a:pt x="18709" y="2"/>
                  </a:cubicBezTo>
                  <a:cubicBezTo>
                    <a:pt x="18564" y="2"/>
                    <a:pt x="18420" y="58"/>
                    <a:pt x="18312" y="166"/>
                  </a:cubicBezTo>
                  <a:lnTo>
                    <a:pt x="14783" y="3641"/>
                  </a:lnTo>
                  <a:lnTo>
                    <a:pt x="9971" y="112"/>
                  </a:lnTo>
                  <a:cubicBezTo>
                    <a:pt x="9871" y="38"/>
                    <a:pt x="9754" y="1"/>
                    <a:pt x="9636" y="1"/>
                  </a:cubicBezTo>
                  <a:cubicBezTo>
                    <a:pt x="9517" y="1"/>
                    <a:pt x="9397" y="39"/>
                    <a:pt x="9297" y="115"/>
                  </a:cubicBezTo>
                  <a:lnTo>
                    <a:pt x="4656" y="3641"/>
                  </a:lnTo>
                  <a:lnTo>
                    <a:pt x="952" y="154"/>
                  </a:lnTo>
                  <a:cubicBezTo>
                    <a:pt x="840" y="48"/>
                    <a:pt x="704" y="1"/>
                    <a:pt x="5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28" name="Google Shape;13228;p79"/>
          <p:cNvGrpSpPr/>
          <p:nvPr/>
        </p:nvGrpSpPr>
        <p:grpSpPr>
          <a:xfrm>
            <a:off x="2566646" y="3594790"/>
            <a:ext cx="219345" cy="227301"/>
            <a:chOff x="3357325" y="2093500"/>
            <a:chExt cx="311525" cy="322825"/>
          </a:xfrm>
        </p:grpSpPr>
        <p:sp>
          <p:nvSpPr>
            <p:cNvPr id="13229" name="Google Shape;13229;p79"/>
            <p:cNvSpPr/>
            <p:nvPr/>
          </p:nvSpPr>
          <p:spPr>
            <a:xfrm>
              <a:off x="3357325" y="2210550"/>
              <a:ext cx="85700" cy="205775"/>
            </a:xfrm>
            <a:custGeom>
              <a:avLst/>
              <a:gdLst/>
              <a:ahLst/>
              <a:cxnLst/>
              <a:rect l="l" t="t" r="r" b="b"/>
              <a:pathLst>
                <a:path w="3428" h="8231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7664"/>
                  </a:lnTo>
                  <a:cubicBezTo>
                    <a:pt x="0" y="7978"/>
                    <a:pt x="253" y="8231"/>
                    <a:pt x="566" y="8231"/>
                  </a:cubicBezTo>
                  <a:lnTo>
                    <a:pt x="2861" y="8231"/>
                  </a:lnTo>
                  <a:cubicBezTo>
                    <a:pt x="3174" y="8231"/>
                    <a:pt x="3427" y="7978"/>
                    <a:pt x="3427" y="7664"/>
                  </a:cubicBezTo>
                  <a:lnTo>
                    <a:pt x="3427" y="564"/>
                  </a:lnTo>
                  <a:cubicBezTo>
                    <a:pt x="3427" y="251"/>
                    <a:pt x="3174" y="1"/>
                    <a:pt x="28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30" name="Google Shape;13230;p79"/>
            <p:cNvSpPr/>
            <p:nvPr/>
          </p:nvSpPr>
          <p:spPr>
            <a:xfrm>
              <a:off x="3471225" y="2152075"/>
              <a:ext cx="84725" cy="264250"/>
            </a:xfrm>
            <a:custGeom>
              <a:avLst/>
              <a:gdLst/>
              <a:ahLst/>
              <a:cxnLst/>
              <a:rect l="l" t="t" r="r" b="b"/>
              <a:pathLst>
                <a:path w="3389" h="10570" extrusionOk="0">
                  <a:moveTo>
                    <a:pt x="563" y="0"/>
                  </a:moveTo>
                  <a:cubicBezTo>
                    <a:pt x="253" y="0"/>
                    <a:pt x="0" y="250"/>
                    <a:pt x="0" y="563"/>
                  </a:cubicBezTo>
                  <a:lnTo>
                    <a:pt x="0" y="10003"/>
                  </a:lnTo>
                  <a:cubicBezTo>
                    <a:pt x="0" y="10317"/>
                    <a:pt x="253" y="10570"/>
                    <a:pt x="563" y="10570"/>
                  </a:cubicBezTo>
                  <a:lnTo>
                    <a:pt x="2822" y="10570"/>
                  </a:lnTo>
                  <a:cubicBezTo>
                    <a:pt x="3135" y="10570"/>
                    <a:pt x="3388" y="10317"/>
                    <a:pt x="3388" y="10003"/>
                  </a:cubicBezTo>
                  <a:lnTo>
                    <a:pt x="3388" y="563"/>
                  </a:lnTo>
                  <a:cubicBezTo>
                    <a:pt x="3388" y="250"/>
                    <a:pt x="3135" y="0"/>
                    <a:pt x="28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31" name="Google Shape;13231;p79"/>
            <p:cNvSpPr/>
            <p:nvPr/>
          </p:nvSpPr>
          <p:spPr>
            <a:xfrm>
              <a:off x="3584150" y="2093500"/>
              <a:ext cx="84700" cy="322825"/>
            </a:xfrm>
            <a:custGeom>
              <a:avLst/>
              <a:gdLst/>
              <a:ahLst/>
              <a:cxnLst/>
              <a:rect l="l" t="t" r="r" b="b"/>
              <a:pathLst>
                <a:path w="3388" h="12913" extrusionOk="0">
                  <a:moveTo>
                    <a:pt x="563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2346"/>
                  </a:lnTo>
                  <a:cubicBezTo>
                    <a:pt x="0" y="12660"/>
                    <a:pt x="253" y="12913"/>
                    <a:pt x="563" y="12913"/>
                  </a:cubicBezTo>
                  <a:lnTo>
                    <a:pt x="2822" y="12913"/>
                  </a:lnTo>
                  <a:cubicBezTo>
                    <a:pt x="3135" y="12913"/>
                    <a:pt x="3388" y="12660"/>
                    <a:pt x="3388" y="12346"/>
                  </a:cubicBezTo>
                  <a:lnTo>
                    <a:pt x="3388" y="566"/>
                  </a:lnTo>
                  <a:cubicBezTo>
                    <a:pt x="3388" y="253"/>
                    <a:pt x="3135" y="0"/>
                    <a:pt x="28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3232" name="Google Shape;13232;p79"/>
          <p:cNvSpPr/>
          <p:nvPr/>
        </p:nvSpPr>
        <p:spPr>
          <a:xfrm>
            <a:off x="2921919" y="3550464"/>
            <a:ext cx="333673" cy="315824"/>
          </a:xfrm>
          <a:custGeom>
            <a:avLst/>
            <a:gdLst/>
            <a:ahLst/>
            <a:cxnLst/>
            <a:rect l="l" t="t" r="r" b="b"/>
            <a:pathLst>
              <a:path w="18956" h="17942" extrusionOk="0">
                <a:moveTo>
                  <a:pt x="6270" y="9375"/>
                </a:moveTo>
                <a:lnTo>
                  <a:pt x="6267" y="16812"/>
                </a:lnTo>
                <a:lnTo>
                  <a:pt x="1130" y="16812"/>
                </a:lnTo>
                <a:lnTo>
                  <a:pt x="1130" y="13545"/>
                </a:lnTo>
                <a:lnTo>
                  <a:pt x="6270" y="9375"/>
                </a:lnTo>
                <a:close/>
                <a:moveTo>
                  <a:pt x="7399" y="9116"/>
                </a:moveTo>
                <a:lnTo>
                  <a:pt x="12103" y="11534"/>
                </a:lnTo>
                <a:lnTo>
                  <a:pt x="12100" y="16812"/>
                </a:lnTo>
                <a:lnTo>
                  <a:pt x="7399" y="16812"/>
                </a:lnTo>
                <a:lnTo>
                  <a:pt x="7399" y="9116"/>
                </a:lnTo>
                <a:close/>
                <a:moveTo>
                  <a:pt x="564" y="1"/>
                </a:moveTo>
                <a:cubicBezTo>
                  <a:pt x="251" y="1"/>
                  <a:pt x="1" y="254"/>
                  <a:pt x="1" y="564"/>
                </a:cubicBezTo>
                <a:lnTo>
                  <a:pt x="1" y="13274"/>
                </a:lnTo>
                <a:lnTo>
                  <a:pt x="1" y="17376"/>
                </a:lnTo>
                <a:cubicBezTo>
                  <a:pt x="1" y="17689"/>
                  <a:pt x="251" y="17942"/>
                  <a:pt x="564" y="17942"/>
                </a:cubicBezTo>
                <a:lnTo>
                  <a:pt x="18324" y="17942"/>
                </a:lnTo>
                <a:cubicBezTo>
                  <a:pt x="18637" y="17942"/>
                  <a:pt x="18890" y="17689"/>
                  <a:pt x="18890" y="17376"/>
                </a:cubicBezTo>
                <a:cubicBezTo>
                  <a:pt x="18890" y="17062"/>
                  <a:pt x="18637" y="16812"/>
                  <a:pt x="18324" y="16812"/>
                </a:cubicBezTo>
                <a:lnTo>
                  <a:pt x="13232" y="16812"/>
                </a:lnTo>
                <a:lnTo>
                  <a:pt x="13232" y="11425"/>
                </a:lnTo>
                <a:lnTo>
                  <a:pt x="16210" y="8444"/>
                </a:lnTo>
                <a:lnTo>
                  <a:pt x="17400" y="9634"/>
                </a:lnTo>
                <a:cubicBezTo>
                  <a:pt x="17514" y="9748"/>
                  <a:pt x="17656" y="9799"/>
                  <a:pt x="17796" y="9799"/>
                </a:cubicBezTo>
                <a:cubicBezTo>
                  <a:pt x="18059" y="9799"/>
                  <a:pt x="18314" y="9616"/>
                  <a:pt x="18357" y="9317"/>
                </a:cubicBezTo>
                <a:lnTo>
                  <a:pt x="18905" y="5592"/>
                </a:lnTo>
                <a:cubicBezTo>
                  <a:pt x="18955" y="5247"/>
                  <a:pt x="18683" y="4948"/>
                  <a:pt x="18347" y="4948"/>
                </a:cubicBezTo>
                <a:cubicBezTo>
                  <a:pt x="18320" y="4948"/>
                  <a:pt x="18292" y="4950"/>
                  <a:pt x="18264" y="4954"/>
                </a:cubicBezTo>
                <a:lnTo>
                  <a:pt x="14539" y="5502"/>
                </a:lnTo>
                <a:cubicBezTo>
                  <a:pt x="14078" y="5568"/>
                  <a:pt x="13895" y="6132"/>
                  <a:pt x="14223" y="6460"/>
                </a:cubicBezTo>
                <a:lnTo>
                  <a:pt x="15412" y="7649"/>
                </a:lnTo>
                <a:lnTo>
                  <a:pt x="12558" y="10501"/>
                </a:lnTo>
                <a:lnTo>
                  <a:pt x="7092" y="7688"/>
                </a:lnTo>
                <a:lnTo>
                  <a:pt x="7059" y="7673"/>
                </a:lnTo>
                <a:lnTo>
                  <a:pt x="7044" y="7667"/>
                </a:lnTo>
                <a:cubicBezTo>
                  <a:pt x="7032" y="7661"/>
                  <a:pt x="7020" y="7658"/>
                  <a:pt x="7008" y="7655"/>
                </a:cubicBezTo>
                <a:cubicBezTo>
                  <a:pt x="7002" y="7652"/>
                  <a:pt x="6996" y="7649"/>
                  <a:pt x="6990" y="7649"/>
                </a:cubicBezTo>
                <a:lnTo>
                  <a:pt x="6957" y="7640"/>
                </a:lnTo>
                <a:lnTo>
                  <a:pt x="6942" y="7637"/>
                </a:lnTo>
                <a:cubicBezTo>
                  <a:pt x="6926" y="7634"/>
                  <a:pt x="6908" y="7631"/>
                  <a:pt x="6893" y="7628"/>
                </a:cubicBezTo>
                <a:lnTo>
                  <a:pt x="6770" y="7628"/>
                </a:lnTo>
                <a:cubicBezTo>
                  <a:pt x="6758" y="7631"/>
                  <a:pt x="6743" y="7634"/>
                  <a:pt x="6728" y="7637"/>
                </a:cubicBezTo>
                <a:lnTo>
                  <a:pt x="6710" y="7640"/>
                </a:lnTo>
                <a:lnTo>
                  <a:pt x="6680" y="7649"/>
                </a:lnTo>
                <a:lnTo>
                  <a:pt x="6658" y="7652"/>
                </a:lnTo>
                <a:cubicBezTo>
                  <a:pt x="6646" y="7658"/>
                  <a:pt x="6631" y="7664"/>
                  <a:pt x="6616" y="7670"/>
                </a:cubicBezTo>
                <a:cubicBezTo>
                  <a:pt x="6610" y="7670"/>
                  <a:pt x="6607" y="7673"/>
                  <a:pt x="6601" y="7676"/>
                </a:cubicBezTo>
                <a:cubicBezTo>
                  <a:pt x="6595" y="7679"/>
                  <a:pt x="6583" y="7685"/>
                  <a:pt x="6574" y="7688"/>
                </a:cubicBezTo>
                <a:lnTo>
                  <a:pt x="6556" y="7700"/>
                </a:lnTo>
                <a:cubicBezTo>
                  <a:pt x="6547" y="7703"/>
                  <a:pt x="6538" y="7709"/>
                  <a:pt x="6529" y="7715"/>
                </a:cubicBezTo>
                <a:lnTo>
                  <a:pt x="6514" y="7724"/>
                </a:lnTo>
                <a:cubicBezTo>
                  <a:pt x="6502" y="7733"/>
                  <a:pt x="6490" y="7743"/>
                  <a:pt x="6475" y="7752"/>
                </a:cubicBezTo>
                <a:lnTo>
                  <a:pt x="6475" y="7755"/>
                </a:lnTo>
                <a:lnTo>
                  <a:pt x="1130" y="12091"/>
                </a:lnTo>
                <a:lnTo>
                  <a:pt x="1130" y="564"/>
                </a:lnTo>
                <a:cubicBezTo>
                  <a:pt x="1130" y="254"/>
                  <a:pt x="877" y="1"/>
                  <a:pt x="564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13233" name="Google Shape;13233;p79"/>
          <p:cNvGrpSpPr/>
          <p:nvPr/>
        </p:nvGrpSpPr>
        <p:grpSpPr>
          <a:xfrm>
            <a:off x="3360836" y="3538814"/>
            <a:ext cx="292078" cy="339253"/>
            <a:chOff x="4492800" y="2027925"/>
            <a:chExt cx="414825" cy="481825"/>
          </a:xfrm>
        </p:grpSpPr>
        <p:sp>
          <p:nvSpPr>
            <p:cNvPr id="13234" name="Google Shape;13234;p79"/>
            <p:cNvSpPr/>
            <p:nvPr/>
          </p:nvSpPr>
          <p:spPr>
            <a:xfrm>
              <a:off x="4492800" y="2027925"/>
              <a:ext cx="54600" cy="481825"/>
            </a:xfrm>
            <a:custGeom>
              <a:avLst/>
              <a:gdLst/>
              <a:ahLst/>
              <a:cxnLst/>
              <a:rect l="l" t="t" r="r" b="b"/>
              <a:pathLst>
                <a:path w="2184" h="19273" extrusionOk="0">
                  <a:moveTo>
                    <a:pt x="912" y="1"/>
                  </a:moveTo>
                  <a:cubicBezTo>
                    <a:pt x="407" y="1"/>
                    <a:pt x="0" y="407"/>
                    <a:pt x="0" y="913"/>
                  </a:cubicBezTo>
                  <a:lnTo>
                    <a:pt x="0" y="18360"/>
                  </a:lnTo>
                  <a:cubicBezTo>
                    <a:pt x="0" y="18866"/>
                    <a:pt x="407" y="19273"/>
                    <a:pt x="912" y="19273"/>
                  </a:cubicBezTo>
                  <a:lnTo>
                    <a:pt x="1271" y="19273"/>
                  </a:lnTo>
                  <a:cubicBezTo>
                    <a:pt x="1777" y="19273"/>
                    <a:pt x="2183" y="18866"/>
                    <a:pt x="2183" y="18360"/>
                  </a:cubicBezTo>
                  <a:lnTo>
                    <a:pt x="2183" y="913"/>
                  </a:lnTo>
                  <a:cubicBezTo>
                    <a:pt x="2183" y="407"/>
                    <a:pt x="1777" y="1"/>
                    <a:pt x="12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35" name="Google Shape;13235;p79"/>
            <p:cNvSpPr/>
            <p:nvPr/>
          </p:nvSpPr>
          <p:spPr>
            <a:xfrm>
              <a:off x="4575600" y="2051425"/>
              <a:ext cx="332025" cy="262450"/>
            </a:xfrm>
            <a:custGeom>
              <a:avLst/>
              <a:gdLst/>
              <a:ahLst/>
              <a:cxnLst/>
              <a:rect l="l" t="t" r="r" b="b"/>
              <a:pathLst>
                <a:path w="13281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2485" y="10497"/>
                  </a:lnTo>
                  <a:cubicBezTo>
                    <a:pt x="13006" y="10494"/>
                    <a:pt x="13280" y="9874"/>
                    <a:pt x="12925" y="9488"/>
                  </a:cubicBezTo>
                  <a:lnTo>
                    <a:pt x="9010" y="5249"/>
                  </a:lnTo>
                  <a:lnTo>
                    <a:pt x="12925" y="1006"/>
                  </a:lnTo>
                  <a:cubicBezTo>
                    <a:pt x="13280" y="620"/>
                    <a:pt x="13006" y="0"/>
                    <a:pt x="1248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36" name="Google Shape;13236;p79"/>
          <p:cNvGrpSpPr/>
          <p:nvPr/>
        </p:nvGrpSpPr>
        <p:grpSpPr>
          <a:xfrm>
            <a:off x="3759928" y="3538805"/>
            <a:ext cx="339200" cy="339271"/>
            <a:chOff x="5049725" y="2027900"/>
            <a:chExt cx="481750" cy="481850"/>
          </a:xfrm>
        </p:grpSpPr>
        <p:sp>
          <p:nvSpPr>
            <p:cNvPr id="13237" name="Google Shape;13237;p79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38" name="Google Shape;13238;p79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39" name="Google Shape;13239;p79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40" name="Google Shape;13240;p79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41" name="Google Shape;13241;p79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42" name="Google Shape;13242;p79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43" name="Google Shape;13243;p79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44" name="Google Shape;13244;p79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45" name="Google Shape;13245;p79"/>
          <p:cNvGrpSpPr/>
          <p:nvPr/>
        </p:nvGrpSpPr>
        <p:grpSpPr>
          <a:xfrm>
            <a:off x="4233524" y="3538893"/>
            <a:ext cx="219890" cy="339095"/>
            <a:chOff x="5726350" y="2028150"/>
            <a:chExt cx="312300" cy="481600"/>
          </a:xfrm>
        </p:grpSpPr>
        <p:sp>
          <p:nvSpPr>
            <p:cNvPr id="13246" name="Google Shape;13246;p79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47" name="Google Shape;13247;p79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48" name="Google Shape;13248;p79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49" name="Google Shape;13249;p79"/>
          <p:cNvGrpSpPr/>
          <p:nvPr/>
        </p:nvGrpSpPr>
        <p:grpSpPr>
          <a:xfrm>
            <a:off x="4593715" y="3542000"/>
            <a:ext cx="332881" cy="332881"/>
            <a:chOff x="6239925" y="2032450"/>
            <a:chExt cx="472775" cy="472775"/>
          </a:xfrm>
        </p:grpSpPr>
        <p:sp>
          <p:nvSpPr>
            <p:cNvPr id="13250" name="Google Shape;13250;p79"/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51" name="Google Shape;13251;p79"/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52" name="Google Shape;13252;p79"/>
          <p:cNvGrpSpPr/>
          <p:nvPr/>
        </p:nvGrpSpPr>
        <p:grpSpPr>
          <a:xfrm>
            <a:off x="5042807" y="2364092"/>
            <a:ext cx="334641" cy="185425"/>
            <a:chOff x="903075" y="2730000"/>
            <a:chExt cx="475275" cy="263350"/>
          </a:xfrm>
        </p:grpSpPr>
        <p:sp>
          <p:nvSpPr>
            <p:cNvPr id="13253" name="Google Shape;13253;p79"/>
            <p:cNvSpPr/>
            <p:nvPr/>
          </p:nvSpPr>
          <p:spPr>
            <a:xfrm>
              <a:off x="986725" y="2807325"/>
              <a:ext cx="308000" cy="108800"/>
            </a:xfrm>
            <a:custGeom>
              <a:avLst/>
              <a:gdLst/>
              <a:ahLst/>
              <a:cxnLst/>
              <a:rect l="l" t="t" r="r" b="b"/>
              <a:pathLst>
                <a:path w="12320" h="4352" extrusionOk="0">
                  <a:moveTo>
                    <a:pt x="6161" y="482"/>
                  </a:moveTo>
                  <a:cubicBezTo>
                    <a:pt x="6845" y="482"/>
                    <a:pt x="7462" y="894"/>
                    <a:pt x="7724" y="1527"/>
                  </a:cubicBezTo>
                  <a:cubicBezTo>
                    <a:pt x="7986" y="2159"/>
                    <a:pt x="7838" y="2888"/>
                    <a:pt x="7357" y="3370"/>
                  </a:cubicBezTo>
                  <a:cubicBezTo>
                    <a:pt x="7032" y="3694"/>
                    <a:pt x="6599" y="3866"/>
                    <a:pt x="6158" y="3866"/>
                  </a:cubicBezTo>
                  <a:cubicBezTo>
                    <a:pt x="5940" y="3866"/>
                    <a:pt x="5720" y="3824"/>
                    <a:pt x="5511" y="3737"/>
                  </a:cubicBezTo>
                  <a:cubicBezTo>
                    <a:pt x="4881" y="3475"/>
                    <a:pt x="4469" y="2858"/>
                    <a:pt x="4469" y="2174"/>
                  </a:cubicBezTo>
                  <a:cubicBezTo>
                    <a:pt x="4469" y="1241"/>
                    <a:pt x="5225" y="482"/>
                    <a:pt x="6161" y="482"/>
                  </a:cubicBezTo>
                  <a:close/>
                  <a:moveTo>
                    <a:pt x="1418" y="0"/>
                  </a:moveTo>
                  <a:cubicBezTo>
                    <a:pt x="1220" y="684"/>
                    <a:pt x="684" y="1220"/>
                    <a:pt x="0" y="1415"/>
                  </a:cubicBezTo>
                  <a:lnTo>
                    <a:pt x="0" y="2933"/>
                  </a:lnTo>
                  <a:cubicBezTo>
                    <a:pt x="684" y="3129"/>
                    <a:pt x="1220" y="3665"/>
                    <a:pt x="1418" y="4351"/>
                  </a:cubicBezTo>
                  <a:lnTo>
                    <a:pt x="10904" y="4351"/>
                  </a:lnTo>
                  <a:cubicBezTo>
                    <a:pt x="11100" y="3665"/>
                    <a:pt x="11636" y="3129"/>
                    <a:pt x="12319" y="2933"/>
                  </a:cubicBezTo>
                  <a:lnTo>
                    <a:pt x="12319" y="1415"/>
                  </a:lnTo>
                  <a:cubicBezTo>
                    <a:pt x="11636" y="1220"/>
                    <a:pt x="11100" y="684"/>
                    <a:pt x="109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54" name="Google Shape;13254;p79"/>
            <p:cNvSpPr/>
            <p:nvPr/>
          </p:nvSpPr>
          <p:spPr>
            <a:xfrm>
              <a:off x="1126675" y="2847600"/>
              <a:ext cx="28100" cy="28175"/>
            </a:xfrm>
            <a:custGeom>
              <a:avLst/>
              <a:gdLst/>
              <a:ahLst/>
              <a:cxnLst/>
              <a:rect l="l" t="t" r="r" b="b"/>
              <a:pathLst>
                <a:path w="1124" h="1127" extrusionOk="0">
                  <a:moveTo>
                    <a:pt x="563" y="0"/>
                  </a:moveTo>
                  <a:cubicBezTo>
                    <a:pt x="250" y="0"/>
                    <a:pt x="0" y="253"/>
                    <a:pt x="0" y="563"/>
                  </a:cubicBezTo>
                  <a:cubicBezTo>
                    <a:pt x="0" y="873"/>
                    <a:pt x="250" y="1126"/>
                    <a:pt x="563" y="1126"/>
                  </a:cubicBezTo>
                  <a:cubicBezTo>
                    <a:pt x="873" y="1126"/>
                    <a:pt x="1123" y="873"/>
                    <a:pt x="1123" y="563"/>
                  </a:cubicBezTo>
                  <a:cubicBezTo>
                    <a:pt x="1123" y="253"/>
                    <a:pt x="873" y="0"/>
                    <a:pt x="5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55" name="Google Shape;13255;p79"/>
            <p:cNvSpPr/>
            <p:nvPr/>
          </p:nvSpPr>
          <p:spPr>
            <a:xfrm>
              <a:off x="903075" y="2730000"/>
              <a:ext cx="475275" cy="263350"/>
            </a:xfrm>
            <a:custGeom>
              <a:avLst/>
              <a:gdLst/>
              <a:ahLst/>
              <a:cxnLst/>
              <a:rect l="l" t="t" r="r" b="b"/>
              <a:pathLst>
                <a:path w="19011" h="10534" extrusionOk="0">
                  <a:moveTo>
                    <a:pt x="14735" y="1964"/>
                  </a:moveTo>
                  <a:cubicBezTo>
                    <a:pt x="15045" y="1964"/>
                    <a:pt x="15298" y="2217"/>
                    <a:pt x="15298" y="2530"/>
                  </a:cubicBezTo>
                  <a:cubicBezTo>
                    <a:pt x="15298" y="3042"/>
                    <a:pt x="15716" y="3460"/>
                    <a:pt x="16231" y="3460"/>
                  </a:cubicBezTo>
                  <a:cubicBezTo>
                    <a:pt x="16541" y="3460"/>
                    <a:pt x="16794" y="3713"/>
                    <a:pt x="16794" y="4026"/>
                  </a:cubicBezTo>
                  <a:lnTo>
                    <a:pt x="16794" y="6511"/>
                  </a:lnTo>
                  <a:cubicBezTo>
                    <a:pt x="16794" y="6821"/>
                    <a:pt x="16541" y="7074"/>
                    <a:pt x="16231" y="7074"/>
                  </a:cubicBezTo>
                  <a:cubicBezTo>
                    <a:pt x="15716" y="7074"/>
                    <a:pt x="15298" y="7492"/>
                    <a:pt x="15298" y="8007"/>
                  </a:cubicBezTo>
                  <a:cubicBezTo>
                    <a:pt x="15298" y="8318"/>
                    <a:pt x="15045" y="8570"/>
                    <a:pt x="14735" y="8570"/>
                  </a:cubicBezTo>
                  <a:lnTo>
                    <a:pt x="4277" y="8570"/>
                  </a:lnTo>
                  <a:cubicBezTo>
                    <a:pt x="3966" y="8570"/>
                    <a:pt x="3714" y="8318"/>
                    <a:pt x="3714" y="8007"/>
                  </a:cubicBezTo>
                  <a:cubicBezTo>
                    <a:pt x="3714" y="7492"/>
                    <a:pt x="3295" y="7074"/>
                    <a:pt x="2783" y="7074"/>
                  </a:cubicBezTo>
                  <a:cubicBezTo>
                    <a:pt x="2470" y="7074"/>
                    <a:pt x="2217" y="6821"/>
                    <a:pt x="2217" y="6511"/>
                  </a:cubicBezTo>
                  <a:lnTo>
                    <a:pt x="2217" y="4026"/>
                  </a:lnTo>
                  <a:cubicBezTo>
                    <a:pt x="2217" y="3713"/>
                    <a:pt x="2470" y="3460"/>
                    <a:pt x="2783" y="3460"/>
                  </a:cubicBezTo>
                  <a:cubicBezTo>
                    <a:pt x="3295" y="3460"/>
                    <a:pt x="3714" y="3042"/>
                    <a:pt x="3714" y="2530"/>
                  </a:cubicBezTo>
                  <a:cubicBezTo>
                    <a:pt x="3714" y="2217"/>
                    <a:pt x="3966" y="1964"/>
                    <a:pt x="4277" y="1964"/>
                  </a:cubicBezTo>
                  <a:close/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lnTo>
                    <a:pt x="1" y="9968"/>
                  </a:lnTo>
                  <a:cubicBezTo>
                    <a:pt x="1" y="10281"/>
                    <a:pt x="254" y="10534"/>
                    <a:pt x="567" y="10534"/>
                  </a:cubicBezTo>
                  <a:lnTo>
                    <a:pt x="18445" y="10534"/>
                  </a:lnTo>
                  <a:cubicBezTo>
                    <a:pt x="18758" y="10534"/>
                    <a:pt x="19011" y="10281"/>
                    <a:pt x="19011" y="9968"/>
                  </a:cubicBezTo>
                  <a:lnTo>
                    <a:pt x="19011" y="567"/>
                  </a:lnTo>
                  <a:cubicBezTo>
                    <a:pt x="19011" y="253"/>
                    <a:pt x="18758" y="0"/>
                    <a:pt x="1844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56" name="Google Shape;13256;p79"/>
          <p:cNvGrpSpPr/>
          <p:nvPr/>
        </p:nvGrpSpPr>
        <p:grpSpPr>
          <a:xfrm>
            <a:off x="1247198" y="3538814"/>
            <a:ext cx="339253" cy="339253"/>
            <a:chOff x="1492675" y="2027925"/>
            <a:chExt cx="481825" cy="481825"/>
          </a:xfrm>
        </p:grpSpPr>
        <p:sp>
          <p:nvSpPr>
            <p:cNvPr id="13257" name="Google Shape;13257;p79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58" name="Google Shape;13258;p79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59" name="Google Shape;13259;p79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60" name="Google Shape;13260;p79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61" name="Google Shape;13261;p79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62" name="Google Shape;13262;p79"/>
          <p:cNvGrpSpPr/>
          <p:nvPr/>
        </p:nvGrpSpPr>
        <p:grpSpPr>
          <a:xfrm>
            <a:off x="5473575" y="2287178"/>
            <a:ext cx="339253" cy="339253"/>
            <a:chOff x="1492675" y="2620775"/>
            <a:chExt cx="481825" cy="481825"/>
          </a:xfrm>
        </p:grpSpPr>
        <p:sp>
          <p:nvSpPr>
            <p:cNvPr id="13263" name="Google Shape;13263;p79"/>
            <p:cNvSpPr/>
            <p:nvPr/>
          </p:nvSpPr>
          <p:spPr>
            <a:xfrm>
              <a:off x="1677125" y="2620775"/>
              <a:ext cx="112950" cy="113850"/>
            </a:xfrm>
            <a:custGeom>
              <a:avLst/>
              <a:gdLst/>
              <a:ahLst/>
              <a:cxnLst/>
              <a:rect l="l" t="t" r="r" b="b"/>
              <a:pathLst>
                <a:path w="4518" h="4554" extrusionOk="0">
                  <a:moveTo>
                    <a:pt x="2259" y="0"/>
                  </a:moveTo>
                  <a:cubicBezTo>
                    <a:pt x="1009" y="0"/>
                    <a:pt x="0" y="1048"/>
                    <a:pt x="0" y="2298"/>
                  </a:cubicBezTo>
                  <a:cubicBezTo>
                    <a:pt x="0" y="3544"/>
                    <a:pt x="1009" y="4553"/>
                    <a:pt x="2259" y="4553"/>
                  </a:cubicBezTo>
                  <a:cubicBezTo>
                    <a:pt x="3505" y="4553"/>
                    <a:pt x="4517" y="3544"/>
                    <a:pt x="4517" y="2298"/>
                  </a:cubicBezTo>
                  <a:cubicBezTo>
                    <a:pt x="4517" y="1048"/>
                    <a:pt x="3505" y="0"/>
                    <a:pt x="22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64" name="Google Shape;13264;p79"/>
            <p:cNvSpPr/>
            <p:nvPr/>
          </p:nvSpPr>
          <p:spPr>
            <a:xfrm>
              <a:off x="1492675" y="2734675"/>
              <a:ext cx="481825" cy="367925"/>
            </a:xfrm>
            <a:custGeom>
              <a:avLst/>
              <a:gdLst/>
              <a:ahLst/>
              <a:cxnLst/>
              <a:rect l="l" t="t" r="r" b="b"/>
              <a:pathLst>
                <a:path w="19273" h="14717" extrusionOk="0">
                  <a:moveTo>
                    <a:pt x="5120" y="4517"/>
                  </a:moveTo>
                  <a:cubicBezTo>
                    <a:pt x="5623" y="4517"/>
                    <a:pt x="5873" y="5122"/>
                    <a:pt x="5517" y="5481"/>
                  </a:cubicBezTo>
                  <a:cubicBezTo>
                    <a:pt x="5403" y="5595"/>
                    <a:pt x="5262" y="5647"/>
                    <a:pt x="5123" y="5647"/>
                  </a:cubicBezTo>
                  <a:cubicBezTo>
                    <a:pt x="4833" y="5647"/>
                    <a:pt x="4554" y="5421"/>
                    <a:pt x="4554" y="5080"/>
                  </a:cubicBezTo>
                  <a:cubicBezTo>
                    <a:pt x="4554" y="4767"/>
                    <a:pt x="4807" y="4517"/>
                    <a:pt x="5120" y="4517"/>
                  </a:cubicBezTo>
                  <a:close/>
                  <a:moveTo>
                    <a:pt x="3991" y="0"/>
                  </a:moveTo>
                  <a:cubicBezTo>
                    <a:pt x="3677" y="0"/>
                    <a:pt x="3425" y="250"/>
                    <a:pt x="3425" y="563"/>
                  </a:cubicBezTo>
                  <a:lnTo>
                    <a:pt x="3425" y="2572"/>
                  </a:lnTo>
                  <a:cubicBezTo>
                    <a:pt x="2455" y="3367"/>
                    <a:pt x="1750" y="4439"/>
                    <a:pt x="1401" y="5646"/>
                  </a:cubicBezTo>
                  <a:lnTo>
                    <a:pt x="564" y="5646"/>
                  </a:lnTo>
                  <a:cubicBezTo>
                    <a:pt x="251" y="5646"/>
                    <a:pt x="1" y="5896"/>
                    <a:pt x="1" y="6209"/>
                  </a:cubicBezTo>
                  <a:lnTo>
                    <a:pt x="1" y="9597"/>
                  </a:lnTo>
                  <a:cubicBezTo>
                    <a:pt x="1" y="9910"/>
                    <a:pt x="251" y="10163"/>
                    <a:pt x="564" y="10163"/>
                  </a:cubicBezTo>
                  <a:lnTo>
                    <a:pt x="1850" y="10163"/>
                  </a:lnTo>
                  <a:cubicBezTo>
                    <a:pt x="2446" y="11322"/>
                    <a:pt x="3391" y="12265"/>
                    <a:pt x="4554" y="12858"/>
                  </a:cubicBezTo>
                  <a:lnTo>
                    <a:pt x="4554" y="14153"/>
                  </a:lnTo>
                  <a:cubicBezTo>
                    <a:pt x="4554" y="14463"/>
                    <a:pt x="4807" y="14716"/>
                    <a:pt x="5120" y="14716"/>
                  </a:cubicBezTo>
                  <a:lnTo>
                    <a:pt x="7378" y="14716"/>
                  </a:lnTo>
                  <a:cubicBezTo>
                    <a:pt x="7688" y="14716"/>
                    <a:pt x="7941" y="14463"/>
                    <a:pt x="7941" y="14153"/>
                  </a:cubicBezTo>
                  <a:lnTo>
                    <a:pt x="7941" y="13551"/>
                  </a:lnTo>
                  <a:lnTo>
                    <a:pt x="11329" y="13551"/>
                  </a:lnTo>
                  <a:lnTo>
                    <a:pt x="11329" y="14153"/>
                  </a:lnTo>
                  <a:cubicBezTo>
                    <a:pt x="11329" y="14463"/>
                    <a:pt x="11582" y="14716"/>
                    <a:pt x="11895" y="14716"/>
                  </a:cubicBezTo>
                  <a:lnTo>
                    <a:pt x="14154" y="14716"/>
                  </a:lnTo>
                  <a:cubicBezTo>
                    <a:pt x="14464" y="14716"/>
                    <a:pt x="14717" y="14463"/>
                    <a:pt x="14717" y="14153"/>
                  </a:cubicBezTo>
                  <a:lnTo>
                    <a:pt x="14717" y="12864"/>
                  </a:lnTo>
                  <a:cubicBezTo>
                    <a:pt x="16647" y="11880"/>
                    <a:pt x="17945" y="9958"/>
                    <a:pt x="18107" y="7808"/>
                  </a:cubicBezTo>
                  <a:cubicBezTo>
                    <a:pt x="18800" y="7582"/>
                    <a:pt x="19270" y="6938"/>
                    <a:pt x="19273" y="6209"/>
                  </a:cubicBezTo>
                  <a:lnTo>
                    <a:pt x="19273" y="5080"/>
                  </a:lnTo>
                  <a:cubicBezTo>
                    <a:pt x="19273" y="4767"/>
                    <a:pt x="19020" y="4517"/>
                    <a:pt x="18707" y="4517"/>
                  </a:cubicBezTo>
                  <a:cubicBezTo>
                    <a:pt x="18393" y="4517"/>
                    <a:pt x="18144" y="4767"/>
                    <a:pt x="18144" y="5080"/>
                  </a:cubicBezTo>
                  <a:lnTo>
                    <a:pt x="18144" y="6209"/>
                  </a:lnTo>
                  <a:cubicBezTo>
                    <a:pt x="18141" y="6300"/>
                    <a:pt x="18116" y="6387"/>
                    <a:pt x="18074" y="6465"/>
                  </a:cubicBezTo>
                  <a:cubicBezTo>
                    <a:pt x="17647" y="3454"/>
                    <a:pt x="15021" y="1129"/>
                    <a:pt x="11895" y="1129"/>
                  </a:cubicBezTo>
                  <a:lnTo>
                    <a:pt x="7378" y="1129"/>
                  </a:lnTo>
                  <a:cubicBezTo>
                    <a:pt x="7020" y="1129"/>
                    <a:pt x="6665" y="1166"/>
                    <a:pt x="6315" y="1232"/>
                  </a:cubicBezTo>
                  <a:cubicBezTo>
                    <a:pt x="5788" y="464"/>
                    <a:pt x="4921" y="3"/>
                    <a:pt x="399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3265" name="Google Shape;13265;p79"/>
          <p:cNvSpPr/>
          <p:nvPr/>
        </p:nvSpPr>
        <p:spPr>
          <a:xfrm>
            <a:off x="5873522" y="2287094"/>
            <a:ext cx="352508" cy="339253"/>
          </a:xfrm>
          <a:custGeom>
            <a:avLst/>
            <a:gdLst/>
            <a:ahLst/>
            <a:cxnLst/>
            <a:rect l="l" t="t" r="r" b="b"/>
            <a:pathLst>
              <a:path w="20026" h="19273" extrusionOk="0">
                <a:moveTo>
                  <a:pt x="14841" y="2901"/>
                </a:moveTo>
                <a:cubicBezTo>
                  <a:pt x="15282" y="2901"/>
                  <a:pt x="15717" y="3074"/>
                  <a:pt x="16042" y="3397"/>
                </a:cubicBezTo>
                <a:cubicBezTo>
                  <a:pt x="16704" y="4059"/>
                  <a:pt x="16704" y="5131"/>
                  <a:pt x="16042" y="5794"/>
                </a:cubicBezTo>
                <a:cubicBezTo>
                  <a:pt x="15717" y="6118"/>
                  <a:pt x="15284" y="6290"/>
                  <a:pt x="14843" y="6290"/>
                </a:cubicBezTo>
                <a:cubicBezTo>
                  <a:pt x="14625" y="6290"/>
                  <a:pt x="14405" y="6248"/>
                  <a:pt x="14196" y="6161"/>
                </a:cubicBezTo>
                <a:cubicBezTo>
                  <a:pt x="13563" y="5899"/>
                  <a:pt x="13151" y="5282"/>
                  <a:pt x="13151" y="4595"/>
                </a:cubicBezTo>
                <a:cubicBezTo>
                  <a:pt x="13151" y="3912"/>
                  <a:pt x="13563" y="3294"/>
                  <a:pt x="14196" y="3029"/>
                </a:cubicBezTo>
                <a:cubicBezTo>
                  <a:pt x="14404" y="2943"/>
                  <a:pt x="14623" y="2901"/>
                  <a:pt x="14841" y="2901"/>
                </a:cubicBezTo>
                <a:close/>
                <a:moveTo>
                  <a:pt x="10859" y="4837"/>
                </a:moveTo>
                <a:cubicBezTo>
                  <a:pt x="11001" y="4837"/>
                  <a:pt x="11142" y="4890"/>
                  <a:pt x="11251" y="4996"/>
                </a:cubicBezTo>
                <a:lnTo>
                  <a:pt x="12049" y="5794"/>
                </a:lnTo>
                <a:cubicBezTo>
                  <a:pt x="12269" y="6014"/>
                  <a:pt x="12269" y="6372"/>
                  <a:pt x="12049" y="6592"/>
                </a:cubicBezTo>
                <a:cubicBezTo>
                  <a:pt x="11939" y="6702"/>
                  <a:pt x="11794" y="6757"/>
                  <a:pt x="11650" y="6757"/>
                </a:cubicBezTo>
                <a:cubicBezTo>
                  <a:pt x="11505" y="6757"/>
                  <a:pt x="11361" y="6702"/>
                  <a:pt x="11251" y="6592"/>
                </a:cubicBezTo>
                <a:lnTo>
                  <a:pt x="10453" y="5794"/>
                </a:lnTo>
                <a:cubicBezTo>
                  <a:pt x="10239" y="5571"/>
                  <a:pt x="10242" y="5219"/>
                  <a:pt x="10459" y="5002"/>
                </a:cubicBezTo>
                <a:cubicBezTo>
                  <a:pt x="10570" y="4892"/>
                  <a:pt x="10715" y="4837"/>
                  <a:pt x="10859" y="4837"/>
                </a:cubicBezTo>
                <a:close/>
                <a:moveTo>
                  <a:pt x="13255" y="7232"/>
                </a:moveTo>
                <a:cubicBezTo>
                  <a:pt x="13396" y="7232"/>
                  <a:pt x="13538" y="7284"/>
                  <a:pt x="13648" y="7390"/>
                </a:cubicBezTo>
                <a:lnTo>
                  <a:pt x="14446" y="8188"/>
                </a:lnTo>
                <a:cubicBezTo>
                  <a:pt x="14665" y="8411"/>
                  <a:pt x="14665" y="8766"/>
                  <a:pt x="14446" y="8989"/>
                </a:cubicBezTo>
                <a:cubicBezTo>
                  <a:pt x="14336" y="9099"/>
                  <a:pt x="14191" y="9154"/>
                  <a:pt x="14047" y="9154"/>
                </a:cubicBezTo>
                <a:cubicBezTo>
                  <a:pt x="13902" y="9154"/>
                  <a:pt x="13758" y="9099"/>
                  <a:pt x="13648" y="8989"/>
                </a:cubicBezTo>
                <a:lnTo>
                  <a:pt x="12850" y="8188"/>
                </a:lnTo>
                <a:cubicBezTo>
                  <a:pt x="12633" y="7968"/>
                  <a:pt x="12636" y="7616"/>
                  <a:pt x="12856" y="7399"/>
                </a:cubicBezTo>
                <a:cubicBezTo>
                  <a:pt x="12966" y="7287"/>
                  <a:pt x="13110" y="7232"/>
                  <a:pt x="13255" y="7232"/>
                </a:cubicBezTo>
                <a:close/>
                <a:moveTo>
                  <a:pt x="10846" y="8029"/>
                </a:moveTo>
                <a:cubicBezTo>
                  <a:pt x="10991" y="8029"/>
                  <a:pt x="11135" y="8084"/>
                  <a:pt x="11245" y="8194"/>
                </a:cubicBezTo>
                <a:cubicBezTo>
                  <a:pt x="11462" y="8411"/>
                  <a:pt x="11465" y="8763"/>
                  <a:pt x="11251" y="8986"/>
                </a:cubicBezTo>
                <a:lnTo>
                  <a:pt x="11251" y="8989"/>
                </a:lnTo>
                <a:lnTo>
                  <a:pt x="10778" y="9461"/>
                </a:lnTo>
                <a:cubicBezTo>
                  <a:pt x="11088" y="10106"/>
                  <a:pt x="10959" y="10874"/>
                  <a:pt x="10453" y="11383"/>
                </a:cubicBezTo>
                <a:cubicBezTo>
                  <a:pt x="10343" y="11493"/>
                  <a:pt x="10198" y="11548"/>
                  <a:pt x="10054" y="11548"/>
                </a:cubicBezTo>
                <a:cubicBezTo>
                  <a:pt x="9909" y="11548"/>
                  <a:pt x="9765" y="11493"/>
                  <a:pt x="9655" y="11383"/>
                </a:cubicBezTo>
                <a:cubicBezTo>
                  <a:pt x="9435" y="11163"/>
                  <a:pt x="9435" y="10804"/>
                  <a:pt x="9655" y="10585"/>
                </a:cubicBezTo>
                <a:cubicBezTo>
                  <a:pt x="10010" y="10229"/>
                  <a:pt x="9757" y="9621"/>
                  <a:pt x="9254" y="9621"/>
                </a:cubicBezTo>
                <a:cubicBezTo>
                  <a:pt x="8751" y="9621"/>
                  <a:pt x="8498" y="10229"/>
                  <a:pt x="8857" y="10585"/>
                </a:cubicBezTo>
                <a:cubicBezTo>
                  <a:pt x="9441" y="11166"/>
                  <a:pt x="9519" y="12084"/>
                  <a:pt x="9043" y="12756"/>
                </a:cubicBezTo>
                <a:cubicBezTo>
                  <a:pt x="8717" y="13218"/>
                  <a:pt x="8196" y="13472"/>
                  <a:pt x="7661" y="13472"/>
                </a:cubicBezTo>
                <a:cubicBezTo>
                  <a:pt x="7415" y="13472"/>
                  <a:pt x="7167" y="13419"/>
                  <a:pt x="6933" y="13307"/>
                </a:cubicBezTo>
                <a:lnTo>
                  <a:pt x="6460" y="13777"/>
                </a:lnTo>
                <a:cubicBezTo>
                  <a:pt x="6351" y="13882"/>
                  <a:pt x="6210" y="13935"/>
                  <a:pt x="6068" y="13935"/>
                </a:cubicBezTo>
                <a:cubicBezTo>
                  <a:pt x="5924" y="13935"/>
                  <a:pt x="5779" y="13880"/>
                  <a:pt x="5668" y="13771"/>
                </a:cubicBezTo>
                <a:cubicBezTo>
                  <a:pt x="5451" y="13551"/>
                  <a:pt x="5448" y="13198"/>
                  <a:pt x="5662" y="12979"/>
                </a:cubicBezTo>
                <a:lnTo>
                  <a:pt x="6135" y="12506"/>
                </a:lnTo>
                <a:cubicBezTo>
                  <a:pt x="5824" y="11861"/>
                  <a:pt x="5957" y="11091"/>
                  <a:pt x="6460" y="10582"/>
                </a:cubicBezTo>
                <a:cubicBezTo>
                  <a:pt x="6570" y="10476"/>
                  <a:pt x="6711" y="10424"/>
                  <a:pt x="6852" y="10424"/>
                </a:cubicBezTo>
                <a:cubicBezTo>
                  <a:pt x="6997" y="10424"/>
                  <a:pt x="7142" y="10479"/>
                  <a:pt x="7252" y="10591"/>
                </a:cubicBezTo>
                <a:cubicBezTo>
                  <a:pt x="7469" y="10808"/>
                  <a:pt x="7472" y="11160"/>
                  <a:pt x="7258" y="11383"/>
                </a:cubicBezTo>
                <a:cubicBezTo>
                  <a:pt x="6902" y="11738"/>
                  <a:pt x="7155" y="12346"/>
                  <a:pt x="7658" y="12346"/>
                </a:cubicBezTo>
                <a:cubicBezTo>
                  <a:pt x="8161" y="12346"/>
                  <a:pt x="8414" y="11738"/>
                  <a:pt x="8059" y="11383"/>
                </a:cubicBezTo>
                <a:cubicBezTo>
                  <a:pt x="7475" y="10798"/>
                  <a:pt x="7393" y="9883"/>
                  <a:pt x="7869" y="9209"/>
                </a:cubicBezTo>
                <a:cubicBezTo>
                  <a:pt x="8195" y="8749"/>
                  <a:pt x="8716" y="8495"/>
                  <a:pt x="9251" y="8495"/>
                </a:cubicBezTo>
                <a:cubicBezTo>
                  <a:pt x="9497" y="8495"/>
                  <a:pt x="9746" y="8549"/>
                  <a:pt x="9980" y="8660"/>
                </a:cubicBezTo>
                <a:lnTo>
                  <a:pt x="10453" y="8188"/>
                </a:lnTo>
                <a:cubicBezTo>
                  <a:pt x="10563" y="8082"/>
                  <a:pt x="10705" y="8029"/>
                  <a:pt x="10846" y="8029"/>
                </a:cubicBezTo>
                <a:close/>
                <a:moveTo>
                  <a:pt x="13208" y="0"/>
                </a:moveTo>
                <a:cubicBezTo>
                  <a:pt x="11632" y="0"/>
                  <a:pt x="10059" y="597"/>
                  <a:pt x="8857" y="1801"/>
                </a:cubicBezTo>
                <a:lnTo>
                  <a:pt x="8456" y="2201"/>
                </a:lnTo>
                <a:lnTo>
                  <a:pt x="9655" y="3397"/>
                </a:lnTo>
                <a:cubicBezTo>
                  <a:pt x="9869" y="3620"/>
                  <a:pt x="9866" y="3972"/>
                  <a:pt x="9646" y="4189"/>
                </a:cubicBezTo>
                <a:cubicBezTo>
                  <a:pt x="9536" y="4300"/>
                  <a:pt x="9391" y="4356"/>
                  <a:pt x="9246" y="4356"/>
                </a:cubicBezTo>
                <a:cubicBezTo>
                  <a:pt x="9106" y="4356"/>
                  <a:pt x="8965" y="4303"/>
                  <a:pt x="8857" y="4198"/>
                </a:cubicBezTo>
                <a:lnTo>
                  <a:pt x="7658" y="2999"/>
                </a:lnTo>
                <a:lnTo>
                  <a:pt x="663" y="9994"/>
                </a:lnTo>
                <a:cubicBezTo>
                  <a:pt x="1" y="10654"/>
                  <a:pt x="1" y="11726"/>
                  <a:pt x="663" y="12388"/>
                </a:cubicBezTo>
                <a:lnTo>
                  <a:pt x="7053" y="18775"/>
                </a:lnTo>
                <a:cubicBezTo>
                  <a:pt x="7383" y="19107"/>
                  <a:pt x="7816" y="19272"/>
                  <a:pt x="8249" y="19272"/>
                </a:cubicBezTo>
                <a:cubicBezTo>
                  <a:pt x="8682" y="19272"/>
                  <a:pt x="9116" y="19107"/>
                  <a:pt x="9447" y="18775"/>
                </a:cubicBezTo>
                <a:lnTo>
                  <a:pt x="16442" y="11783"/>
                </a:lnTo>
                <a:lnTo>
                  <a:pt x="15244" y="10585"/>
                </a:lnTo>
                <a:cubicBezTo>
                  <a:pt x="15030" y="10362"/>
                  <a:pt x="15033" y="10010"/>
                  <a:pt x="15250" y="9793"/>
                </a:cubicBezTo>
                <a:cubicBezTo>
                  <a:pt x="15361" y="9683"/>
                  <a:pt x="15506" y="9628"/>
                  <a:pt x="15650" y="9628"/>
                </a:cubicBezTo>
                <a:cubicBezTo>
                  <a:pt x="15792" y="9628"/>
                  <a:pt x="15933" y="9681"/>
                  <a:pt x="16042" y="9787"/>
                </a:cubicBezTo>
                <a:lnTo>
                  <a:pt x="17240" y="10982"/>
                </a:lnTo>
                <a:lnTo>
                  <a:pt x="17641" y="10585"/>
                </a:lnTo>
                <a:cubicBezTo>
                  <a:pt x="19923" y="8299"/>
                  <a:pt x="20025" y="4677"/>
                  <a:pt x="17999" y="2240"/>
                </a:cubicBezTo>
                <a:lnTo>
                  <a:pt x="19237" y="1003"/>
                </a:lnTo>
                <a:cubicBezTo>
                  <a:pt x="19456" y="783"/>
                  <a:pt x="19456" y="425"/>
                  <a:pt x="19237" y="205"/>
                </a:cubicBezTo>
                <a:cubicBezTo>
                  <a:pt x="19127" y="95"/>
                  <a:pt x="18982" y="40"/>
                  <a:pt x="18838" y="40"/>
                </a:cubicBezTo>
                <a:cubicBezTo>
                  <a:pt x="18693" y="40"/>
                  <a:pt x="18548" y="95"/>
                  <a:pt x="18439" y="205"/>
                </a:cubicBezTo>
                <a:lnTo>
                  <a:pt x="17198" y="1443"/>
                </a:lnTo>
                <a:cubicBezTo>
                  <a:pt x="16045" y="483"/>
                  <a:pt x="14625" y="0"/>
                  <a:pt x="13208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13266" name="Google Shape;13266;p79"/>
          <p:cNvGrpSpPr/>
          <p:nvPr/>
        </p:nvGrpSpPr>
        <p:grpSpPr>
          <a:xfrm>
            <a:off x="6297328" y="2303161"/>
            <a:ext cx="333585" cy="307287"/>
            <a:chOff x="2682350" y="2643425"/>
            <a:chExt cx="473775" cy="436425"/>
          </a:xfrm>
        </p:grpSpPr>
        <p:sp>
          <p:nvSpPr>
            <p:cNvPr id="13267" name="Google Shape;13267;p79"/>
            <p:cNvSpPr/>
            <p:nvPr/>
          </p:nvSpPr>
          <p:spPr>
            <a:xfrm>
              <a:off x="2682350" y="2725775"/>
              <a:ext cx="70175" cy="73425"/>
            </a:xfrm>
            <a:custGeom>
              <a:avLst/>
              <a:gdLst/>
              <a:ahLst/>
              <a:cxnLst/>
              <a:rect l="l" t="t" r="r" b="b"/>
              <a:pathLst>
                <a:path w="2807" h="2937" extrusionOk="0">
                  <a:moveTo>
                    <a:pt x="1130" y="1"/>
                  </a:moveTo>
                  <a:cubicBezTo>
                    <a:pt x="506" y="1"/>
                    <a:pt x="1" y="504"/>
                    <a:pt x="1" y="1130"/>
                  </a:cubicBezTo>
                  <a:lnTo>
                    <a:pt x="1" y="2937"/>
                  </a:lnTo>
                  <a:lnTo>
                    <a:pt x="1991" y="2937"/>
                  </a:lnTo>
                  <a:cubicBezTo>
                    <a:pt x="2443" y="2937"/>
                    <a:pt x="2807" y="2572"/>
                    <a:pt x="2807" y="2124"/>
                  </a:cubicBezTo>
                  <a:lnTo>
                    <a:pt x="280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68" name="Google Shape;13268;p79"/>
            <p:cNvSpPr/>
            <p:nvPr/>
          </p:nvSpPr>
          <p:spPr>
            <a:xfrm>
              <a:off x="2682350" y="3006350"/>
              <a:ext cx="70175" cy="73500"/>
            </a:xfrm>
            <a:custGeom>
              <a:avLst/>
              <a:gdLst/>
              <a:ahLst/>
              <a:cxnLst/>
              <a:rect l="l" t="t" r="r" b="b"/>
              <a:pathLst>
                <a:path w="2807" h="2940" extrusionOk="0">
                  <a:moveTo>
                    <a:pt x="1" y="1"/>
                  </a:moveTo>
                  <a:lnTo>
                    <a:pt x="1" y="1811"/>
                  </a:lnTo>
                  <a:cubicBezTo>
                    <a:pt x="1" y="2434"/>
                    <a:pt x="506" y="2940"/>
                    <a:pt x="1130" y="2940"/>
                  </a:cubicBezTo>
                  <a:lnTo>
                    <a:pt x="2807" y="2940"/>
                  </a:lnTo>
                  <a:lnTo>
                    <a:pt x="2807" y="817"/>
                  </a:lnTo>
                  <a:cubicBezTo>
                    <a:pt x="2807" y="365"/>
                    <a:pt x="2443" y="4"/>
                    <a:pt x="199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69" name="Google Shape;13269;p79"/>
            <p:cNvSpPr/>
            <p:nvPr/>
          </p:nvSpPr>
          <p:spPr>
            <a:xfrm>
              <a:off x="3085925" y="272570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1" y="1"/>
                  </a:moveTo>
                  <a:lnTo>
                    <a:pt x="1" y="2127"/>
                  </a:lnTo>
                  <a:cubicBezTo>
                    <a:pt x="1" y="2575"/>
                    <a:pt x="365" y="2940"/>
                    <a:pt x="817" y="2940"/>
                  </a:cubicBezTo>
                  <a:lnTo>
                    <a:pt x="2807" y="2940"/>
                  </a:lnTo>
                  <a:lnTo>
                    <a:pt x="2807" y="1130"/>
                  </a:lnTo>
                  <a:cubicBezTo>
                    <a:pt x="2807" y="507"/>
                    <a:pt x="2301" y="1"/>
                    <a:pt x="16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70" name="Google Shape;13270;p79"/>
            <p:cNvSpPr/>
            <p:nvPr/>
          </p:nvSpPr>
          <p:spPr>
            <a:xfrm>
              <a:off x="2825150" y="2843075"/>
              <a:ext cx="180700" cy="107375"/>
            </a:xfrm>
            <a:custGeom>
              <a:avLst/>
              <a:gdLst/>
              <a:ahLst/>
              <a:cxnLst/>
              <a:rect l="l" t="t" r="r" b="b"/>
              <a:pathLst>
                <a:path w="7228" h="4295" extrusionOk="0">
                  <a:moveTo>
                    <a:pt x="5024" y="714"/>
                  </a:moveTo>
                  <a:cubicBezTo>
                    <a:pt x="5337" y="714"/>
                    <a:pt x="5590" y="967"/>
                    <a:pt x="5590" y="1277"/>
                  </a:cubicBezTo>
                  <a:cubicBezTo>
                    <a:pt x="5590" y="1590"/>
                    <a:pt x="5337" y="1843"/>
                    <a:pt x="5024" y="1843"/>
                  </a:cubicBezTo>
                  <a:lnTo>
                    <a:pt x="2503" y="1843"/>
                  </a:lnTo>
                  <a:cubicBezTo>
                    <a:pt x="2190" y="1843"/>
                    <a:pt x="1937" y="1590"/>
                    <a:pt x="1937" y="1277"/>
                  </a:cubicBezTo>
                  <a:cubicBezTo>
                    <a:pt x="1937" y="967"/>
                    <a:pt x="2190" y="714"/>
                    <a:pt x="2503" y="714"/>
                  </a:cubicBezTo>
                  <a:close/>
                  <a:moveTo>
                    <a:pt x="6078" y="2452"/>
                  </a:moveTo>
                  <a:cubicBezTo>
                    <a:pt x="6391" y="2452"/>
                    <a:pt x="6644" y="2704"/>
                    <a:pt x="6644" y="3018"/>
                  </a:cubicBezTo>
                  <a:cubicBezTo>
                    <a:pt x="6644" y="3328"/>
                    <a:pt x="6391" y="3581"/>
                    <a:pt x="6078" y="3581"/>
                  </a:cubicBezTo>
                  <a:lnTo>
                    <a:pt x="1449" y="3581"/>
                  </a:lnTo>
                  <a:cubicBezTo>
                    <a:pt x="1136" y="3581"/>
                    <a:pt x="883" y="3328"/>
                    <a:pt x="883" y="3018"/>
                  </a:cubicBezTo>
                  <a:cubicBezTo>
                    <a:pt x="883" y="2704"/>
                    <a:pt x="1136" y="2452"/>
                    <a:pt x="1449" y="2452"/>
                  </a:cubicBezTo>
                  <a:close/>
                  <a:moveTo>
                    <a:pt x="1" y="0"/>
                  </a:moveTo>
                  <a:lnTo>
                    <a:pt x="1" y="4294"/>
                  </a:lnTo>
                  <a:lnTo>
                    <a:pt x="7228" y="4294"/>
                  </a:lnTo>
                  <a:lnTo>
                    <a:pt x="722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71" name="Google Shape;13271;p79"/>
            <p:cNvSpPr/>
            <p:nvPr/>
          </p:nvSpPr>
          <p:spPr>
            <a:xfrm>
              <a:off x="2682350" y="2725700"/>
              <a:ext cx="473775" cy="354150"/>
            </a:xfrm>
            <a:custGeom>
              <a:avLst/>
              <a:gdLst/>
              <a:ahLst/>
              <a:cxnLst/>
              <a:rect l="l" t="t" r="r" b="b"/>
              <a:pathLst>
                <a:path w="18951" h="14166" extrusionOk="0">
                  <a:moveTo>
                    <a:pt x="13503" y="3566"/>
                  </a:moveTo>
                  <a:cubicBezTo>
                    <a:pt x="13816" y="3566"/>
                    <a:pt x="14069" y="3819"/>
                    <a:pt x="14069" y="4129"/>
                  </a:cubicBezTo>
                  <a:lnTo>
                    <a:pt x="14069" y="9556"/>
                  </a:lnTo>
                  <a:cubicBezTo>
                    <a:pt x="14069" y="9866"/>
                    <a:pt x="13816" y="10119"/>
                    <a:pt x="13503" y="10119"/>
                  </a:cubicBezTo>
                  <a:lnTo>
                    <a:pt x="5147" y="10119"/>
                  </a:lnTo>
                  <a:cubicBezTo>
                    <a:pt x="4834" y="10119"/>
                    <a:pt x="4584" y="9866"/>
                    <a:pt x="4584" y="9556"/>
                  </a:cubicBezTo>
                  <a:lnTo>
                    <a:pt x="4584" y="4129"/>
                  </a:lnTo>
                  <a:cubicBezTo>
                    <a:pt x="4584" y="3819"/>
                    <a:pt x="4834" y="3566"/>
                    <a:pt x="5147" y="3566"/>
                  </a:cubicBezTo>
                  <a:close/>
                  <a:moveTo>
                    <a:pt x="3936" y="1"/>
                  </a:moveTo>
                  <a:lnTo>
                    <a:pt x="3936" y="2127"/>
                  </a:lnTo>
                  <a:cubicBezTo>
                    <a:pt x="3933" y="3199"/>
                    <a:pt x="3066" y="4069"/>
                    <a:pt x="1991" y="4069"/>
                  </a:cubicBezTo>
                  <a:lnTo>
                    <a:pt x="1" y="4069"/>
                  </a:lnTo>
                  <a:lnTo>
                    <a:pt x="1" y="10098"/>
                  </a:lnTo>
                  <a:lnTo>
                    <a:pt x="1991" y="10098"/>
                  </a:lnTo>
                  <a:cubicBezTo>
                    <a:pt x="3066" y="10101"/>
                    <a:pt x="3933" y="10968"/>
                    <a:pt x="3936" y="12043"/>
                  </a:cubicBezTo>
                  <a:lnTo>
                    <a:pt x="3936" y="14166"/>
                  </a:lnTo>
                  <a:lnTo>
                    <a:pt x="15015" y="14166"/>
                  </a:lnTo>
                  <a:lnTo>
                    <a:pt x="15015" y="12043"/>
                  </a:lnTo>
                  <a:cubicBezTo>
                    <a:pt x="15018" y="10968"/>
                    <a:pt x="15885" y="10101"/>
                    <a:pt x="16960" y="10098"/>
                  </a:cubicBezTo>
                  <a:lnTo>
                    <a:pt x="18950" y="10098"/>
                  </a:lnTo>
                  <a:lnTo>
                    <a:pt x="18950" y="4069"/>
                  </a:lnTo>
                  <a:lnTo>
                    <a:pt x="16960" y="4069"/>
                  </a:lnTo>
                  <a:cubicBezTo>
                    <a:pt x="15885" y="4069"/>
                    <a:pt x="15018" y="3199"/>
                    <a:pt x="15015" y="2127"/>
                  </a:cubicBezTo>
                  <a:lnTo>
                    <a:pt x="1501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72" name="Google Shape;13272;p79"/>
            <p:cNvSpPr/>
            <p:nvPr/>
          </p:nvSpPr>
          <p:spPr>
            <a:xfrm>
              <a:off x="3085925" y="300635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817" y="1"/>
                  </a:moveTo>
                  <a:cubicBezTo>
                    <a:pt x="365" y="4"/>
                    <a:pt x="1" y="365"/>
                    <a:pt x="1" y="817"/>
                  </a:cubicBezTo>
                  <a:lnTo>
                    <a:pt x="1" y="2940"/>
                  </a:lnTo>
                  <a:lnTo>
                    <a:pt x="1678" y="2940"/>
                  </a:lnTo>
                  <a:cubicBezTo>
                    <a:pt x="2301" y="2940"/>
                    <a:pt x="2807" y="2434"/>
                    <a:pt x="2807" y="1811"/>
                  </a:cubicBezTo>
                  <a:lnTo>
                    <a:pt x="280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73" name="Google Shape;13273;p79"/>
            <p:cNvSpPr/>
            <p:nvPr/>
          </p:nvSpPr>
          <p:spPr>
            <a:xfrm>
              <a:off x="2825450" y="2643425"/>
              <a:ext cx="187550" cy="54075"/>
            </a:xfrm>
            <a:custGeom>
              <a:avLst/>
              <a:gdLst/>
              <a:ahLst/>
              <a:cxnLst/>
              <a:rect l="l" t="t" r="r" b="b"/>
              <a:pathLst>
                <a:path w="7502" h="2163" extrusionOk="0">
                  <a:moveTo>
                    <a:pt x="1862" y="1"/>
                  </a:moveTo>
                  <a:cubicBezTo>
                    <a:pt x="835" y="4"/>
                    <a:pt x="1" y="835"/>
                    <a:pt x="1" y="1861"/>
                  </a:cubicBezTo>
                  <a:lnTo>
                    <a:pt x="1" y="2163"/>
                  </a:lnTo>
                  <a:lnTo>
                    <a:pt x="1130" y="2163"/>
                  </a:lnTo>
                  <a:lnTo>
                    <a:pt x="1130" y="1861"/>
                  </a:lnTo>
                  <a:cubicBezTo>
                    <a:pt x="1130" y="1458"/>
                    <a:pt x="1458" y="1133"/>
                    <a:pt x="1862" y="1130"/>
                  </a:cubicBezTo>
                  <a:lnTo>
                    <a:pt x="5641" y="1130"/>
                  </a:lnTo>
                  <a:cubicBezTo>
                    <a:pt x="6044" y="1133"/>
                    <a:pt x="6373" y="1458"/>
                    <a:pt x="6373" y="1861"/>
                  </a:cubicBezTo>
                  <a:lnTo>
                    <a:pt x="6373" y="2163"/>
                  </a:lnTo>
                  <a:lnTo>
                    <a:pt x="7502" y="2163"/>
                  </a:lnTo>
                  <a:lnTo>
                    <a:pt x="7502" y="1861"/>
                  </a:lnTo>
                  <a:cubicBezTo>
                    <a:pt x="7502" y="835"/>
                    <a:pt x="6668" y="4"/>
                    <a:pt x="56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74" name="Google Shape;13274;p79"/>
          <p:cNvGrpSpPr/>
          <p:nvPr/>
        </p:nvGrpSpPr>
        <p:grpSpPr>
          <a:xfrm>
            <a:off x="6762818" y="2287178"/>
            <a:ext cx="238531" cy="339253"/>
            <a:chOff x="3342725" y="2620775"/>
            <a:chExt cx="338775" cy="481825"/>
          </a:xfrm>
        </p:grpSpPr>
        <p:sp>
          <p:nvSpPr>
            <p:cNvPr id="13275" name="Google Shape;13275;p79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76" name="Google Shape;13276;p79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77" name="Google Shape;13277;p79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78" name="Google Shape;13278;p79"/>
          <p:cNvGrpSpPr/>
          <p:nvPr/>
        </p:nvGrpSpPr>
        <p:grpSpPr>
          <a:xfrm>
            <a:off x="7156568" y="2287178"/>
            <a:ext cx="278296" cy="339253"/>
            <a:chOff x="3907325" y="2620775"/>
            <a:chExt cx="395250" cy="481825"/>
          </a:xfrm>
        </p:grpSpPr>
        <p:sp>
          <p:nvSpPr>
            <p:cNvPr id="13279" name="Google Shape;13279;p79"/>
            <p:cNvSpPr/>
            <p:nvPr/>
          </p:nvSpPr>
          <p:spPr>
            <a:xfrm>
              <a:off x="3907325" y="3016975"/>
              <a:ext cx="74550" cy="56475"/>
            </a:xfrm>
            <a:custGeom>
              <a:avLst/>
              <a:gdLst/>
              <a:ahLst/>
              <a:cxnLst/>
              <a:rect l="l" t="t" r="r" b="b"/>
              <a:pathLst>
                <a:path w="2982" h="2259" extrusionOk="0">
                  <a:moveTo>
                    <a:pt x="1" y="0"/>
                  </a:moveTo>
                  <a:lnTo>
                    <a:pt x="1" y="563"/>
                  </a:lnTo>
                  <a:cubicBezTo>
                    <a:pt x="1" y="1500"/>
                    <a:pt x="756" y="2256"/>
                    <a:pt x="1693" y="2259"/>
                  </a:cubicBezTo>
                  <a:lnTo>
                    <a:pt x="2982" y="2259"/>
                  </a:lnTo>
                  <a:cubicBezTo>
                    <a:pt x="2711" y="1527"/>
                    <a:pt x="2515" y="768"/>
                    <a:pt x="240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80" name="Google Shape;13280;p79"/>
            <p:cNvSpPr/>
            <p:nvPr/>
          </p:nvSpPr>
          <p:spPr>
            <a:xfrm>
              <a:off x="3907325" y="2705450"/>
              <a:ext cx="282325" cy="283325"/>
            </a:xfrm>
            <a:custGeom>
              <a:avLst/>
              <a:gdLst/>
              <a:ahLst/>
              <a:cxnLst/>
              <a:rect l="l" t="t" r="r" b="b"/>
              <a:pathLst>
                <a:path w="11293" h="11333" extrusionOk="0">
                  <a:moveTo>
                    <a:pt x="1" y="1"/>
                  </a:moveTo>
                  <a:lnTo>
                    <a:pt x="1" y="11332"/>
                  </a:lnTo>
                  <a:lnTo>
                    <a:pt x="2283" y="11332"/>
                  </a:lnTo>
                  <a:cubicBezTo>
                    <a:pt x="2274" y="11142"/>
                    <a:pt x="2259" y="10956"/>
                    <a:pt x="2259" y="10766"/>
                  </a:cubicBezTo>
                  <a:lnTo>
                    <a:pt x="2259" y="9637"/>
                  </a:lnTo>
                  <a:cubicBezTo>
                    <a:pt x="2259" y="8396"/>
                    <a:pt x="2834" y="7249"/>
                    <a:pt x="3834" y="6490"/>
                  </a:cubicBezTo>
                  <a:lnTo>
                    <a:pt x="4517" y="5975"/>
                  </a:lnTo>
                  <a:lnTo>
                    <a:pt x="4517" y="3145"/>
                  </a:lnTo>
                  <a:cubicBezTo>
                    <a:pt x="4517" y="2051"/>
                    <a:pt x="5400" y="1169"/>
                    <a:pt x="6493" y="1169"/>
                  </a:cubicBezTo>
                  <a:cubicBezTo>
                    <a:pt x="7583" y="1169"/>
                    <a:pt x="8468" y="2051"/>
                    <a:pt x="8468" y="3145"/>
                  </a:cubicBezTo>
                  <a:lnTo>
                    <a:pt x="8468" y="3617"/>
                  </a:lnTo>
                  <a:cubicBezTo>
                    <a:pt x="8743" y="3487"/>
                    <a:pt x="9031" y="3426"/>
                    <a:pt x="9314" y="3426"/>
                  </a:cubicBezTo>
                  <a:cubicBezTo>
                    <a:pt x="10141" y="3426"/>
                    <a:pt x="10923" y="3949"/>
                    <a:pt x="11196" y="4795"/>
                  </a:cubicBezTo>
                  <a:cubicBezTo>
                    <a:pt x="11226" y="4780"/>
                    <a:pt x="11260" y="4771"/>
                    <a:pt x="11293" y="4759"/>
                  </a:cubicBezTo>
                  <a:lnTo>
                    <a:pt x="1129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81" name="Google Shape;13281;p79"/>
            <p:cNvSpPr/>
            <p:nvPr/>
          </p:nvSpPr>
          <p:spPr>
            <a:xfrm>
              <a:off x="3907325" y="2620775"/>
              <a:ext cx="282325" cy="56475"/>
            </a:xfrm>
            <a:custGeom>
              <a:avLst/>
              <a:gdLst/>
              <a:ahLst/>
              <a:cxnLst/>
              <a:rect l="l" t="t" r="r" b="b"/>
              <a:pathLst>
                <a:path w="11293" h="2259" extrusionOk="0">
                  <a:moveTo>
                    <a:pt x="1693" y="0"/>
                  </a:moveTo>
                  <a:cubicBezTo>
                    <a:pt x="756" y="0"/>
                    <a:pt x="1" y="759"/>
                    <a:pt x="1" y="1695"/>
                  </a:cubicBezTo>
                  <a:lnTo>
                    <a:pt x="1" y="2259"/>
                  </a:lnTo>
                  <a:lnTo>
                    <a:pt x="11293" y="2259"/>
                  </a:lnTo>
                  <a:lnTo>
                    <a:pt x="11293" y="1695"/>
                  </a:lnTo>
                  <a:cubicBezTo>
                    <a:pt x="11290" y="759"/>
                    <a:pt x="10534" y="0"/>
                    <a:pt x="959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82" name="Google Shape;13282;p79"/>
            <p:cNvSpPr/>
            <p:nvPr/>
          </p:nvSpPr>
          <p:spPr>
            <a:xfrm>
              <a:off x="3992025" y="2762900"/>
              <a:ext cx="310550" cy="339700"/>
            </a:xfrm>
            <a:custGeom>
              <a:avLst/>
              <a:gdLst/>
              <a:ahLst/>
              <a:cxnLst/>
              <a:rect l="l" t="t" r="r" b="b"/>
              <a:pathLst>
                <a:path w="12422" h="13588" extrusionOk="0">
                  <a:moveTo>
                    <a:pt x="3105" y="0"/>
                  </a:moveTo>
                  <a:cubicBezTo>
                    <a:pt x="2635" y="0"/>
                    <a:pt x="2259" y="377"/>
                    <a:pt x="2259" y="847"/>
                  </a:cubicBezTo>
                  <a:lnTo>
                    <a:pt x="2259" y="8468"/>
                  </a:lnTo>
                  <a:cubicBezTo>
                    <a:pt x="2259" y="8781"/>
                    <a:pt x="2006" y="9031"/>
                    <a:pt x="1693" y="9031"/>
                  </a:cubicBezTo>
                  <a:cubicBezTo>
                    <a:pt x="1379" y="9031"/>
                    <a:pt x="1129" y="8781"/>
                    <a:pt x="1129" y="8468"/>
                  </a:cubicBezTo>
                  <a:lnTo>
                    <a:pt x="1129" y="5095"/>
                  </a:lnTo>
                  <a:cubicBezTo>
                    <a:pt x="419" y="5622"/>
                    <a:pt x="0" y="6453"/>
                    <a:pt x="0" y="7339"/>
                  </a:cubicBezTo>
                  <a:lnTo>
                    <a:pt x="0" y="8468"/>
                  </a:lnTo>
                  <a:cubicBezTo>
                    <a:pt x="0" y="10052"/>
                    <a:pt x="368" y="11615"/>
                    <a:pt x="1069" y="13036"/>
                  </a:cubicBezTo>
                  <a:cubicBezTo>
                    <a:pt x="1223" y="13346"/>
                    <a:pt x="1322" y="13587"/>
                    <a:pt x="1693" y="13587"/>
                  </a:cubicBezTo>
                  <a:lnTo>
                    <a:pt x="10726" y="13587"/>
                  </a:lnTo>
                  <a:cubicBezTo>
                    <a:pt x="11097" y="13587"/>
                    <a:pt x="11196" y="13346"/>
                    <a:pt x="11350" y="13036"/>
                  </a:cubicBezTo>
                  <a:cubicBezTo>
                    <a:pt x="12051" y="11615"/>
                    <a:pt x="12419" y="10052"/>
                    <a:pt x="12422" y="8468"/>
                  </a:cubicBezTo>
                  <a:lnTo>
                    <a:pt x="12422" y="5363"/>
                  </a:lnTo>
                  <a:cubicBezTo>
                    <a:pt x="12422" y="4894"/>
                    <a:pt x="12042" y="4517"/>
                    <a:pt x="11572" y="4517"/>
                  </a:cubicBezTo>
                  <a:cubicBezTo>
                    <a:pt x="11106" y="4517"/>
                    <a:pt x="10726" y="4894"/>
                    <a:pt x="10726" y="5363"/>
                  </a:cubicBezTo>
                  <a:lnTo>
                    <a:pt x="10726" y="7339"/>
                  </a:lnTo>
                  <a:cubicBezTo>
                    <a:pt x="10726" y="7652"/>
                    <a:pt x="10473" y="7902"/>
                    <a:pt x="10163" y="7902"/>
                  </a:cubicBezTo>
                  <a:cubicBezTo>
                    <a:pt x="9850" y="7902"/>
                    <a:pt x="9597" y="7652"/>
                    <a:pt x="9597" y="7339"/>
                  </a:cubicBezTo>
                  <a:lnTo>
                    <a:pt x="9597" y="6297"/>
                  </a:lnTo>
                  <a:lnTo>
                    <a:pt x="9597" y="4234"/>
                  </a:lnTo>
                  <a:cubicBezTo>
                    <a:pt x="9597" y="3764"/>
                    <a:pt x="9218" y="3388"/>
                    <a:pt x="8751" y="3388"/>
                  </a:cubicBezTo>
                  <a:cubicBezTo>
                    <a:pt x="8281" y="3388"/>
                    <a:pt x="7905" y="3764"/>
                    <a:pt x="7905" y="4234"/>
                  </a:cubicBezTo>
                  <a:lnTo>
                    <a:pt x="7905" y="6210"/>
                  </a:lnTo>
                  <a:cubicBezTo>
                    <a:pt x="7905" y="6523"/>
                    <a:pt x="7652" y="6773"/>
                    <a:pt x="7339" y="6773"/>
                  </a:cubicBezTo>
                  <a:cubicBezTo>
                    <a:pt x="7025" y="6773"/>
                    <a:pt x="6776" y="6523"/>
                    <a:pt x="6776" y="6210"/>
                  </a:cubicBezTo>
                  <a:lnTo>
                    <a:pt x="6776" y="3105"/>
                  </a:lnTo>
                  <a:cubicBezTo>
                    <a:pt x="6776" y="2635"/>
                    <a:pt x="6396" y="2259"/>
                    <a:pt x="5926" y="2259"/>
                  </a:cubicBezTo>
                  <a:cubicBezTo>
                    <a:pt x="5460" y="2259"/>
                    <a:pt x="5080" y="2635"/>
                    <a:pt x="5080" y="3105"/>
                  </a:cubicBezTo>
                  <a:lnTo>
                    <a:pt x="5080" y="6210"/>
                  </a:lnTo>
                  <a:cubicBezTo>
                    <a:pt x="5080" y="6523"/>
                    <a:pt x="4827" y="6773"/>
                    <a:pt x="4517" y="6773"/>
                  </a:cubicBezTo>
                  <a:cubicBezTo>
                    <a:pt x="4204" y="6773"/>
                    <a:pt x="3951" y="6523"/>
                    <a:pt x="3951" y="6210"/>
                  </a:cubicBezTo>
                  <a:lnTo>
                    <a:pt x="3951" y="847"/>
                  </a:lnTo>
                  <a:cubicBezTo>
                    <a:pt x="3951" y="377"/>
                    <a:pt x="3572" y="0"/>
                    <a:pt x="31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83" name="Google Shape;13283;p79"/>
          <p:cNvGrpSpPr/>
          <p:nvPr/>
        </p:nvGrpSpPr>
        <p:grpSpPr>
          <a:xfrm>
            <a:off x="7549755" y="2297783"/>
            <a:ext cx="339253" cy="318042"/>
            <a:chOff x="4456875" y="2635825"/>
            <a:chExt cx="481825" cy="451700"/>
          </a:xfrm>
        </p:grpSpPr>
        <p:sp>
          <p:nvSpPr>
            <p:cNvPr id="13284" name="Google Shape;13284;p79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85" name="Google Shape;13285;p79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86" name="Google Shape;13286;p79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87" name="Google Shape;13287;p79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88" name="Google Shape;13288;p79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89" name="Google Shape;13289;p79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90" name="Google Shape;13290;p79"/>
          <p:cNvGrpSpPr/>
          <p:nvPr/>
        </p:nvGrpSpPr>
        <p:grpSpPr>
          <a:xfrm>
            <a:off x="7974679" y="2297783"/>
            <a:ext cx="339253" cy="318042"/>
            <a:chOff x="5049725" y="2635825"/>
            <a:chExt cx="481825" cy="451700"/>
          </a:xfrm>
        </p:grpSpPr>
        <p:sp>
          <p:nvSpPr>
            <p:cNvPr id="13291" name="Google Shape;13291;p79"/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92" name="Google Shape;13292;p79"/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93" name="Google Shape;13293;p79"/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94" name="Google Shape;13294;p79"/>
          <p:cNvGrpSpPr/>
          <p:nvPr/>
        </p:nvGrpSpPr>
        <p:grpSpPr>
          <a:xfrm>
            <a:off x="2375386" y="3952243"/>
            <a:ext cx="338566" cy="338373"/>
            <a:chOff x="5643000" y="2621375"/>
            <a:chExt cx="480850" cy="480575"/>
          </a:xfrm>
        </p:grpSpPr>
        <p:sp>
          <p:nvSpPr>
            <p:cNvPr id="13295" name="Google Shape;13295;p79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96" name="Google Shape;13296;p79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97" name="Google Shape;13297;p79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98" name="Google Shape;13298;p79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99" name="Google Shape;13299;p79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00" name="Google Shape;13300;p79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01" name="Google Shape;13301;p79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02" name="Google Shape;13302;p79"/>
          <p:cNvGrpSpPr/>
          <p:nvPr/>
        </p:nvGrpSpPr>
        <p:grpSpPr>
          <a:xfrm>
            <a:off x="4192782" y="3951803"/>
            <a:ext cx="339359" cy="339253"/>
            <a:chOff x="6235250" y="2620775"/>
            <a:chExt cx="481975" cy="481825"/>
          </a:xfrm>
        </p:grpSpPr>
        <p:sp>
          <p:nvSpPr>
            <p:cNvPr id="13303" name="Google Shape;13303;p79"/>
            <p:cNvSpPr/>
            <p:nvPr/>
          </p:nvSpPr>
          <p:spPr>
            <a:xfrm>
              <a:off x="6405675" y="2620775"/>
              <a:ext cx="28275" cy="56475"/>
            </a:xfrm>
            <a:custGeom>
              <a:avLst/>
              <a:gdLst/>
              <a:ahLst/>
              <a:cxnLst/>
              <a:rect l="l" t="t" r="r" b="b"/>
              <a:pathLst>
                <a:path w="1131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04" name="Google Shape;13304;p79"/>
            <p:cNvSpPr/>
            <p:nvPr/>
          </p:nvSpPr>
          <p:spPr>
            <a:xfrm>
              <a:off x="6518600" y="2620775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05" name="Google Shape;13305;p79"/>
            <p:cNvSpPr/>
            <p:nvPr/>
          </p:nvSpPr>
          <p:spPr>
            <a:xfrm>
              <a:off x="66033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7" y="2259"/>
                  </a:cubicBezTo>
                  <a:cubicBezTo>
                    <a:pt x="877" y="2259"/>
                    <a:pt x="1130" y="2006"/>
                    <a:pt x="1130" y="1696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06" name="Google Shape;13306;p79"/>
            <p:cNvSpPr/>
            <p:nvPr/>
          </p:nvSpPr>
          <p:spPr>
            <a:xfrm>
              <a:off x="63210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6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6" y="2259"/>
                  </a:cubicBezTo>
                  <a:cubicBezTo>
                    <a:pt x="876" y="2259"/>
                    <a:pt x="1129" y="2006"/>
                    <a:pt x="1129" y="1696"/>
                  </a:cubicBezTo>
                  <a:lnTo>
                    <a:pt x="1129" y="566"/>
                  </a:lnTo>
                  <a:cubicBezTo>
                    <a:pt x="1129" y="253"/>
                    <a:pt x="876" y="0"/>
                    <a:pt x="56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07" name="Google Shape;13307;p79"/>
            <p:cNvSpPr/>
            <p:nvPr/>
          </p:nvSpPr>
          <p:spPr>
            <a:xfrm>
              <a:off x="6235250" y="2677225"/>
              <a:ext cx="481975" cy="425375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3308" name="Google Shape;13308;p79"/>
          <p:cNvSpPr/>
          <p:nvPr/>
        </p:nvSpPr>
        <p:spPr>
          <a:xfrm>
            <a:off x="5037584" y="2720693"/>
            <a:ext cx="345027" cy="320295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13309" name="Google Shape;13309;p79"/>
          <p:cNvGrpSpPr/>
          <p:nvPr/>
        </p:nvGrpSpPr>
        <p:grpSpPr>
          <a:xfrm>
            <a:off x="5472652" y="2711317"/>
            <a:ext cx="341101" cy="339253"/>
            <a:chOff x="1535000" y="3223325"/>
            <a:chExt cx="484450" cy="481825"/>
          </a:xfrm>
        </p:grpSpPr>
        <p:sp>
          <p:nvSpPr>
            <p:cNvPr id="13310" name="Google Shape;13310;p79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11" name="Google Shape;13311;p79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12" name="Google Shape;13312;p79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13" name="Google Shape;13313;p79"/>
          <p:cNvGrpSpPr/>
          <p:nvPr/>
        </p:nvGrpSpPr>
        <p:grpSpPr>
          <a:xfrm>
            <a:off x="5880219" y="2746618"/>
            <a:ext cx="339253" cy="268649"/>
            <a:chOff x="2085525" y="3263750"/>
            <a:chExt cx="481825" cy="381550"/>
          </a:xfrm>
        </p:grpSpPr>
        <p:sp>
          <p:nvSpPr>
            <p:cNvPr id="13314" name="Google Shape;13314;p79"/>
            <p:cNvSpPr/>
            <p:nvPr/>
          </p:nvSpPr>
          <p:spPr>
            <a:xfrm>
              <a:off x="2320325" y="3263750"/>
              <a:ext cx="227825" cy="141025"/>
            </a:xfrm>
            <a:custGeom>
              <a:avLst/>
              <a:gdLst/>
              <a:ahLst/>
              <a:cxnLst/>
              <a:rect l="l" t="t" r="r" b="b"/>
              <a:pathLst>
                <a:path w="9113" h="5641" extrusionOk="0">
                  <a:moveTo>
                    <a:pt x="4066" y="0"/>
                  </a:moveTo>
                  <a:cubicBezTo>
                    <a:pt x="2283" y="3"/>
                    <a:pt x="675" y="1081"/>
                    <a:pt x="0" y="2731"/>
                  </a:cubicBezTo>
                  <a:cubicBezTo>
                    <a:pt x="1527" y="2939"/>
                    <a:pt x="2912" y="3734"/>
                    <a:pt x="3861" y="4948"/>
                  </a:cubicBezTo>
                  <a:cubicBezTo>
                    <a:pt x="4331" y="4823"/>
                    <a:pt x="4810" y="4761"/>
                    <a:pt x="5287" y="4761"/>
                  </a:cubicBezTo>
                  <a:cubicBezTo>
                    <a:pt x="6338" y="4761"/>
                    <a:pt x="7378" y="5060"/>
                    <a:pt x="8281" y="5640"/>
                  </a:cubicBezTo>
                  <a:cubicBezTo>
                    <a:pt x="9112" y="2825"/>
                    <a:pt x="7002" y="0"/>
                    <a:pt x="406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15" name="Google Shape;13315;p79"/>
            <p:cNvSpPr/>
            <p:nvPr/>
          </p:nvSpPr>
          <p:spPr>
            <a:xfrm>
              <a:off x="2085525" y="3355200"/>
              <a:ext cx="481825" cy="290100"/>
            </a:xfrm>
            <a:custGeom>
              <a:avLst/>
              <a:gdLst/>
              <a:ahLst/>
              <a:cxnLst/>
              <a:rect l="l" t="t" r="r" b="b"/>
              <a:pathLst>
                <a:path w="19273" h="11604" extrusionOk="0">
                  <a:moveTo>
                    <a:pt x="8620" y="1"/>
                  </a:moveTo>
                  <a:cubicBezTo>
                    <a:pt x="8610" y="1"/>
                    <a:pt x="8599" y="1"/>
                    <a:pt x="8588" y="1"/>
                  </a:cubicBezTo>
                  <a:cubicBezTo>
                    <a:pt x="7468" y="4"/>
                    <a:pt x="6384" y="407"/>
                    <a:pt x="5535" y="1139"/>
                  </a:cubicBezTo>
                  <a:cubicBezTo>
                    <a:pt x="4818" y="1756"/>
                    <a:pt x="4288" y="2563"/>
                    <a:pt x="4005" y="3470"/>
                  </a:cubicBezTo>
                  <a:lnTo>
                    <a:pt x="3891" y="3470"/>
                  </a:lnTo>
                  <a:cubicBezTo>
                    <a:pt x="1747" y="3470"/>
                    <a:pt x="0" y="5295"/>
                    <a:pt x="0" y="7538"/>
                  </a:cubicBezTo>
                  <a:cubicBezTo>
                    <a:pt x="0" y="9781"/>
                    <a:pt x="1744" y="11603"/>
                    <a:pt x="3891" y="11603"/>
                  </a:cubicBezTo>
                  <a:lnTo>
                    <a:pt x="14798" y="11603"/>
                  </a:lnTo>
                  <a:cubicBezTo>
                    <a:pt x="17264" y="11603"/>
                    <a:pt x="19272" y="9504"/>
                    <a:pt x="19272" y="6924"/>
                  </a:cubicBezTo>
                  <a:cubicBezTo>
                    <a:pt x="19272" y="6044"/>
                    <a:pt x="19034" y="5180"/>
                    <a:pt x="18583" y="4427"/>
                  </a:cubicBezTo>
                  <a:cubicBezTo>
                    <a:pt x="18152" y="3705"/>
                    <a:pt x="17529" y="3118"/>
                    <a:pt x="16782" y="2726"/>
                  </a:cubicBezTo>
                  <a:cubicBezTo>
                    <a:pt x="16161" y="2403"/>
                    <a:pt x="15480" y="2241"/>
                    <a:pt x="14799" y="2241"/>
                  </a:cubicBezTo>
                  <a:cubicBezTo>
                    <a:pt x="14135" y="2241"/>
                    <a:pt x="13471" y="2394"/>
                    <a:pt x="12861" y="2702"/>
                  </a:cubicBezTo>
                  <a:cubicBezTo>
                    <a:pt x="12232" y="1443"/>
                    <a:pt x="11118" y="513"/>
                    <a:pt x="9784" y="157"/>
                  </a:cubicBezTo>
                  <a:cubicBezTo>
                    <a:pt x="9403" y="55"/>
                    <a:pt x="9013" y="1"/>
                    <a:pt x="862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3316" name="Google Shape;13316;p79"/>
          <p:cNvSpPr/>
          <p:nvPr/>
        </p:nvSpPr>
        <p:spPr>
          <a:xfrm>
            <a:off x="6294404" y="2778690"/>
            <a:ext cx="339253" cy="204295"/>
          </a:xfrm>
          <a:custGeom>
            <a:avLst/>
            <a:gdLst/>
            <a:ahLst/>
            <a:cxnLst/>
            <a:rect l="l" t="t" r="r" b="b"/>
            <a:pathLst>
              <a:path w="19273" h="11606" extrusionOk="0">
                <a:moveTo>
                  <a:pt x="8589" y="0"/>
                </a:moveTo>
                <a:cubicBezTo>
                  <a:pt x="7469" y="3"/>
                  <a:pt x="6385" y="407"/>
                  <a:pt x="5536" y="1138"/>
                </a:cubicBezTo>
                <a:cubicBezTo>
                  <a:pt x="4819" y="1759"/>
                  <a:pt x="4289" y="2566"/>
                  <a:pt x="4006" y="3469"/>
                </a:cubicBezTo>
                <a:lnTo>
                  <a:pt x="3891" y="3469"/>
                </a:lnTo>
                <a:cubicBezTo>
                  <a:pt x="1747" y="3469"/>
                  <a:pt x="1" y="5294"/>
                  <a:pt x="1" y="7537"/>
                </a:cubicBezTo>
                <a:cubicBezTo>
                  <a:pt x="1" y="9781"/>
                  <a:pt x="1744" y="11605"/>
                  <a:pt x="3891" y="11605"/>
                </a:cubicBezTo>
                <a:lnTo>
                  <a:pt x="14798" y="11605"/>
                </a:lnTo>
                <a:cubicBezTo>
                  <a:pt x="17264" y="11605"/>
                  <a:pt x="19273" y="9507"/>
                  <a:pt x="19273" y="6923"/>
                </a:cubicBezTo>
                <a:cubicBezTo>
                  <a:pt x="19273" y="6044"/>
                  <a:pt x="19035" y="5182"/>
                  <a:pt x="18583" y="4430"/>
                </a:cubicBezTo>
                <a:cubicBezTo>
                  <a:pt x="18153" y="3707"/>
                  <a:pt x="17529" y="3117"/>
                  <a:pt x="16783" y="2728"/>
                </a:cubicBezTo>
                <a:cubicBezTo>
                  <a:pt x="16161" y="2404"/>
                  <a:pt x="15479" y="2243"/>
                  <a:pt x="14797" y="2243"/>
                </a:cubicBezTo>
                <a:cubicBezTo>
                  <a:pt x="14134" y="2243"/>
                  <a:pt x="13470" y="2395"/>
                  <a:pt x="12862" y="2701"/>
                </a:cubicBezTo>
                <a:cubicBezTo>
                  <a:pt x="12233" y="1442"/>
                  <a:pt x="11118" y="512"/>
                  <a:pt x="9784" y="157"/>
                </a:cubicBezTo>
                <a:cubicBezTo>
                  <a:pt x="9393" y="54"/>
                  <a:pt x="8992" y="0"/>
                  <a:pt x="8589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13317" name="Google Shape;13317;p79"/>
          <p:cNvGrpSpPr/>
          <p:nvPr/>
        </p:nvGrpSpPr>
        <p:grpSpPr>
          <a:xfrm>
            <a:off x="6711982" y="2711308"/>
            <a:ext cx="340204" cy="339271"/>
            <a:chOff x="3270450" y="3213625"/>
            <a:chExt cx="483175" cy="481850"/>
          </a:xfrm>
        </p:grpSpPr>
        <p:sp>
          <p:nvSpPr>
            <p:cNvPr id="13318" name="Google Shape;13318;p79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19" name="Google Shape;13319;p79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20" name="Google Shape;13320;p79"/>
          <p:cNvGrpSpPr/>
          <p:nvPr/>
        </p:nvGrpSpPr>
        <p:grpSpPr>
          <a:xfrm>
            <a:off x="7211250" y="2711317"/>
            <a:ext cx="168931" cy="339253"/>
            <a:chOff x="3984950" y="3213600"/>
            <a:chExt cx="239925" cy="481825"/>
          </a:xfrm>
        </p:grpSpPr>
        <p:sp>
          <p:nvSpPr>
            <p:cNvPr id="13321" name="Google Shape;13321;p79"/>
            <p:cNvSpPr/>
            <p:nvPr/>
          </p:nvSpPr>
          <p:spPr>
            <a:xfrm>
              <a:off x="3984950" y="3213600"/>
              <a:ext cx="239925" cy="481825"/>
            </a:xfrm>
            <a:custGeom>
              <a:avLst/>
              <a:gdLst/>
              <a:ahLst/>
              <a:cxnLst/>
              <a:rect l="l" t="t" r="r" b="b"/>
              <a:pathLst>
                <a:path w="9597" h="19273" extrusionOk="0">
                  <a:moveTo>
                    <a:pt x="4800" y="3355"/>
                  </a:moveTo>
                  <a:cubicBezTo>
                    <a:pt x="5110" y="3355"/>
                    <a:pt x="5363" y="3608"/>
                    <a:pt x="5363" y="3918"/>
                  </a:cubicBezTo>
                  <a:lnTo>
                    <a:pt x="5363" y="12121"/>
                  </a:lnTo>
                  <a:cubicBezTo>
                    <a:pt x="6556" y="12407"/>
                    <a:pt x="7345" y="13542"/>
                    <a:pt x="7203" y="14759"/>
                  </a:cubicBezTo>
                  <a:cubicBezTo>
                    <a:pt x="7059" y="15978"/>
                    <a:pt x="6026" y="16897"/>
                    <a:pt x="4800" y="16897"/>
                  </a:cubicBezTo>
                  <a:cubicBezTo>
                    <a:pt x="3571" y="16897"/>
                    <a:pt x="2539" y="15978"/>
                    <a:pt x="2394" y="14759"/>
                  </a:cubicBezTo>
                  <a:cubicBezTo>
                    <a:pt x="2253" y="13542"/>
                    <a:pt x="3042" y="12407"/>
                    <a:pt x="4234" y="12121"/>
                  </a:cubicBezTo>
                  <a:lnTo>
                    <a:pt x="4234" y="3918"/>
                  </a:lnTo>
                  <a:cubicBezTo>
                    <a:pt x="4234" y="3608"/>
                    <a:pt x="4487" y="3355"/>
                    <a:pt x="4800" y="3355"/>
                  </a:cubicBezTo>
                  <a:close/>
                  <a:moveTo>
                    <a:pt x="4800" y="1"/>
                  </a:moveTo>
                  <a:cubicBezTo>
                    <a:pt x="3219" y="1"/>
                    <a:pt x="1939" y="1281"/>
                    <a:pt x="1939" y="2861"/>
                  </a:cubicBezTo>
                  <a:lnTo>
                    <a:pt x="1939" y="10567"/>
                  </a:lnTo>
                  <a:cubicBezTo>
                    <a:pt x="723" y="11501"/>
                    <a:pt x="9" y="12943"/>
                    <a:pt x="0" y="14476"/>
                  </a:cubicBezTo>
                  <a:cubicBezTo>
                    <a:pt x="0" y="17123"/>
                    <a:pt x="2150" y="19273"/>
                    <a:pt x="4800" y="19273"/>
                  </a:cubicBezTo>
                  <a:cubicBezTo>
                    <a:pt x="7450" y="19273"/>
                    <a:pt x="9597" y="17123"/>
                    <a:pt x="9597" y="14476"/>
                  </a:cubicBezTo>
                  <a:cubicBezTo>
                    <a:pt x="9597" y="13651"/>
                    <a:pt x="9395" y="12844"/>
                    <a:pt x="9007" y="12118"/>
                  </a:cubicBezTo>
                  <a:cubicBezTo>
                    <a:pt x="8679" y="11510"/>
                    <a:pt x="8221" y="10980"/>
                    <a:pt x="7664" y="10567"/>
                  </a:cubicBezTo>
                  <a:lnTo>
                    <a:pt x="7661" y="2861"/>
                  </a:lnTo>
                  <a:cubicBezTo>
                    <a:pt x="7661" y="1281"/>
                    <a:pt x="6378" y="1"/>
                    <a:pt x="480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22" name="Google Shape;13322;p79"/>
            <p:cNvSpPr/>
            <p:nvPr/>
          </p:nvSpPr>
          <p:spPr>
            <a:xfrm>
              <a:off x="4072650" y="3543175"/>
              <a:ext cx="64525" cy="64625"/>
            </a:xfrm>
            <a:custGeom>
              <a:avLst/>
              <a:gdLst/>
              <a:ahLst/>
              <a:cxnLst/>
              <a:rect l="l" t="t" r="r" b="b"/>
              <a:pathLst>
                <a:path w="2581" h="2585" extrusionOk="0">
                  <a:moveTo>
                    <a:pt x="1292" y="1"/>
                  </a:moveTo>
                  <a:cubicBezTo>
                    <a:pt x="578" y="1"/>
                    <a:pt x="0" y="579"/>
                    <a:pt x="0" y="1293"/>
                  </a:cubicBezTo>
                  <a:cubicBezTo>
                    <a:pt x="0" y="2006"/>
                    <a:pt x="578" y="2585"/>
                    <a:pt x="1292" y="2585"/>
                  </a:cubicBezTo>
                  <a:cubicBezTo>
                    <a:pt x="2003" y="2585"/>
                    <a:pt x="2581" y="2006"/>
                    <a:pt x="2581" y="1293"/>
                  </a:cubicBezTo>
                  <a:cubicBezTo>
                    <a:pt x="2581" y="579"/>
                    <a:pt x="2003" y="1"/>
                    <a:pt x="129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3323" name="Google Shape;13323;p79"/>
          <p:cNvSpPr/>
          <p:nvPr/>
        </p:nvSpPr>
        <p:spPr>
          <a:xfrm>
            <a:off x="7549578" y="2711214"/>
            <a:ext cx="339306" cy="339253"/>
          </a:xfrm>
          <a:custGeom>
            <a:avLst/>
            <a:gdLst/>
            <a:ahLst/>
            <a:cxnLst/>
            <a:rect l="l" t="t" r="r" b="b"/>
            <a:pathLst>
              <a:path w="19276" h="19273" extrusionOk="0">
                <a:moveTo>
                  <a:pt x="9640" y="5686"/>
                </a:moveTo>
                <a:cubicBezTo>
                  <a:pt x="11236" y="5686"/>
                  <a:pt x="12678" y="6647"/>
                  <a:pt x="13289" y="8125"/>
                </a:cubicBezTo>
                <a:cubicBezTo>
                  <a:pt x="13901" y="9601"/>
                  <a:pt x="13563" y="11302"/>
                  <a:pt x="12434" y="12431"/>
                </a:cubicBezTo>
                <a:cubicBezTo>
                  <a:pt x="11676" y="13187"/>
                  <a:pt x="10664" y="13590"/>
                  <a:pt x="9635" y="13590"/>
                </a:cubicBezTo>
                <a:cubicBezTo>
                  <a:pt x="9126" y="13590"/>
                  <a:pt x="8614" y="13491"/>
                  <a:pt x="8125" y="13289"/>
                </a:cubicBezTo>
                <a:cubicBezTo>
                  <a:pt x="6649" y="12675"/>
                  <a:pt x="5686" y="11236"/>
                  <a:pt x="5686" y="9637"/>
                </a:cubicBezTo>
                <a:cubicBezTo>
                  <a:pt x="5689" y="7454"/>
                  <a:pt x="7457" y="5686"/>
                  <a:pt x="9640" y="5686"/>
                </a:cubicBezTo>
                <a:close/>
                <a:moveTo>
                  <a:pt x="9640" y="1"/>
                </a:moveTo>
                <a:cubicBezTo>
                  <a:pt x="8297" y="1"/>
                  <a:pt x="7068" y="748"/>
                  <a:pt x="6451" y="1940"/>
                </a:cubicBezTo>
                <a:cubicBezTo>
                  <a:pt x="6093" y="1826"/>
                  <a:pt x="5726" y="1771"/>
                  <a:pt x="5363" y="1771"/>
                </a:cubicBezTo>
                <a:cubicBezTo>
                  <a:pt x="4425" y="1771"/>
                  <a:pt x="3509" y="2139"/>
                  <a:pt x="2825" y="2822"/>
                </a:cubicBezTo>
                <a:cubicBezTo>
                  <a:pt x="1877" y="3771"/>
                  <a:pt x="1536" y="5168"/>
                  <a:pt x="1940" y="6448"/>
                </a:cubicBezTo>
                <a:cubicBezTo>
                  <a:pt x="750" y="7065"/>
                  <a:pt x="1" y="8297"/>
                  <a:pt x="1" y="9637"/>
                </a:cubicBezTo>
                <a:cubicBezTo>
                  <a:pt x="1" y="10977"/>
                  <a:pt x="750" y="12208"/>
                  <a:pt x="1940" y="12826"/>
                </a:cubicBezTo>
                <a:cubicBezTo>
                  <a:pt x="1536" y="14105"/>
                  <a:pt x="1877" y="15503"/>
                  <a:pt x="2825" y="16451"/>
                </a:cubicBezTo>
                <a:cubicBezTo>
                  <a:pt x="3510" y="17136"/>
                  <a:pt x="4428" y="17504"/>
                  <a:pt x="5367" y="17504"/>
                </a:cubicBezTo>
                <a:cubicBezTo>
                  <a:pt x="5729" y="17504"/>
                  <a:pt x="6095" y="17449"/>
                  <a:pt x="6451" y="17337"/>
                </a:cubicBezTo>
                <a:cubicBezTo>
                  <a:pt x="7068" y="18526"/>
                  <a:pt x="8297" y="19273"/>
                  <a:pt x="9640" y="19273"/>
                </a:cubicBezTo>
                <a:cubicBezTo>
                  <a:pt x="10980" y="19273"/>
                  <a:pt x="12208" y="18526"/>
                  <a:pt x="12826" y="17337"/>
                </a:cubicBezTo>
                <a:cubicBezTo>
                  <a:pt x="13182" y="17449"/>
                  <a:pt x="13547" y="17504"/>
                  <a:pt x="13909" y="17504"/>
                </a:cubicBezTo>
                <a:cubicBezTo>
                  <a:pt x="14848" y="17504"/>
                  <a:pt x="15767" y="17136"/>
                  <a:pt x="16451" y="16451"/>
                </a:cubicBezTo>
                <a:cubicBezTo>
                  <a:pt x="17400" y="15503"/>
                  <a:pt x="17740" y="14105"/>
                  <a:pt x="17336" y="12826"/>
                </a:cubicBezTo>
                <a:cubicBezTo>
                  <a:pt x="18526" y="12208"/>
                  <a:pt x="19276" y="10977"/>
                  <a:pt x="19276" y="9637"/>
                </a:cubicBezTo>
                <a:cubicBezTo>
                  <a:pt x="19276" y="8297"/>
                  <a:pt x="18526" y="7065"/>
                  <a:pt x="17336" y="6448"/>
                </a:cubicBezTo>
                <a:cubicBezTo>
                  <a:pt x="17740" y="5168"/>
                  <a:pt x="17400" y="3771"/>
                  <a:pt x="16451" y="2822"/>
                </a:cubicBezTo>
                <a:cubicBezTo>
                  <a:pt x="15768" y="2139"/>
                  <a:pt x="14851" y="1771"/>
                  <a:pt x="13914" y="1771"/>
                </a:cubicBezTo>
                <a:cubicBezTo>
                  <a:pt x="13550" y="1771"/>
                  <a:pt x="13183" y="1826"/>
                  <a:pt x="12826" y="1940"/>
                </a:cubicBezTo>
                <a:cubicBezTo>
                  <a:pt x="12208" y="748"/>
                  <a:pt x="10980" y="1"/>
                  <a:pt x="9640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3324" name="Google Shape;13324;p79"/>
          <p:cNvSpPr/>
          <p:nvPr/>
        </p:nvSpPr>
        <p:spPr>
          <a:xfrm>
            <a:off x="7974508" y="2731069"/>
            <a:ext cx="339253" cy="299542"/>
          </a:xfrm>
          <a:custGeom>
            <a:avLst/>
            <a:gdLst/>
            <a:ahLst/>
            <a:cxnLst/>
            <a:rect l="l" t="t" r="r" b="b"/>
            <a:pathLst>
              <a:path w="19273" h="17017" extrusionOk="0">
                <a:moveTo>
                  <a:pt x="5119" y="1"/>
                </a:moveTo>
                <a:cubicBezTo>
                  <a:pt x="2198" y="1"/>
                  <a:pt x="0" y="2389"/>
                  <a:pt x="0" y="5554"/>
                </a:cubicBezTo>
                <a:cubicBezTo>
                  <a:pt x="0" y="8974"/>
                  <a:pt x="2744" y="11311"/>
                  <a:pt x="6902" y="14855"/>
                </a:cubicBezTo>
                <a:cubicBezTo>
                  <a:pt x="7607" y="15458"/>
                  <a:pt x="8408" y="16138"/>
                  <a:pt x="9239" y="16867"/>
                </a:cubicBezTo>
                <a:cubicBezTo>
                  <a:pt x="9352" y="16966"/>
                  <a:pt x="9493" y="17016"/>
                  <a:pt x="9635" y="17016"/>
                </a:cubicBezTo>
                <a:cubicBezTo>
                  <a:pt x="9776" y="17016"/>
                  <a:pt x="9918" y="16966"/>
                  <a:pt x="10031" y="16867"/>
                </a:cubicBezTo>
                <a:cubicBezTo>
                  <a:pt x="10862" y="16138"/>
                  <a:pt x="11663" y="15458"/>
                  <a:pt x="12370" y="14855"/>
                </a:cubicBezTo>
                <a:cubicBezTo>
                  <a:pt x="16526" y="11314"/>
                  <a:pt x="19272" y="8974"/>
                  <a:pt x="19272" y="5554"/>
                </a:cubicBezTo>
                <a:cubicBezTo>
                  <a:pt x="19272" y="2389"/>
                  <a:pt x="17071" y="1"/>
                  <a:pt x="14153" y="1"/>
                </a:cubicBezTo>
                <a:cubicBezTo>
                  <a:pt x="13105" y="1"/>
                  <a:pt x="12148" y="332"/>
                  <a:pt x="11301" y="986"/>
                </a:cubicBezTo>
                <a:cubicBezTo>
                  <a:pt x="10491" y="1612"/>
                  <a:pt x="9952" y="2410"/>
                  <a:pt x="9636" y="2991"/>
                </a:cubicBezTo>
                <a:cubicBezTo>
                  <a:pt x="9317" y="2410"/>
                  <a:pt x="8778" y="1612"/>
                  <a:pt x="7968" y="986"/>
                </a:cubicBezTo>
                <a:cubicBezTo>
                  <a:pt x="7122" y="332"/>
                  <a:pt x="6164" y="1"/>
                  <a:pt x="5119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13325" name="Google Shape;13325;p79"/>
          <p:cNvGrpSpPr/>
          <p:nvPr/>
        </p:nvGrpSpPr>
        <p:grpSpPr>
          <a:xfrm>
            <a:off x="1874281" y="3981487"/>
            <a:ext cx="355218" cy="279880"/>
            <a:chOff x="5629975" y="3255775"/>
            <a:chExt cx="504500" cy="397500"/>
          </a:xfrm>
        </p:grpSpPr>
        <p:sp>
          <p:nvSpPr>
            <p:cNvPr id="13326" name="Google Shape;13326;p79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27" name="Google Shape;13327;p79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28" name="Google Shape;13328;p79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29" name="Google Shape;13329;p79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30" name="Google Shape;13330;p79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31" name="Google Shape;13331;p79"/>
          <p:cNvGrpSpPr/>
          <p:nvPr/>
        </p:nvGrpSpPr>
        <p:grpSpPr>
          <a:xfrm>
            <a:off x="3755839" y="3981593"/>
            <a:ext cx="340256" cy="279669"/>
            <a:chOff x="6234950" y="3255925"/>
            <a:chExt cx="483250" cy="397200"/>
          </a:xfrm>
        </p:grpSpPr>
        <p:sp>
          <p:nvSpPr>
            <p:cNvPr id="13332" name="Google Shape;13332;p79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33" name="Google Shape;13333;p79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34" name="Google Shape;13334;p79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35" name="Google Shape;13335;p79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36" name="Google Shape;13336;p79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37" name="Google Shape;13337;p79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38" name="Google Shape;13338;p79"/>
          <p:cNvGrpSpPr/>
          <p:nvPr/>
        </p:nvGrpSpPr>
        <p:grpSpPr>
          <a:xfrm>
            <a:off x="5051107" y="3125970"/>
            <a:ext cx="318042" cy="339253"/>
            <a:chOff x="914900" y="3806450"/>
            <a:chExt cx="451700" cy="481825"/>
          </a:xfrm>
        </p:grpSpPr>
        <p:sp>
          <p:nvSpPr>
            <p:cNvPr id="13339" name="Google Shape;13339;p79"/>
            <p:cNvSpPr/>
            <p:nvPr/>
          </p:nvSpPr>
          <p:spPr>
            <a:xfrm>
              <a:off x="914900" y="4174425"/>
              <a:ext cx="423400" cy="113850"/>
            </a:xfrm>
            <a:custGeom>
              <a:avLst/>
              <a:gdLst/>
              <a:ahLst/>
              <a:cxnLst/>
              <a:rect l="l" t="t" r="r" b="b"/>
              <a:pathLst>
                <a:path w="16936" h="4554" extrusionOk="0">
                  <a:moveTo>
                    <a:pt x="564" y="0"/>
                  </a:moveTo>
                  <a:cubicBezTo>
                    <a:pt x="250" y="0"/>
                    <a:pt x="0" y="250"/>
                    <a:pt x="0" y="563"/>
                  </a:cubicBezTo>
                  <a:cubicBezTo>
                    <a:pt x="0" y="877"/>
                    <a:pt x="250" y="1130"/>
                    <a:pt x="564" y="1130"/>
                  </a:cubicBezTo>
                  <a:lnTo>
                    <a:pt x="2259" y="1130"/>
                  </a:lnTo>
                  <a:lnTo>
                    <a:pt x="2259" y="2861"/>
                  </a:lnTo>
                  <a:cubicBezTo>
                    <a:pt x="2259" y="3795"/>
                    <a:pt x="3015" y="4553"/>
                    <a:pt x="3951" y="4553"/>
                  </a:cubicBezTo>
                  <a:cubicBezTo>
                    <a:pt x="4264" y="4553"/>
                    <a:pt x="4517" y="4300"/>
                    <a:pt x="4517" y="3990"/>
                  </a:cubicBezTo>
                  <a:lnTo>
                    <a:pt x="4517" y="1130"/>
                  </a:lnTo>
                  <a:lnTo>
                    <a:pt x="5646" y="1130"/>
                  </a:lnTo>
                  <a:lnTo>
                    <a:pt x="5646" y="1693"/>
                  </a:lnTo>
                  <a:cubicBezTo>
                    <a:pt x="5646" y="2629"/>
                    <a:pt x="6402" y="3424"/>
                    <a:pt x="7339" y="3424"/>
                  </a:cubicBezTo>
                  <a:cubicBezTo>
                    <a:pt x="7652" y="3424"/>
                    <a:pt x="7905" y="3171"/>
                    <a:pt x="7905" y="2861"/>
                  </a:cubicBezTo>
                  <a:lnTo>
                    <a:pt x="7905" y="1130"/>
                  </a:lnTo>
                  <a:lnTo>
                    <a:pt x="9034" y="1130"/>
                  </a:lnTo>
                  <a:lnTo>
                    <a:pt x="9034" y="3990"/>
                  </a:lnTo>
                  <a:cubicBezTo>
                    <a:pt x="9034" y="4300"/>
                    <a:pt x="9284" y="4553"/>
                    <a:pt x="9597" y="4553"/>
                  </a:cubicBezTo>
                  <a:cubicBezTo>
                    <a:pt x="9910" y="4553"/>
                    <a:pt x="10163" y="4300"/>
                    <a:pt x="10163" y="3990"/>
                  </a:cubicBezTo>
                  <a:lnTo>
                    <a:pt x="10163" y="1130"/>
                  </a:lnTo>
                  <a:lnTo>
                    <a:pt x="16373" y="1130"/>
                  </a:lnTo>
                  <a:cubicBezTo>
                    <a:pt x="16686" y="1130"/>
                    <a:pt x="16936" y="877"/>
                    <a:pt x="16936" y="563"/>
                  </a:cubicBezTo>
                  <a:cubicBezTo>
                    <a:pt x="16936" y="250"/>
                    <a:pt x="16686" y="0"/>
                    <a:pt x="1637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40" name="Google Shape;13340;p79"/>
            <p:cNvSpPr/>
            <p:nvPr/>
          </p:nvSpPr>
          <p:spPr>
            <a:xfrm>
              <a:off x="971350" y="3806450"/>
              <a:ext cx="254100" cy="339775"/>
            </a:xfrm>
            <a:custGeom>
              <a:avLst/>
              <a:gdLst/>
              <a:ahLst/>
              <a:cxnLst/>
              <a:rect l="l" t="t" r="r" b="b"/>
              <a:pathLst>
                <a:path w="10164" h="13591" extrusionOk="0">
                  <a:moveTo>
                    <a:pt x="7563" y="2032"/>
                  </a:moveTo>
                  <a:cubicBezTo>
                    <a:pt x="7853" y="2032"/>
                    <a:pt x="8131" y="2256"/>
                    <a:pt x="8131" y="2596"/>
                  </a:cubicBezTo>
                  <a:cubicBezTo>
                    <a:pt x="8131" y="2937"/>
                    <a:pt x="7852" y="3163"/>
                    <a:pt x="7562" y="3163"/>
                  </a:cubicBezTo>
                  <a:cubicBezTo>
                    <a:pt x="7423" y="3163"/>
                    <a:pt x="7282" y="3111"/>
                    <a:pt x="7168" y="2997"/>
                  </a:cubicBezTo>
                  <a:cubicBezTo>
                    <a:pt x="6945" y="2777"/>
                    <a:pt x="6945" y="2418"/>
                    <a:pt x="7168" y="2199"/>
                  </a:cubicBezTo>
                  <a:cubicBezTo>
                    <a:pt x="7283" y="2083"/>
                    <a:pt x="7425" y="2032"/>
                    <a:pt x="7563" y="2032"/>
                  </a:cubicBezTo>
                  <a:close/>
                  <a:moveTo>
                    <a:pt x="7339" y="0"/>
                  </a:moveTo>
                  <a:cubicBezTo>
                    <a:pt x="5412" y="0"/>
                    <a:pt x="3759" y="1087"/>
                    <a:pt x="2901" y="2668"/>
                  </a:cubicBezTo>
                  <a:cubicBezTo>
                    <a:pt x="2852" y="2674"/>
                    <a:pt x="2804" y="2686"/>
                    <a:pt x="2762" y="2704"/>
                  </a:cubicBezTo>
                  <a:cubicBezTo>
                    <a:pt x="2602" y="2782"/>
                    <a:pt x="2431" y="2819"/>
                    <a:pt x="2260" y="2819"/>
                  </a:cubicBezTo>
                  <a:cubicBezTo>
                    <a:pt x="1967" y="2819"/>
                    <a:pt x="1678" y="2707"/>
                    <a:pt x="1458" y="2494"/>
                  </a:cubicBezTo>
                  <a:cubicBezTo>
                    <a:pt x="1247" y="2280"/>
                    <a:pt x="1127" y="1994"/>
                    <a:pt x="1130" y="1696"/>
                  </a:cubicBezTo>
                  <a:cubicBezTo>
                    <a:pt x="1130" y="1395"/>
                    <a:pt x="1247" y="1178"/>
                    <a:pt x="1458" y="964"/>
                  </a:cubicBezTo>
                  <a:cubicBezTo>
                    <a:pt x="1681" y="744"/>
                    <a:pt x="1681" y="386"/>
                    <a:pt x="1458" y="166"/>
                  </a:cubicBezTo>
                  <a:cubicBezTo>
                    <a:pt x="1348" y="56"/>
                    <a:pt x="1204" y="1"/>
                    <a:pt x="1059" y="1"/>
                  </a:cubicBezTo>
                  <a:cubicBezTo>
                    <a:pt x="915" y="1"/>
                    <a:pt x="770" y="56"/>
                    <a:pt x="660" y="166"/>
                  </a:cubicBezTo>
                  <a:cubicBezTo>
                    <a:pt x="236" y="594"/>
                    <a:pt x="1" y="1093"/>
                    <a:pt x="1" y="1696"/>
                  </a:cubicBezTo>
                  <a:cubicBezTo>
                    <a:pt x="1" y="2942"/>
                    <a:pt x="1010" y="3954"/>
                    <a:pt x="2259" y="3954"/>
                  </a:cubicBezTo>
                  <a:cubicBezTo>
                    <a:pt x="2307" y="3954"/>
                    <a:pt x="2353" y="3939"/>
                    <a:pt x="2401" y="3936"/>
                  </a:cubicBezTo>
                  <a:lnTo>
                    <a:pt x="2401" y="3936"/>
                  </a:lnTo>
                  <a:cubicBezTo>
                    <a:pt x="2319" y="4282"/>
                    <a:pt x="2274" y="4635"/>
                    <a:pt x="2265" y="4990"/>
                  </a:cubicBezTo>
                  <a:cubicBezTo>
                    <a:pt x="2976" y="4680"/>
                    <a:pt x="3741" y="4517"/>
                    <a:pt x="4518" y="4517"/>
                  </a:cubicBezTo>
                  <a:lnTo>
                    <a:pt x="5081" y="4517"/>
                  </a:lnTo>
                  <a:cubicBezTo>
                    <a:pt x="6017" y="4517"/>
                    <a:pt x="6773" y="5276"/>
                    <a:pt x="6776" y="6213"/>
                  </a:cubicBezTo>
                  <a:lnTo>
                    <a:pt x="6776" y="9073"/>
                  </a:lnTo>
                  <a:cubicBezTo>
                    <a:pt x="6776" y="10925"/>
                    <a:pt x="5864" y="12557"/>
                    <a:pt x="4482" y="13590"/>
                  </a:cubicBezTo>
                  <a:lnTo>
                    <a:pt x="6210" y="13590"/>
                  </a:lnTo>
                  <a:cubicBezTo>
                    <a:pt x="8393" y="13590"/>
                    <a:pt x="10164" y="11820"/>
                    <a:pt x="10164" y="9636"/>
                  </a:cubicBezTo>
                  <a:lnTo>
                    <a:pt x="1016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41" name="Google Shape;13341;p79"/>
            <p:cNvSpPr/>
            <p:nvPr/>
          </p:nvSpPr>
          <p:spPr>
            <a:xfrm>
              <a:off x="971350" y="3947600"/>
              <a:ext cx="141175" cy="198625"/>
            </a:xfrm>
            <a:custGeom>
              <a:avLst/>
              <a:gdLst/>
              <a:ahLst/>
              <a:cxnLst/>
              <a:rect l="l" t="t" r="r" b="b"/>
              <a:pathLst>
                <a:path w="5647" h="7945" extrusionOk="0">
                  <a:moveTo>
                    <a:pt x="4518" y="0"/>
                  </a:moveTo>
                  <a:cubicBezTo>
                    <a:pt x="2021" y="0"/>
                    <a:pt x="1" y="2060"/>
                    <a:pt x="1" y="4556"/>
                  </a:cubicBezTo>
                  <a:lnTo>
                    <a:pt x="1" y="6815"/>
                  </a:lnTo>
                  <a:cubicBezTo>
                    <a:pt x="934" y="6812"/>
                    <a:pt x="1693" y="6056"/>
                    <a:pt x="1693" y="5120"/>
                  </a:cubicBezTo>
                  <a:cubicBezTo>
                    <a:pt x="1693" y="4806"/>
                    <a:pt x="1946" y="4556"/>
                    <a:pt x="2259" y="4556"/>
                  </a:cubicBezTo>
                  <a:cubicBezTo>
                    <a:pt x="2569" y="4556"/>
                    <a:pt x="2822" y="4806"/>
                    <a:pt x="2822" y="5120"/>
                  </a:cubicBezTo>
                  <a:cubicBezTo>
                    <a:pt x="2822" y="6547"/>
                    <a:pt x="1753" y="7718"/>
                    <a:pt x="377" y="7905"/>
                  </a:cubicBezTo>
                  <a:cubicBezTo>
                    <a:pt x="434" y="7929"/>
                    <a:pt x="501" y="7941"/>
                    <a:pt x="564" y="7944"/>
                  </a:cubicBezTo>
                  <a:lnTo>
                    <a:pt x="1130" y="7944"/>
                  </a:lnTo>
                  <a:cubicBezTo>
                    <a:pt x="3623" y="7944"/>
                    <a:pt x="5647" y="5921"/>
                    <a:pt x="5647" y="3427"/>
                  </a:cubicBezTo>
                  <a:lnTo>
                    <a:pt x="5647" y="567"/>
                  </a:lnTo>
                  <a:cubicBezTo>
                    <a:pt x="5647" y="253"/>
                    <a:pt x="5394" y="0"/>
                    <a:pt x="50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42" name="Google Shape;13342;p79"/>
            <p:cNvSpPr/>
            <p:nvPr/>
          </p:nvSpPr>
          <p:spPr>
            <a:xfrm>
              <a:off x="1253675" y="3806450"/>
              <a:ext cx="112925" cy="90350"/>
            </a:xfrm>
            <a:custGeom>
              <a:avLst/>
              <a:gdLst/>
              <a:ahLst/>
              <a:cxnLst/>
              <a:rect l="l" t="t" r="r" b="b"/>
              <a:pathLst>
                <a:path w="4517" h="3614" extrusionOk="0">
                  <a:moveTo>
                    <a:pt x="0" y="0"/>
                  </a:moveTo>
                  <a:lnTo>
                    <a:pt x="0" y="1696"/>
                  </a:lnTo>
                  <a:cubicBezTo>
                    <a:pt x="142" y="1685"/>
                    <a:pt x="428" y="1669"/>
                    <a:pt x="771" y="1669"/>
                  </a:cubicBezTo>
                  <a:cubicBezTo>
                    <a:pt x="1415" y="1669"/>
                    <a:pt x="2264" y="1726"/>
                    <a:pt x="2749" y="1988"/>
                  </a:cubicBezTo>
                  <a:cubicBezTo>
                    <a:pt x="3355" y="2313"/>
                    <a:pt x="4062" y="3078"/>
                    <a:pt x="4517" y="3614"/>
                  </a:cubicBezTo>
                  <a:lnTo>
                    <a:pt x="4517" y="2259"/>
                  </a:lnTo>
                  <a:cubicBezTo>
                    <a:pt x="4517" y="1012"/>
                    <a:pt x="3505" y="0"/>
                    <a:pt x="22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43" name="Google Shape;13343;p79"/>
            <p:cNvSpPr/>
            <p:nvPr/>
          </p:nvSpPr>
          <p:spPr>
            <a:xfrm>
              <a:off x="1253600" y="3876425"/>
              <a:ext cx="95025" cy="42975"/>
            </a:xfrm>
            <a:custGeom>
              <a:avLst/>
              <a:gdLst/>
              <a:ahLst/>
              <a:cxnLst/>
              <a:rect l="l" t="t" r="r" b="b"/>
              <a:pathLst>
                <a:path w="3801" h="1719" extrusionOk="0">
                  <a:moveTo>
                    <a:pt x="726" y="0"/>
                  </a:moveTo>
                  <a:cubicBezTo>
                    <a:pt x="478" y="0"/>
                    <a:pt x="239" y="9"/>
                    <a:pt x="42" y="23"/>
                  </a:cubicBezTo>
                  <a:lnTo>
                    <a:pt x="0" y="23"/>
                  </a:lnTo>
                  <a:lnTo>
                    <a:pt x="3" y="1718"/>
                  </a:lnTo>
                  <a:lnTo>
                    <a:pt x="3800" y="1718"/>
                  </a:lnTo>
                  <a:cubicBezTo>
                    <a:pt x="3379" y="1203"/>
                    <a:pt x="2692" y="438"/>
                    <a:pt x="2219" y="182"/>
                  </a:cubicBezTo>
                  <a:cubicBezTo>
                    <a:pt x="1969" y="49"/>
                    <a:pt x="1321" y="0"/>
                    <a:pt x="7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44" name="Google Shape;13344;p79"/>
          <p:cNvGrpSpPr/>
          <p:nvPr/>
        </p:nvGrpSpPr>
        <p:grpSpPr>
          <a:xfrm>
            <a:off x="5470028" y="3125785"/>
            <a:ext cx="346347" cy="339623"/>
            <a:chOff x="1490050" y="3805975"/>
            <a:chExt cx="491900" cy="482350"/>
          </a:xfrm>
        </p:grpSpPr>
        <p:sp>
          <p:nvSpPr>
            <p:cNvPr id="13345" name="Google Shape;13345;p79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46" name="Google Shape;13346;p79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47" name="Google Shape;13347;p79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48" name="Google Shape;13348;p79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49" name="Google Shape;13349;p79"/>
          <p:cNvGrpSpPr/>
          <p:nvPr/>
        </p:nvGrpSpPr>
        <p:grpSpPr>
          <a:xfrm>
            <a:off x="5893896" y="3125970"/>
            <a:ext cx="311899" cy="339253"/>
            <a:chOff x="2104275" y="3806450"/>
            <a:chExt cx="442975" cy="481825"/>
          </a:xfrm>
        </p:grpSpPr>
        <p:sp>
          <p:nvSpPr>
            <p:cNvPr id="13350" name="Google Shape;13350;p79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51" name="Google Shape;13351;p79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52" name="Google Shape;13352;p79"/>
          <p:cNvGrpSpPr/>
          <p:nvPr/>
        </p:nvGrpSpPr>
        <p:grpSpPr>
          <a:xfrm>
            <a:off x="6317413" y="3125970"/>
            <a:ext cx="293416" cy="339253"/>
            <a:chOff x="2710875" y="3806450"/>
            <a:chExt cx="416725" cy="481825"/>
          </a:xfrm>
        </p:grpSpPr>
        <p:sp>
          <p:nvSpPr>
            <p:cNvPr id="13353" name="Google Shape;13353;p79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54" name="Google Shape;13354;p79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55" name="Google Shape;13355;p79"/>
          <p:cNvGrpSpPr/>
          <p:nvPr/>
        </p:nvGrpSpPr>
        <p:grpSpPr>
          <a:xfrm>
            <a:off x="6712457" y="3166412"/>
            <a:ext cx="339253" cy="258369"/>
            <a:chOff x="3271200" y="3863875"/>
            <a:chExt cx="481825" cy="366950"/>
          </a:xfrm>
        </p:grpSpPr>
        <p:sp>
          <p:nvSpPr>
            <p:cNvPr id="13356" name="Google Shape;13356;p79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57" name="Google Shape;13357;p79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58" name="Google Shape;13358;p79"/>
          <p:cNvGrpSpPr/>
          <p:nvPr/>
        </p:nvGrpSpPr>
        <p:grpSpPr>
          <a:xfrm>
            <a:off x="7147952" y="3126199"/>
            <a:ext cx="295528" cy="338795"/>
            <a:chOff x="3895050" y="3806775"/>
            <a:chExt cx="419725" cy="481175"/>
          </a:xfrm>
        </p:grpSpPr>
        <p:sp>
          <p:nvSpPr>
            <p:cNvPr id="13359" name="Google Shape;13359;p79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60" name="Google Shape;13360;p79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61" name="Google Shape;13361;p79"/>
          <p:cNvGrpSpPr/>
          <p:nvPr/>
        </p:nvGrpSpPr>
        <p:grpSpPr>
          <a:xfrm>
            <a:off x="7551234" y="3125979"/>
            <a:ext cx="336296" cy="339235"/>
            <a:chOff x="4464775" y="3806475"/>
            <a:chExt cx="477625" cy="481800"/>
          </a:xfrm>
        </p:grpSpPr>
        <p:sp>
          <p:nvSpPr>
            <p:cNvPr id="13362" name="Google Shape;13362;p79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63" name="Google Shape;13363;p79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64" name="Google Shape;13364;p79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65" name="Google Shape;13365;p79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66" name="Google Shape;13366;p79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67" name="Google Shape;13367;p79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68" name="Google Shape;13368;p79"/>
          <p:cNvGrpSpPr/>
          <p:nvPr/>
        </p:nvGrpSpPr>
        <p:grpSpPr>
          <a:xfrm>
            <a:off x="7974679" y="3125970"/>
            <a:ext cx="339253" cy="339253"/>
            <a:chOff x="5049725" y="3806450"/>
            <a:chExt cx="481825" cy="481825"/>
          </a:xfrm>
        </p:grpSpPr>
        <p:sp>
          <p:nvSpPr>
            <p:cNvPr id="13369" name="Google Shape;13369;p79"/>
            <p:cNvSpPr/>
            <p:nvPr/>
          </p:nvSpPr>
          <p:spPr>
            <a:xfrm>
              <a:off x="536115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70" name="Google Shape;13370;p79"/>
            <p:cNvSpPr/>
            <p:nvPr/>
          </p:nvSpPr>
          <p:spPr>
            <a:xfrm>
              <a:off x="519177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71" name="Google Shape;13371;p79"/>
            <p:cNvSpPr/>
            <p:nvPr/>
          </p:nvSpPr>
          <p:spPr>
            <a:xfrm>
              <a:off x="504972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0" y="8901"/>
                    <a:pt x="6686" y="9073"/>
                    <a:pt x="6246" y="9073"/>
                  </a:cubicBezTo>
                  <a:cubicBezTo>
                    <a:pt x="6028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3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0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9636" y="10196"/>
                  </a:moveTo>
                  <a:cubicBezTo>
                    <a:pt x="11955" y="10196"/>
                    <a:pt x="13981" y="11765"/>
                    <a:pt x="14557" y="14012"/>
                  </a:cubicBezTo>
                  <a:cubicBezTo>
                    <a:pt x="14635" y="14316"/>
                    <a:pt x="14454" y="14623"/>
                    <a:pt x="14153" y="14701"/>
                  </a:cubicBezTo>
                  <a:cubicBezTo>
                    <a:pt x="14107" y="14713"/>
                    <a:pt x="14060" y="14718"/>
                    <a:pt x="14014" y="14718"/>
                  </a:cubicBezTo>
                  <a:cubicBezTo>
                    <a:pt x="13760" y="14718"/>
                    <a:pt x="13530" y="14550"/>
                    <a:pt x="13464" y="14295"/>
                  </a:cubicBezTo>
                  <a:cubicBezTo>
                    <a:pt x="13015" y="12548"/>
                    <a:pt x="11440" y="11326"/>
                    <a:pt x="9636" y="11326"/>
                  </a:cubicBezTo>
                  <a:cubicBezTo>
                    <a:pt x="7833" y="11326"/>
                    <a:pt x="6258" y="12548"/>
                    <a:pt x="5809" y="14295"/>
                  </a:cubicBezTo>
                  <a:cubicBezTo>
                    <a:pt x="5743" y="14550"/>
                    <a:pt x="5512" y="14718"/>
                    <a:pt x="5260" y="14718"/>
                  </a:cubicBezTo>
                  <a:cubicBezTo>
                    <a:pt x="5215" y="14718"/>
                    <a:pt x="5169" y="14713"/>
                    <a:pt x="5122" y="14701"/>
                  </a:cubicBezTo>
                  <a:cubicBezTo>
                    <a:pt x="4818" y="14623"/>
                    <a:pt x="4638" y="14316"/>
                    <a:pt x="4716" y="14012"/>
                  </a:cubicBezTo>
                  <a:cubicBezTo>
                    <a:pt x="5291" y="11765"/>
                    <a:pt x="7318" y="10196"/>
                    <a:pt x="9636" y="10196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27" y="0"/>
                    <a:pt x="96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72" name="Google Shape;13372;p79"/>
          <p:cNvGrpSpPr/>
          <p:nvPr/>
        </p:nvGrpSpPr>
        <p:grpSpPr>
          <a:xfrm>
            <a:off x="1461983" y="3951798"/>
            <a:ext cx="339253" cy="339253"/>
            <a:chOff x="5651375" y="3806450"/>
            <a:chExt cx="481825" cy="481825"/>
          </a:xfrm>
        </p:grpSpPr>
        <p:sp>
          <p:nvSpPr>
            <p:cNvPr id="13373" name="Google Shape;13373;p79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74" name="Google Shape;13374;p79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75" name="Google Shape;13375;p79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76" name="Google Shape;13376;p79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77" name="Google Shape;13377;p79"/>
          <p:cNvGrpSpPr/>
          <p:nvPr/>
        </p:nvGrpSpPr>
        <p:grpSpPr>
          <a:xfrm>
            <a:off x="3360663" y="3953787"/>
            <a:ext cx="298503" cy="335275"/>
            <a:chOff x="6264300" y="3809300"/>
            <a:chExt cx="423950" cy="476175"/>
          </a:xfrm>
        </p:grpSpPr>
        <p:sp>
          <p:nvSpPr>
            <p:cNvPr id="13378" name="Google Shape;13378;p79"/>
            <p:cNvSpPr/>
            <p:nvPr/>
          </p:nvSpPr>
          <p:spPr>
            <a:xfrm>
              <a:off x="6346200" y="4002825"/>
              <a:ext cx="66950" cy="63225"/>
            </a:xfrm>
            <a:custGeom>
              <a:avLst/>
              <a:gdLst/>
              <a:ahLst/>
              <a:cxnLst/>
              <a:rect l="l" t="t" r="r" b="b"/>
              <a:pathLst>
                <a:path w="2678" h="2529" extrusionOk="0">
                  <a:moveTo>
                    <a:pt x="1365" y="1"/>
                  </a:moveTo>
                  <a:cubicBezTo>
                    <a:pt x="1058" y="1"/>
                    <a:pt x="751" y="118"/>
                    <a:pt x="516" y="351"/>
                  </a:cubicBezTo>
                  <a:cubicBezTo>
                    <a:pt x="272" y="598"/>
                    <a:pt x="88" y="992"/>
                    <a:pt x="46" y="1381"/>
                  </a:cubicBezTo>
                  <a:cubicBezTo>
                    <a:pt x="1" y="1757"/>
                    <a:pt x="88" y="2085"/>
                    <a:pt x="281" y="2281"/>
                  </a:cubicBezTo>
                  <a:cubicBezTo>
                    <a:pt x="454" y="2453"/>
                    <a:pt x="709" y="2528"/>
                    <a:pt x="985" y="2528"/>
                  </a:cubicBezTo>
                  <a:cubicBezTo>
                    <a:pt x="1425" y="2528"/>
                    <a:pt x="1917" y="2337"/>
                    <a:pt x="2211" y="2043"/>
                  </a:cubicBezTo>
                  <a:cubicBezTo>
                    <a:pt x="2678" y="1577"/>
                    <a:pt x="2678" y="818"/>
                    <a:pt x="2211" y="351"/>
                  </a:cubicBezTo>
                  <a:cubicBezTo>
                    <a:pt x="1978" y="118"/>
                    <a:pt x="1671" y="1"/>
                    <a:pt x="13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79" name="Google Shape;13379;p79"/>
            <p:cNvSpPr/>
            <p:nvPr/>
          </p:nvSpPr>
          <p:spPr>
            <a:xfrm>
              <a:off x="6539375" y="4002825"/>
              <a:ext cx="66950" cy="63200"/>
            </a:xfrm>
            <a:custGeom>
              <a:avLst/>
              <a:gdLst/>
              <a:ahLst/>
              <a:cxnLst/>
              <a:rect l="l" t="t" r="r" b="b"/>
              <a:pathLst>
                <a:path w="2678" h="2528" extrusionOk="0">
                  <a:moveTo>
                    <a:pt x="1314" y="1"/>
                  </a:moveTo>
                  <a:cubicBezTo>
                    <a:pt x="1007" y="1"/>
                    <a:pt x="701" y="118"/>
                    <a:pt x="468" y="351"/>
                  </a:cubicBezTo>
                  <a:cubicBezTo>
                    <a:pt x="1" y="818"/>
                    <a:pt x="1" y="1577"/>
                    <a:pt x="468" y="2043"/>
                  </a:cubicBezTo>
                  <a:cubicBezTo>
                    <a:pt x="761" y="2337"/>
                    <a:pt x="1252" y="2528"/>
                    <a:pt x="1691" y="2528"/>
                  </a:cubicBezTo>
                  <a:cubicBezTo>
                    <a:pt x="1968" y="2528"/>
                    <a:pt x="2224" y="2452"/>
                    <a:pt x="2398" y="2278"/>
                  </a:cubicBezTo>
                  <a:cubicBezTo>
                    <a:pt x="2591" y="2085"/>
                    <a:pt x="2678" y="1757"/>
                    <a:pt x="2633" y="1381"/>
                  </a:cubicBezTo>
                  <a:cubicBezTo>
                    <a:pt x="2588" y="992"/>
                    <a:pt x="2407" y="598"/>
                    <a:pt x="2160" y="351"/>
                  </a:cubicBezTo>
                  <a:cubicBezTo>
                    <a:pt x="1927" y="118"/>
                    <a:pt x="1620" y="1"/>
                    <a:pt x="13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80" name="Google Shape;13380;p79"/>
            <p:cNvSpPr/>
            <p:nvPr/>
          </p:nvSpPr>
          <p:spPr>
            <a:xfrm>
              <a:off x="6264300" y="3809300"/>
              <a:ext cx="423950" cy="476175"/>
            </a:xfrm>
            <a:custGeom>
              <a:avLst/>
              <a:gdLst/>
              <a:ahLst/>
              <a:cxnLst/>
              <a:rect l="l" t="t" r="r" b="b"/>
              <a:pathLst>
                <a:path w="16958" h="19047" extrusionOk="0">
                  <a:moveTo>
                    <a:pt x="4662" y="6571"/>
                  </a:moveTo>
                  <a:cubicBezTo>
                    <a:pt x="5263" y="6571"/>
                    <a:pt x="5864" y="6799"/>
                    <a:pt x="6324" y="7258"/>
                  </a:cubicBezTo>
                  <a:cubicBezTo>
                    <a:pt x="7249" y="8182"/>
                    <a:pt x="7240" y="9685"/>
                    <a:pt x="6303" y="10600"/>
                  </a:cubicBezTo>
                  <a:lnTo>
                    <a:pt x="6300" y="10600"/>
                  </a:lnTo>
                  <a:cubicBezTo>
                    <a:pt x="5791" y="11109"/>
                    <a:pt x="5014" y="11422"/>
                    <a:pt x="4268" y="11422"/>
                  </a:cubicBezTo>
                  <a:cubicBezTo>
                    <a:pt x="3705" y="11422"/>
                    <a:pt x="3154" y="11245"/>
                    <a:pt x="2744" y="10835"/>
                  </a:cubicBezTo>
                  <a:cubicBezTo>
                    <a:pt x="2301" y="10393"/>
                    <a:pt x="2094" y="9718"/>
                    <a:pt x="2181" y="8992"/>
                  </a:cubicBezTo>
                  <a:cubicBezTo>
                    <a:pt x="2256" y="8336"/>
                    <a:pt x="2548" y="7713"/>
                    <a:pt x="2982" y="7279"/>
                  </a:cubicBezTo>
                  <a:cubicBezTo>
                    <a:pt x="3442" y="6807"/>
                    <a:pt x="4052" y="6571"/>
                    <a:pt x="4662" y="6571"/>
                  </a:cubicBezTo>
                  <a:close/>
                  <a:moveTo>
                    <a:pt x="12317" y="6589"/>
                  </a:moveTo>
                  <a:cubicBezTo>
                    <a:pt x="12918" y="6589"/>
                    <a:pt x="13520" y="6818"/>
                    <a:pt x="13979" y="7276"/>
                  </a:cubicBezTo>
                  <a:cubicBezTo>
                    <a:pt x="14873" y="8173"/>
                    <a:pt x="15165" y="9884"/>
                    <a:pt x="14214" y="10835"/>
                  </a:cubicBezTo>
                  <a:cubicBezTo>
                    <a:pt x="13804" y="11245"/>
                    <a:pt x="13256" y="11422"/>
                    <a:pt x="12690" y="11422"/>
                  </a:cubicBezTo>
                  <a:cubicBezTo>
                    <a:pt x="11943" y="11422"/>
                    <a:pt x="11166" y="11109"/>
                    <a:pt x="10658" y="10600"/>
                  </a:cubicBezTo>
                  <a:cubicBezTo>
                    <a:pt x="9739" y="9682"/>
                    <a:pt x="9739" y="8194"/>
                    <a:pt x="10658" y="7276"/>
                  </a:cubicBezTo>
                  <a:cubicBezTo>
                    <a:pt x="11115" y="6818"/>
                    <a:pt x="11716" y="6589"/>
                    <a:pt x="12317" y="6589"/>
                  </a:cubicBezTo>
                  <a:close/>
                  <a:moveTo>
                    <a:pt x="8479" y="10841"/>
                  </a:moveTo>
                  <a:cubicBezTo>
                    <a:pt x="8669" y="10841"/>
                    <a:pt x="8858" y="10933"/>
                    <a:pt x="8971" y="11118"/>
                  </a:cubicBezTo>
                  <a:lnTo>
                    <a:pt x="10266" y="13238"/>
                  </a:lnTo>
                  <a:cubicBezTo>
                    <a:pt x="10435" y="13509"/>
                    <a:pt x="10347" y="13865"/>
                    <a:pt x="10076" y="14030"/>
                  </a:cubicBezTo>
                  <a:lnTo>
                    <a:pt x="10073" y="14030"/>
                  </a:lnTo>
                  <a:cubicBezTo>
                    <a:pt x="9980" y="14087"/>
                    <a:pt x="9877" y="14114"/>
                    <a:pt x="9775" y="14114"/>
                  </a:cubicBezTo>
                  <a:cubicBezTo>
                    <a:pt x="9582" y="14114"/>
                    <a:pt x="9393" y="14016"/>
                    <a:pt x="9284" y="13840"/>
                  </a:cubicBezTo>
                  <a:lnTo>
                    <a:pt x="8480" y="12522"/>
                  </a:lnTo>
                  <a:lnTo>
                    <a:pt x="7673" y="13840"/>
                  </a:lnTo>
                  <a:cubicBezTo>
                    <a:pt x="7565" y="14018"/>
                    <a:pt x="7376" y="14115"/>
                    <a:pt x="7182" y="14115"/>
                  </a:cubicBezTo>
                  <a:cubicBezTo>
                    <a:pt x="7079" y="14115"/>
                    <a:pt x="6975" y="14088"/>
                    <a:pt x="6881" y="14030"/>
                  </a:cubicBezTo>
                  <a:cubicBezTo>
                    <a:pt x="6610" y="13862"/>
                    <a:pt x="6526" y="13509"/>
                    <a:pt x="6692" y="13238"/>
                  </a:cubicBezTo>
                  <a:lnTo>
                    <a:pt x="7987" y="11118"/>
                  </a:lnTo>
                  <a:cubicBezTo>
                    <a:pt x="8100" y="10933"/>
                    <a:pt x="8289" y="10841"/>
                    <a:pt x="8479" y="10841"/>
                  </a:cubicBezTo>
                  <a:close/>
                  <a:moveTo>
                    <a:pt x="8474" y="1"/>
                  </a:moveTo>
                  <a:cubicBezTo>
                    <a:pt x="3801" y="1"/>
                    <a:pt x="1" y="3840"/>
                    <a:pt x="1" y="8553"/>
                  </a:cubicBezTo>
                  <a:lnTo>
                    <a:pt x="1" y="11856"/>
                  </a:lnTo>
                  <a:cubicBezTo>
                    <a:pt x="1" y="12883"/>
                    <a:pt x="449" y="13862"/>
                    <a:pt x="1229" y="14530"/>
                  </a:cubicBezTo>
                  <a:lnTo>
                    <a:pt x="2934" y="16000"/>
                  </a:lnTo>
                  <a:lnTo>
                    <a:pt x="2934" y="18472"/>
                  </a:lnTo>
                  <a:cubicBezTo>
                    <a:pt x="2934" y="18788"/>
                    <a:pt x="3193" y="19047"/>
                    <a:pt x="3512" y="19047"/>
                  </a:cubicBezTo>
                  <a:lnTo>
                    <a:pt x="5183" y="19047"/>
                  </a:lnTo>
                  <a:lnTo>
                    <a:pt x="5183" y="16536"/>
                  </a:lnTo>
                  <a:cubicBezTo>
                    <a:pt x="5192" y="16222"/>
                    <a:pt x="5448" y="15975"/>
                    <a:pt x="5761" y="15975"/>
                  </a:cubicBezTo>
                  <a:cubicBezTo>
                    <a:pt x="6071" y="15975"/>
                    <a:pt x="6327" y="16222"/>
                    <a:pt x="6336" y="16536"/>
                  </a:cubicBezTo>
                  <a:lnTo>
                    <a:pt x="6336" y="19047"/>
                  </a:lnTo>
                  <a:lnTo>
                    <a:pt x="7905" y="19047"/>
                  </a:lnTo>
                  <a:lnTo>
                    <a:pt x="7905" y="16536"/>
                  </a:lnTo>
                  <a:cubicBezTo>
                    <a:pt x="7905" y="16219"/>
                    <a:pt x="8161" y="15960"/>
                    <a:pt x="8480" y="15960"/>
                  </a:cubicBezTo>
                  <a:cubicBezTo>
                    <a:pt x="8797" y="15960"/>
                    <a:pt x="9056" y="16219"/>
                    <a:pt x="9056" y="16536"/>
                  </a:cubicBezTo>
                  <a:lnTo>
                    <a:pt x="9056" y="19047"/>
                  </a:lnTo>
                  <a:lnTo>
                    <a:pt x="10624" y="19047"/>
                  </a:lnTo>
                  <a:lnTo>
                    <a:pt x="10624" y="16536"/>
                  </a:lnTo>
                  <a:cubicBezTo>
                    <a:pt x="10630" y="16222"/>
                    <a:pt x="10886" y="15975"/>
                    <a:pt x="11200" y="15975"/>
                  </a:cubicBezTo>
                  <a:cubicBezTo>
                    <a:pt x="11513" y="15975"/>
                    <a:pt x="11766" y="16222"/>
                    <a:pt x="11775" y="16536"/>
                  </a:cubicBezTo>
                  <a:lnTo>
                    <a:pt x="11775" y="19047"/>
                  </a:lnTo>
                  <a:lnTo>
                    <a:pt x="13449" y="19047"/>
                  </a:lnTo>
                  <a:cubicBezTo>
                    <a:pt x="13765" y="19044"/>
                    <a:pt x="14024" y="18788"/>
                    <a:pt x="14024" y="18469"/>
                  </a:cubicBezTo>
                  <a:lnTo>
                    <a:pt x="14024" y="15997"/>
                  </a:lnTo>
                  <a:lnTo>
                    <a:pt x="15729" y="14530"/>
                  </a:lnTo>
                  <a:cubicBezTo>
                    <a:pt x="16508" y="13859"/>
                    <a:pt x="16957" y="12883"/>
                    <a:pt x="16957" y="11853"/>
                  </a:cubicBezTo>
                  <a:lnTo>
                    <a:pt x="16957" y="8462"/>
                  </a:lnTo>
                  <a:cubicBezTo>
                    <a:pt x="16948" y="3786"/>
                    <a:pt x="13154" y="1"/>
                    <a:pt x="848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81" name="Google Shape;13381;p79"/>
          <p:cNvGrpSpPr/>
          <p:nvPr/>
        </p:nvGrpSpPr>
        <p:grpSpPr>
          <a:xfrm>
            <a:off x="5039841" y="3538881"/>
            <a:ext cx="340573" cy="339271"/>
            <a:chOff x="898875" y="4399275"/>
            <a:chExt cx="483700" cy="481850"/>
          </a:xfrm>
        </p:grpSpPr>
        <p:sp>
          <p:nvSpPr>
            <p:cNvPr id="13382" name="Google Shape;13382;p79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83" name="Google Shape;13383;p79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84" name="Google Shape;13384;p79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85" name="Google Shape;13385;p79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86" name="Google Shape;13386;p79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87" name="Google Shape;13387;p79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88" name="Google Shape;13388;p79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89" name="Google Shape;13389;p79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90" name="Google Shape;13390;p79"/>
          <p:cNvGrpSpPr/>
          <p:nvPr/>
        </p:nvGrpSpPr>
        <p:grpSpPr>
          <a:xfrm>
            <a:off x="5473575" y="3554133"/>
            <a:ext cx="339253" cy="308765"/>
            <a:chOff x="1492675" y="4420975"/>
            <a:chExt cx="481825" cy="438525"/>
          </a:xfrm>
        </p:grpSpPr>
        <p:sp>
          <p:nvSpPr>
            <p:cNvPr id="13391" name="Google Shape;13391;p79"/>
            <p:cNvSpPr/>
            <p:nvPr/>
          </p:nvSpPr>
          <p:spPr>
            <a:xfrm>
              <a:off x="1841375" y="4649825"/>
              <a:ext cx="43325" cy="43300"/>
            </a:xfrm>
            <a:custGeom>
              <a:avLst/>
              <a:gdLst/>
              <a:ahLst/>
              <a:cxnLst/>
              <a:rect l="l" t="t" r="r" b="b"/>
              <a:pathLst>
                <a:path w="1733" h="1732" extrusionOk="0">
                  <a:moveTo>
                    <a:pt x="868" y="0"/>
                  </a:moveTo>
                  <a:cubicBezTo>
                    <a:pt x="389" y="0"/>
                    <a:pt x="1" y="386"/>
                    <a:pt x="1" y="865"/>
                  </a:cubicBezTo>
                  <a:cubicBezTo>
                    <a:pt x="1" y="1343"/>
                    <a:pt x="389" y="1732"/>
                    <a:pt x="868" y="1732"/>
                  </a:cubicBezTo>
                  <a:cubicBezTo>
                    <a:pt x="1347" y="1732"/>
                    <a:pt x="1732" y="1343"/>
                    <a:pt x="1732" y="865"/>
                  </a:cubicBezTo>
                  <a:cubicBezTo>
                    <a:pt x="1732" y="386"/>
                    <a:pt x="1347" y="0"/>
                    <a:pt x="86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92" name="Google Shape;13392;p79"/>
            <p:cNvSpPr/>
            <p:nvPr/>
          </p:nvSpPr>
          <p:spPr>
            <a:xfrm>
              <a:off x="1582425" y="4649825"/>
              <a:ext cx="43300" cy="43300"/>
            </a:xfrm>
            <a:custGeom>
              <a:avLst/>
              <a:gdLst/>
              <a:ahLst/>
              <a:cxnLst/>
              <a:rect l="l" t="t" r="r" b="b"/>
              <a:pathLst>
                <a:path w="1732" h="1732" extrusionOk="0">
                  <a:moveTo>
                    <a:pt x="864" y="0"/>
                  </a:moveTo>
                  <a:cubicBezTo>
                    <a:pt x="386" y="0"/>
                    <a:pt x="0" y="386"/>
                    <a:pt x="0" y="865"/>
                  </a:cubicBezTo>
                  <a:cubicBezTo>
                    <a:pt x="0" y="1343"/>
                    <a:pt x="386" y="1732"/>
                    <a:pt x="864" y="1732"/>
                  </a:cubicBezTo>
                  <a:cubicBezTo>
                    <a:pt x="1343" y="1732"/>
                    <a:pt x="1732" y="1343"/>
                    <a:pt x="1732" y="865"/>
                  </a:cubicBezTo>
                  <a:cubicBezTo>
                    <a:pt x="1732" y="386"/>
                    <a:pt x="1343" y="0"/>
                    <a:pt x="8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93" name="Google Shape;13393;p79"/>
            <p:cNvSpPr/>
            <p:nvPr/>
          </p:nvSpPr>
          <p:spPr>
            <a:xfrm>
              <a:off x="1492675" y="4420975"/>
              <a:ext cx="481825" cy="356475"/>
            </a:xfrm>
            <a:custGeom>
              <a:avLst/>
              <a:gdLst/>
              <a:ahLst/>
              <a:cxnLst/>
              <a:rect l="l" t="t" r="r" b="b"/>
              <a:pathLst>
                <a:path w="19273" h="14259" extrusionOk="0">
                  <a:moveTo>
                    <a:pt x="12783" y="1126"/>
                  </a:moveTo>
                  <a:cubicBezTo>
                    <a:pt x="14322" y="1126"/>
                    <a:pt x="15629" y="2382"/>
                    <a:pt x="15822" y="4047"/>
                  </a:cubicBezTo>
                  <a:cubicBezTo>
                    <a:pt x="15825" y="4065"/>
                    <a:pt x="15828" y="4083"/>
                    <a:pt x="15831" y="4099"/>
                  </a:cubicBezTo>
                  <a:lnTo>
                    <a:pt x="16198" y="5854"/>
                  </a:lnTo>
                  <a:lnTo>
                    <a:pt x="9381" y="5854"/>
                  </a:lnTo>
                  <a:lnTo>
                    <a:pt x="11672" y="4099"/>
                  </a:lnTo>
                  <a:cubicBezTo>
                    <a:pt x="11925" y="3909"/>
                    <a:pt x="11973" y="3550"/>
                    <a:pt x="11784" y="3301"/>
                  </a:cubicBezTo>
                  <a:cubicBezTo>
                    <a:pt x="11672" y="3157"/>
                    <a:pt x="11504" y="3082"/>
                    <a:pt x="11334" y="3082"/>
                  </a:cubicBezTo>
                  <a:cubicBezTo>
                    <a:pt x="11212" y="3082"/>
                    <a:pt x="11089" y="3121"/>
                    <a:pt x="10986" y="3201"/>
                  </a:cubicBezTo>
                  <a:lnTo>
                    <a:pt x="7598" y="5800"/>
                  </a:lnTo>
                  <a:cubicBezTo>
                    <a:pt x="7577" y="5818"/>
                    <a:pt x="7556" y="5836"/>
                    <a:pt x="7535" y="5854"/>
                  </a:cubicBezTo>
                  <a:lnTo>
                    <a:pt x="3072" y="5854"/>
                  </a:lnTo>
                  <a:lnTo>
                    <a:pt x="3440" y="4099"/>
                  </a:lnTo>
                  <a:cubicBezTo>
                    <a:pt x="3446" y="4083"/>
                    <a:pt x="3446" y="4065"/>
                    <a:pt x="3449" y="4047"/>
                  </a:cubicBezTo>
                  <a:cubicBezTo>
                    <a:pt x="3641" y="2382"/>
                    <a:pt x="4948" y="1126"/>
                    <a:pt x="6490" y="1126"/>
                  </a:cubicBezTo>
                  <a:close/>
                  <a:moveTo>
                    <a:pt x="11404" y="9606"/>
                  </a:moveTo>
                  <a:cubicBezTo>
                    <a:pt x="11718" y="9606"/>
                    <a:pt x="11967" y="9856"/>
                    <a:pt x="11967" y="10169"/>
                  </a:cubicBezTo>
                  <a:cubicBezTo>
                    <a:pt x="11967" y="10482"/>
                    <a:pt x="11718" y="10735"/>
                    <a:pt x="11404" y="10735"/>
                  </a:cubicBezTo>
                  <a:lnTo>
                    <a:pt x="7755" y="10735"/>
                  </a:lnTo>
                  <a:cubicBezTo>
                    <a:pt x="7442" y="10735"/>
                    <a:pt x="7189" y="10482"/>
                    <a:pt x="7189" y="10169"/>
                  </a:cubicBezTo>
                  <a:cubicBezTo>
                    <a:pt x="7189" y="9856"/>
                    <a:pt x="7442" y="9606"/>
                    <a:pt x="7755" y="9606"/>
                  </a:cubicBezTo>
                  <a:close/>
                  <a:moveTo>
                    <a:pt x="4457" y="8025"/>
                  </a:moveTo>
                  <a:cubicBezTo>
                    <a:pt x="5264" y="8025"/>
                    <a:pt x="5990" y="8510"/>
                    <a:pt x="6300" y="9254"/>
                  </a:cubicBezTo>
                  <a:cubicBezTo>
                    <a:pt x="6607" y="10001"/>
                    <a:pt x="6439" y="10859"/>
                    <a:pt x="5867" y="11428"/>
                  </a:cubicBezTo>
                  <a:cubicBezTo>
                    <a:pt x="5486" y="11811"/>
                    <a:pt x="4976" y="12014"/>
                    <a:pt x="4456" y="12014"/>
                  </a:cubicBezTo>
                  <a:cubicBezTo>
                    <a:pt x="4199" y="12014"/>
                    <a:pt x="3940" y="11964"/>
                    <a:pt x="3693" y="11862"/>
                  </a:cubicBezTo>
                  <a:cubicBezTo>
                    <a:pt x="2949" y="11554"/>
                    <a:pt x="2461" y="10826"/>
                    <a:pt x="2461" y="10019"/>
                  </a:cubicBezTo>
                  <a:cubicBezTo>
                    <a:pt x="2464" y="8920"/>
                    <a:pt x="3355" y="8025"/>
                    <a:pt x="4454" y="8025"/>
                  </a:cubicBezTo>
                  <a:close/>
                  <a:moveTo>
                    <a:pt x="14816" y="8025"/>
                  </a:moveTo>
                  <a:cubicBezTo>
                    <a:pt x="15915" y="8025"/>
                    <a:pt x="16810" y="8917"/>
                    <a:pt x="16810" y="10019"/>
                  </a:cubicBezTo>
                  <a:cubicBezTo>
                    <a:pt x="16810" y="10826"/>
                    <a:pt x="16325" y="11554"/>
                    <a:pt x="15578" y="11862"/>
                  </a:cubicBezTo>
                  <a:cubicBezTo>
                    <a:pt x="15332" y="11964"/>
                    <a:pt x="15073" y="12014"/>
                    <a:pt x="14816" y="12014"/>
                  </a:cubicBezTo>
                  <a:cubicBezTo>
                    <a:pt x="14297" y="12014"/>
                    <a:pt x="13786" y="11811"/>
                    <a:pt x="13404" y="11428"/>
                  </a:cubicBezTo>
                  <a:cubicBezTo>
                    <a:pt x="12835" y="10859"/>
                    <a:pt x="12663" y="10001"/>
                    <a:pt x="12973" y="9254"/>
                  </a:cubicBezTo>
                  <a:cubicBezTo>
                    <a:pt x="13280" y="8510"/>
                    <a:pt x="14009" y="8025"/>
                    <a:pt x="14816" y="8025"/>
                  </a:cubicBezTo>
                  <a:close/>
                  <a:moveTo>
                    <a:pt x="6490" y="0"/>
                  </a:moveTo>
                  <a:cubicBezTo>
                    <a:pt x="4385" y="0"/>
                    <a:pt x="2599" y="1671"/>
                    <a:pt x="2331" y="3894"/>
                  </a:cubicBezTo>
                  <a:lnTo>
                    <a:pt x="1907" y="5917"/>
                  </a:lnTo>
                  <a:cubicBezTo>
                    <a:pt x="799" y="6143"/>
                    <a:pt x="1" y="7119"/>
                    <a:pt x="1" y="8251"/>
                  </a:cubicBezTo>
                  <a:lnTo>
                    <a:pt x="1" y="11877"/>
                  </a:lnTo>
                  <a:cubicBezTo>
                    <a:pt x="1" y="13192"/>
                    <a:pt x="1064" y="14255"/>
                    <a:pt x="2380" y="14258"/>
                  </a:cubicBezTo>
                  <a:lnTo>
                    <a:pt x="16894" y="14258"/>
                  </a:lnTo>
                  <a:cubicBezTo>
                    <a:pt x="18207" y="14255"/>
                    <a:pt x="19270" y="13192"/>
                    <a:pt x="19273" y="11880"/>
                  </a:cubicBezTo>
                  <a:lnTo>
                    <a:pt x="19273" y="8251"/>
                  </a:lnTo>
                  <a:cubicBezTo>
                    <a:pt x="19270" y="7119"/>
                    <a:pt x="18472" y="6143"/>
                    <a:pt x="17364" y="5917"/>
                  </a:cubicBezTo>
                  <a:lnTo>
                    <a:pt x="16939" y="3894"/>
                  </a:lnTo>
                  <a:cubicBezTo>
                    <a:pt x="16671" y="1671"/>
                    <a:pt x="14885" y="0"/>
                    <a:pt x="1278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94" name="Google Shape;13394;p79"/>
            <p:cNvSpPr/>
            <p:nvPr/>
          </p:nvSpPr>
          <p:spPr>
            <a:xfrm>
              <a:off x="154687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95" name="Google Shape;13395;p79"/>
            <p:cNvSpPr/>
            <p:nvPr/>
          </p:nvSpPr>
          <p:spPr>
            <a:xfrm>
              <a:off x="180132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96" name="Google Shape;13396;p79"/>
          <p:cNvGrpSpPr/>
          <p:nvPr/>
        </p:nvGrpSpPr>
        <p:grpSpPr>
          <a:xfrm>
            <a:off x="5878556" y="3539558"/>
            <a:ext cx="342580" cy="337915"/>
            <a:chOff x="2084100" y="4400250"/>
            <a:chExt cx="486550" cy="479925"/>
          </a:xfrm>
        </p:grpSpPr>
        <p:sp>
          <p:nvSpPr>
            <p:cNvPr id="13397" name="Google Shape;13397;p79"/>
            <p:cNvSpPr/>
            <p:nvPr/>
          </p:nvSpPr>
          <p:spPr>
            <a:xfrm>
              <a:off x="2084100" y="4652250"/>
              <a:ext cx="105325" cy="90050"/>
            </a:xfrm>
            <a:custGeom>
              <a:avLst/>
              <a:gdLst/>
              <a:ahLst/>
              <a:cxnLst/>
              <a:rect l="l" t="t" r="r" b="b"/>
              <a:pathLst>
                <a:path w="4213" h="3602" extrusionOk="0">
                  <a:moveTo>
                    <a:pt x="2260" y="1"/>
                  </a:moveTo>
                  <a:cubicBezTo>
                    <a:pt x="2109" y="1"/>
                    <a:pt x="1966" y="60"/>
                    <a:pt x="1858" y="168"/>
                  </a:cubicBezTo>
                  <a:lnTo>
                    <a:pt x="259" y="1764"/>
                  </a:lnTo>
                  <a:cubicBezTo>
                    <a:pt x="0" y="2023"/>
                    <a:pt x="54" y="2457"/>
                    <a:pt x="367" y="2647"/>
                  </a:cubicBezTo>
                  <a:lnTo>
                    <a:pt x="1957" y="3601"/>
                  </a:lnTo>
                  <a:cubicBezTo>
                    <a:pt x="2078" y="3228"/>
                    <a:pt x="2274" y="2885"/>
                    <a:pt x="2533" y="2592"/>
                  </a:cubicBezTo>
                  <a:lnTo>
                    <a:pt x="4213" y="274"/>
                  </a:lnTo>
                  <a:lnTo>
                    <a:pt x="2337" y="6"/>
                  </a:lnTo>
                  <a:cubicBezTo>
                    <a:pt x="2311" y="2"/>
                    <a:pt x="2285" y="1"/>
                    <a:pt x="22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98" name="Google Shape;13398;p79"/>
            <p:cNvSpPr/>
            <p:nvPr/>
          </p:nvSpPr>
          <p:spPr>
            <a:xfrm>
              <a:off x="2372575" y="4644175"/>
              <a:ext cx="175875" cy="226275"/>
            </a:xfrm>
            <a:custGeom>
              <a:avLst/>
              <a:gdLst/>
              <a:ahLst/>
              <a:cxnLst/>
              <a:rect l="l" t="t" r="r" b="b"/>
              <a:pathLst>
                <a:path w="7035" h="9051" extrusionOk="0">
                  <a:moveTo>
                    <a:pt x="4469" y="1"/>
                  </a:moveTo>
                  <a:cubicBezTo>
                    <a:pt x="3981" y="467"/>
                    <a:pt x="3466" y="901"/>
                    <a:pt x="2927" y="1304"/>
                  </a:cubicBezTo>
                  <a:lnTo>
                    <a:pt x="0" y="3436"/>
                  </a:lnTo>
                  <a:lnTo>
                    <a:pt x="3406" y="8787"/>
                  </a:lnTo>
                  <a:cubicBezTo>
                    <a:pt x="3514" y="8960"/>
                    <a:pt x="3697" y="9050"/>
                    <a:pt x="3882" y="9050"/>
                  </a:cubicBezTo>
                  <a:cubicBezTo>
                    <a:pt x="4025" y="9050"/>
                    <a:pt x="4170" y="8996"/>
                    <a:pt x="4282" y="8884"/>
                  </a:cubicBezTo>
                  <a:cubicBezTo>
                    <a:pt x="5818" y="7348"/>
                    <a:pt x="5990" y="7173"/>
                    <a:pt x="6821" y="6345"/>
                  </a:cubicBezTo>
                  <a:cubicBezTo>
                    <a:pt x="7034" y="6125"/>
                    <a:pt x="7031" y="5773"/>
                    <a:pt x="6812" y="5553"/>
                  </a:cubicBezTo>
                  <a:cubicBezTo>
                    <a:pt x="6702" y="5444"/>
                    <a:pt x="6558" y="5389"/>
                    <a:pt x="6413" y="5389"/>
                  </a:cubicBezTo>
                  <a:cubicBezTo>
                    <a:pt x="6272" y="5389"/>
                    <a:pt x="6130" y="5441"/>
                    <a:pt x="6020" y="5547"/>
                  </a:cubicBezTo>
                  <a:lnTo>
                    <a:pt x="5800" y="5767"/>
                  </a:lnTo>
                  <a:lnTo>
                    <a:pt x="5201" y="3174"/>
                  </a:lnTo>
                  <a:lnTo>
                    <a:pt x="5920" y="2455"/>
                  </a:lnTo>
                  <a:cubicBezTo>
                    <a:pt x="6134" y="2232"/>
                    <a:pt x="6131" y="1880"/>
                    <a:pt x="5914" y="1663"/>
                  </a:cubicBezTo>
                  <a:cubicBezTo>
                    <a:pt x="5804" y="1551"/>
                    <a:pt x="5660" y="1496"/>
                    <a:pt x="5515" y="1496"/>
                  </a:cubicBezTo>
                  <a:cubicBezTo>
                    <a:pt x="5374" y="1496"/>
                    <a:pt x="5232" y="1548"/>
                    <a:pt x="5122" y="1654"/>
                  </a:cubicBezTo>
                  <a:lnTo>
                    <a:pt x="4903" y="1877"/>
                  </a:lnTo>
                  <a:lnTo>
                    <a:pt x="446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99" name="Google Shape;13399;p79"/>
            <p:cNvSpPr/>
            <p:nvPr/>
          </p:nvSpPr>
          <p:spPr>
            <a:xfrm>
              <a:off x="2093950" y="4419400"/>
              <a:ext cx="228500" cy="174750"/>
            </a:xfrm>
            <a:custGeom>
              <a:avLst/>
              <a:gdLst/>
              <a:ahLst/>
              <a:cxnLst/>
              <a:rect l="l" t="t" r="r" b="b"/>
              <a:pathLst>
                <a:path w="9140" h="6990" extrusionOk="0">
                  <a:moveTo>
                    <a:pt x="3194" y="1"/>
                  </a:moveTo>
                  <a:cubicBezTo>
                    <a:pt x="3049" y="1"/>
                    <a:pt x="2905" y="56"/>
                    <a:pt x="2795" y="166"/>
                  </a:cubicBezTo>
                  <a:lnTo>
                    <a:pt x="257" y="2704"/>
                  </a:lnTo>
                  <a:cubicBezTo>
                    <a:pt x="1" y="2960"/>
                    <a:pt x="46" y="3385"/>
                    <a:pt x="350" y="3580"/>
                  </a:cubicBezTo>
                  <a:lnTo>
                    <a:pt x="5707" y="6989"/>
                  </a:lnTo>
                  <a:lnTo>
                    <a:pt x="7824" y="4071"/>
                  </a:lnTo>
                  <a:cubicBezTo>
                    <a:pt x="8230" y="3526"/>
                    <a:pt x="8670" y="3008"/>
                    <a:pt x="9140" y="2517"/>
                  </a:cubicBezTo>
                  <a:lnTo>
                    <a:pt x="7264" y="2084"/>
                  </a:lnTo>
                  <a:lnTo>
                    <a:pt x="7484" y="1864"/>
                  </a:lnTo>
                  <a:cubicBezTo>
                    <a:pt x="7697" y="1641"/>
                    <a:pt x="7694" y="1289"/>
                    <a:pt x="7478" y="1072"/>
                  </a:cubicBezTo>
                  <a:cubicBezTo>
                    <a:pt x="7368" y="961"/>
                    <a:pt x="7223" y="905"/>
                    <a:pt x="7078" y="905"/>
                  </a:cubicBezTo>
                  <a:cubicBezTo>
                    <a:pt x="6937" y="905"/>
                    <a:pt x="6795" y="958"/>
                    <a:pt x="6686" y="1063"/>
                  </a:cubicBezTo>
                  <a:lnTo>
                    <a:pt x="5966" y="1786"/>
                  </a:lnTo>
                  <a:lnTo>
                    <a:pt x="3370" y="1186"/>
                  </a:lnTo>
                  <a:lnTo>
                    <a:pt x="3593" y="964"/>
                  </a:lnTo>
                  <a:cubicBezTo>
                    <a:pt x="3813" y="744"/>
                    <a:pt x="3813" y="385"/>
                    <a:pt x="3593" y="166"/>
                  </a:cubicBezTo>
                  <a:cubicBezTo>
                    <a:pt x="3483" y="56"/>
                    <a:pt x="3339" y="1"/>
                    <a:pt x="319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00" name="Google Shape;13400;p79"/>
            <p:cNvSpPr/>
            <p:nvPr/>
          </p:nvSpPr>
          <p:spPr>
            <a:xfrm>
              <a:off x="2224425" y="4777500"/>
              <a:ext cx="90425" cy="102675"/>
            </a:xfrm>
            <a:custGeom>
              <a:avLst/>
              <a:gdLst/>
              <a:ahLst/>
              <a:cxnLst/>
              <a:rect l="l" t="t" r="r" b="b"/>
              <a:pathLst>
                <a:path w="3617" h="4107" extrusionOk="0">
                  <a:moveTo>
                    <a:pt x="3324" y="0"/>
                  </a:moveTo>
                  <a:lnTo>
                    <a:pt x="846" y="1804"/>
                  </a:lnTo>
                  <a:cubicBezTo>
                    <a:pt x="638" y="1994"/>
                    <a:pt x="340" y="2144"/>
                    <a:pt x="0" y="2250"/>
                  </a:cubicBezTo>
                  <a:lnTo>
                    <a:pt x="949" y="3831"/>
                  </a:lnTo>
                  <a:cubicBezTo>
                    <a:pt x="1057" y="4011"/>
                    <a:pt x="1245" y="4106"/>
                    <a:pt x="1435" y="4106"/>
                  </a:cubicBezTo>
                  <a:cubicBezTo>
                    <a:pt x="1578" y="4106"/>
                    <a:pt x="1723" y="4052"/>
                    <a:pt x="1834" y="3939"/>
                  </a:cubicBezTo>
                  <a:lnTo>
                    <a:pt x="3430" y="2343"/>
                  </a:lnTo>
                  <a:cubicBezTo>
                    <a:pt x="3556" y="2217"/>
                    <a:pt x="3617" y="2039"/>
                    <a:pt x="3589" y="1864"/>
                  </a:cubicBezTo>
                  <a:lnTo>
                    <a:pt x="332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01" name="Google Shape;13401;p79"/>
            <p:cNvSpPr/>
            <p:nvPr/>
          </p:nvSpPr>
          <p:spPr>
            <a:xfrm>
              <a:off x="2454100" y="4400250"/>
              <a:ext cx="116550" cy="107300"/>
            </a:xfrm>
            <a:custGeom>
              <a:avLst/>
              <a:gdLst/>
              <a:ahLst/>
              <a:cxnLst/>
              <a:rect l="l" t="t" r="r" b="b"/>
              <a:pathLst>
                <a:path w="4662" h="4292" extrusionOk="0">
                  <a:moveTo>
                    <a:pt x="2188" y="0"/>
                  </a:moveTo>
                  <a:cubicBezTo>
                    <a:pt x="1911" y="0"/>
                    <a:pt x="1630" y="51"/>
                    <a:pt x="1361" y="155"/>
                  </a:cubicBezTo>
                  <a:cubicBezTo>
                    <a:pt x="1015" y="287"/>
                    <a:pt x="675" y="432"/>
                    <a:pt x="341" y="588"/>
                  </a:cubicBezTo>
                  <a:cubicBezTo>
                    <a:pt x="0" y="1600"/>
                    <a:pt x="265" y="2717"/>
                    <a:pt x="1021" y="3470"/>
                  </a:cubicBezTo>
                  <a:cubicBezTo>
                    <a:pt x="1558" y="4004"/>
                    <a:pt x="2275" y="4291"/>
                    <a:pt x="3007" y="4291"/>
                  </a:cubicBezTo>
                  <a:cubicBezTo>
                    <a:pt x="3307" y="4291"/>
                    <a:pt x="3609" y="4243"/>
                    <a:pt x="3903" y="4145"/>
                  </a:cubicBezTo>
                  <a:cubicBezTo>
                    <a:pt x="4060" y="3813"/>
                    <a:pt x="4204" y="3473"/>
                    <a:pt x="4337" y="3130"/>
                  </a:cubicBezTo>
                  <a:cubicBezTo>
                    <a:pt x="4662" y="2281"/>
                    <a:pt x="4457" y="1320"/>
                    <a:pt x="3816" y="676"/>
                  </a:cubicBezTo>
                  <a:cubicBezTo>
                    <a:pt x="3375" y="235"/>
                    <a:pt x="2787" y="0"/>
                    <a:pt x="21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02" name="Google Shape;13402;p79"/>
            <p:cNvSpPr/>
            <p:nvPr/>
          </p:nvSpPr>
          <p:spPr>
            <a:xfrm>
              <a:off x="2152975" y="4431500"/>
              <a:ext cx="381925" cy="377725"/>
            </a:xfrm>
            <a:custGeom>
              <a:avLst/>
              <a:gdLst/>
              <a:ahLst/>
              <a:cxnLst/>
              <a:rect l="l" t="t" r="r" b="b"/>
              <a:pathLst>
                <a:path w="15277" h="15109" extrusionOk="0">
                  <a:moveTo>
                    <a:pt x="11062" y="3658"/>
                  </a:moveTo>
                  <a:cubicBezTo>
                    <a:pt x="11207" y="3658"/>
                    <a:pt x="11353" y="3714"/>
                    <a:pt x="11464" y="3825"/>
                  </a:cubicBezTo>
                  <a:cubicBezTo>
                    <a:pt x="11681" y="4042"/>
                    <a:pt x="11684" y="4394"/>
                    <a:pt x="11470" y="4617"/>
                  </a:cubicBezTo>
                  <a:lnTo>
                    <a:pt x="9076" y="7011"/>
                  </a:lnTo>
                  <a:cubicBezTo>
                    <a:pt x="8965" y="7122"/>
                    <a:pt x="8820" y="7178"/>
                    <a:pt x="8675" y="7178"/>
                  </a:cubicBezTo>
                  <a:cubicBezTo>
                    <a:pt x="8530" y="7178"/>
                    <a:pt x="8385" y="7122"/>
                    <a:pt x="8275" y="7011"/>
                  </a:cubicBezTo>
                  <a:cubicBezTo>
                    <a:pt x="8055" y="6791"/>
                    <a:pt x="8055" y="6433"/>
                    <a:pt x="8275" y="6213"/>
                  </a:cubicBezTo>
                  <a:lnTo>
                    <a:pt x="10672" y="3816"/>
                  </a:lnTo>
                  <a:cubicBezTo>
                    <a:pt x="10781" y="3711"/>
                    <a:pt x="10921" y="3658"/>
                    <a:pt x="11062" y="3658"/>
                  </a:cubicBezTo>
                  <a:close/>
                  <a:moveTo>
                    <a:pt x="11136" y="1"/>
                  </a:moveTo>
                  <a:lnTo>
                    <a:pt x="11136" y="1"/>
                  </a:lnTo>
                  <a:cubicBezTo>
                    <a:pt x="9278" y="1079"/>
                    <a:pt x="7658" y="2524"/>
                    <a:pt x="6378" y="4253"/>
                  </a:cubicBezTo>
                  <a:lnTo>
                    <a:pt x="624" y="12169"/>
                  </a:lnTo>
                  <a:cubicBezTo>
                    <a:pt x="0" y="12877"/>
                    <a:pt x="15" y="13979"/>
                    <a:pt x="660" y="14623"/>
                  </a:cubicBezTo>
                  <a:cubicBezTo>
                    <a:pt x="992" y="14957"/>
                    <a:pt x="1464" y="15108"/>
                    <a:pt x="1921" y="15108"/>
                  </a:cubicBezTo>
                  <a:cubicBezTo>
                    <a:pt x="2351" y="15108"/>
                    <a:pt x="2767" y="14974"/>
                    <a:pt x="3039" y="14732"/>
                  </a:cubicBezTo>
                  <a:lnTo>
                    <a:pt x="11037" y="8905"/>
                  </a:lnTo>
                  <a:cubicBezTo>
                    <a:pt x="12759" y="7628"/>
                    <a:pt x="14201" y="6014"/>
                    <a:pt x="15276" y="4162"/>
                  </a:cubicBezTo>
                  <a:lnTo>
                    <a:pt x="15276" y="4162"/>
                  </a:lnTo>
                  <a:cubicBezTo>
                    <a:pt x="15201" y="4166"/>
                    <a:pt x="15126" y="4168"/>
                    <a:pt x="15052" y="4168"/>
                  </a:cubicBezTo>
                  <a:cubicBezTo>
                    <a:pt x="13942" y="4168"/>
                    <a:pt x="12979" y="3729"/>
                    <a:pt x="12265" y="3018"/>
                  </a:cubicBezTo>
                  <a:cubicBezTo>
                    <a:pt x="11446" y="2199"/>
                    <a:pt x="11076" y="1091"/>
                    <a:pt x="111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403" name="Google Shape;13403;p79"/>
          <p:cNvGrpSpPr/>
          <p:nvPr/>
        </p:nvGrpSpPr>
        <p:grpSpPr>
          <a:xfrm>
            <a:off x="6315036" y="3538907"/>
            <a:ext cx="298169" cy="339218"/>
            <a:chOff x="2707950" y="4399325"/>
            <a:chExt cx="423475" cy="481775"/>
          </a:xfrm>
        </p:grpSpPr>
        <p:sp>
          <p:nvSpPr>
            <p:cNvPr id="13404" name="Google Shape;13404;p79"/>
            <p:cNvSpPr/>
            <p:nvPr/>
          </p:nvSpPr>
          <p:spPr>
            <a:xfrm>
              <a:off x="2905550" y="4515000"/>
              <a:ext cx="28275" cy="366100"/>
            </a:xfrm>
            <a:custGeom>
              <a:avLst/>
              <a:gdLst/>
              <a:ahLst/>
              <a:cxnLst/>
              <a:rect l="l" t="t" r="r" b="b"/>
              <a:pathLst>
                <a:path w="1131" h="14644" extrusionOk="0">
                  <a:moveTo>
                    <a:pt x="1" y="0"/>
                  </a:moveTo>
                  <a:lnTo>
                    <a:pt x="1" y="14644"/>
                  </a:lnTo>
                  <a:lnTo>
                    <a:pt x="1130" y="14644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05" name="Google Shape;13405;p79"/>
            <p:cNvSpPr/>
            <p:nvPr/>
          </p:nvSpPr>
          <p:spPr>
            <a:xfrm>
              <a:off x="296202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0" y="0"/>
                  </a:moveTo>
                  <a:lnTo>
                    <a:pt x="0" y="1169"/>
                  </a:lnTo>
                  <a:lnTo>
                    <a:pt x="5646" y="1169"/>
                  </a:lnTo>
                  <a:lnTo>
                    <a:pt x="564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06" name="Google Shape;13406;p79"/>
            <p:cNvSpPr/>
            <p:nvPr/>
          </p:nvSpPr>
          <p:spPr>
            <a:xfrm>
              <a:off x="296202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0" y="0"/>
                  </a:moveTo>
                  <a:lnTo>
                    <a:pt x="0" y="4517"/>
                  </a:lnTo>
                  <a:lnTo>
                    <a:pt x="3951" y="4517"/>
                  </a:lnTo>
                  <a:cubicBezTo>
                    <a:pt x="4888" y="4517"/>
                    <a:pt x="5646" y="3758"/>
                    <a:pt x="5646" y="2825"/>
                  </a:cubicBezTo>
                  <a:lnTo>
                    <a:pt x="564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07" name="Google Shape;13407;p79"/>
            <p:cNvSpPr/>
            <p:nvPr/>
          </p:nvSpPr>
          <p:spPr>
            <a:xfrm>
              <a:off x="273617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1" y="0"/>
                  </a:moveTo>
                  <a:lnTo>
                    <a:pt x="1" y="1169"/>
                  </a:lnTo>
                  <a:lnTo>
                    <a:pt x="5647" y="1169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08" name="Google Shape;13408;p79"/>
            <p:cNvSpPr/>
            <p:nvPr/>
          </p:nvSpPr>
          <p:spPr>
            <a:xfrm>
              <a:off x="273617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1" y="0"/>
                  </a:moveTo>
                  <a:lnTo>
                    <a:pt x="1" y="2825"/>
                  </a:lnTo>
                  <a:cubicBezTo>
                    <a:pt x="1" y="3758"/>
                    <a:pt x="759" y="4517"/>
                    <a:pt x="1693" y="4517"/>
                  </a:cubicBezTo>
                  <a:lnTo>
                    <a:pt x="5647" y="4517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09" name="Google Shape;13409;p79"/>
            <p:cNvSpPr/>
            <p:nvPr/>
          </p:nvSpPr>
          <p:spPr>
            <a:xfrm>
              <a:off x="2707950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1693" y="0"/>
                  </a:moveTo>
                  <a:cubicBezTo>
                    <a:pt x="759" y="0"/>
                    <a:pt x="0" y="756"/>
                    <a:pt x="0" y="1693"/>
                  </a:cubicBezTo>
                  <a:lnTo>
                    <a:pt x="0" y="2747"/>
                  </a:lnTo>
                  <a:cubicBezTo>
                    <a:pt x="0" y="3060"/>
                    <a:pt x="253" y="3313"/>
                    <a:pt x="563" y="3313"/>
                  </a:cubicBezTo>
                  <a:lnTo>
                    <a:pt x="6776" y="3313"/>
                  </a:lnTo>
                  <a:lnTo>
                    <a:pt x="677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10" name="Google Shape;13410;p79"/>
            <p:cNvSpPr/>
            <p:nvPr/>
          </p:nvSpPr>
          <p:spPr>
            <a:xfrm>
              <a:off x="273617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1" y="1"/>
                  </a:moveTo>
                  <a:lnTo>
                    <a:pt x="1" y="2259"/>
                  </a:lnTo>
                  <a:lnTo>
                    <a:pt x="5647" y="2259"/>
                  </a:lnTo>
                  <a:lnTo>
                    <a:pt x="564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11" name="Google Shape;13411;p79"/>
            <p:cNvSpPr/>
            <p:nvPr/>
          </p:nvSpPr>
          <p:spPr>
            <a:xfrm>
              <a:off x="2850525" y="4430375"/>
              <a:ext cx="138325" cy="56500"/>
            </a:xfrm>
            <a:custGeom>
              <a:avLst/>
              <a:gdLst/>
              <a:ahLst/>
              <a:cxnLst/>
              <a:rect l="l" t="t" r="r" b="b"/>
              <a:pathLst>
                <a:path w="5533" h="2260" extrusionOk="0">
                  <a:moveTo>
                    <a:pt x="2765" y="1"/>
                  </a:moveTo>
                  <a:cubicBezTo>
                    <a:pt x="1500" y="1"/>
                    <a:pt x="275" y="916"/>
                    <a:pt x="1" y="2259"/>
                  </a:cubicBezTo>
                  <a:lnTo>
                    <a:pt x="5532" y="2259"/>
                  </a:lnTo>
                  <a:cubicBezTo>
                    <a:pt x="5258" y="910"/>
                    <a:pt x="4030" y="1"/>
                    <a:pt x="27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12" name="Google Shape;13412;p79"/>
            <p:cNvSpPr/>
            <p:nvPr/>
          </p:nvSpPr>
          <p:spPr>
            <a:xfrm>
              <a:off x="2974300" y="4399350"/>
              <a:ext cx="129650" cy="87525"/>
            </a:xfrm>
            <a:custGeom>
              <a:avLst/>
              <a:gdLst/>
              <a:ahLst/>
              <a:cxnLst/>
              <a:rect l="l" t="t" r="r" b="b"/>
              <a:pathLst>
                <a:path w="5186" h="3501" extrusionOk="0">
                  <a:moveTo>
                    <a:pt x="2058" y="0"/>
                  </a:moveTo>
                  <a:cubicBezTo>
                    <a:pt x="1374" y="0"/>
                    <a:pt x="670" y="239"/>
                    <a:pt x="0" y="775"/>
                  </a:cubicBezTo>
                  <a:cubicBezTo>
                    <a:pt x="931" y="1398"/>
                    <a:pt x="1554" y="2389"/>
                    <a:pt x="1714" y="3500"/>
                  </a:cubicBezTo>
                  <a:lnTo>
                    <a:pt x="4397" y="3500"/>
                  </a:lnTo>
                  <a:cubicBezTo>
                    <a:pt x="4842" y="3497"/>
                    <a:pt x="5185" y="3109"/>
                    <a:pt x="5131" y="2666"/>
                  </a:cubicBezTo>
                  <a:cubicBezTo>
                    <a:pt x="5128" y="2639"/>
                    <a:pt x="5125" y="2609"/>
                    <a:pt x="5119" y="2579"/>
                  </a:cubicBezTo>
                  <a:cubicBezTo>
                    <a:pt x="4936" y="1482"/>
                    <a:pt x="4207" y="609"/>
                    <a:pt x="3171" y="212"/>
                  </a:cubicBezTo>
                  <a:cubicBezTo>
                    <a:pt x="2813" y="74"/>
                    <a:pt x="2438" y="0"/>
                    <a:pt x="20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13" name="Google Shape;13413;p79"/>
            <p:cNvSpPr/>
            <p:nvPr/>
          </p:nvSpPr>
          <p:spPr>
            <a:xfrm>
              <a:off x="2735425" y="4399325"/>
              <a:ext cx="129650" cy="87475"/>
            </a:xfrm>
            <a:custGeom>
              <a:avLst/>
              <a:gdLst/>
              <a:ahLst/>
              <a:cxnLst/>
              <a:rect l="l" t="t" r="r" b="b"/>
              <a:pathLst>
                <a:path w="5186" h="3499" extrusionOk="0">
                  <a:moveTo>
                    <a:pt x="3150" y="0"/>
                  </a:moveTo>
                  <a:cubicBezTo>
                    <a:pt x="2765" y="0"/>
                    <a:pt x="2385" y="77"/>
                    <a:pt x="2015" y="219"/>
                  </a:cubicBezTo>
                  <a:cubicBezTo>
                    <a:pt x="979" y="616"/>
                    <a:pt x="250" y="1483"/>
                    <a:pt x="67" y="2580"/>
                  </a:cubicBezTo>
                  <a:cubicBezTo>
                    <a:pt x="64" y="2610"/>
                    <a:pt x="58" y="2637"/>
                    <a:pt x="55" y="2667"/>
                  </a:cubicBezTo>
                  <a:cubicBezTo>
                    <a:pt x="0" y="3110"/>
                    <a:pt x="344" y="3498"/>
                    <a:pt x="789" y="3498"/>
                  </a:cubicBezTo>
                  <a:lnTo>
                    <a:pt x="3475" y="3498"/>
                  </a:lnTo>
                  <a:cubicBezTo>
                    <a:pt x="3632" y="2390"/>
                    <a:pt x="4255" y="1399"/>
                    <a:pt x="5186" y="776"/>
                  </a:cubicBezTo>
                  <a:cubicBezTo>
                    <a:pt x="4510" y="236"/>
                    <a:pt x="3823" y="0"/>
                    <a:pt x="315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14" name="Google Shape;13414;p79"/>
            <p:cNvSpPr/>
            <p:nvPr/>
          </p:nvSpPr>
          <p:spPr>
            <a:xfrm>
              <a:off x="2962025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0" y="0"/>
                  </a:moveTo>
                  <a:lnTo>
                    <a:pt x="0" y="3313"/>
                  </a:lnTo>
                  <a:lnTo>
                    <a:pt x="6209" y="3313"/>
                  </a:lnTo>
                  <a:cubicBezTo>
                    <a:pt x="6523" y="3313"/>
                    <a:pt x="6776" y="3060"/>
                    <a:pt x="6776" y="2747"/>
                  </a:cubicBezTo>
                  <a:lnTo>
                    <a:pt x="6776" y="1693"/>
                  </a:lnTo>
                  <a:cubicBezTo>
                    <a:pt x="6776" y="756"/>
                    <a:pt x="6017" y="0"/>
                    <a:pt x="5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15" name="Google Shape;13415;p79"/>
            <p:cNvSpPr/>
            <p:nvPr/>
          </p:nvSpPr>
          <p:spPr>
            <a:xfrm>
              <a:off x="296202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0" y="1"/>
                  </a:moveTo>
                  <a:lnTo>
                    <a:pt x="0" y="2259"/>
                  </a:lnTo>
                  <a:lnTo>
                    <a:pt x="5646" y="2259"/>
                  </a:lnTo>
                  <a:lnTo>
                    <a:pt x="564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416" name="Google Shape;13416;p79"/>
          <p:cNvGrpSpPr/>
          <p:nvPr/>
        </p:nvGrpSpPr>
        <p:grpSpPr>
          <a:xfrm>
            <a:off x="6744555" y="3538881"/>
            <a:ext cx="275057" cy="339271"/>
            <a:chOff x="3330525" y="4399275"/>
            <a:chExt cx="390650" cy="481850"/>
          </a:xfrm>
        </p:grpSpPr>
        <p:sp>
          <p:nvSpPr>
            <p:cNvPr id="13417" name="Google Shape;13417;p79"/>
            <p:cNvSpPr/>
            <p:nvPr/>
          </p:nvSpPr>
          <p:spPr>
            <a:xfrm>
              <a:off x="3543950" y="4648550"/>
              <a:ext cx="78450" cy="95775"/>
            </a:xfrm>
            <a:custGeom>
              <a:avLst/>
              <a:gdLst/>
              <a:ahLst/>
              <a:cxnLst/>
              <a:rect l="l" t="t" r="r" b="b"/>
              <a:pathLst>
                <a:path w="3138" h="3831" extrusionOk="0">
                  <a:moveTo>
                    <a:pt x="2677" y="0"/>
                  </a:moveTo>
                  <a:cubicBezTo>
                    <a:pt x="2298" y="356"/>
                    <a:pt x="1861" y="648"/>
                    <a:pt x="1388" y="858"/>
                  </a:cubicBezTo>
                  <a:lnTo>
                    <a:pt x="0" y="2948"/>
                  </a:lnTo>
                  <a:lnTo>
                    <a:pt x="880" y="3831"/>
                  </a:lnTo>
                  <a:lnTo>
                    <a:pt x="3138" y="443"/>
                  </a:lnTo>
                  <a:lnTo>
                    <a:pt x="267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18" name="Google Shape;13418;p79"/>
            <p:cNvSpPr/>
            <p:nvPr/>
          </p:nvSpPr>
          <p:spPr>
            <a:xfrm>
              <a:off x="3427250" y="4456050"/>
              <a:ext cx="197650" cy="197175"/>
            </a:xfrm>
            <a:custGeom>
              <a:avLst/>
              <a:gdLst/>
              <a:ahLst/>
              <a:cxnLst/>
              <a:rect l="l" t="t" r="r" b="b"/>
              <a:pathLst>
                <a:path w="7906" h="7887" extrusionOk="0">
                  <a:moveTo>
                    <a:pt x="7520" y="0"/>
                  </a:moveTo>
                  <a:cubicBezTo>
                    <a:pt x="6863" y="1374"/>
                    <a:pt x="5475" y="2247"/>
                    <a:pt x="3952" y="2247"/>
                  </a:cubicBezTo>
                  <a:lnTo>
                    <a:pt x="1" y="2247"/>
                  </a:lnTo>
                  <a:lnTo>
                    <a:pt x="1" y="3942"/>
                  </a:lnTo>
                  <a:cubicBezTo>
                    <a:pt x="1" y="5698"/>
                    <a:pt x="1154" y="7137"/>
                    <a:pt x="2587" y="7643"/>
                  </a:cubicBezTo>
                  <a:lnTo>
                    <a:pt x="2597" y="7643"/>
                  </a:lnTo>
                  <a:cubicBezTo>
                    <a:pt x="3006" y="7806"/>
                    <a:pt x="3480" y="7887"/>
                    <a:pt x="3953" y="7887"/>
                  </a:cubicBezTo>
                  <a:cubicBezTo>
                    <a:pt x="4426" y="7887"/>
                    <a:pt x="4899" y="7806"/>
                    <a:pt x="5307" y="7643"/>
                  </a:cubicBezTo>
                  <a:lnTo>
                    <a:pt x="5319" y="7643"/>
                  </a:lnTo>
                  <a:cubicBezTo>
                    <a:pt x="6451" y="7306"/>
                    <a:pt x="7905" y="5848"/>
                    <a:pt x="7905" y="3942"/>
                  </a:cubicBezTo>
                  <a:lnTo>
                    <a:pt x="7905" y="1684"/>
                  </a:lnTo>
                  <a:cubicBezTo>
                    <a:pt x="7905" y="1100"/>
                    <a:pt x="7776" y="524"/>
                    <a:pt x="752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19" name="Google Shape;13419;p79"/>
            <p:cNvSpPr/>
            <p:nvPr/>
          </p:nvSpPr>
          <p:spPr>
            <a:xfrm>
              <a:off x="3428150" y="4399275"/>
              <a:ext cx="166925" cy="84725"/>
            </a:xfrm>
            <a:custGeom>
              <a:avLst/>
              <a:gdLst/>
              <a:ahLst/>
              <a:cxnLst/>
              <a:rect l="l" t="t" r="r" b="b"/>
              <a:pathLst>
                <a:path w="6677" h="3389" extrusionOk="0">
                  <a:moveTo>
                    <a:pt x="3921" y="1"/>
                  </a:moveTo>
                  <a:cubicBezTo>
                    <a:pt x="3917" y="1"/>
                    <a:pt x="3913" y="1"/>
                    <a:pt x="3910" y="1"/>
                  </a:cubicBezTo>
                  <a:cubicBezTo>
                    <a:pt x="1946" y="4"/>
                    <a:pt x="284" y="1446"/>
                    <a:pt x="1" y="3389"/>
                  </a:cubicBezTo>
                  <a:lnTo>
                    <a:pt x="3910" y="3389"/>
                  </a:lnTo>
                  <a:cubicBezTo>
                    <a:pt x="5247" y="3389"/>
                    <a:pt x="6403" y="2452"/>
                    <a:pt x="6677" y="1142"/>
                  </a:cubicBezTo>
                  <a:cubicBezTo>
                    <a:pt x="5945" y="410"/>
                    <a:pt x="4953" y="1"/>
                    <a:pt x="392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20" name="Google Shape;13420;p79"/>
            <p:cNvSpPr/>
            <p:nvPr/>
          </p:nvSpPr>
          <p:spPr>
            <a:xfrm>
              <a:off x="3330525" y="4674000"/>
              <a:ext cx="181225" cy="207125"/>
            </a:xfrm>
            <a:custGeom>
              <a:avLst/>
              <a:gdLst/>
              <a:ahLst/>
              <a:cxnLst/>
              <a:rect l="l" t="t" r="r" b="b"/>
              <a:pathLst>
                <a:path w="7249" h="8285" extrusionOk="0">
                  <a:moveTo>
                    <a:pt x="2972" y="0"/>
                  </a:moveTo>
                  <a:lnTo>
                    <a:pt x="1455" y="440"/>
                  </a:lnTo>
                  <a:cubicBezTo>
                    <a:pt x="542" y="744"/>
                    <a:pt x="0" y="1716"/>
                    <a:pt x="235" y="2620"/>
                  </a:cubicBezTo>
                  <a:lnTo>
                    <a:pt x="1229" y="7832"/>
                  </a:lnTo>
                  <a:cubicBezTo>
                    <a:pt x="1289" y="8091"/>
                    <a:pt x="1518" y="8278"/>
                    <a:pt x="1783" y="8284"/>
                  </a:cubicBezTo>
                  <a:cubicBezTo>
                    <a:pt x="1787" y="8284"/>
                    <a:pt x="1792" y="8285"/>
                    <a:pt x="1796" y="8285"/>
                  </a:cubicBezTo>
                  <a:cubicBezTo>
                    <a:pt x="1816" y="8285"/>
                    <a:pt x="1835" y="8279"/>
                    <a:pt x="1852" y="8272"/>
                  </a:cubicBezTo>
                  <a:cubicBezTo>
                    <a:pt x="1861" y="8284"/>
                    <a:pt x="1861" y="8284"/>
                    <a:pt x="1873" y="8284"/>
                  </a:cubicBezTo>
                  <a:lnTo>
                    <a:pt x="7248" y="8284"/>
                  </a:lnTo>
                  <a:lnTo>
                    <a:pt x="7248" y="3364"/>
                  </a:lnTo>
                  <a:lnTo>
                    <a:pt x="6514" y="4086"/>
                  </a:lnTo>
                  <a:cubicBezTo>
                    <a:pt x="6410" y="4202"/>
                    <a:pt x="6270" y="4259"/>
                    <a:pt x="6126" y="4259"/>
                  </a:cubicBezTo>
                  <a:cubicBezTo>
                    <a:pt x="5952" y="4259"/>
                    <a:pt x="5772" y="4175"/>
                    <a:pt x="5646" y="4008"/>
                  </a:cubicBezTo>
                  <a:lnTo>
                    <a:pt x="297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21" name="Google Shape;13421;p79"/>
            <p:cNvSpPr/>
            <p:nvPr/>
          </p:nvSpPr>
          <p:spPr>
            <a:xfrm>
              <a:off x="3540175" y="4674000"/>
              <a:ext cx="181000" cy="207100"/>
            </a:xfrm>
            <a:custGeom>
              <a:avLst/>
              <a:gdLst/>
              <a:ahLst/>
              <a:cxnLst/>
              <a:rect l="l" t="t" r="r" b="b"/>
              <a:pathLst>
                <a:path w="7240" h="8284" extrusionOk="0">
                  <a:moveTo>
                    <a:pt x="3951" y="4821"/>
                  </a:moveTo>
                  <a:cubicBezTo>
                    <a:pt x="4701" y="4821"/>
                    <a:pt x="4701" y="5950"/>
                    <a:pt x="3951" y="5950"/>
                  </a:cubicBezTo>
                  <a:lnTo>
                    <a:pt x="2822" y="5950"/>
                  </a:lnTo>
                  <a:cubicBezTo>
                    <a:pt x="2075" y="5950"/>
                    <a:pt x="2075" y="4821"/>
                    <a:pt x="2822" y="4821"/>
                  </a:cubicBezTo>
                  <a:close/>
                  <a:moveTo>
                    <a:pt x="4280" y="0"/>
                  </a:moveTo>
                  <a:lnTo>
                    <a:pt x="1603" y="4008"/>
                  </a:lnTo>
                  <a:cubicBezTo>
                    <a:pt x="1476" y="4178"/>
                    <a:pt x="1297" y="4257"/>
                    <a:pt x="1126" y="4257"/>
                  </a:cubicBezTo>
                  <a:cubicBezTo>
                    <a:pt x="977" y="4257"/>
                    <a:pt x="834" y="4197"/>
                    <a:pt x="735" y="4086"/>
                  </a:cubicBezTo>
                  <a:lnTo>
                    <a:pt x="1" y="3364"/>
                  </a:lnTo>
                  <a:lnTo>
                    <a:pt x="1" y="8284"/>
                  </a:lnTo>
                  <a:lnTo>
                    <a:pt x="5454" y="8284"/>
                  </a:lnTo>
                  <a:cubicBezTo>
                    <a:pt x="5722" y="8284"/>
                    <a:pt x="5954" y="8094"/>
                    <a:pt x="6008" y="7832"/>
                  </a:cubicBezTo>
                  <a:lnTo>
                    <a:pt x="7002" y="2653"/>
                  </a:lnTo>
                  <a:cubicBezTo>
                    <a:pt x="7240" y="1716"/>
                    <a:pt x="6707" y="744"/>
                    <a:pt x="5770" y="428"/>
                  </a:cubicBezTo>
                  <a:lnTo>
                    <a:pt x="42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22" name="Google Shape;13422;p79"/>
            <p:cNvSpPr/>
            <p:nvPr/>
          </p:nvSpPr>
          <p:spPr>
            <a:xfrm>
              <a:off x="3429975" y="4648850"/>
              <a:ext cx="78225" cy="95400"/>
            </a:xfrm>
            <a:custGeom>
              <a:avLst/>
              <a:gdLst/>
              <a:ahLst/>
              <a:cxnLst/>
              <a:rect l="l" t="t" r="r" b="b"/>
              <a:pathLst>
                <a:path w="3129" h="3816" extrusionOk="0">
                  <a:moveTo>
                    <a:pt x="452" y="0"/>
                  </a:moveTo>
                  <a:lnTo>
                    <a:pt x="0" y="440"/>
                  </a:lnTo>
                  <a:lnTo>
                    <a:pt x="2247" y="3816"/>
                  </a:lnTo>
                  <a:lnTo>
                    <a:pt x="3129" y="2936"/>
                  </a:lnTo>
                  <a:lnTo>
                    <a:pt x="1741" y="846"/>
                  </a:lnTo>
                  <a:cubicBezTo>
                    <a:pt x="1268" y="636"/>
                    <a:pt x="834" y="350"/>
                    <a:pt x="45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23" name="Google Shape;13423;p79"/>
            <p:cNvSpPr/>
            <p:nvPr/>
          </p:nvSpPr>
          <p:spPr>
            <a:xfrm>
              <a:off x="3514200" y="4681000"/>
              <a:ext cx="23150" cy="17550"/>
            </a:xfrm>
            <a:custGeom>
              <a:avLst/>
              <a:gdLst/>
              <a:ahLst/>
              <a:cxnLst/>
              <a:rect l="l" t="t" r="r" b="b"/>
              <a:pathLst>
                <a:path w="926" h="702" extrusionOk="0">
                  <a:moveTo>
                    <a:pt x="1" y="0"/>
                  </a:moveTo>
                  <a:lnTo>
                    <a:pt x="465" y="702"/>
                  </a:lnTo>
                  <a:lnTo>
                    <a:pt x="925" y="0"/>
                  </a:lnTo>
                  <a:lnTo>
                    <a:pt x="916" y="0"/>
                  </a:lnTo>
                  <a:cubicBezTo>
                    <a:pt x="769" y="12"/>
                    <a:pt x="609" y="24"/>
                    <a:pt x="465" y="24"/>
                  </a:cubicBezTo>
                  <a:cubicBezTo>
                    <a:pt x="317" y="24"/>
                    <a:pt x="157" y="12"/>
                    <a:pt x="1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424" name="Google Shape;13424;p79"/>
          <p:cNvGrpSpPr/>
          <p:nvPr/>
        </p:nvGrpSpPr>
        <p:grpSpPr>
          <a:xfrm>
            <a:off x="7169084" y="3538890"/>
            <a:ext cx="253265" cy="339253"/>
            <a:chOff x="3938800" y="4399275"/>
            <a:chExt cx="359700" cy="481825"/>
          </a:xfrm>
        </p:grpSpPr>
        <p:sp>
          <p:nvSpPr>
            <p:cNvPr id="13425" name="Google Shape;13425;p79"/>
            <p:cNvSpPr/>
            <p:nvPr/>
          </p:nvSpPr>
          <p:spPr>
            <a:xfrm>
              <a:off x="4022650" y="4427525"/>
              <a:ext cx="166625" cy="84700"/>
            </a:xfrm>
            <a:custGeom>
              <a:avLst/>
              <a:gdLst/>
              <a:ahLst/>
              <a:cxnLst/>
              <a:rect l="l" t="t" r="r" b="b"/>
              <a:pathLst>
                <a:path w="6665" h="3388" extrusionOk="0">
                  <a:moveTo>
                    <a:pt x="3909" y="0"/>
                  </a:moveTo>
                  <a:cubicBezTo>
                    <a:pt x="1946" y="3"/>
                    <a:pt x="284" y="1446"/>
                    <a:pt x="1" y="3388"/>
                  </a:cubicBezTo>
                  <a:lnTo>
                    <a:pt x="3909" y="3388"/>
                  </a:lnTo>
                  <a:cubicBezTo>
                    <a:pt x="4807" y="3385"/>
                    <a:pt x="5647" y="2957"/>
                    <a:pt x="6180" y="2235"/>
                  </a:cubicBezTo>
                  <a:cubicBezTo>
                    <a:pt x="6421" y="1909"/>
                    <a:pt x="6589" y="1530"/>
                    <a:pt x="6665" y="1129"/>
                  </a:cubicBezTo>
                  <a:cubicBezTo>
                    <a:pt x="6135" y="602"/>
                    <a:pt x="5463" y="241"/>
                    <a:pt x="4734" y="91"/>
                  </a:cubicBezTo>
                  <a:cubicBezTo>
                    <a:pt x="4463" y="30"/>
                    <a:pt x="4186" y="0"/>
                    <a:pt x="390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26" name="Google Shape;13426;p79"/>
            <p:cNvSpPr/>
            <p:nvPr/>
          </p:nvSpPr>
          <p:spPr>
            <a:xfrm>
              <a:off x="4021450" y="4484275"/>
              <a:ext cx="197650" cy="199225"/>
            </a:xfrm>
            <a:custGeom>
              <a:avLst/>
              <a:gdLst/>
              <a:ahLst/>
              <a:cxnLst/>
              <a:rect l="l" t="t" r="r" b="b"/>
              <a:pathLst>
                <a:path w="7906" h="7969" extrusionOk="0">
                  <a:moveTo>
                    <a:pt x="7526" y="1"/>
                  </a:moveTo>
                  <a:cubicBezTo>
                    <a:pt x="7420" y="223"/>
                    <a:pt x="7291" y="434"/>
                    <a:pt x="7140" y="633"/>
                  </a:cubicBezTo>
                  <a:cubicBezTo>
                    <a:pt x="6396" y="1648"/>
                    <a:pt x="5216" y="2247"/>
                    <a:pt x="3957" y="2247"/>
                  </a:cubicBezTo>
                  <a:lnTo>
                    <a:pt x="4" y="2247"/>
                  </a:lnTo>
                  <a:lnTo>
                    <a:pt x="4" y="4018"/>
                  </a:lnTo>
                  <a:cubicBezTo>
                    <a:pt x="1" y="4635"/>
                    <a:pt x="148" y="5243"/>
                    <a:pt x="434" y="5788"/>
                  </a:cubicBezTo>
                  <a:lnTo>
                    <a:pt x="434" y="5800"/>
                  </a:lnTo>
                  <a:cubicBezTo>
                    <a:pt x="615" y="6159"/>
                    <a:pt x="850" y="6487"/>
                    <a:pt x="1133" y="6773"/>
                  </a:cubicBezTo>
                  <a:lnTo>
                    <a:pt x="1202" y="6839"/>
                  </a:lnTo>
                  <a:cubicBezTo>
                    <a:pt x="1967" y="7592"/>
                    <a:pt x="2962" y="7968"/>
                    <a:pt x="3958" y="7968"/>
                  </a:cubicBezTo>
                  <a:cubicBezTo>
                    <a:pt x="4959" y="7968"/>
                    <a:pt x="5959" y="7588"/>
                    <a:pt x="6725" y="6827"/>
                  </a:cubicBezTo>
                  <a:lnTo>
                    <a:pt x="6758" y="6794"/>
                  </a:lnTo>
                  <a:cubicBezTo>
                    <a:pt x="6972" y="6583"/>
                    <a:pt x="7158" y="6342"/>
                    <a:pt x="7312" y="6083"/>
                  </a:cubicBezTo>
                  <a:lnTo>
                    <a:pt x="7321" y="6083"/>
                  </a:lnTo>
                  <a:cubicBezTo>
                    <a:pt x="7703" y="5463"/>
                    <a:pt x="7905" y="4746"/>
                    <a:pt x="7902" y="4018"/>
                  </a:cubicBezTo>
                  <a:lnTo>
                    <a:pt x="7902" y="1684"/>
                  </a:lnTo>
                  <a:cubicBezTo>
                    <a:pt x="7902" y="1407"/>
                    <a:pt x="7875" y="1130"/>
                    <a:pt x="7818" y="859"/>
                  </a:cubicBezTo>
                  <a:cubicBezTo>
                    <a:pt x="7764" y="561"/>
                    <a:pt x="7664" y="272"/>
                    <a:pt x="752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27" name="Google Shape;13427;p79"/>
            <p:cNvSpPr/>
            <p:nvPr/>
          </p:nvSpPr>
          <p:spPr>
            <a:xfrm>
              <a:off x="4054050" y="4692500"/>
              <a:ext cx="132975" cy="47450"/>
            </a:xfrm>
            <a:custGeom>
              <a:avLst/>
              <a:gdLst/>
              <a:ahLst/>
              <a:cxnLst/>
              <a:rect l="l" t="t" r="r" b="b"/>
              <a:pathLst>
                <a:path w="5319" h="1898" extrusionOk="0">
                  <a:moveTo>
                    <a:pt x="5318" y="1"/>
                  </a:moveTo>
                  <a:lnTo>
                    <a:pt x="5318" y="1"/>
                  </a:lnTo>
                  <a:cubicBezTo>
                    <a:pt x="4550" y="498"/>
                    <a:pt x="3635" y="769"/>
                    <a:pt x="2653" y="769"/>
                  </a:cubicBezTo>
                  <a:cubicBezTo>
                    <a:pt x="2648" y="769"/>
                    <a:pt x="2643" y="769"/>
                    <a:pt x="2637" y="769"/>
                  </a:cubicBezTo>
                  <a:cubicBezTo>
                    <a:pt x="1703" y="769"/>
                    <a:pt x="791" y="507"/>
                    <a:pt x="0" y="13"/>
                  </a:cubicBezTo>
                  <a:lnTo>
                    <a:pt x="0" y="13"/>
                  </a:lnTo>
                  <a:cubicBezTo>
                    <a:pt x="82" y="272"/>
                    <a:pt x="202" y="516"/>
                    <a:pt x="362" y="736"/>
                  </a:cubicBezTo>
                  <a:cubicBezTo>
                    <a:pt x="898" y="1464"/>
                    <a:pt x="1747" y="1895"/>
                    <a:pt x="2653" y="1898"/>
                  </a:cubicBezTo>
                  <a:cubicBezTo>
                    <a:pt x="2660" y="1898"/>
                    <a:pt x="2667" y="1898"/>
                    <a:pt x="2674" y="1898"/>
                  </a:cubicBezTo>
                  <a:cubicBezTo>
                    <a:pt x="3870" y="1898"/>
                    <a:pt x="4935" y="1135"/>
                    <a:pt x="53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28" name="Google Shape;13428;p79"/>
            <p:cNvSpPr/>
            <p:nvPr/>
          </p:nvSpPr>
          <p:spPr>
            <a:xfrm>
              <a:off x="4163275" y="4399275"/>
              <a:ext cx="84275" cy="84200"/>
            </a:xfrm>
            <a:custGeom>
              <a:avLst/>
              <a:gdLst/>
              <a:ahLst/>
              <a:cxnLst/>
              <a:rect l="l" t="t" r="r" b="b"/>
              <a:pathLst>
                <a:path w="3371" h="3368" extrusionOk="0">
                  <a:moveTo>
                    <a:pt x="1090" y="1"/>
                  </a:moveTo>
                  <a:cubicBezTo>
                    <a:pt x="707" y="1"/>
                    <a:pt x="330" y="106"/>
                    <a:pt x="1" y="305"/>
                  </a:cubicBezTo>
                  <a:cubicBezTo>
                    <a:pt x="338" y="420"/>
                    <a:pt x="660" y="573"/>
                    <a:pt x="961" y="769"/>
                  </a:cubicBezTo>
                  <a:lnTo>
                    <a:pt x="961" y="781"/>
                  </a:lnTo>
                  <a:cubicBezTo>
                    <a:pt x="1443" y="1070"/>
                    <a:pt x="1874" y="1446"/>
                    <a:pt x="2226" y="1886"/>
                  </a:cubicBezTo>
                  <a:cubicBezTo>
                    <a:pt x="2587" y="2329"/>
                    <a:pt x="2871" y="2829"/>
                    <a:pt x="3060" y="3368"/>
                  </a:cubicBezTo>
                  <a:cubicBezTo>
                    <a:pt x="3262" y="3033"/>
                    <a:pt x="3370" y="2651"/>
                    <a:pt x="3364" y="2259"/>
                  </a:cubicBezTo>
                  <a:cubicBezTo>
                    <a:pt x="3361" y="1236"/>
                    <a:pt x="2672" y="341"/>
                    <a:pt x="1684" y="79"/>
                  </a:cubicBezTo>
                  <a:cubicBezTo>
                    <a:pt x="1615" y="58"/>
                    <a:pt x="1543" y="46"/>
                    <a:pt x="1467" y="46"/>
                  </a:cubicBezTo>
                  <a:cubicBezTo>
                    <a:pt x="1344" y="34"/>
                    <a:pt x="1232" y="1"/>
                    <a:pt x="1106" y="1"/>
                  </a:cubicBezTo>
                  <a:cubicBezTo>
                    <a:pt x="1101" y="1"/>
                    <a:pt x="1095" y="1"/>
                    <a:pt x="109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29" name="Google Shape;13429;p79"/>
            <p:cNvSpPr/>
            <p:nvPr/>
          </p:nvSpPr>
          <p:spPr>
            <a:xfrm>
              <a:off x="3938800" y="4692800"/>
              <a:ext cx="359700" cy="188300"/>
            </a:xfrm>
            <a:custGeom>
              <a:avLst/>
              <a:gdLst/>
              <a:ahLst/>
              <a:cxnLst/>
              <a:rect l="l" t="t" r="r" b="b"/>
              <a:pathLst>
                <a:path w="14388" h="7532" extrusionOk="0">
                  <a:moveTo>
                    <a:pt x="11160" y="4144"/>
                  </a:moveTo>
                  <a:cubicBezTo>
                    <a:pt x="11470" y="4144"/>
                    <a:pt x="11723" y="4397"/>
                    <a:pt x="11723" y="4710"/>
                  </a:cubicBezTo>
                  <a:cubicBezTo>
                    <a:pt x="11723" y="5021"/>
                    <a:pt x="11470" y="5274"/>
                    <a:pt x="11160" y="5274"/>
                  </a:cubicBezTo>
                  <a:lnTo>
                    <a:pt x="10031" y="5274"/>
                  </a:lnTo>
                  <a:cubicBezTo>
                    <a:pt x="9718" y="5274"/>
                    <a:pt x="9465" y="5021"/>
                    <a:pt x="9465" y="4710"/>
                  </a:cubicBezTo>
                  <a:cubicBezTo>
                    <a:pt x="9465" y="4397"/>
                    <a:pt x="9718" y="4144"/>
                    <a:pt x="10031" y="4144"/>
                  </a:cubicBezTo>
                  <a:close/>
                  <a:moveTo>
                    <a:pt x="3379" y="1"/>
                  </a:moveTo>
                  <a:lnTo>
                    <a:pt x="2385" y="248"/>
                  </a:lnTo>
                  <a:cubicBezTo>
                    <a:pt x="922" y="615"/>
                    <a:pt x="0" y="2067"/>
                    <a:pt x="295" y="3545"/>
                  </a:cubicBezTo>
                  <a:lnTo>
                    <a:pt x="1006" y="7080"/>
                  </a:lnTo>
                  <a:cubicBezTo>
                    <a:pt x="1060" y="7342"/>
                    <a:pt x="1292" y="7532"/>
                    <a:pt x="1560" y="7532"/>
                  </a:cubicBezTo>
                  <a:lnTo>
                    <a:pt x="12831" y="7532"/>
                  </a:lnTo>
                  <a:cubicBezTo>
                    <a:pt x="12833" y="7532"/>
                    <a:pt x="12835" y="7532"/>
                    <a:pt x="12837" y="7532"/>
                  </a:cubicBezTo>
                  <a:cubicBezTo>
                    <a:pt x="13103" y="7532"/>
                    <a:pt x="13331" y="7343"/>
                    <a:pt x="13382" y="7080"/>
                  </a:cubicBezTo>
                  <a:lnTo>
                    <a:pt x="14096" y="3545"/>
                  </a:lnTo>
                  <a:cubicBezTo>
                    <a:pt x="14388" y="2070"/>
                    <a:pt x="13476" y="621"/>
                    <a:pt x="12018" y="248"/>
                  </a:cubicBezTo>
                  <a:lnTo>
                    <a:pt x="11046" y="13"/>
                  </a:lnTo>
                  <a:cubicBezTo>
                    <a:pt x="10678" y="1506"/>
                    <a:pt x="9474" y="2648"/>
                    <a:pt x="7965" y="2943"/>
                  </a:cubicBezTo>
                  <a:cubicBezTo>
                    <a:pt x="7714" y="2991"/>
                    <a:pt x="7463" y="3015"/>
                    <a:pt x="7214" y="3015"/>
                  </a:cubicBezTo>
                  <a:cubicBezTo>
                    <a:pt x="5960" y="3015"/>
                    <a:pt x="4762" y="2417"/>
                    <a:pt x="4011" y="1377"/>
                  </a:cubicBezTo>
                  <a:cubicBezTo>
                    <a:pt x="3707" y="967"/>
                    <a:pt x="3493" y="498"/>
                    <a:pt x="337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430" name="Google Shape;13430;p79"/>
          <p:cNvGrpSpPr/>
          <p:nvPr/>
        </p:nvGrpSpPr>
        <p:grpSpPr>
          <a:xfrm>
            <a:off x="7639862" y="3538890"/>
            <a:ext cx="159039" cy="339253"/>
            <a:chOff x="4584850" y="4399275"/>
            <a:chExt cx="225875" cy="481825"/>
          </a:xfrm>
        </p:grpSpPr>
        <p:sp>
          <p:nvSpPr>
            <p:cNvPr id="13431" name="Google Shape;13431;p79"/>
            <p:cNvSpPr/>
            <p:nvPr/>
          </p:nvSpPr>
          <p:spPr>
            <a:xfrm>
              <a:off x="4655400" y="4399275"/>
              <a:ext cx="84700" cy="84725"/>
            </a:xfrm>
            <a:custGeom>
              <a:avLst/>
              <a:gdLst/>
              <a:ahLst/>
              <a:cxnLst/>
              <a:rect l="l" t="t" r="r" b="b"/>
              <a:pathLst>
                <a:path w="3388" h="3389" extrusionOk="0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32" name="Google Shape;13432;p79"/>
            <p:cNvSpPr/>
            <p:nvPr/>
          </p:nvSpPr>
          <p:spPr>
            <a:xfrm>
              <a:off x="4584850" y="4512200"/>
              <a:ext cx="225875" cy="368900"/>
            </a:xfrm>
            <a:custGeom>
              <a:avLst/>
              <a:gdLst/>
              <a:ahLst/>
              <a:cxnLst/>
              <a:rect l="l" t="t" r="r" b="b"/>
              <a:pathLst>
                <a:path w="9035" h="14756" extrusionOk="0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3433" name="Google Shape;13433;p79"/>
          <p:cNvSpPr/>
          <p:nvPr/>
        </p:nvSpPr>
        <p:spPr>
          <a:xfrm>
            <a:off x="7957998" y="3538820"/>
            <a:ext cx="372275" cy="339112"/>
          </a:xfrm>
          <a:custGeom>
            <a:avLst/>
            <a:gdLst/>
            <a:ahLst/>
            <a:cxnLst/>
            <a:rect l="l" t="t" r="r" b="b"/>
            <a:pathLst>
              <a:path w="21149" h="19265" extrusionOk="0">
                <a:moveTo>
                  <a:pt x="10580" y="3417"/>
                </a:moveTo>
                <a:cubicBezTo>
                  <a:pt x="12186" y="3417"/>
                  <a:pt x="13773" y="4040"/>
                  <a:pt x="14967" y="5236"/>
                </a:cubicBezTo>
                <a:cubicBezTo>
                  <a:pt x="16933" y="7199"/>
                  <a:pt x="17352" y="10231"/>
                  <a:pt x="15997" y="12655"/>
                </a:cubicBezTo>
                <a:lnTo>
                  <a:pt x="7550" y="4209"/>
                </a:lnTo>
                <a:cubicBezTo>
                  <a:pt x="8500" y="3676"/>
                  <a:pt x="9544" y="3417"/>
                  <a:pt x="10580" y="3417"/>
                </a:cubicBezTo>
                <a:close/>
                <a:moveTo>
                  <a:pt x="5156" y="6603"/>
                </a:moveTo>
                <a:lnTo>
                  <a:pt x="13600" y="15049"/>
                </a:lnTo>
                <a:cubicBezTo>
                  <a:pt x="12650" y="15584"/>
                  <a:pt x="11607" y="15844"/>
                  <a:pt x="10570" y="15844"/>
                </a:cubicBezTo>
                <a:cubicBezTo>
                  <a:pt x="8964" y="15844"/>
                  <a:pt x="7375" y="15218"/>
                  <a:pt x="6183" y="14019"/>
                </a:cubicBezTo>
                <a:cubicBezTo>
                  <a:pt x="4210" y="12059"/>
                  <a:pt x="3789" y="9024"/>
                  <a:pt x="5156" y="6603"/>
                </a:cubicBezTo>
                <a:close/>
                <a:moveTo>
                  <a:pt x="10574" y="0"/>
                </a:moveTo>
                <a:cubicBezTo>
                  <a:pt x="8127" y="0"/>
                  <a:pt x="5681" y="948"/>
                  <a:pt x="3789" y="2842"/>
                </a:cubicBezTo>
                <a:cubicBezTo>
                  <a:pt x="1" y="6630"/>
                  <a:pt x="1" y="12628"/>
                  <a:pt x="3789" y="16413"/>
                </a:cubicBezTo>
                <a:cubicBezTo>
                  <a:pt x="5662" y="18289"/>
                  <a:pt x="8113" y="19265"/>
                  <a:pt x="10576" y="19265"/>
                </a:cubicBezTo>
                <a:cubicBezTo>
                  <a:pt x="13036" y="19265"/>
                  <a:pt x="15488" y="18289"/>
                  <a:pt x="17361" y="16413"/>
                </a:cubicBezTo>
                <a:cubicBezTo>
                  <a:pt x="21149" y="12625"/>
                  <a:pt x="21149" y="6630"/>
                  <a:pt x="17361" y="2842"/>
                </a:cubicBezTo>
                <a:cubicBezTo>
                  <a:pt x="15467" y="948"/>
                  <a:pt x="13020" y="0"/>
                  <a:pt x="10574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13434" name="Google Shape;13434;p79"/>
          <p:cNvGrpSpPr/>
          <p:nvPr/>
        </p:nvGrpSpPr>
        <p:grpSpPr>
          <a:xfrm>
            <a:off x="1049680" y="3951795"/>
            <a:ext cx="339253" cy="339253"/>
            <a:chOff x="5642550" y="4399275"/>
            <a:chExt cx="481825" cy="481825"/>
          </a:xfrm>
        </p:grpSpPr>
        <p:sp>
          <p:nvSpPr>
            <p:cNvPr id="13435" name="Google Shape;13435;p79"/>
            <p:cNvSpPr/>
            <p:nvPr/>
          </p:nvSpPr>
          <p:spPr>
            <a:xfrm>
              <a:off x="5642550" y="43992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7945"/>
                  </a:moveTo>
                  <a:cubicBezTo>
                    <a:pt x="15593" y="7945"/>
                    <a:pt x="15846" y="8195"/>
                    <a:pt x="15846" y="8508"/>
                  </a:cubicBezTo>
                  <a:lnTo>
                    <a:pt x="15846" y="10766"/>
                  </a:lnTo>
                  <a:cubicBezTo>
                    <a:pt x="15846" y="11079"/>
                    <a:pt x="15593" y="11332"/>
                    <a:pt x="15283" y="11332"/>
                  </a:cubicBezTo>
                  <a:lnTo>
                    <a:pt x="3991" y="11332"/>
                  </a:lnTo>
                  <a:cubicBezTo>
                    <a:pt x="3678" y="11332"/>
                    <a:pt x="3425" y="11079"/>
                    <a:pt x="3425" y="10766"/>
                  </a:cubicBezTo>
                  <a:lnTo>
                    <a:pt x="3425" y="8508"/>
                  </a:lnTo>
                  <a:cubicBezTo>
                    <a:pt x="3425" y="8195"/>
                    <a:pt x="3678" y="7945"/>
                    <a:pt x="3991" y="7945"/>
                  </a:cubicBezTo>
                  <a:close/>
                  <a:moveTo>
                    <a:pt x="9637" y="1"/>
                  </a:moveTo>
                  <a:cubicBezTo>
                    <a:pt x="4331" y="1"/>
                    <a:pt x="1" y="4331"/>
                    <a:pt x="1" y="9637"/>
                  </a:cubicBezTo>
                  <a:cubicBezTo>
                    <a:pt x="1" y="14946"/>
                    <a:pt x="4328" y="19273"/>
                    <a:pt x="9637" y="19273"/>
                  </a:cubicBezTo>
                  <a:cubicBezTo>
                    <a:pt x="14943" y="19273"/>
                    <a:pt x="19273" y="14946"/>
                    <a:pt x="19273" y="9637"/>
                  </a:cubicBezTo>
                  <a:cubicBezTo>
                    <a:pt x="19273" y="4331"/>
                    <a:pt x="14943" y="1"/>
                    <a:pt x="963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36" name="Google Shape;13436;p79"/>
            <p:cNvSpPr/>
            <p:nvPr/>
          </p:nvSpPr>
          <p:spPr>
            <a:xfrm>
              <a:off x="5756375" y="4626100"/>
              <a:ext cx="254100" cy="28275"/>
            </a:xfrm>
            <a:custGeom>
              <a:avLst/>
              <a:gdLst/>
              <a:ahLst/>
              <a:cxnLst/>
              <a:rect l="l" t="t" r="r" b="b"/>
              <a:pathLst>
                <a:path w="10164" h="1131" extrusionOk="0">
                  <a:moveTo>
                    <a:pt x="1" y="1"/>
                  </a:moveTo>
                  <a:lnTo>
                    <a:pt x="1" y="1130"/>
                  </a:lnTo>
                  <a:lnTo>
                    <a:pt x="10164" y="1130"/>
                  </a:lnTo>
                  <a:lnTo>
                    <a:pt x="1016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437" name="Google Shape;13437;p79"/>
          <p:cNvGrpSpPr/>
          <p:nvPr/>
        </p:nvGrpSpPr>
        <p:grpSpPr>
          <a:xfrm>
            <a:off x="2859815" y="3963703"/>
            <a:ext cx="363316" cy="315437"/>
            <a:chOff x="6218300" y="4416175"/>
            <a:chExt cx="516000" cy="448000"/>
          </a:xfrm>
        </p:grpSpPr>
        <p:sp>
          <p:nvSpPr>
            <p:cNvPr id="13438" name="Google Shape;13438;p79"/>
            <p:cNvSpPr/>
            <p:nvPr/>
          </p:nvSpPr>
          <p:spPr>
            <a:xfrm>
              <a:off x="6462150" y="4525375"/>
              <a:ext cx="28250" cy="141250"/>
            </a:xfrm>
            <a:custGeom>
              <a:avLst/>
              <a:gdLst/>
              <a:ahLst/>
              <a:cxnLst/>
              <a:rect l="l" t="t" r="r" b="b"/>
              <a:pathLst>
                <a:path w="1130" h="565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lnTo>
                    <a:pt x="0" y="5087"/>
                  </a:lnTo>
                  <a:cubicBezTo>
                    <a:pt x="0" y="5397"/>
                    <a:pt x="253" y="5650"/>
                    <a:pt x="566" y="5650"/>
                  </a:cubicBezTo>
                  <a:cubicBezTo>
                    <a:pt x="877" y="5650"/>
                    <a:pt x="1130" y="5397"/>
                    <a:pt x="1130" y="5087"/>
                  </a:cubicBezTo>
                  <a:lnTo>
                    <a:pt x="1130" y="567"/>
                  </a:lnTo>
                  <a:cubicBezTo>
                    <a:pt x="1130" y="254"/>
                    <a:pt x="877" y="1"/>
                    <a:pt x="5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39" name="Google Shape;13439;p79"/>
            <p:cNvSpPr/>
            <p:nvPr/>
          </p:nvSpPr>
          <p:spPr>
            <a:xfrm>
              <a:off x="6218300" y="4416175"/>
              <a:ext cx="516000" cy="448000"/>
            </a:xfrm>
            <a:custGeom>
              <a:avLst/>
              <a:gdLst/>
              <a:ahLst/>
              <a:cxnLst/>
              <a:rect l="l" t="t" r="r" b="b"/>
              <a:pathLst>
                <a:path w="20640" h="17920" extrusionOk="0">
                  <a:moveTo>
                    <a:pt x="10320" y="3240"/>
                  </a:moveTo>
                  <a:cubicBezTo>
                    <a:pt x="11254" y="3240"/>
                    <a:pt x="12013" y="3998"/>
                    <a:pt x="12013" y="4935"/>
                  </a:cubicBezTo>
                  <a:lnTo>
                    <a:pt x="12013" y="9452"/>
                  </a:lnTo>
                  <a:cubicBezTo>
                    <a:pt x="12013" y="10385"/>
                    <a:pt x="11254" y="11144"/>
                    <a:pt x="10320" y="11144"/>
                  </a:cubicBezTo>
                  <a:cubicBezTo>
                    <a:pt x="9384" y="11144"/>
                    <a:pt x="8625" y="10385"/>
                    <a:pt x="8625" y="9452"/>
                  </a:cubicBezTo>
                  <a:lnTo>
                    <a:pt x="8625" y="4935"/>
                  </a:lnTo>
                  <a:cubicBezTo>
                    <a:pt x="8625" y="3998"/>
                    <a:pt x="9384" y="3240"/>
                    <a:pt x="10320" y="3240"/>
                  </a:cubicBezTo>
                  <a:close/>
                  <a:moveTo>
                    <a:pt x="10320" y="12274"/>
                  </a:moveTo>
                  <a:cubicBezTo>
                    <a:pt x="10538" y="12274"/>
                    <a:pt x="10758" y="12316"/>
                    <a:pt x="10968" y="12403"/>
                  </a:cubicBezTo>
                  <a:cubicBezTo>
                    <a:pt x="11600" y="12665"/>
                    <a:pt x="12013" y="13282"/>
                    <a:pt x="12013" y="13969"/>
                  </a:cubicBezTo>
                  <a:cubicBezTo>
                    <a:pt x="12013" y="14902"/>
                    <a:pt x="11254" y="15661"/>
                    <a:pt x="10320" y="15661"/>
                  </a:cubicBezTo>
                  <a:cubicBezTo>
                    <a:pt x="9634" y="15661"/>
                    <a:pt x="9017" y="15248"/>
                    <a:pt x="8755" y="14616"/>
                  </a:cubicBezTo>
                  <a:cubicBezTo>
                    <a:pt x="8493" y="13984"/>
                    <a:pt x="8637" y="13255"/>
                    <a:pt x="9122" y="12770"/>
                  </a:cubicBezTo>
                  <a:cubicBezTo>
                    <a:pt x="9446" y="12446"/>
                    <a:pt x="9880" y="12274"/>
                    <a:pt x="10320" y="12274"/>
                  </a:cubicBezTo>
                  <a:close/>
                  <a:moveTo>
                    <a:pt x="10319" y="1"/>
                  </a:moveTo>
                  <a:cubicBezTo>
                    <a:pt x="9352" y="1"/>
                    <a:pt x="8386" y="487"/>
                    <a:pt x="7848" y="1460"/>
                  </a:cubicBezTo>
                  <a:lnTo>
                    <a:pt x="1040" y="13731"/>
                  </a:lnTo>
                  <a:cubicBezTo>
                    <a:pt x="1" y="15613"/>
                    <a:pt x="1359" y="17919"/>
                    <a:pt x="3509" y="17919"/>
                  </a:cubicBezTo>
                  <a:lnTo>
                    <a:pt x="17129" y="17919"/>
                  </a:lnTo>
                  <a:cubicBezTo>
                    <a:pt x="19279" y="17919"/>
                    <a:pt x="20640" y="15616"/>
                    <a:pt x="19598" y="13731"/>
                  </a:cubicBezTo>
                  <a:lnTo>
                    <a:pt x="12790" y="1460"/>
                  </a:lnTo>
                  <a:cubicBezTo>
                    <a:pt x="12252" y="487"/>
                    <a:pt x="11286" y="1"/>
                    <a:pt x="103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40" name="Google Shape;13440;p79"/>
            <p:cNvSpPr/>
            <p:nvPr/>
          </p:nvSpPr>
          <p:spPr>
            <a:xfrm>
              <a:off x="6462150" y="47512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7"/>
                  </a:cubicBezTo>
                  <a:cubicBezTo>
                    <a:pt x="1130" y="253"/>
                    <a:pt x="877" y="1"/>
                    <a:pt x="5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441" name="Google Shape;13441;p79"/>
          <p:cNvGrpSpPr/>
          <p:nvPr/>
        </p:nvGrpSpPr>
        <p:grpSpPr>
          <a:xfrm>
            <a:off x="5918879" y="3951792"/>
            <a:ext cx="339253" cy="339253"/>
            <a:chOff x="899850" y="4992125"/>
            <a:chExt cx="481825" cy="481825"/>
          </a:xfrm>
        </p:grpSpPr>
        <p:sp>
          <p:nvSpPr>
            <p:cNvPr id="13442" name="Google Shape;13442;p79"/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43" name="Google Shape;13443;p79"/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44" name="Google Shape;13444;p79"/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445" name="Google Shape;13445;p79"/>
          <p:cNvGrpSpPr/>
          <p:nvPr/>
        </p:nvGrpSpPr>
        <p:grpSpPr>
          <a:xfrm>
            <a:off x="5461708" y="3951792"/>
            <a:ext cx="339253" cy="339253"/>
            <a:chOff x="1492675" y="4992125"/>
            <a:chExt cx="481825" cy="481825"/>
          </a:xfrm>
        </p:grpSpPr>
        <p:sp>
          <p:nvSpPr>
            <p:cNvPr id="13446" name="Google Shape;13446;p79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47" name="Google Shape;13447;p79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448" name="Google Shape;13448;p79"/>
          <p:cNvGrpSpPr/>
          <p:nvPr/>
        </p:nvGrpSpPr>
        <p:grpSpPr>
          <a:xfrm>
            <a:off x="5004462" y="3951792"/>
            <a:ext cx="339253" cy="339253"/>
            <a:chOff x="2085525" y="4992125"/>
            <a:chExt cx="481825" cy="481825"/>
          </a:xfrm>
        </p:grpSpPr>
        <p:sp>
          <p:nvSpPr>
            <p:cNvPr id="13449" name="Google Shape;13449;p79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50" name="Google Shape;13450;p79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451" name="Google Shape;13451;p79"/>
          <p:cNvGrpSpPr/>
          <p:nvPr/>
        </p:nvGrpSpPr>
        <p:grpSpPr>
          <a:xfrm>
            <a:off x="6833221" y="3951792"/>
            <a:ext cx="339253" cy="339253"/>
            <a:chOff x="2678350" y="4992125"/>
            <a:chExt cx="481825" cy="481825"/>
          </a:xfrm>
        </p:grpSpPr>
        <p:sp>
          <p:nvSpPr>
            <p:cNvPr id="13452" name="Google Shape;13452;p79"/>
            <p:cNvSpPr/>
            <p:nvPr/>
          </p:nvSpPr>
          <p:spPr>
            <a:xfrm>
              <a:off x="2975725" y="5079150"/>
              <a:ext cx="56475" cy="309125"/>
            </a:xfrm>
            <a:custGeom>
              <a:avLst/>
              <a:gdLst/>
              <a:ahLst/>
              <a:cxnLst/>
              <a:rect l="l" t="t" r="r" b="b"/>
              <a:pathLst>
                <a:path w="2259" h="12365" extrusionOk="0">
                  <a:moveTo>
                    <a:pt x="2259" y="1"/>
                  </a:moveTo>
                  <a:cubicBezTo>
                    <a:pt x="943" y="272"/>
                    <a:pt x="0" y="1428"/>
                    <a:pt x="0" y="2768"/>
                  </a:cubicBezTo>
                  <a:lnTo>
                    <a:pt x="0" y="6722"/>
                  </a:lnTo>
                  <a:lnTo>
                    <a:pt x="563" y="6722"/>
                  </a:lnTo>
                  <a:cubicBezTo>
                    <a:pt x="877" y="6722"/>
                    <a:pt x="1130" y="6972"/>
                    <a:pt x="1130" y="7285"/>
                  </a:cubicBezTo>
                  <a:lnTo>
                    <a:pt x="1130" y="11802"/>
                  </a:lnTo>
                  <a:cubicBezTo>
                    <a:pt x="1130" y="12115"/>
                    <a:pt x="1379" y="12365"/>
                    <a:pt x="1693" y="12365"/>
                  </a:cubicBezTo>
                  <a:cubicBezTo>
                    <a:pt x="2006" y="12365"/>
                    <a:pt x="2259" y="12115"/>
                    <a:pt x="2259" y="11802"/>
                  </a:cubicBezTo>
                  <a:lnTo>
                    <a:pt x="225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53" name="Google Shape;13453;p79"/>
            <p:cNvSpPr/>
            <p:nvPr/>
          </p:nvSpPr>
          <p:spPr>
            <a:xfrm>
              <a:off x="2806350" y="5162500"/>
              <a:ext cx="84700" cy="225775"/>
            </a:xfrm>
            <a:custGeom>
              <a:avLst/>
              <a:gdLst/>
              <a:ahLst/>
              <a:cxnLst/>
              <a:rect l="l" t="t" r="r" b="b"/>
              <a:pathLst>
                <a:path w="3388" h="9031" extrusionOk="0">
                  <a:moveTo>
                    <a:pt x="0" y="0"/>
                  </a:moveTo>
                  <a:lnTo>
                    <a:pt x="0" y="563"/>
                  </a:lnTo>
                  <a:cubicBezTo>
                    <a:pt x="0" y="876"/>
                    <a:pt x="250" y="1129"/>
                    <a:pt x="563" y="1129"/>
                  </a:cubicBezTo>
                  <a:cubicBezTo>
                    <a:pt x="876" y="1129"/>
                    <a:pt x="1129" y="1379"/>
                    <a:pt x="1129" y="1692"/>
                  </a:cubicBezTo>
                  <a:lnTo>
                    <a:pt x="1129" y="8468"/>
                  </a:lnTo>
                  <a:cubicBezTo>
                    <a:pt x="1129" y="8781"/>
                    <a:pt x="1379" y="9031"/>
                    <a:pt x="1692" y="9031"/>
                  </a:cubicBezTo>
                  <a:cubicBezTo>
                    <a:pt x="2006" y="9031"/>
                    <a:pt x="2258" y="8781"/>
                    <a:pt x="2258" y="8468"/>
                  </a:cubicBezTo>
                  <a:lnTo>
                    <a:pt x="2258" y="1692"/>
                  </a:lnTo>
                  <a:cubicBezTo>
                    <a:pt x="2258" y="1379"/>
                    <a:pt x="2508" y="1129"/>
                    <a:pt x="2822" y="1129"/>
                  </a:cubicBezTo>
                  <a:cubicBezTo>
                    <a:pt x="3135" y="1129"/>
                    <a:pt x="3388" y="876"/>
                    <a:pt x="3388" y="563"/>
                  </a:cubicBezTo>
                  <a:lnTo>
                    <a:pt x="338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54" name="Google Shape;13454;p79"/>
            <p:cNvSpPr/>
            <p:nvPr/>
          </p:nvSpPr>
          <p:spPr>
            <a:xfrm>
              <a:off x="26783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071" y="2298"/>
                  </a:moveTo>
                  <a:cubicBezTo>
                    <a:pt x="9384" y="2298"/>
                    <a:pt x="9637" y="2548"/>
                    <a:pt x="9637" y="2861"/>
                  </a:cubicBezTo>
                  <a:lnTo>
                    <a:pt x="9637" y="6249"/>
                  </a:lnTo>
                  <a:lnTo>
                    <a:pt x="9637" y="7378"/>
                  </a:lnTo>
                  <a:cubicBezTo>
                    <a:pt x="9634" y="8095"/>
                    <a:pt x="9182" y="8736"/>
                    <a:pt x="8508" y="8977"/>
                  </a:cubicBezTo>
                  <a:lnTo>
                    <a:pt x="8508" y="15283"/>
                  </a:lnTo>
                  <a:cubicBezTo>
                    <a:pt x="8508" y="16219"/>
                    <a:pt x="7749" y="16975"/>
                    <a:pt x="6812" y="16975"/>
                  </a:cubicBezTo>
                  <a:cubicBezTo>
                    <a:pt x="5876" y="16975"/>
                    <a:pt x="5120" y="16219"/>
                    <a:pt x="5120" y="15283"/>
                  </a:cubicBezTo>
                  <a:lnTo>
                    <a:pt x="5120" y="8977"/>
                  </a:lnTo>
                  <a:cubicBezTo>
                    <a:pt x="4443" y="8736"/>
                    <a:pt x="3991" y="8095"/>
                    <a:pt x="3991" y="7378"/>
                  </a:cubicBezTo>
                  <a:lnTo>
                    <a:pt x="3991" y="2861"/>
                  </a:lnTo>
                  <a:cubicBezTo>
                    <a:pt x="3991" y="2548"/>
                    <a:pt x="4241" y="2298"/>
                    <a:pt x="4554" y="2298"/>
                  </a:cubicBezTo>
                  <a:cubicBezTo>
                    <a:pt x="4867" y="2298"/>
                    <a:pt x="5120" y="2548"/>
                    <a:pt x="5120" y="2861"/>
                  </a:cubicBezTo>
                  <a:lnTo>
                    <a:pt x="5120" y="5686"/>
                  </a:lnTo>
                  <a:lnTo>
                    <a:pt x="6249" y="5686"/>
                  </a:lnTo>
                  <a:lnTo>
                    <a:pt x="6249" y="2861"/>
                  </a:lnTo>
                  <a:cubicBezTo>
                    <a:pt x="6249" y="2548"/>
                    <a:pt x="6499" y="2298"/>
                    <a:pt x="6812" y="2298"/>
                  </a:cubicBezTo>
                  <a:cubicBezTo>
                    <a:pt x="7126" y="2298"/>
                    <a:pt x="7378" y="2548"/>
                    <a:pt x="7378" y="2861"/>
                  </a:cubicBezTo>
                  <a:lnTo>
                    <a:pt x="7378" y="5686"/>
                  </a:lnTo>
                  <a:lnTo>
                    <a:pt x="8508" y="5686"/>
                  </a:lnTo>
                  <a:lnTo>
                    <a:pt x="8508" y="2861"/>
                  </a:lnTo>
                  <a:cubicBezTo>
                    <a:pt x="8508" y="2548"/>
                    <a:pt x="8758" y="2298"/>
                    <a:pt x="9071" y="2298"/>
                  </a:cubicBezTo>
                  <a:close/>
                  <a:moveTo>
                    <a:pt x="14717" y="2298"/>
                  </a:moveTo>
                  <a:cubicBezTo>
                    <a:pt x="15030" y="2298"/>
                    <a:pt x="15283" y="2548"/>
                    <a:pt x="15283" y="2861"/>
                  </a:cubicBezTo>
                  <a:lnTo>
                    <a:pt x="15283" y="15283"/>
                  </a:lnTo>
                  <a:cubicBezTo>
                    <a:pt x="15283" y="16219"/>
                    <a:pt x="14524" y="16975"/>
                    <a:pt x="13588" y="16975"/>
                  </a:cubicBezTo>
                  <a:cubicBezTo>
                    <a:pt x="12651" y="16975"/>
                    <a:pt x="11895" y="16219"/>
                    <a:pt x="11895" y="15283"/>
                  </a:cubicBezTo>
                  <a:lnTo>
                    <a:pt x="11895" y="11332"/>
                  </a:lnTo>
                  <a:lnTo>
                    <a:pt x="11329" y="11332"/>
                  </a:lnTo>
                  <a:cubicBezTo>
                    <a:pt x="11016" y="11332"/>
                    <a:pt x="10766" y="11079"/>
                    <a:pt x="10766" y="10766"/>
                  </a:cubicBezTo>
                  <a:lnTo>
                    <a:pt x="10766" y="6249"/>
                  </a:lnTo>
                  <a:cubicBezTo>
                    <a:pt x="10766" y="4066"/>
                    <a:pt x="12534" y="2298"/>
                    <a:pt x="14717" y="2298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7580"/>
                  </a:lnTo>
                  <a:cubicBezTo>
                    <a:pt x="1" y="18514"/>
                    <a:pt x="757" y="19273"/>
                    <a:pt x="1693" y="19273"/>
                  </a:cubicBezTo>
                  <a:lnTo>
                    <a:pt x="17578" y="19273"/>
                  </a:lnTo>
                  <a:cubicBezTo>
                    <a:pt x="18514" y="19273"/>
                    <a:pt x="19270" y="18514"/>
                    <a:pt x="19273" y="17580"/>
                  </a:cubicBezTo>
                  <a:lnTo>
                    <a:pt x="19273" y="1696"/>
                  </a:lnTo>
                  <a:cubicBezTo>
                    <a:pt x="19270" y="759"/>
                    <a:pt x="18514" y="1"/>
                    <a:pt x="175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455" name="Google Shape;13455;p79"/>
          <p:cNvGrpSpPr/>
          <p:nvPr/>
        </p:nvGrpSpPr>
        <p:grpSpPr>
          <a:xfrm>
            <a:off x="4628816" y="3951792"/>
            <a:ext cx="339253" cy="339253"/>
            <a:chOff x="3271200" y="4992125"/>
            <a:chExt cx="481825" cy="481825"/>
          </a:xfrm>
        </p:grpSpPr>
        <p:sp>
          <p:nvSpPr>
            <p:cNvPr id="13456" name="Google Shape;13456;p79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57" name="Google Shape;13457;p79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58" name="Google Shape;13458;p79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459" name="Google Shape;13459;p79"/>
          <p:cNvGrpSpPr/>
          <p:nvPr/>
        </p:nvGrpSpPr>
        <p:grpSpPr>
          <a:xfrm>
            <a:off x="7290263" y="3952822"/>
            <a:ext cx="339411" cy="337193"/>
            <a:chOff x="3863900" y="4993625"/>
            <a:chExt cx="482050" cy="478900"/>
          </a:xfrm>
        </p:grpSpPr>
        <p:sp>
          <p:nvSpPr>
            <p:cNvPr id="13460" name="Google Shape;13460;p79"/>
            <p:cNvSpPr/>
            <p:nvPr/>
          </p:nvSpPr>
          <p:spPr>
            <a:xfrm>
              <a:off x="3877525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61" name="Google Shape;13461;p79"/>
            <p:cNvSpPr/>
            <p:nvPr/>
          </p:nvSpPr>
          <p:spPr>
            <a:xfrm>
              <a:off x="4113750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6" y="2202"/>
                  </a:lnTo>
                  <a:lnTo>
                    <a:pt x="4836" y="4680"/>
                  </a:lnTo>
                  <a:cubicBezTo>
                    <a:pt x="4836" y="4993"/>
                    <a:pt x="4584" y="5246"/>
                    <a:pt x="4270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0" y="4593"/>
                  </a:lnTo>
                  <a:lnTo>
                    <a:pt x="0" y="13566"/>
                  </a:lnTo>
                  <a:cubicBezTo>
                    <a:pt x="12" y="13560"/>
                    <a:pt x="24" y="13557"/>
                    <a:pt x="37" y="13551"/>
                  </a:cubicBezTo>
                  <a:lnTo>
                    <a:pt x="8552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62" name="Google Shape;13462;p79"/>
            <p:cNvSpPr/>
            <p:nvPr/>
          </p:nvSpPr>
          <p:spPr>
            <a:xfrm>
              <a:off x="3998800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3" y="1"/>
                    <a:pt x="3623" y="51"/>
                    <a:pt x="3430" y="151"/>
                  </a:cubicBezTo>
                  <a:lnTo>
                    <a:pt x="0" y="1970"/>
                  </a:lnTo>
                  <a:lnTo>
                    <a:pt x="9013" y="6740"/>
                  </a:lnTo>
                  <a:lnTo>
                    <a:pt x="13364" y="4587"/>
                  </a:lnTo>
                  <a:cubicBezTo>
                    <a:pt x="13298" y="4536"/>
                    <a:pt x="13226" y="4491"/>
                    <a:pt x="13150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6" y="1"/>
                    <a:pt x="404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63" name="Google Shape;13463;p79"/>
            <p:cNvSpPr/>
            <p:nvPr/>
          </p:nvSpPr>
          <p:spPr>
            <a:xfrm>
              <a:off x="3863900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464" name="Google Shape;13464;p79"/>
          <p:cNvGrpSpPr/>
          <p:nvPr/>
        </p:nvGrpSpPr>
        <p:grpSpPr>
          <a:xfrm>
            <a:off x="7747437" y="3952822"/>
            <a:ext cx="339411" cy="337193"/>
            <a:chOff x="4456725" y="4993625"/>
            <a:chExt cx="482050" cy="478900"/>
          </a:xfrm>
        </p:grpSpPr>
        <p:sp>
          <p:nvSpPr>
            <p:cNvPr id="13465" name="Google Shape;13465;p79"/>
            <p:cNvSpPr/>
            <p:nvPr/>
          </p:nvSpPr>
          <p:spPr>
            <a:xfrm>
              <a:off x="447035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2" y="1913"/>
                    <a:pt x="1" y="1952"/>
                  </a:cubicBezTo>
                  <a:lnTo>
                    <a:pt x="8893" y="6589"/>
                  </a:lnTo>
                  <a:lnTo>
                    <a:pt x="12618" y="4746"/>
                  </a:lnTo>
                  <a:lnTo>
                    <a:pt x="364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66" name="Google Shape;13466;p79"/>
            <p:cNvSpPr/>
            <p:nvPr/>
          </p:nvSpPr>
          <p:spPr>
            <a:xfrm>
              <a:off x="470657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5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8" y="5246"/>
                    <a:pt x="3708" y="4993"/>
                    <a:pt x="3708" y="4680"/>
                  </a:cubicBezTo>
                  <a:lnTo>
                    <a:pt x="3708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5" y="9010"/>
                    <a:pt x="9288" y="8550"/>
                    <a:pt x="9288" y="8047"/>
                  </a:cubicBezTo>
                  <a:lnTo>
                    <a:pt x="9288" y="52"/>
                  </a:lnTo>
                  <a:cubicBezTo>
                    <a:pt x="9288" y="34"/>
                    <a:pt x="9288" y="19"/>
                    <a:pt x="928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67" name="Google Shape;13467;p79"/>
            <p:cNvSpPr/>
            <p:nvPr/>
          </p:nvSpPr>
          <p:spPr>
            <a:xfrm>
              <a:off x="4591625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4" y="1"/>
                    <a:pt x="3623" y="51"/>
                    <a:pt x="3431" y="151"/>
                  </a:cubicBezTo>
                  <a:lnTo>
                    <a:pt x="1" y="1970"/>
                  </a:lnTo>
                  <a:lnTo>
                    <a:pt x="9013" y="6740"/>
                  </a:lnTo>
                  <a:lnTo>
                    <a:pt x="13365" y="4587"/>
                  </a:lnTo>
                  <a:cubicBezTo>
                    <a:pt x="13298" y="4536"/>
                    <a:pt x="13226" y="4491"/>
                    <a:pt x="13151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7" y="1"/>
                    <a:pt x="404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68" name="Google Shape;13468;p79"/>
            <p:cNvSpPr/>
            <p:nvPr/>
          </p:nvSpPr>
          <p:spPr>
            <a:xfrm>
              <a:off x="445672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3277" y="4449"/>
                  </a:moveTo>
                  <a:cubicBezTo>
                    <a:pt x="3465" y="4449"/>
                    <a:pt x="3649" y="4542"/>
                    <a:pt x="3756" y="4713"/>
                  </a:cubicBezTo>
                  <a:lnTo>
                    <a:pt x="4632" y="6104"/>
                  </a:lnTo>
                  <a:lnTo>
                    <a:pt x="5559" y="5719"/>
                  </a:lnTo>
                  <a:cubicBezTo>
                    <a:pt x="5634" y="5686"/>
                    <a:pt x="5712" y="5670"/>
                    <a:pt x="5788" y="5670"/>
                  </a:cubicBezTo>
                  <a:cubicBezTo>
                    <a:pt x="6008" y="5670"/>
                    <a:pt x="6217" y="5800"/>
                    <a:pt x="6306" y="6017"/>
                  </a:cubicBezTo>
                  <a:cubicBezTo>
                    <a:pt x="6430" y="6309"/>
                    <a:pt x="6288" y="6643"/>
                    <a:pt x="5993" y="6761"/>
                  </a:cubicBezTo>
                  <a:lnTo>
                    <a:pt x="5243" y="7074"/>
                  </a:lnTo>
                  <a:lnTo>
                    <a:pt x="6032" y="8324"/>
                  </a:lnTo>
                  <a:cubicBezTo>
                    <a:pt x="6198" y="8586"/>
                    <a:pt x="6116" y="8935"/>
                    <a:pt x="5855" y="9101"/>
                  </a:cubicBezTo>
                  <a:cubicBezTo>
                    <a:pt x="5761" y="9160"/>
                    <a:pt x="5656" y="9189"/>
                    <a:pt x="5553" y="9189"/>
                  </a:cubicBezTo>
                  <a:cubicBezTo>
                    <a:pt x="5365" y="9189"/>
                    <a:pt x="5181" y="9095"/>
                    <a:pt x="5075" y="8926"/>
                  </a:cubicBezTo>
                  <a:lnTo>
                    <a:pt x="4186" y="7514"/>
                  </a:lnTo>
                  <a:lnTo>
                    <a:pt x="3310" y="7881"/>
                  </a:lnTo>
                  <a:cubicBezTo>
                    <a:pt x="3241" y="7908"/>
                    <a:pt x="3168" y="7923"/>
                    <a:pt x="3093" y="7923"/>
                  </a:cubicBezTo>
                  <a:cubicBezTo>
                    <a:pt x="2825" y="7923"/>
                    <a:pt x="2593" y="7733"/>
                    <a:pt x="2539" y="7471"/>
                  </a:cubicBezTo>
                  <a:cubicBezTo>
                    <a:pt x="2488" y="7206"/>
                    <a:pt x="2626" y="6941"/>
                    <a:pt x="2876" y="6839"/>
                  </a:cubicBezTo>
                  <a:lnTo>
                    <a:pt x="3575" y="6547"/>
                  </a:lnTo>
                  <a:lnTo>
                    <a:pt x="2801" y="5315"/>
                  </a:lnTo>
                  <a:cubicBezTo>
                    <a:pt x="2632" y="5050"/>
                    <a:pt x="2714" y="4701"/>
                    <a:pt x="2976" y="4535"/>
                  </a:cubicBezTo>
                  <a:cubicBezTo>
                    <a:pt x="3070" y="4477"/>
                    <a:pt x="3174" y="4449"/>
                    <a:pt x="3277" y="4449"/>
                  </a:cubicBezTo>
                  <a:close/>
                  <a:moveTo>
                    <a:pt x="7" y="1"/>
                  </a:moveTo>
                  <a:cubicBezTo>
                    <a:pt x="4" y="25"/>
                    <a:pt x="1" y="52"/>
                    <a:pt x="1" y="76"/>
                  </a:cubicBezTo>
                  <a:lnTo>
                    <a:pt x="1" y="8095"/>
                  </a:lnTo>
                  <a:cubicBezTo>
                    <a:pt x="1" y="8589"/>
                    <a:pt x="275" y="9043"/>
                    <a:pt x="714" y="9269"/>
                  </a:cubicBezTo>
                  <a:lnTo>
                    <a:pt x="8821" y="13572"/>
                  </a:lnTo>
                  <a:lnTo>
                    <a:pt x="8827" y="13575"/>
                  </a:lnTo>
                  <a:lnTo>
                    <a:pt x="8866" y="13596"/>
                  </a:lnTo>
                  <a:lnTo>
                    <a:pt x="8866" y="4620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469" name="Google Shape;13469;p79"/>
          <p:cNvGrpSpPr/>
          <p:nvPr/>
        </p:nvGrpSpPr>
        <p:grpSpPr>
          <a:xfrm>
            <a:off x="6376030" y="3952813"/>
            <a:ext cx="339411" cy="337211"/>
            <a:chOff x="5049575" y="4993600"/>
            <a:chExt cx="482050" cy="478925"/>
          </a:xfrm>
        </p:grpSpPr>
        <p:sp>
          <p:nvSpPr>
            <p:cNvPr id="13470" name="Google Shape;13470;p79"/>
            <p:cNvSpPr/>
            <p:nvPr/>
          </p:nvSpPr>
          <p:spPr>
            <a:xfrm>
              <a:off x="506320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71" name="Google Shape;13471;p79"/>
            <p:cNvSpPr/>
            <p:nvPr/>
          </p:nvSpPr>
          <p:spPr>
            <a:xfrm>
              <a:off x="529942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72" name="Google Shape;13472;p79"/>
            <p:cNvSpPr/>
            <p:nvPr/>
          </p:nvSpPr>
          <p:spPr>
            <a:xfrm>
              <a:off x="5184475" y="4993600"/>
              <a:ext cx="334125" cy="168525"/>
            </a:xfrm>
            <a:custGeom>
              <a:avLst/>
              <a:gdLst/>
              <a:ahLst/>
              <a:cxnLst/>
              <a:rect l="l" t="t" r="r" b="b"/>
              <a:pathLst>
                <a:path w="13365" h="6741" extrusionOk="0">
                  <a:moveTo>
                    <a:pt x="4040" y="0"/>
                  </a:moveTo>
                  <a:cubicBezTo>
                    <a:pt x="3830" y="0"/>
                    <a:pt x="3621" y="50"/>
                    <a:pt x="3430" y="149"/>
                  </a:cubicBezTo>
                  <a:lnTo>
                    <a:pt x="0" y="1971"/>
                  </a:lnTo>
                  <a:lnTo>
                    <a:pt x="9013" y="6741"/>
                  </a:lnTo>
                  <a:lnTo>
                    <a:pt x="13364" y="4588"/>
                  </a:lnTo>
                  <a:cubicBezTo>
                    <a:pt x="13298" y="4537"/>
                    <a:pt x="13226" y="4492"/>
                    <a:pt x="13151" y="4455"/>
                  </a:cubicBezTo>
                  <a:lnTo>
                    <a:pt x="4638" y="140"/>
                  </a:lnTo>
                  <a:lnTo>
                    <a:pt x="4635" y="140"/>
                  </a:lnTo>
                  <a:cubicBezTo>
                    <a:pt x="4446" y="47"/>
                    <a:pt x="4243" y="0"/>
                    <a:pt x="4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473" name="Google Shape;13473;p79"/>
            <p:cNvSpPr/>
            <p:nvPr/>
          </p:nvSpPr>
          <p:spPr>
            <a:xfrm>
              <a:off x="504957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5803" y="5648"/>
                  </a:moveTo>
                  <a:cubicBezTo>
                    <a:pt x="5997" y="5648"/>
                    <a:pt x="6186" y="5748"/>
                    <a:pt x="6291" y="5927"/>
                  </a:cubicBezTo>
                  <a:cubicBezTo>
                    <a:pt x="6450" y="6195"/>
                    <a:pt x="6360" y="6541"/>
                    <a:pt x="6092" y="6701"/>
                  </a:cubicBezTo>
                  <a:lnTo>
                    <a:pt x="3843" y="8016"/>
                  </a:lnTo>
                  <a:lnTo>
                    <a:pt x="3834" y="8023"/>
                  </a:lnTo>
                  <a:lnTo>
                    <a:pt x="3831" y="8026"/>
                  </a:lnTo>
                  <a:lnTo>
                    <a:pt x="3818" y="8029"/>
                  </a:lnTo>
                  <a:cubicBezTo>
                    <a:pt x="3812" y="8032"/>
                    <a:pt x="3806" y="8035"/>
                    <a:pt x="3800" y="8038"/>
                  </a:cubicBezTo>
                  <a:lnTo>
                    <a:pt x="3785" y="8047"/>
                  </a:lnTo>
                  <a:lnTo>
                    <a:pt x="3767" y="8053"/>
                  </a:lnTo>
                  <a:lnTo>
                    <a:pt x="3752" y="8059"/>
                  </a:lnTo>
                  <a:lnTo>
                    <a:pt x="3734" y="8065"/>
                  </a:lnTo>
                  <a:lnTo>
                    <a:pt x="3716" y="8071"/>
                  </a:lnTo>
                  <a:lnTo>
                    <a:pt x="3698" y="8077"/>
                  </a:lnTo>
                  <a:cubicBezTo>
                    <a:pt x="3692" y="8077"/>
                    <a:pt x="3686" y="8080"/>
                    <a:pt x="3680" y="8080"/>
                  </a:cubicBezTo>
                  <a:cubicBezTo>
                    <a:pt x="3671" y="8083"/>
                    <a:pt x="3668" y="8083"/>
                    <a:pt x="3665" y="8083"/>
                  </a:cubicBezTo>
                  <a:lnTo>
                    <a:pt x="3641" y="8089"/>
                  </a:lnTo>
                  <a:lnTo>
                    <a:pt x="3629" y="8089"/>
                  </a:lnTo>
                  <a:cubicBezTo>
                    <a:pt x="3620" y="8089"/>
                    <a:pt x="3611" y="8092"/>
                    <a:pt x="3602" y="8092"/>
                  </a:cubicBezTo>
                  <a:lnTo>
                    <a:pt x="3484" y="8092"/>
                  </a:lnTo>
                  <a:lnTo>
                    <a:pt x="3466" y="8089"/>
                  </a:lnTo>
                  <a:cubicBezTo>
                    <a:pt x="3460" y="8089"/>
                    <a:pt x="3454" y="8086"/>
                    <a:pt x="3448" y="8086"/>
                  </a:cubicBezTo>
                  <a:cubicBezTo>
                    <a:pt x="3442" y="8083"/>
                    <a:pt x="3436" y="8083"/>
                    <a:pt x="3433" y="8080"/>
                  </a:cubicBezTo>
                  <a:lnTo>
                    <a:pt x="3412" y="8077"/>
                  </a:lnTo>
                  <a:cubicBezTo>
                    <a:pt x="3406" y="8077"/>
                    <a:pt x="3403" y="8074"/>
                    <a:pt x="3397" y="8071"/>
                  </a:cubicBezTo>
                  <a:lnTo>
                    <a:pt x="3376" y="8065"/>
                  </a:lnTo>
                  <a:lnTo>
                    <a:pt x="3361" y="8062"/>
                  </a:lnTo>
                  <a:lnTo>
                    <a:pt x="3343" y="8053"/>
                  </a:lnTo>
                  <a:lnTo>
                    <a:pt x="3328" y="8047"/>
                  </a:lnTo>
                  <a:lnTo>
                    <a:pt x="3310" y="8038"/>
                  </a:lnTo>
                  <a:lnTo>
                    <a:pt x="3295" y="8032"/>
                  </a:lnTo>
                  <a:cubicBezTo>
                    <a:pt x="3289" y="8029"/>
                    <a:pt x="3282" y="8026"/>
                    <a:pt x="3276" y="8019"/>
                  </a:cubicBezTo>
                  <a:lnTo>
                    <a:pt x="3261" y="8013"/>
                  </a:lnTo>
                  <a:lnTo>
                    <a:pt x="3246" y="8001"/>
                  </a:lnTo>
                  <a:cubicBezTo>
                    <a:pt x="3240" y="7998"/>
                    <a:pt x="3237" y="7995"/>
                    <a:pt x="3231" y="7992"/>
                  </a:cubicBezTo>
                  <a:lnTo>
                    <a:pt x="3216" y="7980"/>
                  </a:lnTo>
                  <a:cubicBezTo>
                    <a:pt x="3210" y="7977"/>
                    <a:pt x="3207" y="7974"/>
                    <a:pt x="3201" y="7968"/>
                  </a:cubicBezTo>
                  <a:cubicBezTo>
                    <a:pt x="3198" y="7965"/>
                    <a:pt x="3192" y="7962"/>
                    <a:pt x="3186" y="7956"/>
                  </a:cubicBezTo>
                  <a:lnTo>
                    <a:pt x="3174" y="7944"/>
                  </a:lnTo>
                  <a:lnTo>
                    <a:pt x="3159" y="7932"/>
                  </a:lnTo>
                  <a:lnTo>
                    <a:pt x="3147" y="7917"/>
                  </a:lnTo>
                  <a:cubicBezTo>
                    <a:pt x="3141" y="7914"/>
                    <a:pt x="3138" y="7908"/>
                    <a:pt x="3135" y="7905"/>
                  </a:cubicBezTo>
                  <a:lnTo>
                    <a:pt x="3120" y="7890"/>
                  </a:lnTo>
                  <a:lnTo>
                    <a:pt x="3111" y="7875"/>
                  </a:lnTo>
                  <a:cubicBezTo>
                    <a:pt x="3105" y="7869"/>
                    <a:pt x="3102" y="7863"/>
                    <a:pt x="3096" y="7857"/>
                  </a:cubicBezTo>
                  <a:lnTo>
                    <a:pt x="3087" y="7845"/>
                  </a:lnTo>
                  <a:lnTo>
                    <a:pt x="3075" y="7827"/>
                  </a:lnTo>
                  <a:lnTo>
                    <a:pt x="3069" y="7815"/>
                  </a:lnTo>
                  <a:lnTo>
                    <a:pt x="3069" y="7812"/>
                  </a:lnTo>
                  <a:lnTo>
                    <a:pt x="3063" y="7803"/>
                  </a:lnTo>
                  <a:lnTo>
                    <a:pt x="2415" y="6631"/>
                  </a:lnTo>
                  <a:cubicBezTo>
                    <a:pt x="2265" y="6357"/>
                    <a:pt x="2367" y="6014"/>
                    <a:pt x="2641" y="5863"/>
                  </a:cubicBezTo>
                  <a:lnTo>
                    <a:pt x="2635" y="5863"/>
                  </a:lnTo>
                  <a:cubicBezTo>
                    <a:pt x="2722" y="5816"/>
                    <a:pt x="2815" y="5793"/>
                    <a:pt x="2908" y="5793"/>
                  </a:cubicBezTo>
                  <a:cubicBezTo>
                    <a:pt x="3107" y="5793"/>
                    <a:pt x="3300" y="5899"/>
                    <a:pt x="3403" y="6086"/>
                  </a:cubicBezTo>
                  <a:lnTo>
                    <a:pt x="3770" y="6752"/>
                  </a:lnTo>
                  <a:lnTo>
                    <a:pt x="5520" y="5725"/>
                  </a:lnTo>
                  <a:cubicBezTo>
                    <a:pt x="5609" y="5673"/>
                    <a:pt x="5707" y="5648"/>
                    <a:pt x="5803" y="5648"/>
                  </a:cubicBezTo>
                  <a:close/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3474" name="Google Shape;13474;p79"/>
          <p:cNvSpPr txBox="1"/>
          <p:nvPr/>
        </p:nvSpPr>
        <p:spPr>
          <a:xfrm>
            <a:off x="828875" y="1176707"/>
            <a:ext cx="7525800" cy="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00B050"/>
                </a:solidFill>
              </a:rPr>
              <a:t>You can resize these icons without losing quality.</a:t>
            </a:r>
            <a:endParaRPr sz="1100" dirty="0">
              <a:solidFill>
                <a:srgbClr val="00B05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00B050"/>
                </a:solidFill>
              </a:rPr>
              <a:t>You can change the stroke and fill color; just select the icon and click on the paint bucket/pen.</a:t>
            </a:r>
            <a:endParaRPr sz="1100" dirty="0">
              <a:solidFill>
                <a:srgbClr val="00B05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00B050"/>
                </a:solidFill>
              </a:rPr>
              <a:t>In Google Slides, you can also use </a:t>
            </a:r>
            <a:r>
              <a:rPr lang="en" sz="1100" dirty="0">
                <a:solidFill>
                  <a:srgbClr val="00B05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Flaticon’s extension</a:t>
            </a:r>
            <a:r>
              <a:rPr lang="en" sz="1100" dirty="0">
                <a:solidFill>
                  <a:srgbClr val="00B050"/>
                </a:solidFill>
              </a:rPr>
              <a:t>, allowing you to customize and add even more icons.</a:t>
            </a:r>
            <a:br>
              <a:rPr lang="en" sz="1100" dirty="0">
                <a:solidFill>
                  <a:srgbClr val="00B050"/>
                </a:solidFill>
              </a:rPr>
            </a:br>
            <a:endParaRPr sz="1100" dirty="0">
              <a:solidFill>
                <a:srgbClr val="00B050"/>
              </a:solidFill>
            </a:endParaRPr>
          </a:p>
        </p:txBody>
      </p:sp>
      <p:sp>
        <p:nvSpPr>
          <p:cNvPr id="13475" name="Google Shape;13475;p79"/>
          <p:cNvSpPr txBox="1">
            <a:spLocks noGrp="1"/>
          </p:cNvSpPr>
          <p:nvPr>
            <p:ph type="title"/>
          </p:nvPr>
        </p:nvSpPr>
        <p:spPr>
          <a:xfrm>
            <a:off x="1048350" y="3238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>
                    <a:lumMod val="60000"/>
                    <a:lumOff val="40000"/>
                  </a:schemeClr>
                </a:solidFill>
              </a:rPr>
              <a:t>...and our sets of editable icons</a:t>
            </a:r>
            <a:endParaRPr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3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80" name="Google Shape;13480;p80"/>
          <p:cNvGrpSpPr/>
          <p:nvPr/>
        </p:nvGrpSpPr>
        <p:grpSpPr>
          <a:xfrm>
            <a:off x="876361" y="1308054"/>
            <a:ext cx="322099" cy="370529"/>
            <a:chOff x="-42971725" y="3217825"/>
            <a:chExt cx="275675" cy="317125"/>
          </a:xfrm>
        </p:grpSpPr>
        <p:sp>
          <p:nvSpPr>
            <p:cNvPr id="13481" name="Google Shape;13481;p80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2" name="Google Shape;13482;p80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3" name="Google Shape;13483;p80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4" name="Google Shape;13484;p80"/>
          <p:cNvGrpSpPr/>
          <p:nvPr/>
        </p:nvGrpSpPr>
        <p:grpSpPr>
          <a:xfrm>
            <a:off x="848276" y="1776710"/>
            <a:ext cx="378270" cy="337551"/>
            <a:chOff x="-42996150" y="3612600"/>
            <a:chExt cx="323750" cy="288900"/>
          </a:xfrm>
        </p:grpSpPr>
        <p:sp>
          <p:nvSpPr>
            <p:cNvPr id="13485" name="Google Shape;13485;p80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6" name="Google Shape;13486;p80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7" name="Google Shape;13487;p80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8" name="Google Shape;13488;p80"/>
          <p:cNvGrpSpPr/>
          <p:nvPr/>
        </p:nvGrpSpPr>
        <p:grpSpPr>
          <a:xfrm>
            <a:off x="851036" y="2186080"/>
            <a:ext cx="372749" cy="370909"/>
            <a:chOff x="-42994575" y="3950300"/>
            <a:chExt cx="319025" cy="317450"/>
          </a:xfrm>
        </p:grpSpPr>
        <p:sp>
          <p:nvSpPr>
            <p:cNvPr id="13489" name="Google Shape;13489;p80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0" name="Google Shape;13490;p80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1" name="Google Shape;13491;p80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2" name="Google Shape;13492;p80"/>
          <p:cNvGrpSpPr/>
          <p:nvPr/>
        </p:nvGrpSpPr>
        <p:grpSpPr>
          <a:xfrm>
            <a:off x="3004431" y="1332912"/>
            <a:ext cx="371785" cy="370879"/>
            <a:chOff x="-41111350" y="3239100"/>
            <a:chExt cx="318200" cy="317425"/>
          </a:xfrm>
        </p:grpSpPr>
        <p:sp>
          <p:nvSpPr>
            <p:cNvPr id="13493" name="Google Shape;13493;p80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4" name="Google Shape;13494;p80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5" name="Google Shape;13495;p80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6" name="Google Shape;13496;p80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7" name="Google Shape;13497;p80"/>
          <p:cNvGrpSpPr/>
          <p:nvPr/>
        </p:nvGrpSpPr>
        <p:grpSpPr>
          <a:xfrm>
            <a:off x="3000751" y="1768444"/>
            <a:ext cx="379146" cy="370967"/>
            <a:chOff x="-41117650" y="3605525"/>
            <a:chExt cx="324500" cy="317500"/>
          </a:xfrm>
        </p:grpSpPr>
        <p:sp>
          <p:nvSpPr>
            <p:cNvPr id="13498" name="Google Shape;13498;p80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9" name="Google Shape;13499;p80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0" name="Google Shape;13500;p80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01" name="Google Shape;13501;p80"/>
          <p:cNvSpPr/>
          <p:nvPr/>
        </p:nvSpPr>
        <p:spPr>
          <a:xfrm>
            <a:off x="3006881" y="2218029"/>
            <a:ext cx="372720" cy="361678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02" name="Google Shape;13502;p80"/>
          <p:cNvGrpSpPr/>
          <p:nvPr/>
        </p:nvGrpSpPr>
        <p:grpSpPr>
          <a:xfrm>
            <a:off x="1827005" y="2659967"/>
            <a:ext cx="216271" cy="371814"/>
            <a:chOff x="-39205300" y="3220175"/>
            <a:chExt cx="185100" cy="318225"/>
          </a:xfrm>
        </p:grpSpPr>
        <p:sp>
          <p:nvSpPr>
            <p:cNvPr id="13503" name="Google Shape;13503;p80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4" name="Google Shape;13504;p80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05" name="Google Shape;13505;p80"/>
          <p:cNvGrpSpPr/>
          <p:nvPr/>
        </p:nvGrpSpPr>
        <p:grpSpPr>
          <a:xfrm>
            <a:off x="1792533" y="3120038"/>
            <a:ext cx="300016" cy="369273"/>
            <a:chOff x="-39248625" y="3588600"/>
            <a:chExt cx="256775" cy="316050"/>
          </a:xfrm>
        </p:grpSpPr>
        <p:sp>
          <p:nvSpPr>
            <p:cNvPr id="13506" name="Google Shape;13506;p80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7" name="Google Shape;13507;p80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08" name="Google Shape;13508;p80"/>
          <p:cNvSpPr/>
          <p:nvPr/>
        </p:nvSpPr>
        <p:spPr>
          <a:xfrm>
            <a:off x="1763554" y="3575664"/>
            <a:ext cx="363548" cy="37090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09" name="Google Shape;13509;p80"/>
          <p:cNvSpPr/>
          <p:nvPr/>
        </p:nvSpPr>
        <p:spPr>
          <a:xfrm>
            <a:off x="3953101" y="2647102"/>
            <a:ext cx="369974" cy="368601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10" name="Google Shape;13510;p80"/>
          <p:cNvGrpSpPr/>
          <p:nvPr/>
        </p:nvGrpSpPr>
        <p:grpSpPr>
          <a:xfrm>
            <a:off x="1243246" y="1308054"/>
            <a:ext cx="429504" cy="370879"/>
            <a:chOff x="-42651700" y="3217825"/>
            <a:chExt cx="367600" cy="317425"/>
          </a:xfrm>
        </p:grpSpPr>
        <p:sp>
          <p:nvSpPr>
            <p:cNvPr id="13511" name="Google Shape;13511;p80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2" name="Google Shape;13512;p80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3" name="Google Shape;13513;p80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4" name="Google Shape;13514;p80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15" name="Google Shape;13515;p80"/>
          <p:cNvGrpSpPr/>
          <p:nvPr/>
        </p:nvGrpSpPr>
        <p:grpSpPr>
          <a:xfrm>
            <a:off x="1278678" y="1747704"/>
            <a:ext cx="358640" cy="363226"/>
            <a:chOff x="-42617300" y="3587775"/>
            <a:chExt cx="306950" cy="310875"/>
          </a:xfrm>
        </p:grpSpPr>
        <p:sp>
          <p:nvSpPr>
            <p:cNvPr id="13516" name="Google Shape;13516;p80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7" name="Google Shape;13517;p80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18" name="Google Shape;13518;p80"/>
          <p:cNvSpPr/>
          <p:nvPr/>
        </p:nvSpPr>
        <p:spPr>
          <a:xfrm>
            <a:off x="1275131" y="2186747"/>
            <a:ext cx="371785" cy="369974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19" name="Google Shape;13519;p80"/>
          <p:cNvGrpSpPr/>
          <p:nvPr/>
        </p:nvGrpSpPr>
        <p:grpSpPr>
          <a:xfrm>
            <a:off x="3450506" y="1332445"/>
            <a:ext cx="376926" cy="370324"/>
            <a:chOff x="-40748275" y="3238700"/>
            <a:chExt cx="322600" cy="316950"/>
          </a:xfrm>
        </p:grpSpPr>
        <p:sp>
          <p:nvSpPr>
            <p:cNvPr id="13520" name="Google Shape;13520;p80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1" name="Google Shape;13521;p80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2" name="Google Shape;13522;p80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3" name="Google Shape;13523;p80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4" name="Google Shape;13524;p80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5" name="Google Shape;13525;p80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26" name="Google Shape;13526;p80"/>
          <p:cNvGrpSpPr/>
          <p:nvPr/>
        </p:nvGrpSpPr>
        <p:grpSpPr>
          <a:xfrm>
            <a:off x="3453062" y="1800429"/>
            <a:ext cx="371814" cy="338690"/>
            <a:chOff x="-40745125" y="3632900"/>
            <a:chExt cx="318225" cy="289875"/>
          </a:xfrm>
        </p:grpSpPr>
        <p:sp>
          <p:nvSpPr>
            <p:cNvPr id="13527" name="Google Shape;13527;p80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8" name="Google Shape;13528;p80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9" name="Google Shape;13529;p80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0" name="Google Shape;13530;p80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1" name="Google Shape;13531;p80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2" name="Google Shape;13532;p80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3" name="Google Shape;13533;p80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34" name="Google Shape;13534;p80"/>
          <p:cNvGrpSpPr/>
          <p:nvPr/>
        </p:nvGrpSpPr>
        <p:grpSpPr>
          <a:xfrm>
            <a:off x="3457209" y="2211639"/>
            <a:ext cx="363518" cy="370178"/>
            <a:chOff x="-40742750" y="3972175"/>
            <a:chExt cx="311125" cy="316825"/>
          </a:xfrm>
        </p:grpSpPr>
        <p:sp>
          <p:nvSpPr>
            <p:cNvPr id="13535" name="Google Shape;13535;p80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6" name="Google Shape;13536;p80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37" name="Google Shape;13537;p80"/>
          <p:cNvGrpSpPr/>
          <p:nvPr/>
        </p:nvGrpSpPr>
        <p:grpSpPr>
          <a:xfrm>
            <a:off x="2239871" y="2661807"/>
            <a:ext cx="266892" cy="369974"/>
            <a:chOff x="-38860325" y="3221750"/>
            <a:chExt cx="228425" cy="316650"/>
          </a:xfrm>
        </p:grpSpPr>
        <p:sp>
          <p:nvSpPr>
            <p:cNvPr id="13538" name="Google Shape;13538;p80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9" name="Google Shape;13539;p80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0" name="Google Shape;13540;p80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1" name="Google Shape;13541;p80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42" name="Google Shape;13542;p80"/>
          <p:cNvGrpSpPr/>
          <p:nvPr/>
        </p:nvGrpSpPr>
        <p:grpSpPr>
          <a:xfrm>
            <a:off x="2190678" y="3123864"/>
            <a:ext cx="380081" cy="367111"/>
            <a:chOff x="-38905225" y="3591875"/>
            <a:chExt cx="325300" cy="314200"/>
          </a:xfrm>
        </p:grpSpPr>
        <p:sp>
          <p:nvSpPr>
            <p:cNvPr id="13543" name="Google Shape;13543;p80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4" name="Google Shape;13544;p80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5" name="Google Shape;13545;p80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46" name="Google Shape;13546;p80"/>
          <p:cNvSpPr/>
          <p:nvPr/>
        </p:nvSpPr>
        <p:spPr>
          <a:xfrm>
            <a:off x="2198491" y="3633642"/>
            <a:ext cx="369974" cy="312927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47" name="Google Shape;13547;p80"/>
          <p:cNvGrpSpPr/>
          <p:nvPr/>
        </p:nvGrpSpPr>
        <p:grpSpPr>
          <a:xfrm>
            <a:off x="3997427" y="3108944"/>
            <a:ext cx="290815" cy="369740"/>
            <a:chOff x="-37370925" y="3579105"/>
            <a:chExt cx="248900" cy="316450"/>
          </a:xfrm>
        </p:grpSpPr>
        <p:sp>
          <p:nvSpPr>
            <p:cNvPr id="13548" name="Google Shape;13548;p80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9" name="Google Shape;13549;p80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50" name="Google Shape;13550;p80"/>
          <p:cNvSpPr/>
          <p:nvPr/>
        </p:nvSpPr>
        <p:spPr>
          <a:xfrm>
            <a:off x="1697481" y="1308742"/>
            <a:ext cx="364453" cy="369419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51" name="Google Shape;13551;p80"/>
          <p:cNvSpPr/>
          <p:nvPr/>
        </p:nvSpPr>
        <p:spPr>
          <a:xfrm>
            <a:off x="1722323" y="1744044"/>
            <a:ext cx="314767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52" name="Google Shape;13552;p80"/>
          <p:cNvGrpSpPr/>
          <p:nvPr/>
        </p:nvGrpSpPr>
        <p:grpSpPr>
          <a:xfrm>
            <a:off x="1690803" y="2187015"/>
            <a:ext cx="371814" cy="369974"/>
            <a:chOff x="-42259725" y="3951100"/>
            <a:chExt cx="318225" cy="316650"/>
          </a:xfrm>
        </p:grpSpPr>
        <p:sp>
          <p:nvSpPr>
            <p:cNvPr id="13553" name="Google Shape;13553;p80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4" name="Google Shape;13554;p80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55" name="Google Shape;13555;p80"/>
          <p:cNvGrpSpPr/>
          <p:nvPr/>
        </p:nvGrpSpPr>
        <p:grpSpPr>
          <a:xfrm>
            <a:off x="3889164" y="1366036"/>
            <a:ext cx="370879" cy="337755"/>
            <a:chOff x="-40378075" y="3267450"/>
            <a:chExt cx="317425" cy="289075"/>
          </a:xfrm>
        </p:grpSpPr>
        <p:sp>
          <p:nvSpPr>
            <p:cNvPr id="13556" name="Google Shape;13556;p80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7" name="Google Shape;13557;p80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8" name="Google Shape;13558;p80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9" name="Google Shape;13559;p80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0" name="Google Shape;13560;p80"/>
          <p:cNvGrpSpPr/>
          <p:nvPr/>
        </p:nvGrpSpPr>
        <p:grpSpPr>
          <a:xfrm>
            <a:off x="3892830" y="1767304"/>
            <a:ext cx="363548" cy="369974"/>
            <a:chOff x="-40372575" y="3604550"/>
            <a:chExt cx="311150" cy="316650"/>
          </a:xfrm>
        </p:grpSpPr>
        <p:sp>
          <p:nvSpPr>
            <p:cNvPr id="13561" name="Google Shape;13561;p80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2" name="Google Shape;13562;p80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3" name="Google Shape;13563;p80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64" name="Google Shape;13564;p80"/>
          <p:cNvSpPr/>
          <p:nvPr/>
        </p:nvSpPr>
        <p:spPr>
          <a:xfrm>
            <a:off x="3896162" y="2210581"/>
            <a:ext cx="362613" cy="371902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65" name="Google Shape;13565;p80"/>
          <p:cNvGrpSpPr/>
          <p:nvPr/>
        </p:nvGrpSpPr>
        <p:grpSpPr>
          <a:xfrm>
            <a:off x="2616780" y="2659967"/>
            <a:ext cx="399038" cy="372165"/>
            <a:chOff x="-38542250" y="3220175"/>
            <a:chExt cx="341525" cy="318525"/>
          </a:xfrm>
        </p:grpSpPr>
        <p:sp>
          <p:nvSpPr>
            <p:cNvPr id="13566" name="Google Shape;13566;p80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7" name="Google Shape;13567;p80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8" name="Google Shape;13568;p80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9" name="Google Shape;13569;p80"/>
          <p:cNvGrpSpPr/>
          <p:nvPr/>
        </p:nvGrpSpPr>
        <p:grpSpPr>
          <a:xfrm>
            <a:off x="2638712" y="3119337"/>
            <a:ext cx="369974" cy="369068"/>
            <a:chOff x="-38537400" y="3588000"/>
            <a:chExt cx="316650" cy="315875"/>
          </a:xfrm>
        </p:grpSpPr>
        <p:sp>
          <p:nvSpPr>
            <p:cNvPr id="13570" name="Google Shape;13570;p80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1" name="Google Shape;13571;p80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2" name="Google Shape;13572;p80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3" name="Google Shape;13573;p80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74" name="Google Shape;13574;p80"/>
          <p:cNvGrpSpPr/>
          <p:nvPr/>
        </p:nvGrpSpPr>
        <p:grpSpPr>
          <a:xfrm>
            <a:off x="2637792" y="3576866"/>
            <a:ext cx="371814" cy="369974"/>
            <a:chOff x="-38538975" y="3954250"/>
            <a:chExt cx="318225" cy="316650"/>
          </a:xfrm>
        </p:grpSpPr>
        <p:sp>
          <p:nvSpPr>
            <p:cNvPr id="13575" name="Google Shape;13575;p80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6" name="Google Shape;13576;p80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77" name="Google Shape;13577;p80"/>
          <p:cNvGrpSpPr/>
          <p:nvPr/>
        </p:nvGrpSpPr>
        <p:grpSpPr>
          <a:xfrm>
            <a:off x="3955104" y="3571793"/>
            <a:ext cx="375465" cy="371814"/>
            <a:chOff x="-37385100" y="3949908"/>
            <a:chExt cx="321350" cy="318225"/>
          </a:xfrm>
        </p:grpSpPr>
        <p:sp>
          <p:nvSpPr>
            <p:cNvPr id="13578" name="Google Shape;13578;p80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9" name="Google Shape;13579;p80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80" name="Google Shape;13580;p80"/>
          <p:cNvGrpSpPr/>
          <p:nvPr/>
        </p:nvGrpSpPr>
        <p:grpSpPr>
          <a:xfrm>
            <a:off x="2130763" y="1307353"/>
            <a:ext cx="370909" cy="370675"/>
            <a:chOff x="-41895050" y="3217225"/>
            <a:chExt cx="317450" cy="317250"/>
          </a:xfrm>
        </p:grpSpPr>
        <p:sp>
          <p:nvSpPr>
            <p:cNvPr id="13581" name="Google Shape;13581;p80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2" name="Google Shape;13582;p80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3" name="Google Shape;13583;p80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4" name="Google Shape;13584;p80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5" name="Google Shape;13585;p80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86" name="Google Shape;13586;p80"/>
          <p:cNvGrpSpPr/>
          <p:nvPr/>
        </p:nvGrpSpPr>
        <p:grpSpPr>
          <a:xfrm>
            <a:off x="2130310" y="1744287"/>
            <a:ext cx="371814" cy="369974"/>
            <a:chOff x="-41893475" y="3584850"/>
            <a:chExt cx="318225" cy="316650"/>
          </a:xfrm>
        </p:grpSpPr>
        <p:sp>
          <p:nvSpPr>
            <p:cNvPr id="13587" name="Google Shape;13587;p80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8" name="Google Shape;13588;p80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9" name="Google Shape;13589;p80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0" name="Google Shape;13590;p80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91" name="Google Shape;13591;p80"/>
          <p:cNvSpPr/>
          <p:nvPr/>
        </p:nvSpPr>
        <p:spPr>
          <a:xfrm>
            <a:off x="2133283" y="2188587"/>
            <a:ext cx="371814" cy="369302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92" name="Google Shape;13592;p80"/>
          <p:cNvSpPr/>
          <p:nvPr/>
        </p:nvSpPr>
        <p:spPr>
          <a:xfrm>
            <a:off x="845041" y="2680925"/>
            <a:ext cx="438997" cy="369039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93" name="Google Shape;13593;p80"/>
          <p:cNvGrpSpPr/>
          <p:nvPr/>
        </p:nvGrpSpPr>
        <p:grpSpPr>
          <a:xfrm>
            <a:off x="900338" y="3139579"/>
            <a:ext cx="337522" cy="370909"/>
            <a:chOff x="-39998250" y="3605325"/>
            <a:chExt cx="288875" cy="317450"/>
          </a:xfrm>
        </p:grpSpPr>
        <p:sp>
          <p:nvSpPr>
            <p:cNvPr id="13594" name="Google Shape;13594;p80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5" name="Google Shape;13595;p80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96" name="Google Shape;13596;p80"/>
          <p:cNvGrpSpPr/>
          <p:nvPr/>
        </p:nvGrpSpPr>
        <p:grpSpPr>
          <a:xfrm>
            <a:off x="884112" y="3598043"/>
            <a:ext cx="369974" cy="369945"/>
            <a:chOff x="-40011050" y="3972375"/>
            <a:chExt cx="316650" cy="316625"/>
          </a:xfrm>
        </p:grpSpPr>
        <p:sp>
          <p:nvSpPr>
            <p:cNvPr id="13597" name="Google Shape;13597;p80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8" name="Google Shape;13598;p80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99" name="Google Shape;13599;p80"/>
          <p:cNvGrpSpPr/>
          <p:nvPr/>
        </p:nvGrpSpPr>
        <p:grpSpPr>
          <a:xfrm>
            <a:off x="3116043" y="2662742"/>
            <a:ext cx="266921" cy="369039"/>
            <a:chOff x="-38129425" y="3222550"/>
            <a:chExt cx="228450" cy="315850"/>
          </a:xfrm>
        </p:grpSpPr>
        <p:sp>
          <p:nvSpPr>
            <p:cNvPr id="13600" name="Google Shape;13600;p80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1" name="Google Shape;13601;p80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02" name="Google Shape;13602;p80"/>
          <p:cNvGrpSpPr/>
          <p:nvPr/>
        </p:nvGrpSpPr>
        <p:grpSpPr>
          <a:xfrm>
            <a:off x="3071012" y="3119337"/>
            <a:ext cx="371785" cy="369974"/>
            <a:chOff x="-38172725" y="3588000"/>
            <a:chExt cx="318200" cy="316650"/>
          </a:xfrm>
        </p:grpSpPr>
        <p:sp>
          <p:nvSpPr>
            <p:cNvPr id="13603" name="Google Shape;13603;p80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4" name="Google Shape;13604;p80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5" name="Google Shape;13605;p80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6" name="Google Shape;13606;p80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7" name="Google Shape;13607;p80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8" name="Google Shape;13608;p80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9" name="Google Shape;13609;p80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0" name="Google Shape;13610;p80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11" name="Google Shape;13611;p80"/>
          <p:cNvGrpSpPr/>
          <p:nvPr/>
        </p:nvGrpSpPr>
        <p:grpSpPr>
          <a:xfrm>
            <a:off x="3146914" y="3577772"/>
            <a:ext cx="219981" cy="369974"/>
            <a:chOff x="-38109725" y="3955025"/>
            <a:chExt cx="188275" cy="316650"/>
          </a:xfrm>
        </p:grpSpPr>
        <p:sp>
          <p:nvSpPr>
            <p:cNvPr id="13612" name="Google Shape;13612;p80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3" name="Google Shape;13613;p80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14" name="Google Shape;13614;p80"/>
          <p:cNvSpPr/>
          <p:nvPr/>
        </p:nvSpPr>
        <p:spPr>
          <a:xfrm>
            <a:off x="2248517" y="4037533"/>
            <a:ext cx="383790" cy="370266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15" name="Google Shape;13615;p80"/>
          <p:cNvGrpSpPr/>
          <p:nvPr/>
        </p:nvGrpSpPr>
        <p:grpSpPr>
          <a:xfrm>
            <a:off x="2562313" y="1309193"/>
            <a:ext cx="373654" cy="369068"/>
            <a:chOff x="-41530375" y="3218800"/>
            <a:chExt cx="319800" cy="315875"/>
          </a:xfrm>
        </p:grpSpPr>
        <p:sp>
          <p:nvSpPr>
            <p:cNvPr id="13616" name="Google Shape;13616;p80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7" name="Google Shape;13617;p80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18" name="Google Shape;13618;p80"/>
          <p:cNvGrpSpPr/>
          <p:nvPr/>
        </p:nvGrpSpPr>
        <p:grpSpPr>
          <a:xfrm>
            <a:off x="2564607" y="1824351"/>
            <a:ext cx="369068" cy="289004"/>
            <a:chOff x="-41526450" y="3653375"/>
            <a:chExt cx="315875" cy="247350"/>
          </a:xfrm>
        </p:grpSpPr>
        <p:sp>
          <p:nvSpPr>
            <p:cNvPr id="13619" name="Google Shape;13619;p80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0" name="Google Shape;13620;p80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21" name="Google Shape;13621;p80"/>
          <p:cNvGrpSpPr/>
          <p:nvPr/>
        </p:nvGrpSpPr>
        <p:grpSpPr>
          <a:xfrm>
            <a:off x="2565994" y="2187015"/>
            <a:ext cx="366293" cy="369974"/>
            <a:chOff x="-41526450" y="3951100"/>
            <a:chExt cx="313500" cy="316650"/>
          </a:xfrm>
        </p:grpSpPr>
        <p:sp>
          <p:nvSpPr>
            <p:cNvPr id="13622" name="Google Shape;13622;p80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3" name="Google Shape;13623;p80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4" name="Google Shape;13624;p80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25" name="Google Shape;13625;p80"/>
          <p:cNvGrpSpPr/>
          <p:nvPr/>
        </p:nvGrpSpPr>
        <p:grpSpPr>
          <a:xfrm>
            <a:off x="1331249" y="2681144"/>
            <a:ext cx="339595" cy="371814"/>
            <a:chOff x="-39625900" y="3238300"/>
            <a:chExt cx="290650" cy="318225"/>
          </a:xfrm>
        </p:grpSpPr>
        <p:sp>
          <p:nvSpPr>
            <p:cNvPr id="13626" name="Google Shape;13626;p80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7" name="Google Shape;13627;p80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28" name="Google Shape;13628;p80"/>
          <p:cNvSpPr/>
          <p:nvPr/>
        </p:nvSpPr>
        <p:spPr>
          <a:xfrm>
            <a:off x="1353422" y="3140270"/>
            <a:ext cx="315672" cy="369974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29" name="Google Shape;13629;p80"/>
          <p:cNvGrpSpPr/>
          <p:nvPr/>
        </p:nvGrpSpPr>
        <p:grpSpPr>
          <a:xfrm>
            <a:off x="1325300" y="3597605"/>
            <a:ext cx="366293" cy="370441"/>
            <a:chOff x="-39647175" y="3972000"/>
            <a:chExt cx="313500" cy="317050"/>
          </a:xfrm>
        </p:grpSpPr>
        <p:sp>
          <p:nvSpPr>
            <p:cNvPr id="13630" name="Google Shape;13630;p80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1" name="Google Shape;13631;p80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2" name="Google Shape;13632;p80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33" name="Google Shape;13633;p80"/>
          <p:cNvGrpSpPr/>
          <p:nvPr/>
        </p:nvGrpSpPr>
        <p:grpSpPr>
          <a:xfrm>
            <a:off x="3494427" y="2661603"/>
            <a:ext cx="375495" cy="370879"/>
            <a:chOff x="-37808850" y="3221575"/>
            <a:chExt cx="321375" cy="317425"/>
          </a:xfrm>
        </p:grpSpPr>
        <p:sp>
          <p:nvSpPr>
            <p:cNvPr id="13634" name="Google Shape;13634;p80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5" name="Google Shape;13635;p80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36" name="Google Shape;13636;p80"/>
          <p:cNvGrpSpPr/>
          <p:nvPr/>
        </p:nvGrpSpPr>
        <p:grpSpPr>
          <a:xfrm>
            <a:off x="3503201" y="3183634"/>
            <a:ext cx="372749" cy="241158"/>
            <a:chOff x="-37806500" y="3643030"/>
            <a:chExt cx="319025" cy="206400"/>
          </a:xfrm>
        </p:grpSpPr>
        <p:sp>
          <p:nvSpPr>
            <p:cNvPr id="13637" name="Google Shape;13637;p80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8" name="Google Shape;13638;p80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39" name="Google Shape;13639;p80"/>
          <p:cNvGrpSpPr/>
          <p:nvPr/>
        </p:nvGrpSpPr>
        <p:grpSpPr>
          <a:xfrm>
            <a:off x="3505508" y="3575931"/>
            <a:ext cx="368134" cy="371814"/>
            <a:chOff x="-37804925" y="3953450"/>
            <a:chExt cx="315075" cy="318225"/>
          </a:xfrm>
        </p:grpSpPr>
        <p:sp>
          <p:nvSpPr>
            <p:cNvPr id="13640" name="Google Shape;13640;p80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1" name="Google Shape;13641;p80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2" name="Google Shape;13642;p80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43" name="Google Shape;13643;p80"/>
          <p:cNvSpPr/>
          <p:nvPr/>
        </p:nvSpPr>
        <p:spPr>
          <a:xfrm>
            <a:off x="2754452" y="4040675"/>
            <a:ext cx="265986" cy="369039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44" name="Google Shape;13644;p80"/>
          <p:cNvGrpSpPr/>
          <p:nvPr/>
        </p:nvGrpSpPr>
        <p:grpSpPr>
          <a:xfrm>
            <a:off x="4860977" y="1328538"/>
            <a:ext cx="355663" cy="308725"/>
            <a:chOff x="-28462125" y="3199700"/>
            <a:chExt cx="298550" cy="259150"/>
          </a:xfrm>
        </p:grpSpPr>
        <p:sp>
          <p:nvSpPr>
            <p:cNvPr id="13645" name="Google Shape;13645;p80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6" name="Google Shape;13646;p80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7" name="Google Shape;13647;p80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48" name="Google Shape;13648;p80"/>
          <p:cNvGrpSpPr/>
          <p:nvPr/>
        </p:nvGrpSpPr>
        <p:grpSpPr>
          <a:xfrm>
            <a:off x="4861930" y="1763228"/>
            <a:ext cx="353757" cy="352833"/>
            <a:chOff x="-28461325" y="3545475"/>
            <a:chExt cx="296950" cy="296175"/>
          </a:xfrm>
        </p:grpSpPr>
        <p:sp>
          <p:nvSpPr>
            <p:cNvPr id="13649" name="Google Shape;13649;p80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0" name="Google Shape;13650;p80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1" name="Google Shape;13651;p80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2" name="Google Shape;13652;p80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3" name="Google Shape;13653;p80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4" name="Google Shape;13654;p80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55" name="Google Shape;13655;p80"/>
          <p:cNvGrpSpPr/>
          <p:nvPr/>
        </p:nvGrpSpPr>
        <p:grpSpPr>
          <a:xfrm>
            <a:off x="4858162" y="2213272"/>
            <a:ext cx="361292" cy="352803"/>
            <a:chOff x="-28463700" y="3914875"/>
            <a:chExt cx="303275" cy="296150"/>
          </a:xfrm>
        </p:grpSpPr>
        <p:sp>
          <p:nvSpPr>
            <p:cNvPr id="13656" name="Google Shape;13656;p80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7" name="Google Shape;13657;p80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58" name="Google Shape;13658;p80"/>
          <p:cNvGrpSpPr/>
          <p:nvPr/>
        </p:nvGrpSpPr>
        <p:grpSpPr>
          <a:xfrm>
            <a:off x="7092947" y="1369355"/>
            <a:ext cx="351880" cy="227092"/>
            <a:chOff x="-26573400" y="3224125"/>
            <a:chExt cx="295375" cy="190625"/>
          </a:xfrm>
        </p:grpSpPr>
        <p:sp>
          <p:nvSpPr>
            <p:cNvPr id="13659" name="Google Shape;13659;p80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0" name="Google Shape;13660;p80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61" name="Google Shape;13661;p80"/>
          <p:cNvGrpSpPr/>
          <p:nvPr/>
        </p:nvGrpSpPr>
        <p:grpSpPr>
          <a:xfrm>
            <a:off x="7092947" y="1763690"/>
            <a:ext cx="351880" cy="351910"/>
            <a:chOff x="-26573400" y="3546250"/>
            <a:chExt cx="295375" cy="295400"/>
          </a:xfrm>
        </p:grpSpPr>
        <p:sp>
          <p:nvSpPr>
            <p:cNvPr id="13662" name="Google Shape;13662;p80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3" name="Google Shape;13663;p80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4" name="Google Shape;13664;p80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5" name="Google Shape;13665;p80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6" name="Google Shape;13666;p80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67" name="Google Shape;13667;p80"/>
          <p:cNvGrpSpPr/>
          <p:nvPr/>
        </p:nvGrpSpPr>
        <p:grpSpPr>
          <a:xfrm>
            <a:off x="7081228" y="2213599"/>
            <a:ext cx="375319" cy="352148"/>
            <a:chOff x="-26583625" y="3917025"/>
            <a:chExt cx="315050" cy="295600"/>
          </a:xfrm>
        </p:grpSpPr>
        <p:sp>
          <p:nvSpPr>
            <p:cNvPr id="13668" name="Google Shape;13668;p80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9" name="Google Shape;13669;p80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0" name="Google Shape;13670;p80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1" name="Google Shape;13671;p80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72" name="Google Shape;13672;p80"/>
          <p:cNvSpPr/>
          <p:nvPr/>
        </p:nvSpPr>
        <p:spPr>
          <a:xfrm>
            <a:off x="5748315" y="2694114"/>
            <a:ext cx="352833" cy="35188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73" name="Google Shape;13673;p80"/>
          <p:cNvGrpSpPr/>
          <p:nvPr/>
        </p:nvGrpSpPr>
        <p:grpSpPr>
          <a:xfrm>
            <a:off x="5779742" y="3172629"/>
            <a:ext cx="289039" cy="352833"/>
            <a:chOff x="-24694925" y="3518700"/>
            <a:chExt cx="242625" cy="296175"/>
          </a:xfrm>
        </p:grpSpPr>
        <p:sp>
          <p:nvSpPr>
            <p:cNvPr id="13674" name="Google Shape;13674;p80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5" name="Google Shape;13675;p80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6" name="Google Shape;13676;p80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7" name="Google Shape;13677;p80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78" name="Google Shape;13678;p80"/>
          <p:cNvGrpSpPr/>
          <p:nvPr/>
        </p:nvGrpSpPr>
        <p:grpSpPr>
          <a:xfrm>
            <a:off x="5779280" y="3622657"/>
            <a:ext cx="289962" cy="352833"/>
            <a:chOff x="-24709100" y="3888875"/>
            <a:chExt cx="243400" cy="296175"/>
          </a:xfrm>
        </p:grpSpPr>
        <p:sp>
          <p:nvSpPr>
            <p:cNvPr id="13679" name="Google Shape;13679;p80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0" name="Google Shape;13680;p80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1" name="Google Shape;13681;p80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82" name="Google Shape;13682;p80"/>
          <p:cNvGrpSpPr/>
          <p:nvPr/>
        </p:nvGrpSpPr>
        <p:grpSpPr>
          <a:xfrm>
            <a:off x="7979280" y="2695320"/>
            <a:ext cx="356556" cy="349557"/>
            <a:chOff x="-22863675" y="3131775"/>
            <a:chExt cx="299300" cy="293425"/>
          </a:xfrm>
        </p:grpSpPr>
        <p:sp>
          <p:nvSpPr>
            <p:cNvPr id="13683" name="Google Shape;13683;p80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4" name="Google Shape;13684;p80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5" name="Google Shape;13685;p80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86" name="Google Shape;13686;p80"/>
          <p:cNvGrpSpPr/>
          <p:nvPr/>
        </p:nvGrpSpPr>
        <p:grpSpPr>
          <a:xfrm>
            <a:off x="5322144" y="1306499"/>
            <a:ext cx="310602" cy="352803"/>
            <a:chOff x="-28069875" y="3175300"/>
            <a:chExt cx="260725" cy="296150"/>
          </a:xfrm>
        </p:grpSpPr>
        <p:sp>
          <p:nvSpPr>
            <p:cNvPr id="13687" name="Google Shape;13687;p80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8" name="Google Shape;13688;p80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9" name="Google Shape;13689;p80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0" name="Google Shape;13690;p80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1" name="Google Shape;13691;p80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2" name="Google Shape;13692;p80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3" name="Google Shape;13693;p80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4" name="Google Shape;13694;p80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5" name="Google Shape;13695;p80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96" name="Google Shape;13696;p80"/>
          <p:cNvSpPr/>
          <p:nvPr/>
        </p:nvSpPr>
        <p:spPr>
          <a:xfrm>
            <a:off x="5301578" y="1764235"/>
            <a:ext cx="352803" cy="350719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97" name="Google Shape;13697;p80"/>
          <p:cNvGrpSpPr/>
          <p:nvPr/>
        </p:nvGrpSpPr>
        <p:grpSpPr>
          <a:xfrm>
            <a:off x="5363423" y="2213733"/>
            <a:ext cx="228045" cy="351880"/>
            <a:chOff x="-28032075" y="3916450"/>
            <a:chExt cx="191425" cy="295375"/>
          </a:xfrm>
        </p:grpSpPr>
        <p:sp>
          <p:nvSpPr>
            <p:cNvPr id="13698" name="Google Shape;13698;p80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9" name="Google Shape;13699;p80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0" name="Google Shape;13700;p80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01" name="Google Shape;13701;p80"/>
          <p:cNvGrpSpPr/>
          <p:nvPr/>
        </p:nvGrpSpPr>
        <p:grpSpPr>
          <a:xfrm>
            <a:off x="7528769" y="1306484"/>
            <a:ext cx="352833" cy="352833"/>
            <a:chOff x="-26201650" y="3176075"/>
            <a:chExt cx="296175" cy="296175"/>
          </a:xfrm>
        </p:grpSpPr>
        <p:sp>
          <p:nvSpPr>
            <p:cNvPr id="13702" name="Google Shape;13702;p80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3" name="Google Shape;13703;p80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04" name="Google Shape;13704;p80"/>
          <p:cNvGrpSpPr/>
          <p:nvPr/>
        </p:nvGrpSpPr>
        <p:grpSpPr>
          <a:xfrm>
            <a:off x="7528293" y="1763705"/>
            <a:ext cx="353786" cy="351880"/>
            <a:chOff x="-26204800" y="3547050"/>
            <a:chExt cx="296975" cy="295375"/>
          </a:xfrm>
        </p:grpSpPr>
        <p:sp>
          <p:nvSpPr>
            <p:cNvPr id="13705" name="Google Shape;13705;p80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6" name="Google Shape;13706;p80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07" name="Google Shape;13707;p80"/>
          <p:cNvSpPr/>
          <p:nvPr/>
        </p:nvSpPr>
        <p:spPr>
          <a:xfrm>
            <a:off x="7561179" y="2213200"/>
            <a:ext cx="289009" cy="352833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08" name="Google Shape;13708;p80"/>
          <p:cNvGrpSpPr/>
          <p:nvPr/>
        </p:nvGrpSpPr>
        <p:grpSpPr>
          <a:xfrm>
            <a:off x="6199548" y="2693683"/>
            <a:ext cx="345328" cy="352833"/>
            <a:chOff x="-24353875" y="3147725"/>
            <a:chExt cx="289875" cy="296175"/>
          </a:xfrm>
        </p:grpSpPr>
        <p:sp>
          <p:nvSpPr>
            <p:cNvPr id="13709" name="Google Shape;13709;p80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0" name="Google Shape;13710;p80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11" name="Google Shape;13711;p80"/>
          <p:cNvGrpSpPr/>
          <p:nvPr/>
        </p:nvGrpSpPr>
        <p:grpSpPr>
          <a:xfrm>
            <a:off x="6207530" y="3173090"/>
            <a:ext cx="329365" cy="351910"/>
            <a:chOff x="-24344425" y="3519475"/>
            <a:chExt cx="276475" cy="295400"/>
          </a:xfrm>
        </p:grpSpPr>
        <p:sp>
          <p:nvSpPr>
            <p:cNvPr id="13712" name="Google Shape;13712;p80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3" name="Google Shape;13713;p80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14" name="Google Shape;13714;p80"/>
          <p:cNvGrpSpPr/>
          <p:nvPr/>
        </p:nvGrpSpPr>
        <p:grpSpPr>
          <a:xfrm>
            <a:off x="6197210" y="3625010"/>
            <a:ext cx="350004" cy="348128"/>
            <a:chOff x="-24353075" y="3891250"/>
            <a:chExt cx="293800" cy="292225"/>
          </a:xfrm>
        </p:grpSpPr>
        <p:sp>
          <p:nvSpPr>
            <p:cNvPr id="13715" name="Google Shape;13715;p80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6" name="Google Shape;13716;p80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17" name="Google Shape;13717;p80"/>
          <p:cNvGrpSpPr/>
          <p:nvPr/>
        </p:nvGrpSpPr>
        <p:grpSpPr>
          <a:xfrm>
            <a:off x="7980681" y="3173313"/>
            <a:ext cx="353757" cy="351463"/>
            <a:chOff x="-22845575" y="3504075"/>
            <a:chExt cx="296950" cy="295025"/>
          </a:xfrm>
        </p:grpSpPr>
        <p:sp>
          <p:nvSpPr>
            <p:cNvPr id="13718" name="Google Shape;13718;p80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9" name="Google Shape;13719;p80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20" name="Google Shape;13720;p80"/>
          <p:cNvGrpSpPr/>
          <p:nvPr/>
        </p:nvGrpSpPr>
        <p:grpSpPr>
          <a:xfrm>
            <a:off x="5773862" y="1306961"/>
            <a:ext cx="299344" cy="351880"/>
            <a:chOff x="-27691025" y="3175300"/>
            <a:chExt cx="251275" cy="295375"/>
          </a:xfrm>
        </p:grpSpPr>
        <p:sp>
          <p:nvSpPr>
            <p:cNvPr id="13721" name="Google Shape;13721;p80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2" name="Google Shape;13722;p80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3" name="Google Shape;13723;p80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4" name="Google Shape;13724;p80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25" name="Google Shape;13725;p80"/>
          <p:cNvGrpSpPr/>
          <p:nvPr/>
        </p:nvGrpSpPr>
        <p:grpSpPr>
          <a:xfrm>
            <a:off x="5746179" y="1825637"/>
            <a:ext cx="354710" cy="228015"/>
            <a:chOff x="-27721750" y="3598250"/>
            <a:chExt cx="297750" cy="191400"/>
          </a:xfrm>
        </p:grpSpPr>
        <p:sp>
          <p:nvSpPr>
            <p:cNvPr id="13726" name="Google Shape;13726;p80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7" name="Google Shape;13727;p80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28" name="Google Shape;13728;p80"/>
          <p:cNvGrpSpPr/>
          <p:nvPr/>
        </p:nvGrpSpPr>
        <p:grpSpPr>
          <a:xfrm>
            <a:off x="5747579" y="2219183"/>
            <a:ext cx="351910" cy="340980"/>
            <a:chOff x="-27719400" y="3925600"/>
            <a:chExt cx="295400" cy="286225"/>
          </a:xfrm>
        </p:grpSpPr>
        <p:sp>
          <p:nvSpPr>
            <p:cNvPr id="13729" name="Google Shape;13729;p80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0" name="Google Shape;13730;p80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31" name="Google Shape;13731;p80"/>
          <p:cNvGrpSpPr/>
          <p:nvPr/>
        </p:nvGrpSpPr>
        <p:grpSpPr>
          <a:xfrm>
            <a:off x="7968851" y="1306023"/>
            <a:ext cx="353757" cy="353757"/>
            <a:chOff x="-25834600" y="3176875"/>
            <a:chExt cx="296950" cy="296950"/>
          </a:xfrm>
        </p:grpSpPr>
        <p:sp>
          <p:nvSpPr>
            <p:cNvPr id="13732" name="Google Shape;13732;p80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3" name="Google Shape;13733;p80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4" name="Google Shape;13734;p80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5" name="Google Shape;13735;p80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6" name="Google Shape;13736;p80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37" name="Google Shape;13737;p80"/>
          <p:cNvGrpSpPr/>
          <p:nvPr/>
        </p:nvGrpSpPr>
        <p:grpSpPr>
          <a:xfrm>
            <a:off x="7968851" y="1774024"/>
            <a:ext cx="353757" cy="331241"/>
            <a:chOff x="-25834600" y="3564375"/>
            <a:chExt cx="296950" cy="278050"/>
          </a:xfrm>
        </p:grpSpPr>
        <p:sp>
          <p:nvSpPr>
            <p:cNvPr id="13738" name="Google Shape;13738;p80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9" name="Google Shape;13739;p80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0" name="Google Shape;13740;p80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1" name="Google Shape;13741;p80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2" name="Google Shape;13742;p80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3" name="Google Shape;13743;p80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4" name="Google Shape;13744;p80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5" name="Google Shape;13745;p80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46" name="Google Shape;13746;p80"/>
          <p:cNvGrpSpPr/>
          <p:nvPr/>
        </p:nvGrpSpPr>
        <p:grpSpPr>
          <a:xfrm>
            <a:off x="7966974" y="2213376"/>
            <a:ext cx="357509" cy="352595"/>
            <a:chOff x="-25834600" y="3915850"/>
            <a:chExt cx="300100" cy="295975"/>
          </a:xfrm>
        </p:grpSpPr>
        <p:sp>
          <p:nvSpPr>
            <p:cNvPr id="13747" name="Google Shape;13747;p80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8" name="Google Shape;13748;p80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9" name="Google Shape;13749;p80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50" name="Google Shape;13750;p80"/>
          <p:cNvGrpSpPr/>
          <p:nvPr/>
        </p:nvGrpSpPr>
        <p:grpSpPr>
          <a:xfrm>
            <a:off x="6702402" y="2694606"/>
            <a:ext cx="228968" cy="350987"/>
            <a:chOff x="-23930925" y="3149300"/>
            <a:chExt cx="192200" cy="294625"/>
          </a:xfrm>
        </p:grpSpPr>
        <p:sp>
          <p:nvSpPr>
            <p:cNvPr id="13751" name="Google Shape;13751;p80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2" name="Google Shape;13752;p80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3" name="Google Shape;13753;p80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4" name="Google Shape;13754;p80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55" name="Google Shape;13755;p80"/>
          <p:cNvGrpSpPr/>
          <p:nvPr/>
        </p:nvGrpSpPr>
        <p:grpSpPr>
          <a:xfrm>
            <a:off x="6659232" y="3173090"/>
            <a:ext cx="315307" cy="351910"/>
            <a:chOff x="-23962425" y="3519475"/>
            <a:chExt cx="264675" cy="295400"/>
          </a:xfrm>
        </p:grpSpPr>
        <p:sp>
          <p:nvSpPr>
            <p:cNvPr id="13756" name="Google Shape;13756;p80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7" name="Google Shape;13757;p80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58" name="Google Shape;13758;p80"/>
          <p:cNvSpPr/>
          <p:nvPr/>
        </p:nvSpPr>
        <p:spPr>
          <a:xfrm>
            <a:off x="6629668" y="3626801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59" name="Google Shape;13759;p80"/>
          <p:cNvGrpSpPr/>
          <p:nvPr/>
        </p:nvGrpSpPr>
        <p:grpSpPr>
          <a:xfrm>
            <a:off x="8037908" y="3623134"/>
            <a:ext cx="239302" cy="351880"/>
            <a:chOff x="-22788075" y="3904625"/>
            <a:chExt cx="200875" cy="295375"/>
          </a:xfrm>
        </p:grpSpPr>
        <p:sp>
          <p:nvSpPr>
            <p:cNvPr id="13760" name="Google Shape;13760;p80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1" name="Google Shape;13761;p80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2" name="Google Shape;13762;p80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3" name="Google Shape;13763;p80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64" name="Google Shape;13764;p80"/>
          <p:cNvGrpSpPr/>
          <p:nvPr/>
        </p:nvGrpSpPr>
        <p:grpSpPr>
          <a:xfrm>
            <a:off x="6193206" y="1306499"/>
            <a:ext cx="354710" cy="352803"/>
            <a:chOff x="-27351575" y="3175300"/>
            <a:chExt cx="297750" cy="296150"/>
          </a:xfrm>
        </p:grpSpPr>
        <p:sp>
          <p:nvSpPr>
            <p:cNvPr id="13765" name="Google Shape;13765;p80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6" name="Google Shape;13766;p80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7" name="Google Shape;13767;p80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8" name="Google Shape;13768;p80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69" name="Google Shape;13769;p80"/>
          <p:cNvGrpSpPr/>
          <p:nvPr/>
        </p:nvGrpSpPr>
        <p:grpSpPr>
          <a:xfrm>
            <a:off x="6235914" y="1763109"/>
            <a:ext cx="269293" cy="353072"/>
            <a:chOff x="-27313750" y="3545275"/>
            <a:chExt cx="226050" cy="296375"/>
          </a:xfrm>
        </p:grpSpPr>
        <p:sp>
          <p:nvSpPr>
            <p:cNvPr id="13770" name="Google Shape;13770;p80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1" name="Google Shape;13771;p80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2" name="Google Shape;13772;p80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73" name="Google Shape;13773;p80"/>
          <p:cNvGrpSpPr/>
          <p:nvPr/>
        </p:nvGrpSpPr>
        <p:grpSpPr>
          <a:xfrm>
            <a:off x="6193206" y="2211380"/>
            <a:ext cx="354710" cy="356586"/>
            <a:chOff x="-27351575" y="3915650"/>
            <a:chExt cx="297750" cy="299325"/>
          </a:xfrm>
        </p:grpSpPr>
        <p:sp>
          <p:nvSpPr>
            <p:cNvPr id="13774" name="Google Shape;13774;p80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5" name="Google Shape;13775;p80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76" name="Google Shape;13776;p80"/>
          <p:cNvGrpSpPr/>
          <p:nvPr/>
        </p:nvGrpSpPr>
        <p:grpSpPr>
          <a:xfrm>
            <a:off x="4880696" y="2693579"/>
            <a:ext cx="319060" cy="353042"/>
            <a:chOff x="-25445525" y="3175900"/>
            <a:chExt cx="267825" cy="296350"/>
          </a:xfrm>
        </p:grpSpPr>
        <p:sp>
          <p:nvSpPr>
            <p:cNvPr id="13777" name="Google Shape;13777;p80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8" name="Google Shape;13778;p80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9" name="Google Shape;13779;p80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80" name="Google Shape;13780;p80"/>
          <p:cNvGrpSpPr/>
          <p:nvPr/>
        </p:nvGrpSpPr>
        <p:grpSpPr>
          <a:xfrm>
            <a:off x="4862410" y="3183902"/>
            <a:ext cx="355633" cy="330288"/>
            <a:chOff x="-25465200" y="3565175"/>
            <a:chExt cx="298525" cy="277250"/>
          </a:xfrm>
        </p:grpSpPr>
        <p:sp>
          <p:nvSpPr>
            <p:cNvPr id="13781" name="Google Shape;13781;p80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2" name="Google Shape;13782;p80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83" name="Google Shape;13783;p80"/>
          <p:cNvGrpSpPr/>
          <p:nvPr/>
        </p:nvGrpSpPr>
        <p:grpSpPr>
          <a:xfrm>
            <a:off x="4861948" y="3623432"/>
            <a:ext cx="356556" cy="351285"/>
            <a:chOff x="-25465200" y="3916150"/>
            <a:chExt cx="299300" cy="294875"/>
          </a:xfrm>
        </p:grpSpPr>
        <p:sp>
          <p:nvSpPr>
            <p:cNvPr id="13784" name="Google Shape;13784;p80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5" name="Google Shape;13785;p80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86" name="Google Shape;13786;p80"/>
          <p:cNvGrpSpPr/>
          <p:nvPr/>
        </p:nvGrpSpPr>
        <p:grpSpPr>
          <a:xfrm>
            <a:off x="7089388" y="2693698"/>
            <a:ext cx="351880" cy="352803"/>
            <a:chOff x="-23615075" y="3148525"/>
            <a:chExt cx="295375" cy="296150"/>
          </a:xfrm>
        </p:grpSpPr>
        <p:sp>
          <p:nvSpPr>
            <p:cNvPr id="13787" name="Google Shape;13787;p80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8" name="Google Shape;13788;p80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9" name="Google Shape;13789;p80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0" name="Google Shape;13790;p80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91" name="Google Shape;13791;p80"/>
          <p:cNvSpPr/>
          <p:nvPr/>
        </p:nvSpPr>
        <p:spPr>
          <a:xfrm>
            <a:off x="7087484" y="3172057"/>
            <a:ext cx="356586" cy="353876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92" name="Google Shape;13792;p80"/>
          <p:cNvGrpSpPr/>
          <p:nvPr/>
        </p:nvGrpSpPr>
        <p:grpSpPr>
          <a:xfrm>
            <a:off x="7088911" y="3632977"/>
            <a:ext cx="352833" cy="332194"/>
            <a:chOff x="-23615075" y="3906200"/>
            <a:chExt cx="296175" cy="278850"/>
          </a:xfrm>
        </p:grpSpPr>
        <p:sp>
          <p:nvSpPr>
            <p:cNvPr id="13793" name="Google Shape;13793;p80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4" name="Google Shape;13794;p80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5" name="Google Shape;13795;p80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96" name="Google Shape;13796;p80"/>
          <p:cNvSpPr/>
          <p:nvPr/>
        </p:nvSpPr>
        <p:spPr>
          <a:xfrm>
            <a:off x="6207743" y="4064945"/>
            <a:ext cx="351880" cy="350957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97" name="Google Shape;13797;p80"/>
          <p:cNvGrpSpPr/>
          <p:nvPr/>
        </p:nvGrpSpPr>
        <p:grpSpPr>
          <a:xfrm>
            <a:off x="6637880" y="1306618"/>
            <a:ext cx="353757" cy="352565"/>
            <a:chOff x="-26980600" y="3175500"/>
            <a:chExt cx="296950" cy="295950"/>
          </a:xfrm>
        </p:grpSpPr>
        <p:sp>
          <p:nvSpPr>
            <p:cNvPr id="13798" name="Google Shape;13798;p80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9" name="Google Shape;13799;p80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0" name="Google Shape;13800;p80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01" name="Google Shape;13801;p80"/>
          <p:cNvSpPr/>
          <p:nvPr/>
        </p:nvSpPr>
        <p:spPr>
          <a:xfrm>
            <a:off x="6660447" y="1763639"/>
            <a:ext cx="309649" cy="351910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02" name="Google Shape;13802;p80"/>
          <p:cNvGrpSpPr/>
          <p:nvPr/>
        </p:nvGrpSpPr>
        <p:grpSpPr>
          <a:xfrm>
            <a:off x="6638357" y="2245154"/>
            <a:ext cx="352803" cy="289039"/>
            <a:chOff x="-26981375" y="3951875"/>
            <a:chExt cx="296150" cy="242625"/>
          </a:xfrm>
        </p:grpSpPr>
        <p:sp>
          <p:nvSpPr>
            <p:cNvPr id="13803" name="Google Shape;13803;p80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4" name="Google Shape;13804;p80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5" name="Google Shape;13805;p80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06" name="Google Shape;13806;p80"/>
          <p:cNvGrpSpPr/>
          <p:nvPr/>
        </p:nvGrpSpPr>
        <p:grpSpPr>
          <a:xfrm>
            <a:off x="5303399" y="2692745"/>
            <a:ext cx="351910" cy="354710"/>
            <a:chOff x="-25094250" y="3176075"/>
            <a:chExt cx="295400" cy="297750"/>
          </a:xfrm>
        </p:grpSpPr>
        <p:sp>
          <p:nvSpPr>
            <p:cNvPr id="13807" name="Google Shape;13807;p80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8" name="Google Shape;13808;p80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9" name="Google Shape;13809;p80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10" name="Google Shape;13810;p80"/>
          <p:cNvGrpSpPr/>
          <p:nvPr/>
        </p:nvGrpSpPr>
        <p:grpSpPr>
          <a:xfrm>
            <a:off x="5303399" y="3173106"/>
            <a:ext cx="351910" cy="351880"/>
            <a:chOff x="-25094250" y="3547050"/>
            <a:chExt cx="295400" cy="295375"/>
          </a:xfrm>
        </p:grpSpPr>
        <p:sp>
          <p:nvSpPr>
            <p:cNvPr id="13811" name="Google Shape;13811;p80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2" name="Google Shape;13812;p80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3" name="Google Shape;13813;p80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4" name="Google Shape;13814;p80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5" name="Google Shape;13815;p80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16" name="Google Shape;13816;p80"/>
          <p:cNvSpPr/>
          <p:nvPr/>
        </p:nvSpPr>
        <p:spPr>
          <a:xfrm>
            <a:off x="5303415" y="3678086"/>
            <a:ext cx="352833" cy="24186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17" name="Google Shape;13817;p80"/>
          <p:cNvGrpSpPr/>
          <p:nvPr/>
        </p:nvGrpSpPr>
        <p:grpSpPr>
          <a:xfrm>
            <a:off x="7535476" y="2693698"/>
            <a:ext cx="352803" cy="352803"/>
            <a:chOff x="-23245675" y="3148525"/>
            <a:chExt cx="296150" cy="296150"/>
          </a:xfrm>
        </p:grpSpPr>
        <p:sp>
          <p:nvSpPr>
            <p:cNvPr id="13818" name="Google Shape;13818;p80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9" name="Google Shape;13819;p80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0" name="Google Shape;13820;p80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21" name="Google Shape;13821;p80"/>
          <p:cNvSpPr/>
          <p:nvPr/>
        </p:nvSpPr>
        <p:spPr>
          <a:xfrm>
            <a:off x="7577658" y="3173040"/>
            <a:ext cx="269323" cy="351910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22" name="Google Shape;13822;p80"/>
          <p:cNvGrpSpPr/>
          <p:nvPr/>
        </p:nvGrpSpPr>
        <p:grpSpPr>
          <a:xfrm>
            <a:off x="7535938" y="3622672"/>
            <a:ext cx="351880" cy="352803"/>
            <a:chOff x="-23244900" y="3888100"/>
            <a:chExt cx="295375" cy="296150"/>
          </a:xfrm>
        </p:grpSpPr>
        <p:sp>
          <p:nvSpPr>
            <p:cNvPr id="13823" name="Google Shape;13823;p80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4" name="Google Shape;13824;p80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5" name="Google Shape;13825;p80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6" name="Google Shape;13826;p80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7" name="Google Shape;13827;p80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8" name="Google Shape;13828;p80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9" name="Google Shape;13829;p80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0" name="Google Shape;13830;p80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1" name="Google Shape;13831;p80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2" name="Google Shape;13832;p80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3" name="Google Shape;13833;p80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34" name="Google Shape;13834;p80"/>
          <p:cNvSpPr/>
          <p:nvPr/>
        </p:nvSpPr>
        <p:spPr>
          <a:xfrm>
            <a:off x="6612202" y="4063538"/>
            <a:ext cx="353786" cy="353757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35" name="Google Shape;13835;p80"/>
          <p:cNvSpPr txBox="1"/>
          <p:nvPr/>
        </p:nvSpPr>
        <p:spPr>
          <a:xfrm>
            <a:off x="849675" y="722092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B050"/>
                </a:solidFill>
              </a:rPr>
              <a:t>Educational Icons</a:t>
            </a:r>
            <a:endParaRPr sz="2400">
              <a:solidFill>
                <a:srgbClr val="00B050"/>
              </a:solidFill>
            </a:endParaRPr>
          </a:p>
        </p:txBody>
      </p:sp>
      <p:sp>
        <p:nvSpPr>
          <p:cNvPr id="13836" name="Google Shape;13836;p80"/>
          <p:cNvSpPr txBox="1"/>
          <p:nvPr/>
        </p:nvSpPr>
        <p:spPr>
          <a:xfrm>
            <a:off x="4858400" y="722092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00B050"/>
                </a:solidFill>
              </a:rPr>
              <a:t>Medical Icons</a:t>
            </a:r>
            <a:endParaRPr sz="2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4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71" name="Google Shape;14971;p83"/>
          <p:cNvGrpSpPr/>
          <p:nvPr/>
        </p:nvGrpSpPr>
        <p:grpSpPr>
          <a:xfrm>
            <a:off x="885675" y="1386849"/>
            <a:ext cx="276003" cy="357300"/>
            <a:chOff x="-50469125" y="3183175"/>
            <a:chExt cx="233150" cy="301825"/>
          </a:xfrm>
        </p:grpSpPr>
        <p:sp>
          <p:nvSpPr>
            <p:cNvPr id="14972" name="Google Shape;14972;p83"/>
            <p:cNvSpPr/>
            <p:nvPr/>
          </p:nvSpPr>
          <p:spPr>
            <a:xfrm>
              <a:off x="-50388775" y="3227275"/>
              <a:ext cx="70900" cy="70900"/>
            </a:xfrm>
            <a:custGeom>
              <a:avLst/>
              <a:gdLst/>
              <a:ahLst/>
              <a:cxnLst/>
              <a:rect l="l" t="t" r="r" b="b"/>
              <a:pathLst>
                <a:path w="2836" h="2836" extrusionOk="0">
                  <a:moveTo>
                    <a:pt x="1418" y="1072"/>
                  </a:moveTo>
                  <a:cubicBezTo>
                    <a:pt x="1638" y="1072"/>
                    <a:pt x="1796" y="1229"/>
                    <a:pt x="1796" y="1418"/>
                  </a:cubicBezTo>
                  <a:cubicBezTo>
                    <a:pt x="1796" y="1607"/>
                    <a:pt x="1638" y="1765"/>
                    <a:pt x="1418" y="1765"/>
                  </a:cubicBezTo>
                  <a:cubicBezTo>
                    <a:pt x="1229" y="1765"/>
                    <a:pt x="1071" y="1607"/>
                    <a:pt x="1071" y="1418"/>
                  </a:cubicBezTo>
                  <a:cubicBezTo>
                    <a:pt x="1071" y="1229"/>
                    <a:pt x="1229" y="1072"/>
                    <a:pt x="1418" y="1072"/>
                  </a:cubicBezTo>
                  <a:close/>
                  <a:moveTo>
                    <a:pt x="1418" y="1"/>
                  </a:moveTo>
                  <a:cubicBezTo>
                    <a:pt x="630" y="1"/>
                    <a:pt x="0" y="631"/>
                    <a:pt x="0" y="1418"/>
                  </a:cubicBezTo>
                  <a:cubicBezTo>
                    <a:pt x="0" y="2206"/>
                    <a:pt x="630" y="2836"/>
                    <a:pt x="1418" y="2836"/>
                  </a:cubicBezTo>
                  <a:cubicBezTo>
                    <a:pt x="2206" y="2836"/>
                    <a:pt x="2836" y="2206"/>
                    <a:pt x="2836" y="1418"/>
                  </a:cubicBezTo>
                  <a:cubicBezTo>
                    <a:pt x="2836" y="631"/>
                    <a:pt x="2206" y="1"/>
                    <a:pt x="1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3" name="Google Shape;14973;p83"/>
            <p:cNvSpPr/>
            <p:nvPr/>
          </p:nvSpPr>
          <p:spPr>
            <a:xfrm>
              <a:off x="-50469125" y="3290275"/>
              <a:ext cx="233150" cy="194725"/>
            </a:xfrm>
            <a:custGeom>
              <a:avLst/>
              <a:gdLst/>
              <a:ahLst/>
              <a:cxnLst/>
              <a:rect l="l" t="t" r="r" b="b"/>
              <a:pathLst>
                <a:path w="9326" h="7789" extrusionOk="0">
                  <a:moveTo>
                    <a:pt x="4663" y="1072"/>
                  </a:moveTo>
                  <a:lnTo>
                    <a:pt x="6018" y="3907"/>
                  </a:lnTo>
                  <a:cubicBezTo>
                    <a:pt x="5672" y="4034"/>
                    <a:pt x="5356" y="4097"/>
                    <a:pt x="5010" y="4128"/>
                  </a:cubicBezTo>
                  <a:lnTo>
                    <a:pt x="5010" y="3813"/>
                  </a:lnTo>
                  <a:cubicBezTo>
                    <a:pt x="5010" y="3624"/>
                    <a:pt x="4852" y="3466"/>
                    <a:pt x="4663" y="3466"/>
                  </a:cubicBezTo>
                  <a:cubicBezTo>
                    <a:pt x="4443" y="3466"/>
                    <a:pt x="4285" y="3624"/>
                    <a:pt x="4285" y="3813"/>
                  </a:cubicBezTo>
                  <a:lnTo>
                    <a:pt x="4285" y="4128"/>
                  </a:lnTo>
                  <a:cubicBezTo>
                    <a:pt x="3939" y="4097"/>
                    <a:pt x="3592" y="4034"/>
                    <a:pt x="3277" y="3907"/>
                  </a:cubicBezTo>
                  <a:lnTo>
                    <a:pt x="4663" y="1072"/>
                  </a:lnTo>
                  <a:close/>
                  <a:moveTo>
                    <a:pt x="2836" y="1"/>
                  </a:moveTo>
                  <a:lnTo>
                    <a:pt x="1576" y="2647"/>
                  </a:lnTo>
                  <a:cubicBezTo>
                    <a:pt x="1387" y="2395"/>
                    <a:pt x="1229" y="2143"/>
                    <a:pt x="1103" y="1860"/>
                  </a:cubicBezTo>
                  <a:cubicBezTo>
                    <a:pt x="1034" y="1721"/>
                    <a:pt x="914" y="1634"/>
                    <a:pt x="781" y="1634"/>
                  </a:cubicBezTo>
                  <a:cubicBezTo>
                    <a:pt x="732" y="1634"/>
                    <a:pt x="681" y="1645"/>
                    <a:pt x="631" y="1671"/>
                  </a:cubicBezTo>
                  <a:cubicBezTo>
                    <a:pt x="442" y="1734"/>
                    <a:pt x="347" y="1923"/>
                    <a:pt x="442" y="2143"/>
                  </a:cubicBezTo>
                  <a:cubicBezTo>
                    <a:pt x="631" y="2553"/>
                    <a:pt x="914" y="2994"/>
                    <a:pt x="1229" y="3340"/>
                  </a:cubicBezTo>
                  <a:lnTo>
                    <a:pt x="158" y="5546"/>
                  </a:lnTo>
                  <a:cubicBezTo>
                    <a:pt x="1" y="5955"/>
                    <a:pt x="64" y="6396"/>
                    <a:pt x="347" y="6711"/>
                  </a:cubicBezTo>
                  <a:lnTo>
                    <a:pt x="127" y="7247"/>
                  </a:lnTo>
                  <a:cubicBezTo>
                    <a:pt x="32" y="7405"/>
                    <a:pt x="127" y="7657"/>
                    <a:pt x="284" y="7720"/>
                  </a:cubicBezTo>
                  <a:cubicBezTo>
                    <a:pt x="328" y="7746"/>
                    <a:pt x="376" y="7757"/>
                    <a:pt x="425" y="7757"/>
                  </a:cubicBezTo>
                  <a:cubicBezTo>
                    <a:pt x="554" y="7757"/>
                    <a:pt x="688" y="7676"/>
                    <a:pt x="757" y="7562"/>
                  </a:cubicBezTo>
                  <a:lnTo>
                    <a:pt x="977" y="7026"/>
                  </a:lnTo>
                  <a:cubicBezTo>
                    <a:pt x="1025" y="7032"/>
                    <a:pt x="1072" y="7035"/>
                    <a:pt x="1118" y="7035"/>
                  </a:cubicBezTo>
                  <a:cubicBezTo>
                    <a:pt x="1562" y="7035"/>
                    <a:pt x="1937" y="6770"/>
                    <a:pt x="2080" y="6428"/>
                  </a:cubicBezTo>
                  <a:lnTo>
                    <a:pt x="2962" y="4601"/>
                  </a:lnTo>
                  <a:cubicBezTo>
                    <a:pt x="3372" y="4758"/>
                    <a:pt x="3813" y="4884"/>
                    <a:pt x="4285" y="4916"/>
                  </a:cubicBezTo>
                  <a:lnTo>
                    <a:pt x="4285" y="5294"/>
                  </a:lnTo>
                  <a:cubicBezTo>
                    <a:pt x="4285" y="5483"/>
                    <a:pt x="4443" y="5640"/>
                    <a:pt x="4632" y="5640"/>
                  </a:cubicBezTo>
                  <a:cubicBezTo>
                    <a:pt x="4852" y="5640"/>
                    <a:pt x="5010" y="5483"/>
                    <a:pt x="5010" y="5294"/>
                  </a:cubicBezTo>
                  <a:lnTo>
                    <a:pt x="5010" y="4916"/>
                  </a:lnTo>
                  <a:cubicBezTo>
                    <a:pt x="5483" y="4884"/>
                    <a:pt x="5892" y="4821"/>
                    <a:pt x="6333" y="4601"/>
                  </a:cubicBezTo>
                  <a:lnTo>
                    <a:pt x="7215" y="6428"/>
                  </a:lnTo>
                  <a:cubicBezTo>
                    <a:pt x="7365" y="6787"/>
                    <a:pt x="7741" y="7060"/>
                    <a:pt x="8237" y="7060"/>
                  </a:cubicBezTo>
                  <a:cubicBezTo>
                    <a:pt x="8264" y="7060"/>
                    <a:pt x="8291" y="7060"/>
                    <a:pt x="8318" y="7058"/>
                  </a:cubicBezTo>
                  <a:lnTo>
                    <a:pt x="8538" y="7594"/>
                  </a:lnTo>
                  <a:cubicBezTo>
                    <a:pt x="8607" y="7708"/>
                    <a:pt x="8742" y="7789"/>
                    <a:pt x="8871" y="7789"/>
                  </a:cubicBezTo>
                  <a:cubicBezTo>
                    <a:pt x="8920" y="7789"/>
                    <a:pt x="8968" y="7777"/>
                    <a:pt x="9011" y="7751"/>
                  </a:cubicBezTo>
                  <a:cubicBezTo>
                    <a:pt x="9169" y="7562"/>
                    <a:pt x="9263" y="7373"/>
                    <a:pt x="9169" y="7215"/>
                  </a:cubicBezTo>
                  <a:lnTo>
                    <a:pt x="8948" y="6648"/>
                  </a:lnTo>
                  <a:cubicBezTo>
                    <a:pt x="9200" y="6333"/>
                    <a:pt x="9326" y="5924"/>
                    <a:pt x="9137" y="5514"/>
                  </a:cubicBezTo>
                  <a:lnTo>
                    <a:pt x="8066" y="3340"/>
                  </a:lnTo>
                  <a:cubicBezTo>
                    <a:pt x="8381" y="2994"/>
                    <a:pt x="8665" y="2553"/>
                    <a:pt x="8854" y="2143"/>
                  </a:cubicBezTo>
                  <a:cubicBezTo>
                    <a:pt x="8948" y="1923"/>
                    <a:pt x="8854" y="1734"/>
                    <a:pt x="8665" y="1671"/>
                  </a:cubicBezTo>
                  <a:cubicBezTo>
                    <a:pt x="8614" y="1645"/>
                    <a:pt x="8561" y="1634"/>
                    <a:pt x="8509" y="1634"/>
                  </a:cubicBezTo>
                  <a:cubicBezTo>
                    <a:pt x="8369" y="1634"/>
                    <a:pt x="8238" y="1721"/>
                    <a:pt x="8192" y="1860"/>
                  </a:cubicBezTo>
                  <a:cubicBezTo>
                    <a:pt x="8066" y="2143"/>
                    <a:pt x="7908" y="2395"/>
                    <a:pt x="7719" y="2647"/>
                  </a:cubicBezTo>
                  <a:lnTo>
                    <a:pt x="6459" y="1"/>
                  </a:lnTo>
                  <a:cubicBezTo>
                    <a:pt x="6113" y="631"/>
                    <a:pt x="5420" y="1041"/>
                    <a:pt x="4632" y="1041"/>
                  </a:cubicBezTo>
                  <a:cubicBezTo>
                    <a:pt x="3844" y="1041"/>
                    <a:pt x="3183" y="599"/>
                    <a:pt x="28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4" name="Google Shape;14974;p83"/>
            <p:cNvSpPr/>
            <p:nvPr/>
          </p:nvSpPr>
          <p:spPr>
            <a:xfrm>
              <a:off x="-50379325" y="3183175"/>
              <a:ext cx="52775" cy="34675"/>
            </a:xfrm>
            <a:custGeom>
              <a:avLst/>
              <a:gdLst/>
              <a:ahLst/>
              <a:cxnLst/>
              <a:rect l="l" t="t" r="r" b="b"/>
              <a:pathLst>
                <a:path w="2111" h="1387" extrusionOk="0">
                  <a:moveTo>
                    <a:pt x="1071" y="0"/>
                  </a:moveTo>
                  <a:cubicBezTo>
                    <a:pt x="473" y="0"/>
                    <a:pt x="0" y="473"/>
                    <a:pt x="0" y="1071"/>
                  </a:cubicBezTo>
                  <a:lnTo>
                    <a:pt x="0" y="1386"/>
                  </a:lnTo>
                  <a:cubicBezTo>
                    <a:pt x="315" y="1166"/>
                    <a:pt x="662" y="1103"/>
                    <a:pt x="1071" y="1103"/>
                  </a:cubicBezTo>
                  <a:cubicBezTo>
                    <a:pt x="1449" y="1103"/>
                    <a:pt x="1796" y="1166"/>
                    <a:pt x="2111" y="1386"/>
                  </a:cubicBezTo>
                  <a:lnTo>
                    <a:pt x="2111" y="1071"/>
                  </a:lnTo>
                  <a:cubicBezTo>
                    <a:pt x="2111" y="473"/>
                    <a:pt x="1638" y="0"/>
                    <a:pt x="10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75" name="Google Shape;14975;p83"/>
          <p:cNvGrpSpPr/>
          <p:nvPr/>
        </p:nvGrpSpPr>
        <p:grpSpPr>
          <a:xfrm>
            <a:off x="845574" y="1822251"/>
            <a:ext cx="356205" cy="355288"/>
            <a:chOff x="-50504575" y="3550975"/>
            <a:chExt cx="300900" cy="300125"/>
          </a:xfrm>
        </p:grpSpPr>
        <p:sp>
          <p:nvSpPr>
            <p:cNvPr id="14976" name="Google Shape;14976;p83"/>
            <p:cNvSpPr/>
            <p:nvPr/>
          </p:nvSpPr>
          <p:spPr>
            <a:xfrm>
              <a:off x="-50504575" y="3550975"/>
              <a:ext cx="300900" cy="176475"/>
            </a:xfrm>
            <a:custGeom>
              <a:avLst/>
              <a:gdLst/>
              <a:ahLst/>
              <a:cxnLst/>
              <a:rect l="l" t="t" r="r" b="b"/>
              <a:pathLst>
                <a:path w="12036" h="7059" extrusionOk="0">
                  <a:moveTo>
                    <a:pt x="1072" y="1"/>
                  </a:moveTo>
                  <a:cubicBezTo>
                    <a:pt x="473" y="1"/>
                    <a:pt x="1" y="474"/>
                    <a:pt x="1" y="1072"/>
                  </a:cubicBezTo>
                  <a:cubicBezTo>
                    <a:pt x="1" y="1671"/>
                    <a:pt x="473" y="2143"/>
                    <a:pt x="1072" y="2143"/>
                  </a:cubicBezTo>
                  <a:cubicBezTo>
                    <a:pt x="1545" y="2143"/>
                    <a:pt x="1891" y="1828"/>
                    <a:pt x="2049" y="1419"/>
                  </a:cubicBezTo>
                  <a:lnTo>
                    <a:pt x="3592" y="1419"/>
                  </a:lnTo>
                  <a:cubicBezTo>
                    <a:pt x="2364" y="2175"/>
                    <a:pt x="1576" y="3467"/>
                    <a:pt x="1450" y="4916"/>
                  </a:cubicBezTo>
                  <a:lnTo>
                    <a:pt x="1072" y="4916"/>
                  </a:lnTo>
                  <a:cubicBezTo>
                    <a:pt x="883" y="4916"/>
                    <a:pt x="726" y="5073"/>
                    <a:pt x="726" y="5294"/>
                  </a:cubicBezTo>
                  <a:lnTo>
                    <a:pt x="726" y="6712"/>
                  </a:lnTo>
                  <a:cubicBezTo>
                    <a:pt x="726" y="6901"/>
                    <a:pt x="883" y="7058"/>
                    <a:pt x="1072" y="7058"/>
                  </a:cubicBezTo>
                  <a:lnTo>
                    <a:pt x="2490" y="7058"/>
                  </a:lnTo>
                  <a:cubicBezTo>
                    <a:pt x="2679" y="7058"/>
                    <a:pt x="2836" y="6901"/>
                    <a:pt x="2836" y="6712"/>
                  </a:cubicBezTo>
                  <a:lnTo>
                    <a:pt x="2836" y="5294"/>
                  </a:lnTo>
                  <a:cubicBezTo>
                    <a:pt x="2836" y="5073"/>
                    <a:pt x="2679" y="4916"/>
                    <a:pt x="2490" y="4916"/>
                  </a:cubicBezTo>
                  <a:lnTo>
                    <a:pt x="2175" y="4916"/>
                  </a:lnTo>
                  <a:cubicBezTo>
                    <a:pt x="2332" y="3309"/>
                    <a:pt x="3435" y="2017"/>
                    <a:pt x="4979" y="1576"/>
                  </a:cubicBezTo>
                  <a:lnTo>
                    <a:pt x="4979" y="1765"/>
                  </a:lnTo>
                  <a:cubicBezTo>
                    <a:pt x="4979" y="1986"/>
                    <a:pt x="5136" y="2143"/>
                    <a:pt x="5325" y="2143"/>
                  </a:cubicBezTo>
                  <a:lnTo>
                    <a:pt x="6743" y="2143"/>
                  </a:lnTo>
                  <a:cubicBezTo>
                    <a:pt x="6932" y="2143"/>
                    <a:pt x="7090" y="1986"/>
                    <a:pt x="7090" y="1765"/>
                  </a:cubicBezTo>
                  <a:lnTo>
                    <a:pt x="7090" y="1576"/>
                  </a:lnTo>
                  <a:cubicBezTo>
                    <a:pt x="8633" y="2017"/>
                    <a:pt x="9736" y="3340"/>
                    <a:pt x="9893" y="4916"/>
                  </a:cubicBezTo>
                  <a:lnTo>
                    <a:pt x="9578" y="4916"/>
                  </a:lnTo>
                  <a:cubicBezTo>
                    <a:pt x="9389" y="4916"/>
                    <a:pt x="9232" y="5073"/>
                    <a:pt x="9232" y="5294"/>
                  </a:cubicBezTo>
                  <a:lnTo>
                    <a:pt x="9232" y="6712"/>
                  </a:lnTo>
                  <a:cubicBezTo>
                    <a:pt x="9232" y="6901"/>
                    <a:pt x="9389" y="7058"/>
                    <a:pt x="9578" y="7058"/>
                  </a:cubicBezTo>
                  <a:lnTo>
                    <a:pt x="10996" y="7058"/>
                  </a:lnTo>
                  <a:cubicBezTo>
                    <a:pt x="11185" y="7058"/>
                    <a:pt x="11343" y="6901"/>
                    <a:pt x="11343" y="6712"/>
                  </a:cubicBezTo>
                  <a:lnTo>
                    <a:pt x="11343" y="5294"/>
                  </a:lnTo>
                  <a:cubicBezTo>
                    <a:pt x="11343" y="5073"/>
                    <a:pt x="11185" y="4916"/>
                    <a:pt x="10996" y="4916"/>
                  </a:cubicBezTo>
                  <a:lnTo>
                    <a:pt x="10587" y="4916"/>
                  </a:lnTo>
                  <a:cubicBezTo>
                    <a:pt x="10492" y="3467"/>
                    <a:pt x="9704" y="2175"/>
                    <a:pt x="8476" y="1419"/>
                  </a:cubicBezTo>
                  <a:lnTo>
                    <a:pt x="10020" y="1419"/>
                  </a:lnTo>
                  <a:cubicBezTo>
                    <a:pt x="10146" y="1860"/>
                    <a:pt x="10555" y="2143"/>
                    <a:pt x="10996" y="2143"/>
                  </a:cubicBezTo>
                  <a:cubicBezTo>
                    <a:pt x="11563" y="2143"/>
                    <a:pt x="12036" y="1671"/>
                    <a:pt x="12036" y="1072"/>
                  </a:cubicBezTo>
                  <a:cubicBezTo>
                    <a:pt x="12036" y="474"/>
                    <a:pt x="11563" y="1"/>
                    <a:pt x="10996" y="1"/>
                  </a:cubicBezTo>
                  <a:cubicBezTo>
                    <a:pt x="10524" y="1"/>
                    <a:pt x="10146" y="285"/>
                    <a:pt x="9988" y="726"/>
                  </a:cubicBezTo>
                  <a:lnTo>
                    <a:pt x="7090" y="726"/>
                  </a:lnTo>
                  <a:lnTo>
                    <a:pt x="7090" y="379"/>
                  </a:lnTo>
                  <a:cubicBezTo>
                    <a:pt x="7090" y="159"/>
                    <a:pt x="6932" y="1"/>
                    <a:pt x="6743" y="1"/>
                  </a:cubicBezTo>
                  <a:lnTo>
                    <a:pt x="5325" y="1"/>
                  </a:lnTo>
                  <a:cubicBezTo>
                    <a:pt x="5105" y="1"/>
                    <a:pt x="4979" y="159"/>
                    <a:pt x="4979" y="379"/>
                  </a:cubicBezTo>
                  <a:lnTo>
                    <a:pt x="4979" y="726"/>
                  </a:lnTo>
                  <a:lnTo>
                    <a:pt x="2049" y="726"/>
                  </a:lnTo>
                  <a:cubicBezTo>
                    <a:pt x="1891" y="316"/>
                    <a:pt x="1545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7" name="Google Shape;14977;p83"/>
            <p:cNvSpPr/>
            <p:nvPr/>
          </p:nvSpPr>
          <p:spPr>
            <a:xfrm>
              <a:off x="-50432100" y="3622650"/>
              <a:ext cx="157550" cy="175675"/>
            </a:xfrm>
            <a:custGeom>
              <a:avLst/>
              <a:gdLst/>
              <a:ahLst/>
              <a:cxnLst/>
              <a:rect l="l" t="t" r="r" b="b"/>
              <a:pathLst>
                <a:path w="6302" h="7027" extrusionOk="0">
                  <a:moveTo>
                    <a:pt x="3182" y="1"/>
                  </a:moveTo>
                  <a:cubicBezTo>
                    <a:pt x="3064" y="1"/>
                    <a:pt x="2946" y="64"/>
                    <a:pt x="2899" y="190"/>
                  </a:cubicBezTo>
                  <a:lnTo>
                    <a:pt x="95" y="5105"/>
                  </a:lnTo>
                  <a:cubicBezTo>
                    <a:pt x="0" y="5231"/>
                    <a:pt x="0" y="5357"/>
                    <a:pt x="95" y="5451"/>
                  </a:cubicBezTo>
                  <a:lnTo>
                    <a:pt x="1103" y="7026"/>
                  </a:lnTo>
                  <a:lnTo>
                    <a:pt x="2804" y="7026"/>
                  </a:lnTo>
                  <a:lnTo>
                    <a:pt x="2804" y="5577"/>
                  </a:lnTo>
                  <a:cubicBezTo>
                    <a:pt x="2426" y="5420"/>
                    <a:pt x="2111" y="5010"/>
                    <a:pt x="2111" y="4569"/>
                  </a:cubicBezTo>
                  <a:cubicBezTo>
                    <a:pt x="2111" y="4002"/>
                    <a:pt x="2584" y="3529"/>
                    <a:pt x="3151" y="3529"/>
                  </a:cubicBezTo>
                  <a:cubicBezTo>
                    <a:pt x="3749" y="3529"/>
                    <a:pt x="4222" y="4002"/>
                    <a:pt x="4222" y="4569"/>
                  </a:cubicBezTo>
                  <a:cubicBezTo>
                    <a:pt x="4222" y="5042"/>
                    <a:pt x="3939" y="5420"/>
                    <a:pt x="3529" y="5577"/>
                  </a:cubicBezTo>
                  <a:lnTo>
                    <a:pt x="3529" y="7026"/>
                  </a:lnTo>
                  <a:lnTo>
                    <a:pt x="5199" y="7026"/>
                  </a:lnTo>
                  <a:lnTo>
                    <a:pt x="6238" y="5451"/>
                  </a:lnTo>
                  <a:cubicBezTo>
                    <a:pt x="6301" y="5325"/>
                    <a:pt x="6301" y="5199"/>
                    <a:pt x="6238" y="5105"/>
                  </a:cubicBezTo>
                  <a:lnTo>
                    <a:pt x="3466" y="190"/>
                  </a:lnTo>
                  <a:cubicBezTo>
                    <a:pt x="3419" y="64"/>
                    <a:pt x="3301" y="1"/>
                    <a:pt x="31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8" name="Google Shape;14978;p83"/>
            <p:cNvSpPr/>
            <p:nvPr/>
          </p:nvSpPr>
          <p:spPr>
            <a:xfrm>
              <a:off x="-50414775" y="3815625"/>
              <a:ext cx="122900" cy="35475"/>
            </a:xfrm>
            <a:custGeom>
              <a:avLst/>
              <a:gdLst/>
              <a:ahLst/>
              <a:cxnLst/>
              <a:rect l="l" t="t" r="r" b="b"/>
              <a:pathLst>
                <a:path w="4916" h="1419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1072"/>
                  </a:lnTo>
                  <a:cubicBezTo>
                    <a:pt x="0" y="1261"/>
                    <a:pt x="158" y="1418"/>
                    <a:pt x="347" y="1418"/>
                  </a:cubicBezTo>
                  <a:lnTo>
                    <a:pt x="4569" y="1418"/>
                  </a:lnTo>
                  <a:cubicBezTo>
                    <a:pt x="4758" y="1418"/>
                    <a:pt x="4915" y="1261"/>
                    <a:pt x="4915" y="1072"/>
                  </a:cubicBezTo>
                  <a:lnTo>
                    <a:pt x="4915" y="379"/>
                  </a:lnTo>
                  <a:cubicBezTo>
                    <a:pt x="4915" y="190"/>
                    <a:pt x="4758" y="1"/>
                    <a:pt x="456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9" name="Google Shape;14979;p83"/>
            <p:cNvSpPr/>
            <p:nvPr/>
          </p:nvSpPr>
          <p:spPr>
            <a:xfrm>
              <a:off x="-50362000" y="3727425"/>
              <a:ext cx="18125" cy="17350"/>
            </a:xfrm>
            <a:custGeom>
              <a:avLst/>
              <a:gdLst/>
              <a:ahLst/>
              <a:cxnLst/>
              <a:rect l="l" t="t" r="r" b="b"/>
              <a:pathLst>
                <a:path w="725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80" name="Google Shape;14980;p83"/>
          <p:cNvGrpSpPr/>
          <p:nvPr/>
        </p:nvGrpSpPr>
        <p:grpSpPr>
          <a:xfrm>
            <a:off x="845574" y="2260493"/>
            <a:ext cx="356205" cy="354341"/>
            <a:chOff x="-50503000" y="3921175"/>
            <a:chExt cx="300900" cy="299325"/>
          </a:xfrm>
        </p:grpSpPr>
        <p:sp>
          <p:nvSpPr>
            <p:cNvPr id="14981" name="Google Shape;14981;p83"/>
            <p:cNvSpPr/>
            <p:nvPr/>
          </p:nvSpPr>
          <p:spPr>
            <a:xfrm>
              <a:off x="-50432900" y="3921175"/>
              <a:ext cx="177250" cy="53575"/>
            </a:xfrm>
            <a:custGeom>
              <a:avLst/>
              <a:gdLst/>
              <a:ahLst/>
              <a:cxnLst/>
              <a:rect l="l" t="t" r="r" b="b"/>
              <a:pathLst>
                <a:path w="7090" h="2143" extrusionOk="0">
                  <a:moveTo>
                    <a:pt x="1" y="0"/>
                  </a:moveTo>
                  <a:lnTo>
                    <a:pt x="1" y="2143"/>
                  </a:lnTo>
                  <a:lnTo>
                    <a:pt x="7089" y="2143"/>
                  </a:lnTo>
                  <a:lnTo>
                    <a:pt x="70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2" name="Google Shape;14982;p83"/>
            <p:cNvSpPr/>
            <p:nvPr/>
          </p:nvSpPr>
          <p:spPr>
            <a:xfrm>
              <a:off x="-50503000" y="3921175"/>
              <a:ext cx="52800" cy="53575"/>
            </a:xfrm>
            <a:custGeom>
              <a:avLst/>
              <a:gdLst/>
              <a:ahLst/>
              <a:cxnLst/>
              <a:rect l="l" t="t" r="r" b="b"/>
              <a:pathLst>
                <a:path w="2112" h="2143" extrusionOk="0">
                  <a:moveTo>
                    <a:pt x="1797" y="0"/>
                  </a:moveTo>
                  <a:cubicBezTo>
                    <a:pt x="1734" y="0"/>
                    <a:pt x="1671" y="0"/>
                    <a:pt x="1639" y="63"/>
                  </a:cubicBezTo>
                  <a:lnTo>
                    <a:pt x="221" y="756"/>
                  </a:lnTo>
                  <a:cubicBezTo>
                    <a:pt x="95" y="851"/>
                    <a:pt x="1" y="945"/>
                    <a:pt x="1" y="1071"/>
                  </a:cubicBezTo>
                  <a:cubicBezTo>
                    <a:pt x="1" y="1197"/>
                    <a:pt x="95" y="1323"/>
                    <a:pt x="221" y="1386"/>
                  </a:cubicBezTo>
                  <a:lnTo>
                    <a:pt x="1639" y="2111"/>
                  </a:lnTo>
                  <a:cubicBezTo>
                    <a:pt x="1671" y="2143"/>
                    <a:pt x="1765" y="2143"/>
                    <a:pt x="1797" y="2143"/>
                  </a:cubicBezTo>
                  <a:lnTo>
                    <a:pt x="2112" y="2143"/>
                  </a:lnTo>
                  <a:lnTo>
                    <a:pt x="211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3" name="Google Shape;14983;p83"/>
            <p:cNvSpPr/>
            <p:nvPr/>
          </p:nvSpPr>
          <p:spPr>
            <a:xfrm>
              <a:off x="-50237550" y="3921175"/>
              <a:ext cx="35450" cy="53575"/>
            </a:xfrm>
            <a:custGeom>
              <a:avLst/>
              <a:gdLst/>
              <a:ahLst/>
              <a:cxnLst/>
              <a:rect l="l" t="t" r="r" b="b"/>
              <a:pathLst>
                <a:path w="1418" h="2143" extrusionOk="0">
                  <a:moveTo>
                    <a:pt x="0" y="0"/>
                  </a:moveTo>
                  <a:lnTo>
                    <a:pt x="0" y="2143"/>
                  </a:lnTo>
                  <a:lnTo>
                    <a:pt x="347" y="2143"/>
                  </a:lnTo>
                  <a:cubicBezTo>
                    <a:pt x="945" y="2143"/>
                    <a:pt x="1418" y="1670"/>
                    <a:pt x="1418" y="1071"/>
                  </a:cubicBezTo>
                  <a:cubicBezTo>
                    <a:pt x="1418" y="473"/>
                    <a:pt x="945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4" name="Google Shape;14984;p83"/>
            <p:cNvSpPr/>
            <p:nvPr/>
          </p:nvSpPr>
          <p:spPr>
            <a:xfrm>
              <a:off x="-50414775" y="4045625"/>
              <a:ext cx="159125" cy="122875"/>
            </a:xfrm>
            <a:custGeom>
              <a:avLst/>
              <a:gdLst/>
              <a:ahLst/>
              <a:cxnLst/>
              <a:rect l="l" t="t" r="r" b="b"/>
              <a:pathLst>
                <a:path w="6365" h="4915" extrusionOk="0">
                  <a:moveTo>
                    <a:pt x="0" y="0"/>
                  </a:moveTo>
                  <a:lnTo>
                    <a:pt x="0" y="4915"/>
                  </a:lnTo>
                  <a:lnTo>
                    <a:pt x="6364" y="4915"/>
                  </a:lnTo>
                  <a:lnTo>
                    <a:pt x="636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5" name="Google Shape;14985;p83"/>
            <p:cNvSpPr/>
            <p:nvPr/>
          </p:nvSpPr>
          <p:spPr>
            <a:xfrm>
              <a:off x="-50503000" y="3992050"/>
              <a:ext cx="300900" cy="228450"/>
            </a:xfrm>
            <a:custGeom>
              <a:avLst/>
              <a:gdLst/>
              <a:ahLst/>
              <a:cxnLst/>
              <a:rect l="l" t="t" r="r" b="b"/>
              <a:pathLst>
                <a:path w="12036" h="9138" extrusionOk="0">
                  <a:moveTo>
                    <a:pt x="1797" y="1387"/>
                  </a:moveTo>
                  <a:cubicBezTo>
                    <a:pt x="1986" y="1387"/>
                    <a:pt x="2143" y="1544"/>
                    <a:pt x="2143" y="1733"/>
                  </a:cubicBezTo>
                  <a:lnTo>
                    <a:pt x="2143" y="3151"/>
                  </a:lnTo>
                  <a:cubicBezTo>
                    <a:pt x="2143" y="3372"/>
                    <a:pt x="1986" y="3529"/>
                    <a:pt x="1797" y="3529"/>
                  </a:cubicBezTo>
                  <a:cubicBezTo>
                    <a:pt x="1608" y="3529"/>
                    <a:pt x="1450" y="3372"/>
                    <a:pt x="1450" y="3151"/>
                  </a:cubicBezTo>
                  <a:lnTo>
                    <a:pt x="1450" y="1733"/>
                  </a:lnTo>
                  <a:cubicBezTo>
                    <a:pt x="1450" y="1544"/>
                    <a:pt x="1608" y="1387"/>
                    <a:pt x="1797" y="1387"/>
                  </a:cubicBezTo>
                  <a:close/>
                  <a:moveTo>
                    <a:pt x="1797" y="4222"/>
                  </a:moveTo>
                  <a:cubicBezTo>
                    <a:pt x="1986" y="4222"/>
                    <a:pt x="2143" y="4380"/>
                    <a:pt x="2143" y="4569"/>
                  </a:cubicBezTo>
                  <a:cubicBezTo>
                    <a:pt x="2143" y="4789"/>
                    <a:pt x="1986" y="4947"/>
                    <a:pt x="1797" y="4947"/>
                  </a:cubicBezTo>
                  <a:cubicBezTo>
                    <a:pt x="1576" y="4947"/>
                    <a:pt x="1419" y="4789"/>
                    <a:pt x="1419" y="4569"/>
                  </a:cubicBezTo>
                  <a:cubicBezTo>
                    <a:pt x="1419" y="4380"/>
                    <a:pt x="1576" y="4222"/>
                    <a:pt x="1797" y="4222"/>
                  </a:cubicBezTo>
                  <a:close/>
                  <a:moveTo>
                    <a:pt x="1797" y="5609"/>
                  </a:moveTo>
                  <a:cubicBezTo>
                    <a:pt x="1986" y="5609"/>
                    <a:pt x="2143" y="5766"/>
                    <a:pt x="2143" y="5955"/>
                  </a:cubicBezTo>
                  <a:lnTo>
                    <a:pt x="2143" y="7373"/>
                  </a:lnTo>
                  <a:cubicBezTo>
                    <a:pt x="2143" y="7562"/>
                    <a:pt x="1986" y="7719"/>
                    <a:pt x="1797" y="7719"/>
                  </a:cubicBezTo>
                  <a:cubicBezTo>
                    <a:pt x="1608" y="7719"/>
                    <a:pt x="1450" y="7562"/>
                    <a:pt x="1450" y="7373"/>
                  </a:cubicBezTo>
                  <a:lnTo>
                    <a:pt x="1450" y="5955"/>
                  </a:lnTo>
                  <a:cubicBezTo>
                    <a:pt x="1450" y="5766"/>
                    <a:pt x="1608" y="5609"/>
                    <a:pt x="1797" y="5609"/>
                  </a:cubicBezTo>
                  <a:close/>
                  <a:moveTo>
                    <a:pt x="10272" y="1387"/>
                  </a:moveTo>
                  <a:cubicBezTo>
                    <a:pt x="10461" y="1387"/>
                    <a:pt x="10618" y="1544"/>
                    <a:pt x="10618" y="1733"/>
                  </a:cubicBezTo>
                  <a:lnTo>
                    <a:pt x="10618" y="7373"/>
                  </a:lnTo>
                  <a:cubicBezTo>
                    <a:pt x="10618" y="7562"/>
                    <a:pt x="10461" y="7719"/>
                    <a:pt x="10272" y="7719"/>
                  </a:cubicBezTo>
                  <a:lnTo>
                    <a:pt x="3183" y="7719"/>
                  </a:lnTo>
                  <a:cubicBezTo>
                    <a:pt x="2962" y="7719"/>
                    <a:pt x="2805" y="7562"/>
                    <a:pt x="2805" y="7373"/>
                  </a:cubicBezTo>
                  <a:lnTo>
                    <a:pt x="2805" y="1733"/>
                  </a:lnTo>
                  <a:cubicBezTo>
                    <a:pt x="2805" y="1544"/>
                    <a:pt x="2962" y="1387"/>
                    <a:pt x="3183" y="1387"/>
                  </a:cubicBezTo>
                  <a:close/>
                  <a:moveTo>
                    <a:pt x="1072" y="1"/>
                  </a:moveTo>
                  <a:cubicBezTo>
                    <a:pt x="474" y="1"/>
                    <a:pt x="1" y="473"/>
                    <a:pt x="1" y="1072"/>
                  </a:cubicBezTo>
                  <a:lnTo>
                    <a:pt x="1" y="8097"/>
                  </a:lnTo>
                  <a:cubicBezTo>
                    <a:pt x="1" y="8664"/>
                    <a:pt x="474" y="9137"/>
                    <a:pt x="1072" y="9137"/>
                  </a:cubicBezTo>
                  <a:lnTo>
                    <a:pt x="10965" y="9137"/>
                  </a:lnTo>
                  <a:cubicBezTo>
                    <a:pt x="11563" y="9137"/>
                    <a:pt x="12036" y="8664"/>
                    <a:pt x="12036" y="8097"/>
                  </a:cubicBezTo>
                  <a:lnTo>
                    <a:pt x="12036" y="1072"/>
                  </a:lnTo>
                  <a:cubicBezTo>
                    <a:pt x="12036" y="473"/>
                    <a:pt x="11563" y="1"/>
                    <a:pt x="109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86" name="Google Shape;14986;p83"/>
          <p:cNvGrpSpPr/>
          <p:nvPr/>
        </p:nvGrpSpPr>
        <p:grpSpPr>
          <a:xfrm>
            <a:off x="3049627" y="1406411"/>
            <a:ext cx="355258" cy="356205"/>
            <a:chOff x="-48630025" y="3199700"/>
            <a:chExt cx="300100" cy="300900"/>
          </a:xfrm>
        </p:grpSpPr>
        <p:sp>
          <p:nvSpPr>
            <p:cNvPr id="14987" name="Google Shape;14987;p83"/>
            <p:cNvSpPr/>
            <p:nvPr/>
          </p:nvSpPr>
          <p:spPr>
            <a:xfrm>
              <a:off x="-48630025" y="3199700"/>
              <a:ext cx="300100" cy="300900"/>
            </a:xfrm>
            <a:custGeom>
              <a:avLst/>
              <a:gdLst/>
              <a:ahLst/>
              <a:cxnLst/>
              <a:rect l="l" t="t" r="r" b="b"/>
              <a:pathLst>
                <a:path w="12004" h="12036" extrusionOk="0">
                  <a:moveTo>
                    <a:pt x="9893" y="1419"/>
                  </a:moveTo>
                  <a:lnTo>
                    <a:pt x="9893" y="1765"/>
                  </a:lnTo>
                  <a:cubicBezTo>
                    <a:pt x="9893" y="1986"/>
                    <a:pt x="10051" y="2143"/>
                    <a:pt x="10240" y="2143"/>
                  </a:cubicBezTo>
                  <a:lnTo>
                    <a:pt x="10586" y="2143"/>
                  </a:lnTo>
                  <a:lnTo>
                    <a:pt x="10586" y="5294"/>
                  </a:lnTo>
                  <a:cubicBezTo>
                    <a:pt x="9738" y="4603"/>
                    <a:pt x="8014" y="3599"/>
                    <a:pt x="6006" y="3592"/>
                  </a:cubicBezTo>
                  <a:lnTo>
                    <a:pt x="6006" y="3592"/>
                  </a:lnTo>
                  <a:cubicBezTo>
                    <a:pt x="6010" y="3592"/>
                    <a:pt x="6014" y="3592"/>
                    <a:pt x="6018" y="3592"/>
                  </a:cubicBezTo>
                  <a:lnTo>
                    <a:pt x="6018" y="3592"/>
                  </a:lnTo>
                  <a:cubicBezTo>
                    <a:pt x="6013" y="3592"/>
                    <a:pt x="6008" y="3592"/>
                    <a:pt x="6003" y="3592"/>
                  </a:cubicBezTo>
                  <a:lnTo>
                    <a:pt x="6003" y="3592"/>
                  </a:lnTo>
                  <a:cubicBezTo>
                    <a:pt x="5997" y="3592"/>
                    <a:pt x="5992" y="3592"/>
                    <a:pt x="5987" y="3592"/>
                  </a:cubicBezTo>
                  <a:cubicBezTo>
                    <a:pt x="5991" y="3592"/>
                    <a:pt x="5995" y="3592"/>
                    <a:pt x="5999" y="3592"/>
                  </a:cubicBezTo>
                  <a:lnTo>
                    <a:pt x="5999" y="3592"/>
                  </a:lnTo>
                  <a:cubicBezTo>
                    <a:pt x="4022" y="3599"/>
                    <a:pt x="2298" y="4666"/>
                    <a:pt x="1418" y="5294"/>
                  </a:cubicBezTo>
                  <a:lnTo>
                    <a:pt x="1418" y="2143"/>
                  </a:lnTo>
                  <a:lnTo>
                    <a:pt x="1765" y="2143"/>
                  </a:lnTo>
                  <a:cubicBezTo>
                    <a:pt x="1986" y="2143"/>
                    <a:pt x="2112" y="1986"/>
                    <a:pt x="2112" y="1765"/>
                  </a:cubicBezTo>
                  <a:lnTo>
                    <a:pt x="2112" y="1419"/>
                  </a:lnTo>
                  <a:close/>
                  <a:moveTo>
                    <a:pt x="6002" y="3592"/>
                  </a:moveTo>
                  <a:cubicBezTo>
                    <a:pt x="7319" y="3601"/>
                    <a:pt x="8413" y="4700"/>
                    <a:pt x="8413" y="6018"/>
                  </a:cubicBezTo>
                  <a:cubicBezTo>
                    <a:pt x="8413" y="7368"/>
                    <a:pt x="7319" y="8467"/>
                    <a:pt x="6002" y="8476"/>
                  </a:cubicBezTo>
                  <a:lnTo>
                    <a:pt x="6002" y="8476"/>
                  </a:lnTo>
                  <a:cubicBezTo>
                    <a:pt x="4686" y="8467"/>
                    <a:pt x="3592" y="7368"/>
                    <a:pt x="3592" y="6018"/>
                  </a:cubicBezTo>
                  <a:cubicBezTo>
                    <a:pt x="3592" y="4700"/>
                    <a:pt x="4686" y="3601"/>
                    <a:pt x="6002" y="3592"/>
                  </a:cubicBezTo>
                  <a:close/>
                  <a:moveTo>
                    <a:pt x="10586" y="6774"/>
                  </a:moveTo>
                  <a:lnTo>
                    <a:pt x="10586" y="9925"/>
                  </a:lnTo>
                  <a:lnTo>
                    <a:pt x="10240" y="9925"/>
                  </a:lnTo>
                  <a:cubicBezTo>
                    <a:pt x="10051" y="9925"/>
                    <a:pt x="9893" y="10082"/>
                    <a:pt x="9893" y="10271"/>
                  </a:cubicBezTo>
                  <a:lnTo>
                    <a:pt x="9893" y="10618"/>
                  </a:lnTo>
                  <a:lnTo>
                    <a:pt x="2112" y="10618"/>
                  </a:lnTo>
                  <a:lnTo>
                    <a:pt x="2112" y="10271"/>
                  </a:lnTo>
                  <a:cubicBezTo>
                    <a:pt x="2112" y="10082"/>
                    <a:pt x="1986" y="9925"/>
                    <a:pt x="1765" y="9925"/>
                  </a:cubicBezTo>
                  <a:lnTo>
                    <a:pt x="1418" y="9925"/>
                  </a:lnTo>
                  <a:lnTo>
                    <a:pt x="1418" y="6774"/>
                  </a:lnTo>
                  <a:cubicBezTo>
                    <a:pt x="2298" y="7434"/>
                    <a:pt x="4022" y="8469"/>
                    <a:pt x="5999" y="8476"/>
                  </a:cubicBezTo>
                  <a:lnTo>
                    <a:pt x="5999" y="8476"/>
                  </a:lnTo>
                  <a:cubicBezTo>
                    <a:pt x="5995" y="8476"/>
                    <a:pt x="5991" y="8476"/>
                    <a:pt x="5987" y="8476"/>
                  </a:cubicBezTo>
                  <a:cubicBezTo>
                    <a:pt x="5992" y="8476"/>
                    <a:pt x="5997" y="8476"/>
                    <a:pt x="6002" y="8476"/>
                  </a:cubicBezTo>
                  <a:lnTo>
                    <a:pt x="6002" y="8476"/>
                  </a:lnTo>
                  <a:cubicBezTo>
                    <a:pt x="6008" y="8476"/>
                    <a:pt x="6013" y="8476"/>
                    <a:pt x="6018" y="8476"/>
                  </a:cubicBezTo>
                  <a:cubicBezTo>
                    <a:pt x="6014" y="8476"/>
                    <a:pt x="6010" y="8476"/>
                    <a:pt x="6006" y="8476"/>
                  </a:cubicBezTo>
                  <a:lnTo>
                    <a:pt x="6006" y="8476"/>
                  </a:lnTo>
                  <a:cubicBezTo>
                    <a:pt x="8014" y="8469"/>
                    <a:pt x="9738" y="7402"/>
                    <a:pt x="10586" y="6774"/>
                  </a:cubicBezTo>
                  <a:close/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86"/>
                    <a:pt x="158" y="2143"/>
                    <a:pt x="347" y="2143"/>
                  </a:cubicBezTo>
                  <a:lnTo>
                    <a:pt x="694" y="2143"/>
                  </a:lnTo>
                  <a:lnTo>
                    <a:pt x="694" y="9925"/>
                  </a:lnTo>
                  <a:lnTo>
                    <a:pt x="347" y="9925"/>
                  </a:lnTo>
                  <a:cubicBezTo>
                    <a:pt x="158" y="9925"/>
                    <a:pt x="1" y="10082"/>
                    <a:pt x="1" y="10271"/>
                  </a:cubicBezTo>
                  <a:lnTo>
                    <a:pt x="1" y="11689"/>
                  </a:lnTo>
                  <a:cubicBezTo>
                    <a:pt x="1" y="11910"/>
                    <a:pt x="158" y="12036"/>
                    <a:pt x="347" y="12036"/>
                  </a:cubicBezTo>
                  <a:lnTo>
                    <a:pt x="1765" y="12036"/>
                  </a:lnTo>
                  <a:cubicBezTo>
                    <a:pt x="1986" y="12036"/>
                    <a:pt x="2112" y="11910"/>
                    <a:pt x="2112" y="11689"/>
                  </a:cubicBezTo>
                  <a:lnTo>
                    <a:pt x="2112" y="11343"/>
                  </a:lnTo>
                  <a:lnTo>
                    <a:pt x="9893" y="11343"/>
                  </a:lnTo>
                  <a:lnTo>
                    <a:pt x="9893" y="11689"/>
                  </a:lnTo>
                  <a:cubicBezTo>
                    <a:pt x="9893" y="11910"/>
                    <a:pt x="10051" y="12036"/>
                    <a:pt x="10240" y="12036"/>
                  </a:cubicBezTo>
                  <a:lnTo>
                    <a:pt x="11658" y="12036"/>
                  </a:lnTo>
                  <a:cubicBezTo>
                    <a:pt x="11847" y="12036"/>
                    <a:pt x="12004" y="11910"/>
                    <a:pt x="12004" y="11689"/>
                  </a:cubicBezTo>
                  <a:lnTo>
                    <a:pt x="12004" y="10271"/>
                  </a:lnTo>
                  <a:cubicBezTo>
                    <a:pt x="12004" y="10082"/>
                    <a:pt x="11847" y="9925"/>
                    <a:pt x="11658" y="9925"/>
                  </a:cubicBezTo>
                  <a:lnTo>
                    <a:pt x="11311" y="9925"/>
                  </a:lnTo>
                  <a:lnTo>
                    <a:pt x="11311" y="2143"/>
                  </a:lnTo>
                  <a:lnTo>
                    <a:pt x="11658" y="2143"/>
                  </a:lnTo>
                  <a:cubicBezTo>
                    <a:pt x="11847" y="2143"/>
                    <a:pt x="12004" y="1986"/>
                    <a:pt x="12004" y="1765"/>
                  </a:cubicBezTo>
                  <a:lnTo>
                    <a:pt x="12004" y="347"/>
                  </a:lnTo>
                  <a:cubicBezTo>
                    <a:pt x="12004" y="158"/>
                    <a:pt x="11847" y="1"/>
                    <a:pt x="11658" y="1"/>
                  </a:cubicBezTo>
                  <a:lnTo>
                    <a:pt x="10240" y="1"/>
                  </a:lnTo>
                  <a:cubicBezTo>
                    <a:pt x="10051" y="1"/>
                    <a:pt x="9893" y="158"/>
                    <a:pt x="9893" y="347"/>
                  </a:cubicBezTo>
                  <a:lnTo>
                    <a:pt x="9893" y="725"/>
                  </a:lnTo>
                  <a:lnTo>
                    <a:pt x="2112" y="725"/>
                  </a:lnTo>
                  <a:lnTo>
                    <a:pt x="2112" y="347"/>
                  </a:lnTo>
                  <a:cubicBezTo>
                    <a:pt x="2112" y="158"/>
                    <a:pt x="1986" y="1"/>
                    <a:pt x="17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8" name="Google Shape;14988;p83"/>
            <p:cNvSpPr/>
            <p:nvPr/>
          </p:nvSpPr>
          <p:spPr>
            <a:xfrm>
              <a:off x="-48524475" y="3306025"/>
              <a:ext cx="88225" cy="89050"/>
            </a:xfrm>
            <a:custGeom>
              <a:avLst/>
              <a:gdLst/>
              <a:ahLst/>
              <a:cxnLst/>
              <a:rect l="l" t="t" r="r" b="b"/>
              <a:pathLst>
                <a:path w="3529" h="3562" extrusionOk="0">
                  <a:moveTo>
                    <a:pt x="1765" y="726"/>
                  </a:moveTo>
                  <a:cubicBezTo>
                    <a:pt x="2363" y="726"/>
                    <a:pt x="2836" y="1198"/>
                    <a:pt x="2836" y="1765"/>
                  </a:cubicBezTo>
                  <a:cubicBezTo>
                    <a:pt x="2836" y="2364"/>
                    <a:pt x="2363" y="2836"/>
                    <a:pt x="1765" y="2836"/>
                  </a:cubicBezTo>
                  <a:cubicBezTo>
                    <a:pt x="1166" y="2836"/>
                    <a:pt x="694" y="2364"/>
                    <a:pt x="694" y="1765"/>
                  </a:cubicBezTo>
                  <a:cubicBezTo>
                    <a:pt x="694" y="1198"/>
                    <a:pt x="1166" y="726"/>
                    <a:pt x="1765" y="726"/>
                  </a:cubicBezTo>
                  <a:close/>
                  <a:moveTo>
                    <a:pt x="1765" y="1"/>
                  </a:moveTo>
                  <a:cubicBezTo>
                    <a:pt x="788" y="1"/>
                    <a:pt x="0" y="789"/>
                    <a:pt x="0" y="1765"/>
                  </a:cubicBezTo>
                  <a:cubicBezTo>
                    <a:pt x="0" y="2773"/>
                    <a:pt x="788" y="3561"/>
                    <a:pt x="1765" y="3561"/>
                  </a:cubicBezTo>
                  <a:cubicBezTo>
                    <a:pt x="2741" y="3561"/>
                    <a:pt x="3529" y="2773"/>
                    <a:pt x="3529" y="1765"/>
                  </a:cubicBezTo>
                  <a:cubicBezTo>
                    <a:pt x="3529" y="789"/>
                    <a:pt x="2741" y="1"/>
                    <a:pt x="17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9" name="Google Shape;14989;p83"/>
            <p:cNvSpPr/>
            <p:nvPr/>
          </p:nvSpPr>
          <p:spPr>
            <a:xfrm>
              <a:off x="-48489025" y="334147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725"/>
                    <a:pt x="347" y="725"/>
                  </a:cubicBezTo>
                  <a:cubicBezTo>
                    <a:pt x="536" y="725"/>
                    <a:pt x="693" y="536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90" name="Google Shape;14990;p83"/>
          <p:cNvGrpSpPr/>
          <p:nvPr/>
        </p:nvGrpSpPr>
        <p:grpSpPr>
          <a:xfrm>
            <a:off x="3049627" y="1843707"/>
            <a:ext cx="355258" cy="355258"/>
            <a:chOff x="-48630025" y="3569100"/>
            <a:chExt cx="300100" cy="300100"/>
          </a:xfrm>
        </p:grpSpPr>
        <p:sp>
          <p:nvSpPr>
            <p:cNvPr id="14991" name="Google Shape;14991;p83"/>
            <p:cNvSpPr/>
            <p:nvPr/>
          </p:nvSpPr>
          <p:spPr>
            <a:xfrm>
              <a:off x="-48400825" y="37108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4"/>
                    <a:pt x="379" y="694"/>
                  </a:cubicBezTo>
                  <a:cubicBezTo>
                    <a:pt x="568" y="694"/>
                    <a:pt x="725" y="536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2" name="Google Shape;14992;p83"/>
            <p:cNvSpPr/>
            <p:nvPr/>
          </p:nvSpPr>
          <p:spPr>
            <a:xfrm>
              <a:off x="-48400825" y="3781750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79" y="694"/>
                  </a:cubicBezTo>
                  <a:cubicBezTo>
                    <a:pt x="568" y="694"/>
                    <a:pt x="725" y="536"/>
                    <a:pt x="725" y="347"/>
                  </a:cubicBezTo>
                  <a:cubicBezTo>
                    <a:pt x="725" y="158"/>
                    <a:pt x="568" y="1"/>
                    <a:pt x="37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3" name="Google Shape;14993;p83"/>
            <p:cNvSpPr/>
            <p:nvPr/>
          </p:nvSpPr>
          <p:spPr>
            <a:xfrm>
              <a:off x="-48488250" y="37108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725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4" name="Google Shape;14994;p83"/>
            <p:cNvSpPr/>
            <p:nvPr/>
          </p:nvSpPr>
          <p:spPr>
            <a:xfrm>
              <a:off x="-48488250" y="3640000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725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5" name="Google Shape;14995;p83"/>
            <p:cNvSpPr/>
            <p:nvPr/>
          </p:nvSpPr>
          <p:spPr>
            <a:xfrm>
              <a:off x="-48400825" y="3640000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79" y="693"/>
                  </a:cubicBezTo>
                  <a:cubicBezTo>
                    <a:pt x="568" y="693"/>
                    <a:pt x="725" y="536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6" name="Google Shape;14996;p83"/>
            <p:cNvSpPr/>
            <p:nvPr/>
          </p:nvSpPr>
          <p:spPr>
            <a:xfrm>
              <a:off x="-48541800" y="3569100"/>
              <a:ext cx="211875" cy="300100"/>
            </a:xfrm>
            <a:custGeom>
              <a:avLst/>
              <a:gdLst/>
              <a:ahLst/>
              <a:cxnLst/>
              <a:rect l="l" t="t" r="r" b="b"/>
              <a:pathLst>
                <a:path w="8475" h="12004" extrusionOk="0">
                  <a:moveTo>
                    <a:pt x="2489" y="2080"/>
                  </a:moveTo>
                  <a:cubicBezTo>
                    <a:pt x="3088" y="2080"/>
                    <a:pt x="3560" y="2552"/>
                    <a:pt x="3560" y="3151"/>
                  </a:cubicBezTo>
                  <a:cubicBezTo>
                    <a:pt x="3560" y="3750"/>
                    <a:pt x="3088" y="4222"/>
                    <a:pt x="2489" y="4222"/>
                  </a:cubicBezTo>
                  <a:cubicBezTo>
                    <a:pt x="1891" y="4222"/>
                    <a:pt x="1418" y="3750"/>
                    <a:pt x="1418" y="3151"/>
                  </a:cubicBezTo>
                  <a:cubicBezTo>
                    <a:pt x="1418" y="2552"/>
                    <a:pt x="1891" y="2080"/>
                    <a:pt x="2489" y="2080"/>
                  </a:cubicBezTo>
                  <a:close/>
                  <a:moveTo>
                    <a:pt x="6018" y="2080"/>
                  </a:moveTo>
                  <a:cubicBezTo>
                    <a:pt x="6585" y="2080"/>
                    <a:pt x="7057" y="2552"/>
                    <a:pt x="7057" y="3151"/>
                  </a:cubicBezTo>
                  <a:cubicBezTo>
                    <a:pt x="7057" y="3750"/>
                    <a:pt x="6585" y="4222"/>
                    <a:pt x="6018" y="4222"/>
                  </a:cubicBezTo>
                  <a:cubicBezTo>
                    <a:pt x="5419" y="4222"/>
                    <a:pt x="4947" y="3750"/>
                    <a:pt x="4947" y="3151"/>
                  </a:cubicBezTo>
                  <a:cubicBezTo>
                    <a:pt x="4947" y="2552"/>
                    <a:pt x="5419" y="2080"/>
                    <a:pt x="6018" y="2080"/>
                  </a:cubicBezTo>
                  <a:close/>
                  <a:moveTo>
                    <a:pt x="2489" y="4915"/>
                  </a:moveTo>
                  <a:cubicBezTo>
                    <a:pt x="3088" y="4915"/>
                    <a:pt x="3560" y="5388"/>
                    <a:pt x="3560" y="5987"/>
                  </a:cubicBezTo>
                  <a:cubicBezTo>
                    <a:pt x="3560" y="6585"/>
                    <a:pt x="3088" y="7058"/>
                    <a:pt x="2489" y="7058"/>
                  </a:cubicBezTo>
                  <a:cubicBezTo>
                    <a:pt x="1891" y="7058"/>
                    <a:pt x="1418" y="6585"/>
                    <a:pt x="1418" y="5987"/>
                  </a:cubicBezTo>
                  <a:cubicBezTo>
                    <a:pt x="1418" y="5388"/>
                    <a:pt x="1891" y="4915"/>
                    <a:pt x="2489" y="4915"/>
                  </a:cubicBezTo>
                  <a:close/>
                  <a:moveTo>
                    <a:pt x="6018" y="4915"/>
                  </a:moveTo>
                  <a:cubicBezTo>
                    <a:pt x="6585" y="4915"/>
                    <a:pt x="7057" y="5388"/>
                    <a:pt x="7057" y="5987"/>
                  </a:cubicBezTo>
                  <a:cubicBezTo>
                    <a:pt x="7057" y="6585"/>
                    <a:pt x="6585" y="7058"/>
                    <a:pt x="6018" y="7058"/>
                  </a:cubicBezTo>
                  <a:cubicBezTo>
                    <a:pt x="5419" y="7058"/>
                    <a:pt x="4947" y="6585"/>
                    <a:pt x="4947" y="5987"/>
                  </a:cubicBezTo>
                  <a:cubicBezTo>
                    <a:pt x="4947" y="5388"/>
                    <a:pt x="5419" y="4915"/>
                    <a:pt x="6018" y="4915"/>
                  </a:cubicBezTo>
                  <a:close/>
                  <a:moveTo>
                    <a:pt x="2489" y="7751"/>
                  </a:moveTo>
                  <a:cubicBezTo>
                    <a:pt x="3088" y="7751"/>
                    <a:pt x="3560" y="8223"/>
                    <a:pt x="3560" y="8822"/>
                  </a:cubicBezTo>
                  <a:cubicBezTo>
                    <a:pt x="3560" y="9421"/>
                    <a:pt x="3088" y="9862"/>
                    <a:pt x="2489" y="9862"/>
                  </a:cubicBezTo>
                  <a:cubicBezTo>
                    <a:pt x="1891" y="9862"/>
                    <a:pt x="1418" y="9421"/>
                    <a:pt x="1418" y="8822"/>
                  </a:cubicBezTo>
                  <a:cubicBezTo>
                    <a:pt x="1418" y="8223"/>
                    <a:pt x="1891" y="7751"/>
                    <a:pt x="2489" y="7751"/>
                  </a:cubicBezTo>
                  <a:close/>
                  <a:moveTo>
                    <a:pt x="6018" y="7751"/>
                  </a:moveTo>
                  <a:cubicBezTo>
                    <a:pt x="6585" y="7751"/>
                    <a:pt x="7057" y="8223"/>
                    <a:pt x="7057" y="8822"/>
                  </a:cubicBezTo>
                  <a:cubicBezTo>
                    <a:pt x="7057" y="9421"/>
                    <a:pt x="6585" y="9862"/>
                    <a:pt x="6018" y="9862"/>
                  </a:cubicBezTo>
                  <a:cubicBezTo>
                    <a:pt x="5419" y="9862"/>
                    <a:pt x="4947" y="9421"/>
                    <a:pt x="4947" y="8822"/>
                  </a:cubicBezTo>
                  <a:cubicBezTo>
                    <a:pt x="4947" y="8223"/>
                    <a:pt x="5419" y="7751"/>
                    <a:pt x="6018" y="7751"/>
                  </a:cubicBezTo>
                  <a:close/>
                  <a:moveTo>
                    <a:pt x="1796" y="1"/>
                  </a:moveTo>
                  <a:cubicBezTo>
                    <a:pt x="788" y="1"/>
                    <a:pt x="0" y="788"/>
                    <a:pt x="0" y="1765"/>
                  </a:cubicBezTo>
                  <a:lnTo>
                    <a:pt x="0" y="10240"/>
                  </a:lnTo>
                  <a:cubicBezTo>
                    <a:pt x="0" y="11216"/>
                    <a:pt x="788" y="12004"/>
                    <a:pt x="1796" y="12004"/>
                  </a:cubicBezTo>
                  <a:lnTo>
                    <a:pt x="6711" y="12004"/>
                  </a:lnTo>
                  <a:cubicBezTo>
                    <a:pt x="7687" y="12004"/>
                    <a:pt x="8475" y="11216"/>
                    <a:pt x="8475" y="10240"/>
                  </a:cubicBezTo>
                  <a:lnTo>
                    <a:pt x="8475" y="1765"/>
                  </a:lnTo>
                  <a:cubicBezTo>
                    <a:pt x="8475" y="788"/>
                    <a:pt x="7687" y="1"/>
                    <a:pt x="671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7" name="Google Shape;14997;p83"/>
            <p:cNvSpPr/>
            <p:nvPr/>
          </p:nvSpPr>
          <p:spPr>
            <a:xfrm>
              <a:off x="-48488250" y="3781750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725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8" name="Google Shape;14998;p83"/>
            <p:cNvSpPr/>
            <p:nvPr/>
          </p:nvSpPr>
          <p:spPr>
            <a:xfrm>
              <a:off x="-48630025" y="3569900"/>
              <a:ext cx="71700" cy="87450"/>
            </a:xfrm>
            <a:custGeom>
              <a:avLst/>
              <a:gdLst/>
              <a:ahLst/>
              <a:cxnLst/>
              <a:rect l="l" t="t" r="r" b="b"/>
              <a:pathLst>
                <a:path w="2868" h="3498" extrusionOk="0">
                  <a:moveTo>
                    <a:pt x="2490" y="0"/>
                  </a:moveTo>
                  <a:cubicBezTo>
                    <a:pt x="1765" y="0"/>
                    <a:pt x="1229" y="32"/>
                    <a:pt x="631" y="630"/>
                  </a:cubicBezTo>
                  <a:cubicBezTo>
                    <a:pt x="221" y="1040"/>
                    <a:pt x="1" y="1575"/>
                    <a:pt x="1" y="2142"/>
                  </a:cubicBezTo>
                  <a:cubicBezTo>
                    <a:pt x="1" y="2867"/>
                    <a:pt x="631" y="3497"/>
                    <a:pt x="1418" y="3497"/>
                  </a:cubicBezTo>
                  <a:cubicBezTo>
                    <a:pt x="2017" y="3497"/>
                    <a:pt x="2553" y="3119"/>
                    <a:pt x="2742" y="2552"/>
                  </a:cubicBezTo>
                  <a:cubicBezTo>
                    <a:pt x="2868" y="2237"/>
                    <a:pt x="2805" y="1922"/>
                    <a:pt x="2584" y="1701"/>
                  </a:cubicBezTo>
                  <a:cubicBezTo>
                    <a:pt x="2395" y="1449"/>
                    <a:pt x="2269" y="1134"/>
                    <a:pt x="2742" y="567"/>
                  </a:cubicBezTo>
                  <a:cubicBezTo>
                    <a:pt x="2836" y="441"/>
                    <a:pt x="2868" y="315"/>
                    <a:pt x="2805" y="189"/>
                  </a:cubicBezTo>
                  <a:cubicBezTo>
                    <a:pt x="2742" y="95"/>
                    <a:pt x="2584" y="0"/>
                    <a:pt x="249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9" name="Google Shape;14999;p83"/>
            <p:cNvSpPr/>
            <p:nvPr/>
          </p:nvSpPr>
          <p:spPr>
            <a:xfrm>
              <a:off x="-48626875" y="3668350"/>
              <a:ext cx="64625" cy="42550"/>
            </a:xfrm>
            <a:custGeom>
              <a:avLst/>
              <a:gdLst/>
              <a:ahLst/>
              <a:cxnLst/>
              <a:rect l="l" t="t" r="r" b="b"/>
              <a:pathLst>
                <a:path w="2585" h="1702" extrusionOk="0">
                  <a:moveTo>
                    <a:pt x="316" y="0"/>
                  </a:moveTo>
                  <a:cubicBezTo>
                    <a:pt x="158" y="473"/>
                    <a:pt x="32" y="1103"/>
                    <a:pt x="1" y="1701"/>
                  </a:cubicBezTo>
                  <a:lnTo>
                    <a:pt x="2584" y="1701"/>
                  </a:lnTo>
                  <a:cubicBezTo>
                    <a:pt x="2521" y="1103"/>
                    <a:pt x="2427" y="504"/>
                    <a:pt x="2269" y="0"/>
                  </a:cubicBezTo>
                  <a:cubicBezTo>
                    <a:pt x="1954" y="158"/>
                    <a:pt x="1639" y="252"/>
                    <a:pt x="1292" y="252"/>
                  </a:cubicBezTo>
                  <a:cubicBezTo>
                    <a:pt x="946" y="252"/>
                    <a:pt x="631" y="158"/>
                    <a:pt x="31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0" name="Google Shape;15000;p83"/>
            <p:cNvSpPr/>
            <p:nvPr/>
          </p:nvSpPr>
          <p:spPr>
            <a:xfrm>
              <a:off x="-48630025" y="3727425"/>
              <a:ext cx="70925" cy="141775"/>
            </a:xfrm>
            <a:custGeom>
              <a:avLst/>
              <a:gdLst/>
              <a:ahLst/>
              <a:cxnLst/>
              <a:rect l="l" t="t" r="r" b="b"/>
              <a:pathLst>
                <a:path w="2837" h="5671" extrusionOk="0">
                  <a:moveTo>
                    <a:pt x="32" y="0"/>
                  </a:moveTo>
                  <a:cubicBezTo>
                    <a:pt x="1" y="347"/>
                    <a:pt x="1" y="756"/>
                    <a:pt x="1" y="1071"/>
                  </a:cubicBezTo>
                  <a:cubicBezTo>
                    <a:pt x="1" y="2741"/>
                    <a:pt x="316" y="5671"/>
                    <a:pt x="1418" y="5671"/>
                  </a:cubicBezTo>
                  <a:cubicBezTo>
                    <a:pt x="2521" y="5671"/>
                    <a:pt x="2836" y="2804"/>
                    <a:pt x="2836" y="1071"/>
                  </a:cubicBezTo>
                  <a:cubicBezTo>
                    <a:pt x="2836" y="756"/>
                    <a:pt x="2836" y="378"/>
                    <a:pt x="28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01" name="Google Shape;15001;p83"/>
          <p:cNvGrpSpPr/>
          <p:nvPr/>
        </p:nvGrpSpPr>
        <p:grpSpPr>
          <a:xfrm>
            <a:off x="3050101" y="2281003"/>
            <a:ext cx="354311" cy="353394"/>
            <a:chOff x="-48629225" y="3938500"/>
            <a:chExt cx="299300" cy="298525"/>
          </a:xfrm>
        </p:grpSpPr>
        <p:sp>
          <p:nvSpPr>
            <p:cNvPr id="15002" name="Google Shape;15002;p83"/>
            <p:cNvSpPr/>
            <p:nvPr/>
          </p:nvSpPr>
          <p:spPr>
            <a:xfrm>
              <a:off x="-48629225" y="3938500"/>
              <a:ext cx="299300" cy="298525"/>
            </a:xfrm>
            <a:custGeom>
              <a:avLst/>
              <a:gdLst/>
              <a:ahLst/>
              <a:cxnLst/>
              <a:rect l="l" t="t" r="r" b="b"/>
              <a:pathLst>
                <a:path w="11972" h="11941" extrusionOk="0">
                  <a:moveTo>
                    <a:pt x="5955" y="2111"/>
                  </a:moveTo>
                  <a:cubicBezTo>
                    <a:pt x="8097" y="2111"/>
                    <a:pt x="9830" y="3844"/>
                    <a:pt x="9830" y="5986"/>
                  </a:cubicBezTo>
                  <a:cubicBezTo>
                    <a:pt x="9798" y="8129"/>
                    <a:pt x="8066" y="9830"/>
                    <a:pt x="5955" y="9830"/>
                  </a:cubicBezTo>
                  <a:cubicBezTo>
                    <a:pt x="3875" y="9830"/>
                    <a:pt x="2080" y="8129"/>
                    <a:pt x="2080" y="5986"/>
                  </a:cubicBezTo>
                  <a:cubicBezTo>
                    <a:pt x="2080" y="3844"/>
                    <a:pt x="3812" y="2111"/>
                    <a:pt x="5955" y="2111"/>
                  </a:cubicBezTo>
                  <a:close/>
                  <a:moveTo>
                    <a:pt x="5293" y="0"/>
                  </a:moveTo>
                  <a:cubicBezTo>
                    <a:pt x="5167" y="0"/>
                    <a:pt x="5041" y="63"/>
                    <a:pt x="4978" y="189"/>
                  </a:cubicBezTo>
                  <a:lnTo>
                    <a:pt x="4631" y="882"/>
                  </a:lnTo>
                  <a:cubicBezTo>
                    <a:pt x="4190" y="1009"/>
                    <a:pt x="3749" y="1166"/>
                    <a:pt x="3371" y="1418"/>
                  </a:cubicBezTo>
                  <a:lnTo>
                    <a:pt x="2615" y="1166"/>
                  </a:lnTo>
                  <a:cubicBezTo>
                    <a:pt x="2584" y="1158"/>
                    <a:pt x="2550" y="1154"/>
                    <a:pt x="2517" y="1154"/>
                  </a:cubicBezTo>
                  <a:cubicBezTo>
                    <a:pt x="2416" y="1154"/>
                    <a:pt x="2316" y="1190"/>
                    <a:pt x="2269" y="1261"/>
                  </a:cubicBezTo>
                  <a:lnTo>
                    <a:pt x="1260" y="2237"/>
                  </a:lnTo>
                  <a:cubicBezTo>
                    <a:pt x="1197" y="2300"/>
                    <a:pt x="1166" y="2458"/>
                    <a:pt x="1197" y="2584"/>
                  </a:cubicBezTo>
                  <a:lnTo>
                    <a:pt x="1418" y="3340"/>
                  </a:lnTo>
                  <a:cubicBezTo>
                    <a:pt x="1197" y="3718"/>
                    <a:pt x="1040" y="4159"/>
                    <a:pt x="914" y="4600"/>
                  </a:cubicBezTo>
                  <a:lnTo>
                    <a:pt x="221" y="4947"/>
                  </a:lnTo>
                  <a:cubicBezTo>
                    <a:pt x="95" y="5010"/>
                    <a:pt x="0" y="5136"/>
                    <a:pt x="0" y="5262"/>
                  </a:cubicBezTo>
                  <a:lnTo>
                    <a:pt x="0" y="6679"/>
                  </a:lnTo>
                  <a:cubicBezTo>
                    <a:pt x="0" y="6805"/>
                    <a:pt x="95" y="6931"/>
                    <a:pt x="221" y="6994"/>
                  </a:cubicBezTo>
                  <a:lnTo>
                    <a:pt x="914" y="7341"/>
                  </a:lnTo>
                  <a:cubicBezTo>
                    <a:pt x="1040" y="7782"/>
                    <a:pt x="1229" y="8223"/>
                    <a:pt x="1418" y="8601"/>
                  </a:cubicBezTo>
                  <a:lnTo>
                    <a:pt x="1197" y="9357"/>
                  </a:lnTo>
                  <a:cubicBezTo>
                    <a:pt x="1166" y="9483"/>
                    <a:pt x="1197" y="9641"/>
                    <a:pt x="1260" y="9704"/>
                  </a:cubicBezTo>
                  <a:lnTo>
                    <a:pt x="2269" y="10680"/>
                  </a:lnTo>
                  <a:cubicBezTo>
                    <a:pt x="2316" y="10751"/>
                    <a:pt x="2416" y="10787"/>
                    <a:pt x="2517" y="10787"/>
                  </a:cubicBezTo>
                  <a:cubicBezTo>
                    <a:pt x="2550" y="10787"/>
                    <a:pt x="2584" y="10783"/>
                    <a:pt x="2615" y="10775"/>
                  </a:cubicBezTo>
                  <a:lnTo>
                    <a:pt x="3371" y="10523"/>
                  </a:lnTo>
                  <a:cubicBezTo>
                    <a:pt x="3749" y="10775"/>
                    <a:pt x="4190" y="10933"/>
                    <a:pt x="4631" y="11059"/>
                  </a:cubicBezTo>
                  <a:lnTo>
                    <a:pt x="4978" y="11752"/>
                  </a:lnTo>
                  <a:cubicBezTo>
                    <a:pt x="5041" y="11878"/>
                    <a:pt x="5167" y="11941"/>
                    <a:pt x="5293" y="11941"/>
                  </a:cubicBezTo>
                  <a:lnTo>
                    <a:pt x="6711" y="11941"/>
                  </a:lnTo>
                  <a:cubicBezTo>
                    <a:pt x="6837" y="11941"/>
                    <a:pt x="6931" y="11878"/>
                    <a:pt x="7026" y="11752"/>
                  </a:cubicBezTo>
                  <a:lnTo>
                    <a:pt x="7372" y="11059"/>
                  </a:lnTo>
                  <a:cubicBezTo>
                    <a:pt x="7813" y="10933"/>
                    <a:pt x="8255" y="10775"/>
                    <a:pt x="8633" y="10523"/>
                  </a:cubicBezTo>
                  <a:lnTo>
                    <a:pt x="9389" y="10775"/>
                  </a:lnTo>
                  <a:cubicBezTo>
                    <a:pt x="9420" y="10783"/>
                    <a:pt x="9452" y="10787"/>
                    <a:pt x="9483" y="10787"/>
                  </a:cubicBezTo>
                  <a:cubicBezTo>
                    <a:pt x="9576" y="10787"/>
                    <a:pt x="9664" y="10751"/>
                    <a:pt x="9735" y="10680"/>
                  </a:cubicBezTo>
                  <a:lnTo>
                    <a:pt x="10712" y="9704"/>
                  </a:lnTo>
                  <a:cubicBezTo>
                    <a:pt x="10806" y="9641"/>
                    <a:pt x="10838" y="9483"/>
                    <a:pt x="10806" y="9357"/>
                  </a:cubicBezTo>
                  <a:lnTo>
                    <a:pt x="10554" y="8601"/>
                  </a:lnTo>
                  <a:cubicBezTo>
                    <a:pt x="10806" y="8223"/>
                    <a:pt x="10964" y="7782"/>
                    <a:pt x="11058" y="7341"/>
                  </a:cubicBezTo>
                  <a:lnTo>
                    <a:pt x="11783" y="6994"/>
                  </a:lnTo>
                  <a:cubicBezTo>
                    <a:pt x="11909" y="6931"/>
                    <a:pt x="11972" y="6805"/>
                    <a:pt x="11972" y="6679"/>
                  </a:cubicBezTo>
                  <a:lnTo>
                    <a:pt x="11972" y="5262"/>
                  </a:lnTo>
                  <a:cubicBezTo>
                    <a:pt x="11972" y="5136"/>
                    <a:pt x="11909" y="5041"/>
                    <a:pt x="11783" y="4947"/>
                  </a:cubicBezTo>
                  <a:lnTo>
                    <a:pt x="11058" y="4600"/>
                  </a:lnTo>
                  <a:cubicBezTo>
                    <a:pt x="10964" y="4159"/>
                    <a:pt x="10743" y="3718"/>
                    <a:pt x="10554" y="3340"/>
                  </a:cubicBezTo>
                  <a:lnTo>
                    <a:pt x="10806" y="2584"/>
                  </a:lnTo>
                  <a:cubicBezTo>
                    <a:pt x="10838" y="2458"/>
                    <a:pt x="10806" y="2300"/>
                    <a:pt x="10712" y="2237"/>
                  </a:cubicBezTo>
                  <a:lnTo>
                    <a:pt x="9735" y="1261"/>
                  </a:lnTo>
                  <a:cubicBezTo>
                    <a:pt x="9664" y="1190"/>
                    <a:pt x="9558" y="1154"/>
                    <a:pt x="9469" y="1154"/>
                  </a:cubicBezTo>
                  <a:cubicBezTo>
                    <a:pt x="9440" y="1154"/>
                    <a:pt x="9412" y="1158"/>
                    <a:pt x="9389" y="1166"/>
                  </a:cubicBezTo>
                  <a:lnTo>
                    <a:pt x="8633" y="1418"/>
                  </a:lnTo>
                  <a:cubicBezTo>
                    <a:pt x="8255" y="1166"/>
                    <a:pt x="7813" y="1009"/>
                    <a:pt x="7372" y="882"/>
                  </a:cubicBezTo>
                  <a:lnTo>
                    <a:pt x="7026" y="189"/>
                  </a:lnTo>
                  <a:cubicBezTo>
                    <a:pt x="6931" y="63"/>
                    <a:pt x="6837" y="0"/>
                    <a:pt x="67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3" name="Google Shape;15003;p83"/>
            <p:cNvSpPr/>
            <p:nvPr/>
          </p:nvSpPr>
          <p:spPr>
            <a:xfrm>
              <a:off x="-48496900" y="4119650"/>
              <a:ext cx="35450" cy="47275"/>
            </a:xfrm>
            <a:custGeom>
              <a:avLst/>
              <a:gdLst/>
              <a:ahLst/>
              <a:cxnLst/>
              <a:rect l="l" t="t" r="r" b="b"/>
              <a:pathLst>
                <a:path w="1418" h="1891" extrusionOk="0">
                  <a:moveTo>
                    <a:pt x="0" y="0"/>
                  </a:moveTo>
                  <a:lnTo>
                    <a:pt x="0" y="1796"/>
                  </a:lnTo>
                  <a:cubicBezTo>
                    <a:pt x="221" y="1828"/>
                    <a:pt x="473" y="1891"/>
                    <a:pt x="693" y="1891"/>
                  </a:cubicBezTo>
                  <a:cubicBezTo>
                    <a:pt x="945" y="1891"/>
                    <a:pt x="1166" y="1828"/>
                    <a:pt x="1418" y="1796"/>
                  </a:cubicBezTo>
                  <a:lnTo>
                    <a:pt x="1418" y="0"/>
                  </a:lnTo>
                  <a:cubicBezTo>
                    <a:pt x="1166" y="63"/>
                    <a:pt x="945" y="95"/>
                    <a:pt x="693" y="95"/>
                  </a:cubicBezTo>
                  <a:cubicBezTo>
                    <a:pt x="473" y="95"/>
                    <a:pt x="189" y="63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4" name="Google Shape;15004;p83"/>
            <p:cNvSpPr/>
            <p:nvPr/>
          </p:nvSpPr>
          <p:spPr>
            <a:xfrm>
              <a:off x="-48495325" y="4073175"/>
              <a:ext cx="29950" cy="31325"/>
            </a:xfrm>
            <a:custGeom>
              <a:avLst/>
              <a:gdLst/>
              <a:ahLst/>
              <a:cxnLst/>
              <a:rect l="l" t="t" r="r" b="b"/>
              <a:pathLst>
                <a:path w="1198" h="1253" extrusionOk="0">
                  <a:moveTo>
                    <a:pt x="599" y="1"/>
                  </a:moveTo>
                  <a:lnTo>
                    <a:pt x="0" y="1135"/>
                  </a:lnTo>
                  <a:cubicBezTo>
                    <a:pt x="205" y="1214"/>
                    <a:pt x="410" y="1253"/>
                    <a:pt x="610" y="1253"/>
                  </a:cubicBezTo>
                  <a:cubicBezTo>
                    <a:pt x="811" y="1253"/>
                    <a:pt x="1008" y="1214"/>
                    <a:pt x="1197" y="1135"/>
                  </a:cubicBezTo>
                  <a:lnTo>
                    <a:pt x="59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5" name="Google Shape;15005;p83"/>
            <p:cNvSpPr/>
            <p:nvPr/>
          </p:nvSpPr>
          <p:spPr>
            <a:xfrm>
              <a:off x="-48559125" y="4009375"/>
              <a:ext cx="159900" cy="149675"/>
            </a:xfrm>
            <a:custGeom>
              <a:avLst/>
              <a:gdLst/>
              <a:ahLst/>
              <a:cxnLst/>
              <a:rect l="l" t="t" r="r" b="b"/>
              <a:pathLst>
                <a:path w="6396" h="5987" extrusionOk="0">
                  <a:moveTo>
                    <a:pt x="3151" y="1"/>
                  </a:moveTo>
                  <a:cubicBezTo>
                    <a:pt x="1418" y="1"/>
                    <a:pt x="0" y="1418"/>
                    <a:pt x="0" y="3151"/>
                  </a:cubicBezTo>
                  <a:cubicBezTo>
                    <a:pt x="0" y="4348"/>
                    <a:pt x="725" y="5420"/>
                    <a:pt x="1764" y="5987"/>
                  </a:cubicBezTo>
                  <a:lnTo>
                    <a:pt x="1764" y="3844"/>
                  </a:lnTo>
                  <a:cubicBezTo>
                    <a:pt x="1764" y="3687"/>
                    <a:pt x="2804" y="1734"/>
                    <a:pt x="2867" y="1608"/>
                  </a:cubicBezTo>
                  <a:cubicBezTo>
                    <a:pt x="2930" y="1482"/>
                    <a:pt x="3064" y="1418"/>
                    <a:pt x="3194" y="1418"/>
                  </a:cubicBezTo>
                  <a:cubicBezTo>
                    <a:pt x="3324" y="1418"/>
                    <a:pt x="3450" y="1482"/>
                    <a:pt x="3497" y="1608"/>
                  </a:cubicBezTo>
                  <a:cubicBezTo>
                    <a:pt x="3592" y="1734"/>
                    <a:pt x="4600" y="3718"/>
                    <a:pt x="4600" y="3844"/>
                  </a:cubicBezTo>
                  <a:lnTo>
                    <a:pt x="4600" y="5987"/>
                  </a:lnTo>
                  <a:cubicBezTo>
                    <a:pt x="5640" y="5451"/>
                    <a:pt x="6396" y="4411"/>
                    <a:pt x="6396" y="3151"/>
                  </a:cubicBezTo>
                  <a:cubicBezTo>
                    <a:pt x="6333" y="1418"/>
                    <a:pt x="4915" y="1"/>
                    <a:pt x="315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06" name="Google Shape;15006;p83"/>
          <p:cNvGrpSpPr/>
          <p:nvPr/>
        </p:nvGrpSpPr>
        <p:grpSpPr>
          <a:xfrm>
            <a:off x="1785504" y="2752344"/>
            <a:ext cx="311458" cy="354341"/>
            <a:chOff x="-46762575" y="3200500"/>
            <a:chExt cx="263100" cy="299325"/>
          </a:xfrm>
        </p:grpSpPr>
        <p:sp>
          <p:nvSpPr>
            <p:cNvPr id="15007" name="Google Shape;15007;p83"/>
            <p:cNvSpPr/>
            <p:nvPr/>
          </p:nvSpPr>
          <p:spPr>
            <a:xfrm>
              <a:off x="-46762575" y="3393475"/>
              <a:ext cx="263100" cy="106350"/>
            </a:xfrm>
            <a:custGeom>
              <a:avLst/>
              <a:gdLst/>
              <a:ahLst/>
              <a:cxnLst/>
              <a:rect l="l" t="t" r="r" b="b"/>
              <a:pathLst>
                <a:path w="10524" h="4254" extrusionOk="0">
                  <a:moveTo>
                    <a:pt x="7814" y="1418"/>
                  </a:moveTo>
                  <a:lnTo>
                    <a:pt x="8003" y="2142"/>
                  </a:lnTo>
                  <a:lnTo>
                    <a:pt x="2553" y="2142"/>
                  </a:lnTo>
                  <a:lnTo>
                    <a:pt x="2710" y="1418"/>
                  </a:lnTo>
                  <a:close/>
                  <a:moveTo>
                    <a:pt x="726" y="0"/>
                  </a:moveTo>
                  <a:lnTo>
                    <a:pt x="726" y="725"/>
                  </a:lnTo>
                  <a:lnTo>
                    <a:pt x="379" y="725"/>
                  </a:lnTo>
                  <a:cubicBezTo>
                    <a:pt x="159" y="725"/>
                    <a:pt x="1" y="882"/>
                    <a:pt x="1" y="1071"/>
                  </a:cubicBezTo>
                  <a:cubicBezTo>
                    <a:pt x="1" y="1260"/>
                    <a:pt x="159" y="1418"/>
                    <a:pt x="379" y="1418"/>
                  </a:cubicBezTo>
                  <a:lnTo>
                    <a:pt x="2017" y="1418"/>
                  </a:lnTo>
                  <a:lnTo>
                    <a:pt x="1419" y="3844"/>
                  </a:lnTo>
                  <a:cubicBezTo>
                    <a:pt x="1387" y="4033"/>
                    <a:pt x="1513" y="4222"/>
                    <a:pt x="1671" y="4253"/>
                  </a:cubicBezTo>
                  <a:lnTo>
                    <a:pt x="1734" y="4253"/>
                  </a:lnTo>
                  <a:cubicBezTo>
                    <a:pt x="1891" y="4253"/>
                    <a:pt x="2049" y="4159"/>
                    <a:pt x="2112" y="4001"/>
                  </a:cubicBezTo>
                  <a:lnTo>
                    <a:pt x="2364" y="2804"/>
                  </a:lnTo>
                  <a:lnTo>
                    <a:pt x="8161" y="2804"/>
                  </a:lnTo>
                  <a:lnTo>
                    <a:pt x="8444" y="4001"/>
                  </a:lnTo>
                  <a:cubicBezTo>
                    <a:pt x="8476" y="4159"/>
                    <a:pt x="8633" y="4253"/>
                    <a:pt x="8791" y="4253"/>
                  </a:cubicBezTo>
                  <a:lnTo>
                    <a:pt x="8854" y="4253"/>
                  </a:lnTo>
                  <a:cubicBezTo>
                    <a:pt x="9074" y="4222"/>
                    <a:pt x="9169" y="4033"/>
                    <a:pt x="9106" y="3844"/>
                  </a:cubicBezTo>
                  <a:lnTo>
                    <a:pt x="8507" y="1418"/>
                  </a:lnTo>
                  <a:lnTo>
                    <a:pt x="10177" y="1418"/>
                  </a:lnTo>
                  <a:cubicBezTo>
                    <a:pt x="10366" y="1418"/>
                    <a:pt x="10524" y="1260"/>
                    <a:pt x="10524" y="1071"/>
                  </a:cubicBezTo>
                  <a:cubicBezTo>
                    <a:pt x="10524" y="882"/>
                    <a:pt x="10398" y="725"/>
                    <a:pt x="10209" y="725"/>
                  </a:cubicBezTo>
                  <a:lnTo>
                    <a:pt x="9862" y="725"/>
                  </a:lnTo>
                  <a:lnTo>
                    <a:pt x="986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8" name="Google Shape;15008;p83"/>
            <p:cNvSpPr/>
            <p:nvPr/>
          </p:nvSpPr>
          <p:spPr>
            <a:xfrm>
              <a:off x="-46743650" y="3200500"/>
              <a:ext cx="228425" cy="176450"/>
            </a:xfrm>
            <a:custGeom>
              <a:avLst/>
              <a:gdLst/>
              <a:ahLst/>
              <a:cxnLst/>
              <a:rect l="l" t="t" r="r" b="b"/>
              <a:pathLst>
                <a:path w="9137" h="7058" extrusionOk="0">
                  <a:moveTo>
                    <a:pt x="4568" y="725"/>
                  </a:moveTo>
                  <a:cubicBezTo>
                    <a:pt x="5041" y="725"/>
                    <a:pt x="5419" y="1040"/>
                    <a:pt x="5545" y="1418"/>
                  </a:cubicBezTo>
                  <a:lnTo>
                    <a:pt x="3592" y="1418"/>
                  </a:lnTo>
                  <a:cubicBezTo>
                    <a:pt x="3686" y="1040"/>
                    <a:pt x="4096" y="725"/>
                    <a:pt x="4568" y="725"/>
                  </a:cubicBezTo>
                  <a:close/>
                  <a:moveTo>
                    <a:pt x="4568" y="2804"/>
                  </a:moveTo>
                  <a:cubicBezTo>
                    <a:pt x="5167" y="2804"/>
                    <a:pt x="5640" y="3277"/>
                    <a:pt x="5640" y="3875"/>
                  </a:cubicBezTo>
                  <a:cubicBezTo>
                    <a:pt x="5576" y="4474"/>
                    <a:pt x="5104" y="4947"/>
                    <a:pt x="4568" y="4947"/>
                  </a:cubicBezTo>
                  <a:cubicBezTo>
                    <a:pt x="3970" y="4947"/>
                    <a:pt x="3497" y="4474"/>
                    <a:pt x="3497" y="3875"/>
                  </a:cubicBezTo>
                  <a:cubicBezTo>
                    <a:pt x="3497" y="3277"/>
                    <a:pt x="3970" y="2804"/>
                    <a:pt x="4568" y="2804"/>
                  </a:cubicBezTo>
                  <a:close/>
                  <a:moveTo>
                    <a:pt x="4568" y="0"/>
                  </a:moveTo>
                  <a:cubicBezTo>
                    <a:pt x="3718" y="0"/>
                    <a:pt x="2993" y="630"/>
                    <a:pt x="2836" y="1418"/>
                  </a:cubicBezTo>
                  <a:lnTo>
                    <a:pt x="1071" y="1418"/>
                  </a:lnTo>
                  <a:cubicBezTo>
                    <a:pt x="473" y="1418"/>
                    <a:pt x="0" y="1891"/>
                    <a:pt x="0" y="2489"/>
                  </a:cubicBezTo>
                  <a:lnTo>
                    <a:pt x="0" y="7057"/>
                  </a:lnTo>
                  <a:lnTo>
                    <a:pt x="914" y="7057"/>
                  </a:lnTo>
                  <a:lnTo>
                    <a:pt x="2899" y="5041"/>
                  </a:lnTo>
                  <a:cubicBezTo>
                    <a:pt x="2962" y="4978"/>
                    <a:pt x="3056" y="4947"/>
                    <a:pt x="3155" y="4947"/>
                  </a:cubicBezTo>
                  <a:cubicBezTo>
                    <a:pt x="3253" y="4947"/>
                    <a:pt x="3355" y="4978"/>
                    <a:pt x="3434" y="5041"/>
                  </a:cubicBezTo>
                  <a:lnTo>
                    <a:pt x="4600" y="6238"/>
                  </a:lnTo>
                  <a:lnTo>
                    <a:pt x="5703" y="5041"/>
                  </a:lnTo>
                  <a:cubicBezTo>
                    <a:pt x="5766" y="4962"/>
                    <a:pt x="5852" y="4923"/>
                    <a:pt x="5943" y="4923"/>
                  </a:cubicBezTo>
                  <a:cubicBezTo>
                    <a:pt x="6033" y="4923"/>
                    <a:pt x="6128" y="4962"/>
                    <a:pt x="6207" y="5041"/>
                  </a:cubicBezTo>
                  <a:lnTo>
                    <a:pt x="8223" y="7057"/>
                  </a:lnTo>
                  <a:lnTo>
                    <a:pt x="9137" y="7057"/>
                  </a:lnTo>
                  <a:lnTo>
                    <a:pt x="9137" y="2489"/>
                  </a:lnTo>
                  <a:cubicBezTo>
                    <a:pt x="9137" y="1891"/>
                    <a:pt x="8664" y="1418"/>
                    <a:pt x="8065" y="1418"/>
                  </a:cubicBezTo>
                  <a:lnTo>
                    <a:pt x="6301" y="1418"/>
                  </a:lnTo>
                  <a:cubicBezTo>
                    <a:pt x="6144" y="630"/>
                    <a:pt x="5450" y="0"/>
                    <a:pt x="456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9" name="Google Shape;15009;p83"/>
            <p:cNvSpPr/>
            <p:nvPr/>
          </p:nvSpPr>
          <p:spPr>
            <a:xfrm>
              <a:off x="-46638125" y="32895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0" name="Google Shape;15010;p83"/>
            <p:cNvSpPr/>
            <p:nvPr/>
          </p:nvSpPr>
          <p:spPr>
            <a:xfrm>
              <a:off x="-46696400" y="3345425"/>
              <a:ext cx="63025" cy="31525"/>
            </a:xfrm>
            <a:custGeom>
              <a:avLst/>
              <a:gdLst/>
              <a:ahLst/>
              <a:cxnLst/>
              <a:rect l="l" t="t" r="r" b="b"/>
              <a:pathLst>
                <a:path w="2521" h="1261" extrusionOk="0">
                  <a:moveTo>
                    <a:pt x="1261" y="0"/>
                  </a:moveTo>
                  <a:lnTo>
                    <a:pt x="0" y="1260"/>
                  </a:lnTo>
                  <a:lnTo>
                    <a:pt x="2521" y="1260"/>
                  </a:lnTo>
                  <a:lnTo>
                    <a:pt x="126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1" name="Google Shape;15011;p83"/>
            <p:cNvSpPr/>
            <p:nvPr/>
          </p:nvSpPr>
          <p:spPr>
            <a:xfrm>
              <a:off x="-46616850" y="3345425"/>
              <a:ext cx="53575" cy="31525"/>
            </a:xfrm>
            <a:custGeom>
              <a:avLst/>
              <a:gdLst/>
              <a:ahLst/>
              <a:cxnLst/>
              <a:rect l="l" t="t" r="r" b="b"/>
              <a:pathLst>
                <a:path w="2143" h="1261" extrusionOk="0">
                  <a:moveTo>
                    <a:pt x="883" y="0"/>
                  </a:moveTo>
                  <a:lnTo>
                    <a:pt x="0" y="945"/>
                  </a:lnTo>
                  <a:lnTo>
                    <a:pt x="315" y="1260"/>
                  </a:lnTo>
                  <a:lnTo>
                    <a:pt x="2143" y="1260"/>
                  </a:lnTo>
                  <a:lnTo>
                    <a:pt x="88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12" name="Google Shape;15012;p83"/>
          <p:cNvGrpSpPr/>
          <p:nvPr/>
        </p:nvGrpSpPr>
        <p:grpSpPr>
          <a:xfrm>
            <a:off x="1763589" y="3211066"/>
            <a:ext cx="355288" cy="312375"/>
            <a:chOff x="-46779900" y="3588000"/>
            <a:chExt cx="300125" cy="263875"/>
          </a:xfrm>
        </p:grpSpPr>
        <p:sp>
          <p:nvSpPr>
            <p:cNvPr id="15013" name="Google Shape;15013;p83"/>
            <p:cNvSpPr/>
            <p:nvPr/>
          </p:nvSpPr>
          <p:spPr>
            <a:xfrm>
              <a:off x="-46746025" y="3588000"/>
              <a:ext cx="230800" cy="263875"/>
            </a:xfrm>
            <a:custGeom>
              <a:avLst/>
              <a:gdLst/>
              <a:ahLst/>
              <a:cxnLst/>
              <a:rect l="l" t="t" r="r" b="b"/>
              <a:pathLst>
                <a:path w="9232" h="10555" extrusionOk="0">
                  <a:moveTo>
                    <a:pt x="4632" y="1"/>
                  </a:moveTo>
                  <a:cubicBezTo>
                    <a:pt x="3309" y="1"/>
                    <a:pt x="2017" y="442"/>
                    <a:pt x="1040" y="1355"/>
                  </a:cubicBezTo>
                  <a:cubicBezTo>
                    <a:pt x="694" y="1670"/>
                    <a:pt x="599" y="2206"/>
                    <a:pt x="851" y="2679"/>
                  </a:cubicBezTo>
                  <a:cubicBezTo>
                    <a:pt x="284" y="3403"/>
                    <a:pt x="1" y="4317"/>
                    <a:pt x="1" y="5262"/>
                  </a:cubicBezTo>
                  <a:lnTo>
                    <a:pt x="1" y="9484"/>
                  </a:lnTo>
                  <a:cubicBezTo>
                    <a:pt x="1" y="10082"/>
                    <a:pt x="473" y="10555"/>
                    <a:pt x="1072" y="10555"/>
                  </a:cubicBezTo>
                  <a:cubicBezTo>
                    <a:pt x="1670" y="10555"/>
                    <a:pt x="2143" y="10082"/>
                    <a:pt x="2143" y="9484"/>
                  </a:cubicBezTo>
                  <a:lnTo>
                    <a:pt x="2143" y="6680"/>
                  </a:lnTo>
                  <a:cubicBezTo>
                    <a:pt x="2143" y="6081"/>
                    <a:pt x="1670" y="5609"/>
                    <a:pt x="1072" y="5609"/>
                  </a:cubicBezTo>
                  <a:cubicBezTo>
                    <a:pt x="946" y="5609"/>
                    <a:pt x="851" y="5672"/>
                    <a:pt x="725" y="5703"/>
                  </a:cubicBezTo>
                  <a:lnTo>
                    <a:pt x="725" y="5262"/>
                  </a:lnTo>
                  <a:cubicBezTo>
                    <a:pt x="725" y="4474"/>
                    <a:pt x="946" y="3750"/>
                    <a:pt x="1387" y="3151"/>
                  </a:cubicBezTo>
                  <a:cubicBezTo>
                    <a:pt x="1499" y="3182"/>
                    <a:pt x="1620" y="3199"/>
                    <a:pt x="1745" y="3199"/>
                  </a:cubicBezTo>
                  <a:cubicBezTo>
                    <a:pt x="2005" y="3199"/>
                    <a:pt x="2276" y="3123"/>
                    <a:pt x="2489" y="2931"/>
                  </a:cubicBezTo>
                  <a:cubicBezTo>
                    <a:pt x="3057" y="2427"/>
                    <a:pt x="3836" y="2175"/>
                    <a:pt x="4616" y="2175"/>
                  </a:cubicBezTo>
                  <a:cubicBezTo>
                    <a:pt x="5396" y="2175"/>
                    <a:pt x="6176" y="2427"/>
                    <a:pt x="6743" y="2931"/>
                  </a:cubicBezTo>
                  <a:cubicBezTo>
                    <a:pt x="6942" y="3107"/>
                    <a:pt x="7187" y="3207"/>
                    <a:pt x="7468" y="3207"/>
                  </a:cubicBezTo>
                  <a:cubicBezTo>
                    <a:pt x="7588" y="3207"/>
                    <a:pt x="7714" y="3189"/>
                    <a:pt x="7845" y="3151"/>
                  </a:cubicBezTo>
                  <a:cubicBezTo>
                    <a:pt x="8286" y="3781"/>
                    <a:pt x="8507" y="4506"/>
                    <a:pt x="8507" y="5262"/>
                  </a:cubicBezTo>
                  <a:lnTo>
                    <a:pt x="8507" y="5703"/>
                  </a:lnTo>
                  <a:cubicBezTo>
                    <a:pt x="8412" y="5640"/>
                    <a:pt x="8286" y="5609"/>
                    <a:pt x="8160" y="5609"/>
                  </a:cubicBezTo>
                  <a:cubicBezTo>
                    <a:pt x="7562" y="5609"/>
                    <a:pt x="7089" y="6081"/>
                    <a:pt x="7089" y="6680"/>
                  </a:cubicBezTo>
                  <a:lnTo>
                    <a:pt x="7089" y="9484"/>
                  </a:lnTo>
                  <a:cubicBezTo>
                    <a:pt x="7089" y="10082"/>
                    <a:pt x="7562" y="10555"/>
                    <a:pt x="8160" y="10555"/>
                  </a:cubicBezTo>
                  <a:cubicBezTo>
                    <a:pt x="8759" y="10555"/>
                    <a:pt x="9232" y="10082"/>
                    <a:pt x="9232" y="9484"/>
                  </a:cubicBezTo>
                  <a:lnTo>
                    <a:pt x="9232" y="5262"/>
                  </a:lnTo>
                  <a:cubicBezTo>
                    <a:pt x="9232" y="4317"/>
                    <a:pt x="8948" y="3466"/>
                    <a:pt x="8412" y="2679"/>
                  </a:cubicBezTo>
                  <a:cubicBezTo>
                    <a:pt x="8664" y="2206"/>
                    <a:pt x="8570" y="1670"/>
                    <a:pt x="8223" y="1355"/>
                  </a:cubicBezTo>
                  <a:cubicBezTo>
                    <a:pt x="7215" y="442"/>
                    <a:pt x="5955" y="1"/>
                    <a:pt x="46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4" name="Google Shape;15014;p83"/>
            <p:cNvSpPr/>
            <p:nvPr/>
          </p:nvSpPr>
          <p:spPr>
            <a:xfrm>
              <a:off x="-46674350" y="3710075"/>
              <a:ext cx="91400" cy="122900"/>
            </a:xfrm>
            <a:custGeom>
              <a:avLst/>
              <a:gdLst/>
              <a:ahLst/>
              <a:cxnLst/>
              <a:rect l="l" t="t" r="r" b="b"/>
              <a:pathLst>
                <a:path w="3656" h="4916" extrusionOk="0">
                  <a:moveTo>
                    <a:pt x="1765" y="1"/>
                  </a:moveTo>
                  <a:cubicBezTo>
                    <a:pt x="1544" y="1"/>
                    <a:pt x="1418" y="158"/>
                    <a:pt x="1418" y="348"/>
                  </a:cubicBezTo>
                  <a:lnTo>
                    <a:pt x="1418" y="2868"/>
                  </a:lnTo>
                  <a:cubicBezTo>
                    <a:pt x="1292" y="2805"/>
                    <a:pt x="1166" y="2773"/>
                    <a:pt x="1040" y="2773"/>
                  </a:cubicBezTo>
                  <a:cubicBezTo>
                    <a:pt x="473" y="2773"/>
                    <a:pt x="1" y="3246"/>
                    <a:pt x="1" y="3845"/>
                  </a:cubicBezTo>
                  <a:cubicBezTo>
                    <a:pt x="1" y="4443"/>
                    <a:pt x="473" y="4916"/>
                    <a:pt x="1040" y="4916"/>
                  </a:cubicBezTo>
                  <a:cubicBezTo>
                    <a:pt x="1639" y="4916"/>
                    <a:pt x="2111" y="4443"/>
                    <a:pt x="2111" y="3845"/>
                  </a:cubicBezTo>
                  <a:lnTo>
                    <a:pt x="2111" y="1450"/>
                  </a:lnTo>
                  <a:cubicBezTo>
                    <a:pt x="2363" y="1513"/>
                    <a:pt x="2521" y="1639"/>
                    <a:pt x="2584" y="1797"/>
                  </a:cubicBezTo>
                  <a:cubicBezTo>
                    <a:pt x="2868" y="2112"/>
                    <a:pt x="2931" y="2584"/>
                    <a:pt x="2836" y="3057"/>
                  </a:cubicBezTo>
                  <a:cubicBezTo>
                    <a:pt x="2773" y="3246"/>
                    <a:pt x="2899" y="3435"/>
                    <a:pt x="3057" y="3498"/>
                  </a:cubicBezTo>
                  <a:lnTo>
                    <a:pt x="3151" y="3498"/>
                  </a:lnTo>
                  <a:cubicBezTo>
                    <a:pt x="3309" y="3498"/>
                    <a:pt x="3466" y="3372"/>
                    <a:pt x="3498" y="3214"/>
                  </a:cubicBezTo>
                  <a:cubicBezTo>
                    <a:pt x="3655" y="2553"/>
                    <a:pt x="3529" y="1828"/>
                    <a:pt x="3151" y="1324"/>
                  </a:cubicBezTo>
                  <a:cubicBezTo>
                    <a:pt x="2899" y="1041"/>
                    <a:pt x="2552" y="820"/>
                    <a:pt x="2111" y="726"/>
                  </a:cubicBezTo>
                  <a:lnTo>
                    <a:pt x="2111" y="348"/>
                  </a:lnTo>
                  <a:cubicBezTo>
                    <a:pt x="2111" y="158"/>
                    <a:pt x="1954" y="1"/>
                    <a:pt x="17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5" name="Google Shape;15015;p83"/>
            <p:cNvSpPr/>
            <p:nvPr/>
          </p:nvSpPr>
          <p:spPr>
            <a:xfrm>
              <a:off x="-46779900" y="3754200"/>
              <a:ext cx="17350" cy="70125"/>
            </a:xfrm>
            <a:custGeom>
              <a:avLst/>
              <a:gdLst/>
              <a:ahLst/>
              <a:cxnLst/>
              <a:rect l="l" t="t" r="r" b="b"/>
              <a:pathLst>
                <a:path w="694" h="2805" extrusionOk="0">
                  <a:moveTo>
                    <a:pt x="694" y="0"/>
                  </a:moveTo>
                  <a:cubicBezTo>
                    <a:pt x="253" y="347"/>
                    <a:pt x="1" y="819"/>
                    <a:pt x="1" y="1418"/>
                  </a:cubicBezTo>
                  <a:cubicBezTo>
                    <a:pt x="1" y="2017"/>
                    <a:pt x="253" y="2458"/>
                    <a:pt x="694" y="2804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6" name="Google Shape;15016;p83"/>
            <p:cNvSpPr/>
            <p:nvPr/>
          </p:nvSpPr>
          <p:spPr>
            <a:xfrm>
              <a:off x="-46497925" y="3754200"/>
              <a:ext cx="18150" cy="70125"/>
            </a:xfrm>
            <a:custGeom>
              <a:avLst/>
              <a:gdLst/>
              <a:ahLst/>
              <a:cxnLst/>
              <a:rect l="l" t="t" r="r" b="b"/>
              <a:pathLst>
                <a:path w="726" h="2805" extrusionOk="0">
                  <a:moveTo>
                    <a:pt x="1" y="0"/>
                  </a:moveTo>
                  <a:lnTo>
                    <a:pt x="1" y="2804"/>
                  </a:lnTo>
                  <a:cubicBezTo>
                    <a:pt x="442" y="2489"/>
                    <a:pt x="725" y="1954"/>
                    <a:pt x="725" y="1418"/>
                  </a:cubicBezTo>
                  <a:cubicBezTo>
                    <a:pt x="725" y="851"/>
                    <a:pt x="442" y="347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17" name="Google Shape;15017;p83"/>
          <p:cNvGrpSpPr/>
          <p:nvPr/>
        </p:nvGrpSpPr>
        <p:grpSpPr>
          <a:xfrm>
            <a:off x="1764062" y="3625988"/>
            <a:ext cx="354341" cy="353394"/>
            <a:chOff x="-46779100" y="3938500"/>
            <a:chExt cx="299325" cy="298525"/>
          </a:xfrm>
        </p:grpSpPr>
        <p:sp>
          <p:nvSpPr>
            <p:cNvPr id="15018" name="Google Shape;15018;p83"/>
            <p:cNvSpPr/>
            <p:nvPr/>
          </p:nvSpPr>
          <p:spPr>
            <a:xfrm>
              <a:off x="-46656225" y="4061375"/>
              <a:ext cx="53575" cy="52775"/>
            </a:xfrm>
            <a:custGeom>
              <a:avLst/>
              <a:gdLst/>
              <a:ahLst/>
              <a:cxnLst/>
              <a:rect l="l" t="t" r="r" b="b"/>
              <a:pathLst>
                <a:path w="2143" h="2111" extrusionOk="0">
                  <a:moveTo>
                    <a:pt x="1071" y="0"/>
                  </a:moveTo>
                  <a:cubicBezTo>
                    <a:pt x="473" y="0"/>
                    <a:pt x="0" y="473"/>
                    <a:pt x="0" y="1071"/>
                  </a:cubicBezTo>
                  <a:cubicBezTo>
                    <a:pt x="0" y="1638"/>
                    <a:pt x="473" y="2111"/>
                    <a:pt x="1071" y="2111"/>
                  </a:cubicBezTo>
                  <a:cubicBezTo>
                    <a:pt x="1670" y="2111"/>
                    <a:pt x="2143" y="1638"/>
                    <a:pt x="2143" y="1071"/>
                  </a:cubicBezTo>
                  <a:cubicBezTo>
                    <a:pt x="2079" y="473"/>
                    <a:pt x="1607" y="0"/>
                    <a:pt x="10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9" name="Google Shape;15019;p83"/>
            <p:cNvSpPr/>
            <p:nvPr/>
          </p:nvSpPr>
          <p:spPr>
            <a:xfrm>
              <a:off x="-46779100" y="3938500"/>
              <a:ext cx="299325" cy="298525"/>
            </a:xfrm>
            <a:custGeom>
              <a:avLst/>
              <a:gdLst/>
              <a:ahLst/>
              <a:cxnLst/>
              <a:rect l="l" t="t" r="r" b="b"/>
              <a:pathLst>
                <a:path w="11973" h="11941" extrusionOk="0">
                  <a:moveTo>
                    <a:pt x="6301" y="1418"/>
                  </a:moveTo>
                  <a:cubicBezTo>
                    <a:pt x="8538" y="1607"/>
                    <a:pt x="10366" y="3371"/>
                    <a:pt x="10523" y="5608"/>
                  </a:cubicBezTo>
                  <a:lnTo>
                    <a:pt x="9798" y="5608"/>
                  </a:lnTo>
                  <a:cubicBezTo>
                    <a:pt x="9641" y="3781"/>
                    <a:pt x="8160" y="2300"/>
                    <a:pt x="6301" y="2111"/>
                  </a:cubicBezTo>
                  <a:lnTo>
                    <a:pt x="6301" y="1418"/>
                  </a:lnTo>
                  <a:close/>
                  <a:moveTo>
                    <a:pt x="5640" y="1450"/>
                  </a:moveTo>
                  <a:lnTo>
                    <a:pt x="5640" y="2143"/>
                  </a:lnTo>
                  <a:cubicBezTo>
                    <a:pt x="3781" y="2300"/>
                    <a:pt x="2332" y="3812"/>
                    <a:pt x="2111" y="5671"/>
                  </a:cubicBezTo>
                  <a:lnTo>
                    <a:pt x="1418" y="5671"/>
                  </a:lnTo>
                  <a:cubicBezTo>
                    <a:pt x="1576" y="3371"/>
                    <a:pt x="3371" y="1607"/>
                    <a:pt x="5640" y="1450"/>
                  </a:cubicBezTo>
                  <a:close/>
                  <a:moveTo>
                    <a:pt x="6333" y="2899"/>
                  </a:moveTo>
                  <a:cubicBezTo>
                    <a:pt x="7782" y="3056"/>
                    <a:pt x="8948" y="4190"/>
                    <a:pt x="9105" y="5671"/>
                  </a:cubicBezTo>
                  <a:lnTo>
                    <a:pt x="8790" y="5671"/>
                  </a:lnTo>
                  <a:cubicBezTo>
                    <a:pt x="8570" y="5671"/>
                    <a:pt x="8412" y="5829"/>
                    <a:pt x="8412" y="6018"/>
                  </a:cubicBezTo>
                  <a:cubicBezTo>
                    <a:pt x="8412" y="6175"/>
                    <a:pt x="8570" y="6333"/>
                    <a:pt x="8790" y="6333"/>
                  </a:cubicBezTo>
                  <a:lnTo>
                    <a:pt x="9105" y="6333"/>
                  </a:lnTo>
                  <a:cubicBezTo>
                    <a:pt x="8948" y="7782"/>
                    <a:pt x="7782" y="8916"/>
                    <a:pt x="6333" y="9137"/>
                  </a:cubicBezTo>
                  <a:lnTo>
                    <a:pt x="6333" y="8822"/>
                  </a:lnTo>
                  <a:cubicBezTo>
                    <a:pt x="6333" y="8601"/>
                    <a:pt x="6175" y="8444"/>
                    <a:pt x="5986" y="8444"/>
                  </a:cubicBezTo>
                  <a:cubicBezTo>
                    <a:pt x="5797" y="8444"/>
                    <a:pt x="5640" y="8601"/>
                    <a:pt x="5640" y="8822"/>
                  </a:cubicBezTo>
                  <a:lnTo>
                    <a:pt x="5640" y="9137"/>
                  </a:lnTo>
                  <a:cubicBezTo>
                    <a:pt x="4191" y="8979"/>
                    <a:pt x="3025" y="7814"/>
                    <a:pt x="2867" y="6364"/>
                  </a:cubicBezTo>
                  <a:lnTo>
                    <a:pt x="3182" y="6364"/>
                  </a:lnTo>
                  <a:cubicBezTo>
                    <a:pt x="3403" y="6364"/>
                    <a:pt x="3560" y="6207"/>
                    <a:pt x="3560" y="6018"/>
                  </a:cubicBezTo>
                  <a:cubicBezTo>
                    <a:pt x="3560" y="5829"/>
                    <a:pt x="3403" y="5671"/>
                    <a:pt x="3182" y="5671"/>
                  </a:cubicBezTo>
                  <a:lnTo>
                    <a:pt x="2867" y="5671"/>
                  </a:lnTo>
                  <a:cubicBezTo>
                    <a:pt x="3025" y="4190"/>
                    <a:pt x="4191" y="3056"/>
                    <a:pt x="5640" y="2899"/>
                  </a:cubicBezTo>
                  <a:lnTo>
                    <a:pt x="5640" y="3214"/>
                  </a:lnTo>
                  <a:cubicBezTo>
                    <a:pt x="5640" y="3403"/>
                    <a:pt x="5797" y="3560"/>
                    <a:pt x="5986" y="3560"/>
                  </a:cubicBezTo>
                  <a:cubicBezTo>
                    <a:pt x="6175" y="3560"/>
                    <a:pt x="6333" y="3403"/>
                    <a:pt x="6333" y="3214"/>
                  </a:cubicBezTo>
                  <a:lnTo>
                    <a:pt x="6333" y="2899"/>
                  </a:lnTo>
                  <a:close/>
                  <a:moveTo>
                    <a:pt x="2111" y="6333"/>
                  </a:moveTo>
                  <a:cubicBezTo>
                    <a:pt x="2269" y="8192"/>
                    <a:pt x="3781" y="9641"/>
                    <a:pt x="5640" y="9830"/>
                  </a:cubicBezTo>
                  <a:lnTo>
                    <a:pt x="5640" y="10554"/>
                  </a:lnTo>
                  <a:cubicBezTo>
                    <a:pt x="3371" y="10334"/>
                    <a:pt x="1576" y="8570"/>
                    <a:pt x="1418" y="6333"/>
                  </a:cubicBezTo>
                  <a:close/>
                  <a:moveTo>
                    <a:pt x="10523" y="6333"/>
                  </a:moveTo>
                  <a:cubicBezTo>
                    <a:pt x="10366" y="8570"/>
                    <a:pt x="8538" y="10334"/>
                    <a:pt x="6301" y="10554"/>
                  </a:cubicBezTo>
                  <a:lnTo>
                    <a:pt x="6301" y="9830"/>
                  </a:lnTo>
                  <a:cubicBezTo>
                    <a:pt x="8160" y="9672"/>
                    <a:pt x="9609" y="8192"/>
                    <a:pt x="9798" y="6333"/>
                  </a:cubicBezTo>
                  <a:close/>
                  <a:moveTo>
                    <a:pt x="5986" y="0"/>
                  </a:moveTo>
                  <a:cubicBezTo>
                    <a:pt x="5797" y="0"/>
                    <a:pt x="5640" y="158"/>
                    <a:pt x="5640" y="347"/>
                  </a:cubicBezTo>
                  <a:lnTo>
                    <a:pt x="5640" y="725"/>
                  </a:lnTo>
                  <a:cubicBezTo>
                    <a:pt x="2993" y="882"/>
                    <a:pt x="914" y="3025"/>
                    <a:pt x="757" y="5608"/>
                  </a:cubicBezTo>
                  <a:lnTo>
                    <a:pt x="347" y="5608"/>
                  </a:lnTo>
                  <a:cubicBezTo>
                    <a:pt x="158" y="5608"/>
                    <a:pt x="0" y="5766"/>
                    <a:pt x="0" y="5986"/>
                  </a:cubicBezTo>
                  <a:cubicBezTo>
                    <a:pt x="0" y="6175"/>
                    <a:pt x="158" y="6333"/>
                    <a:pt x="347" y="6333"/>
                  </a:cubicBezTo>
                  <a:lnTo>
                    <a:pt x="757" y="6333"/>
                  </a:lnTo>
                  <a:cubicBezTo>
                    <a:pt x="914" y="8979"/>
                    <a:pt x="3025" y="11059"/>
                    <a:pt x="5640" y="11216"/>
                  </a:cubicBezTo>
                  <a:lnTo>
                    <a:pt x="5640" y="11594"/>
                  </a:lnTo>
                  <a:cubicBezTo>
                    <a:pt x="5640" y="11783"/>
                    <a:pt x="5797" y="11941"/>
                    <a:pt x="5986" y="11941"/>
                  </a:cubicBezTo>
                  <a:cubicBezTo>
                    <a:pt x="6175" y="11941"/>
                    <a:pt x="6333" y="11783"/>
                    <a:pt x="6333" y="11594"/>
                  </a:cubicBezTo>
                  <a:lnTo>
                    <a:pt x="6333" y="11216"/>
                  </a:lnTo>
                  <a:cubicBezTo>
                    <a:pt x="8979" y="11059"/>
                    <a:pt x="11059" y="8916"/>
                    <a:pt x="11216" y="6333"/>
                  </a:cubicBezTo>
                  <a:lnTo>
                    <a:pt x="11626" y="6333"/>
                  </a:lnTo>
                  <a:cubicBezTo>
                    <a:pt x="11815" y="6333"/>
                    <a:pt x="11972" y="6175"/>
                    <a:pt x="11972" y="5986"/>
                  </a:cubicBezTo>
                  <a:cubicBezTo>
                    <a:pt x="11972" y="5766"/>
                    <a:pt x="11815" y="5608"/>
                    <a:pt x="11626" y="5608"/>
                  </a:cubicBezTo>
                  <a:lnTo>
                    <a:pt x="11216" y="5608"/>
                  </a:lnTo>
                  <a:cubicBezTo>
                    <a:pt x="11059" y="2993"/>
                    <a:pt x="8948" y="882"/>
                    <a:pt x="6333" y="725"/>
                  </a:cubicBezTo>
                  <a:lnTo>
                    <a:pt x="6333" y="347"/>
                  </a:lnTo>
                  <a:cubicBezTo>
                    <a:pt x="6333" y="158"/>
                    <a:pt x="6175" y="0"/>
                    <a:pt x="598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20" name="Google Shape;15020;p83"/>
          <p:cNvGrpSpPr/>
          <p:nvPr/>
        </p:nvGrpSpPr>
        <p:grpSpPr>
          <a:xfrm>
            <a:off x="3971800" y="2758855"/>
            <a:ext cx="355258" cy="355288"/>
            <a:chOff x="-44924250" y="3206000"/>
            <a:chExt cx="300100" cy="300125"/>
          </a:xfrm>
        </p:grpSpPr>
        <p:sp>
          <p:nvSpPr>
            <p:cNvPr id="15021" name="Google Shape;15021;p83"/>
            <p:cNvSpPr/>
            <p:nvPr/>
          </p:nvSpPr>
          <p:spPr>
            <a:xfrm>
              <a:off x="-44747025" y="3365100"/>
              <a:ext cx="122875" cy="87450"/>
            </a:xfrm>
            <a:custGeom>
              <a:avLst/>
              <a:gdLst/>
              <a:ahLst/>
              <a:cxnLst/>
              <a:rect l="l" t="t" r="r" b="b"/>
              <a:pathLst>
                <a:path w="4915" h="3498" extrusionOk="0">
                  <a:moveTo>
                    <a:pt x="0" y="1"/>
                  </a:moveTo>
                  <a:lnTo>
                    <a:pt x="0" y="3498"/>
                  </a:lnTo>
                  <a:lnTo>
                    <a:pt x="4915" y="3498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2" name="Google Shape;15022;p83"/>
            <p:cNvSpPr/>
            <p:nvPr/>
          </p:nvSpPr>
          <p:spPr>
            <a:xfrm>
              <a:off x="-44747025" y="3470650"/>
              <a:ext cx="122875" cy="35475"/>
            </a:xfrm>
            <a:custGeom>
              <a:avLst/>
              <a:gdLst/>
              <a:ahLst/>
              <a:cxnLst/>
              <a:rect l="l" t="t" r="r" b="b"/>
              <a:pathLst>
                <a:path w="4915" h="1419" extrusionOk="0">
                  <a:moveTo>
                    <a:pt x="0" y="0"/>
                  </a:moveTo>
                  <a:lnTo>
                    <a:pt x="0" y="347"/>
                  </a:lnTo>
                  <a:cubicBezTo>
                    <a:pt x="0" y="946"/>
                    <a:pt x="473" y="1418"/>
                    <a:pt x="1071" y="1418"/>
                  </a:cubicBezTo>
                  <a:lnTo>
                    <a:pt x="3875" y="1418"/>
                  </a:lnTo>
                  <a:cubicBezTo>
                    <a:pt x="4442" y="1418"/>
                    <a:pt x="4915" y="946"/>
                    <a:pt x="4915" y="347"/>
                  </a:cubicBezTo>
                  <a:lnTo>
                    <a:pt x="491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3" name="Google Shape;15023;p83"/>
            <p:cNvSpPr/>
            <p:nvPr/>
          </p:nvSpPr>
          <p:spPr>
            <a:xfrm>
              <a:off x="-44747025" y="3313125"/>
              <a:ext cx="122875" cy="35475"/>
            </a:xfrm>
            <a:custGeom>
              <a:avLst/>
              <a:gdLst/>
              <a:ahLst/>
              <a:cxnLst/>
              <a:rect l="l" t="t" r="r" b="b"/>
              <a:pathLst>
                <a:path w="4915" h="1419" extrusionOk="0">
                  <a:moveTo>
                    <a:pt x="1071" y="1"/>
                  </a:moveTo>
                  <a:cubicBezTo>
                    <a:pt x="473" y="1"/>
                    <a:pt x="0" y="473"/>
                    <a:pt x="0" y="1072"/>
                  </a:cubicBezTo>
                  <a:lnTo>
                    <a:pt x="0" y="1418"/>
                  </a:lnTo>
                  <a:lnTo>
                    <a:pt x="4915" y="1418"/>
                  </a:lnTo>
                  <a:lnTo>
                    <a:pt x="4915" y="1072"/>
                  </a:lnTo>
                  <a:cubicBezTo>
                    <a:pt x="4915" y="473"/>
                    <a:pt x="4442" y="1"/>
                    <a:pt x="387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4" name="Google Shape;15024;p83"/>
            <p:cNvSpPr/>
            <p:nvPr/>
          </p:nvSpPr>
          <p:spPr>
            <a:xfrm>
              <a:off x="-44924250" y="3384000"/>
              <a:ext cx="159125" cy="69350"/>
            </a:xfrm>
            <a:custGeom>
              <a:avLst/>
              <a:gdLst/>
              <a:ahLst/>
              <a:cxnLst/>
              <a:rect l="l" t="t" r="r" b="b"/>
              <a:pathLst>
                <a:path w="6365" h="2774" extrusionOk="0">
                  <a:moveTo>
                    <a:pt x="1" y="1"/>
                  </a:moveTo>
                  <a:lnTo>
                    <a:pt x="1" y="316"/>
                  </a:lnTo>
                  <a:lnTo>
                    <a:pt x="32" y="316"/>
                  </a:lnTo>
                  <a:cubicBezTo>
                    <a:pt x="32" y="915"/>
                    <a:pt x="505" y="1387"/>
                    <a:pt x="1103" y="1387"/>
                  </a:cubicBezTo>
                  <a:lnTo>
                    <a:pt x="4254" y="1387"/>
                  </a:lnTo>
                  <a:lnTo>
                    <a:pt x="4254" y="2080"/>
                  </a:lnTo>
                  <a:lnTo>
                    <a:pt x="3183" y="2080"/>
                  </a:lnTo>
                  <a:cubicBezTo>
                    <a:pt x="2994" y="2080"/>
                    <a:pt x="2836" y="2238"/>
                    <a:pt x="2836" y="2427"/>
                  </a:cubicBezTo>
                  <a:cubicBezTo>
                    <a:pt x="2836" y="2647"/>
                    <a:pt x="2994" y="2773"/>
                    <a:pt x="3183" y="2773"/>
                  </a:cubicBezTo>
                  <a:lnTo>
                    <a:pt x="6365" y="2773"/>
                  </a:lnTo>
                  <a:lnTo>
                    <a:pt x="636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5" name="Google Shape;15025;p83"/>
            <p:cNvSpPr/>
            <p:nvPr/>
          </p:nvSpPr>
          <p:spPr>
            <a:xfrm>
              <a:off x="-44924250" y="3206000"/>
              <a:ext cx="264675" cy="159125"/>
            </a:xfrm>
            <a:custGeom>
              <a:avLst/>
              <a:gdLst/>
              <a:ahLst/>
              <a:cxnLst/>
              <a:rect l="l" t="t" r="r" b="b"/>
              <a:pathLst>
                <a:path w="10587" h="6365" extrusionOk="0">
                  <a:moveTo>
                    <a:pt x="1072" y="1"/>
                  </a:moveTo>
                  <a:cubicBezTo>
                    <a:pt x="473" y="1"/>
                    <a:pt x="1" y="473"/>
                    <a:pt x="1" y="1041"/>
                  </a:cubicBezTo>
                  <a:lnTo>
                    <a:pt x="1" y="6365"/>
                  </a:lnTo>
                  <a:lnTo>
                    <a:pt x="6365" y="6365"/>
                  </a:lnTo>
                  <a:lnTo>
                    <a:pt x="6365" y="5357"/>
                  </a:lnTo>
                  <a:cubicBezTo>
                    <a:pt x="6365" y="4349"/>
                    <a:pt x="7152" y="3561"/>
                    <a:pt x="8160" y="3561"/>
                  </a:cubicBezTo>
                  <a:lnTo>
                    <a:pt x="10586" y="3561"/>
                  </a:lnTo>
                  <a:lnTo>
                    <a:pt x="10586" y="1041"/>
                  </a:lnTo>
                  <a:cubicBezTo>
                    <a:pt x="10586" y="473"/>
                    <a:pt x="10114" y="1"/>
                    <a:pt x="951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26" name="Google Shape;15026;p83"/>
          <p:cNvGrpSpPr/>
          <p:nvPr/>
        </p:nvGrpSpPr>
        <p:grpSpPr>
          <a:xfrm>
            <a:off x="1286286" y="1386849"/>
            <a:ext cx="355258" cy="355258"/>
            <a:chOff x="-50134375" y="3183175"/>
            <a:chExt cx="300100" cy="300100"/>
          </a:xfrm>
        </p:grpSpPr>
        <p:sp>
          <p:nvSpPr>
            <p:cNvPr id="15027" name="Google Shape;15027;p83"/>
            <p:cNvSpPr/>
            <p:nvPr/>
          </p:nvSpPr>
          <p:spPr>
            <a:xfrm>
              <a:off x="-50134375" y="3270600"/>
              <a:ext cx="87450" cy="53575"/>
            </a:xfrm>
            <a:custGeom>
              <a:avLst/>
              <a:gdLst/>
              <a:ahLst/>
              <a:cxnLst/>
              <a:rect l="l" t="t" r="r" b="b"/>
              <a:pathLst>
                <a:path w="3498" h="2143" extrusionOk="0">
                  <a:moveTo>
                    <a:pt x="0" y="0"/>
                  </a:moveTo>
                  <a:lnTo>
                    <a:pt x="0" y="2143"/>
                  </a:lnTo>
                  <a:lnTo>
                    <a:pt x="3497" y="2143"/>
                  </a:lnTo>
                  <a:lnTo>
                    <a:pt x="34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8" name="Google Shape;15028;p83"/>
            <p:cNvSpPr/>
            <p:nvPr/>
          </p:nvSpPr>
          <p:spPr>
            <a:xfrm>
              <a:off x="-50134375" y="3340700"/>
              <a:ext cx="87450" cy="54375"/>
            </a:xfrm>
            <a:custGeom>
              <a:avLst/>
              <a:gdLst/>
              <a:ahLst/>
              <a:cxnLst/>
              <a:rect l="l" t="t" r="r" b="b"/>
              <a:pathLst>
                <a:path w="3498" h="2175" extrusionOk="0">
                  <a:moveTo>
                    <a:pt x="0" y="0"/>
                  </a:moveTo>
                  <a:lnTo>
                    <a:pt x="0" y="2174"/>
                  </a:lnTo>
                  <a:cubicBezTo>
                    <a:pt x="441" y="1701"/>
                    <a:pt x="1071" y="1418"/>
                    <a:pt x="1765" y="1418"/>
                  </a:cubicBezTo>
                  <a:cubicBezTo>
                    <a:pt x="2426" y="1418"/>
                    <a:pt x="3056" y="1670"/>
                    <a:pt x="3497" y="2174"/>
                  </a:cubicBezTo>
                  <a:lnTo>
                    <a:pt x="34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9" name="Google Shape;15029;p83"/>
            <p:cNvSpPr/>
            <p:nvPr/>
          </p:nvSpPr>
          <p:spPr>
            <a:xfrm>
              <a:off x="-50134375" y="3183175"/>
              <a:ext cx="87450" cy="70125"/>
            </a:xfrm>
            <a:custGeom>
              <a:avLst/>
              <a:gdLst/>
              <a:ahLst/>
              <a:cxnLst/>
              <a:rect l="l" t="t" r="r" b="b"/>
              <a:pathLst>
                <a:path w="3498" h="2805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2804"/>
                  </a:lnTo>
                  <a:lnTo>
                    <a:pt x="3497" y="2804"/>
                  </a:lnTo>
                  <a:lnTo>
                    <a:pt x="3497" y="347"/>
                  </a:lnTo>
                  <a:cubicBezTo>
                    <a:pt x="3497" y="158"/>
                    <a:pt x="3340" y="0"/>
                    <a:pt x="31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0" name="Google Shape;15030;p83"/>
            <p:cNvSpPr/>
            <p:nvPr/>
          </p:nvSpPr>
          <p:spPr>
            <a:xfrm>
              <a:off x="-50028050" y="3363525"/>
              <a:ext cx="37050" cy="75650"/>
            </a:xfrm>
            <a:custGeom>
              <a:avLst/>
              <a:gdLst/>
              <a:ahLst/>
              <a:cxnLst/>
              <a:rect l="l" t="t" r="r" b="b"/>
              <a:pathLst>
                <a:path w="1482" h="3026" extrusionOk="0">
                  <a:moveTo>
                    <a:pt x="0" y="1"/>
                  </a:moveTo>
                  <a:lnTo>
                    <a:pt x="0" y="3025"/>
                  </a:lnTo>
                  <a:lnTo>
                    <a:pt x="1481" y="148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1" name="Google Shape;15031;p83"/>
            <p:cNvSpPr/>
            <p:nvPr/>
          </p:nvSpPr>
          <p:spPr>
            <a:xfrm>
              <a:off x="-50028050" y="3287125"/>
              <a:ext cx="88225" cy="101625"/>
            </a:xfrm>
            <a:custGeom>
              <a:avLst/>
              <a:gdLst/>
              <a:ahLst/>
              <a:cxnLst/>
              <a:rect l="l" t="t" r="r" b="b"/>
              <a:pathLst>
                <a:path w="3529" h="4065" extrusionOk="0">
                  <a:moveTo>
                    <a:pt x="1072" y="1"/>
                  </a:moveTo>
                  <a:lnTo>
                    <a:pt x="0" y="1104"/>
                  </a:lnTo>
                  <a:lnTo>
                    <a:pt x="0" y="2049"/>
                  </a:lnTo>
                  <a:lnTo>
                    <a:pt x="2017" y="4065"/>
                  </a:lnTo>
                  <a:lnTo>
                    <a:pt x="3529" y="2490"/>
                  </a:lnTo>
                  <a:lnTo>
                    <a:pt x="107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2" name="Google Shape;15032;p83"/>
            <p:cNvSpPr/>
            <p:nvPr/>
          </p:nvSpPr>
          <p:spPr>
            <a:xfrm>
              <a:off x="-49988675" y="3225700"/>
              <a:ext cx="111875" cy="111875"/>
            </a:xfrm>
            <a:custGeom>
              <a:avLst/>
              <a:gdLst/>
              <a:ahLst/>
              <a:cxnLst/>
              <a:rect l="l" t="t" r="r" b="b"/>
              <a:pathLst>
                <a:path w="4475" h="4475" extrusionOk="0">
                  <a:moveTo>
                    <a:pt x="2155" y="0"/>
                  </a:moveTo>
                  <a:cubicBezTo>
                    <a:pt x="2064" y="0"/>
                    <a:pt x="1970" y="32"/>
                    <a:pt x="1891" y="95"/>
                  </a:cubicBezTo>
                  <a:lnTo>
                    <a:pt x="1" y="1985"/>
                  </a:lnTo>
                  <a:lnTo>
                    <a:pt x="2490" y="4474"/>
                  </a:lnTo>
                  <a:lnTo>
                    <a:pt x="4380" y="2584"/>
                  </a:lnTo>
                  <a:cubicBezTo>
                    <a:pt x="4474" y="2458"/>
                    <a:pt x="4474" y="2237"/>
                    <a:pt x="4380" y="2080"/>
                  </a:cubicBezTo>
                  <a:lnTo>
                    <a:pt x="2395" y="95"/>
                  </a:lnTo>
                  <a:cubicBezTo>
                    <a:pt x="2332" y="32"/>
                    <a:pt x="2245" y="0"/>
                    <a:pt x="21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3" name="Google Shape;15033;p83"/>
            <p:cNvSpPr/>
            <p:nvPr/>
          </p:nvSpPr>
          <p:spPr>
            <a:xfrm>
              <a:off x="-50134375" y="3395050"/>
              <a:ext cx="89025" cy="88225"/>
            </a:xfrm>
            <a:custGeom>
              <a:avLst/>
              <a:gdLst/>
              <a:ahLst/>
              <a:cxnLst/>
              <a:rect l="l" t="t" r="r" b="b"/>
              <a:pathLst>
                <a:path w="3561" h="3529" extrusionOk="0">
                  <a:moveTo>
                    <a:pt x="1765" y="1418"/>
                  </a:moveTo>
                  <a:cubicBezTo>
                    <a:pt x="1985" y="1418"/>
                    <a:pt x="2111" y="1575"/>
                    <a:pt x="2111" y="1764"/>
                  </a:cubicBezTo>
                  <a:cubicBezTo>
                    <a:pt x="2111" y="1953"/>
                    <a:pt x="1985" y="2111"/>
                    <a:pt x="1765" y="2111"/>
                  </a:cubicBezTo>
                  <a:cubicBezTo>
                    <a:pt x="1576" y="2111"/>
                    <a:pt x="1418" y="1953"/>
                    <a:pt x="1418" y="1764"/>
                  </a:cubicBezTo>
                  <a:cubicBezTo>
                    <a:pt x="1418" y="1575"/>
                    <a:pt x="1576" y="1418"/>
                    <a:pt x="1765" y="1418"/>
                  </a:cubicBezTo>
                  <a:close/>
                  <a:moveTo>
                    <a:pt x="1765" y="0"/>
                  </a:moveTo>
                  <a:cubicBezTo>
                    <a:pt x="788" y="0"/>
                    <a:pt x="0" y="788"/>
                    <a:pt x="0" y="1764"/>
                  </a:cubicBezTo>
                  <a:cubicBezTo>
                    <a:pt x="0" y="2741"/>
                    <a:pt x="788" y="3529"/>
                    <a:pt x="1765" y="3529"/>
                  </a:cubicBezTo>
                  <a:cubicBezTo>
                    <a:pt x="2773" y="3529"/>
                    <a:pt x="3560" y="2741"/>
                    <a:pt x="3560" y="1764"/>
                  </a:cubicBezTo>
                  <a:cubicBezTo>
                    <a:pt x="3497" y="788"/>
                    <a:pt x="2710" y="0"/>
                    <a:pt x="17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4" name="Google Shape;15034;p83"/>
            <p:cNvSpPr/>
            <p:nvPr/>
          </p:nvSpPr>
          <p:spPr>
            <a:xfrm>
              <a:off x="-50045375" y="3428900"/>
              <a:ext cx="52800" cy="53600"/>
            </a:xfrm>
            <a:custGeom>
              <a:avLst/>
              <a:gdLst/>
              <a:ahLst/>
              <a:cxnLst/>
              <a:rect l="l" t="t" r="r" b="b"/>
              <a:pathLst>
                <a:path w="2112" h="2144" extrusionOk="0">
                  <a:moveTo>
                    <a:pt x="2111" y="1"/>
                  </a:moveTo>
                  <a:lnTo>
                    <a:pt x="0" y="2143"/>
                  </a:lnTo>
                  <a:lnTo>
                    <a:pt x="2111" y="2143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5" name="Google Shape;15035;p83"/>
            <p:cNvSpPr/>
            <p:nvPr/>
          </p:nvSpPr>
          <p:spPr>
            <a:xfrm>
              <a:off x="-49975275" y="3395050"/>
              <a:ext cx="52775" cy="87450"/>
            </a:xfrm>
            <a:custGeom>
              <a:avLst/>
              <a:gdLst/>
              <a:ahLst/>
              <a:cxnLst/>
              <a:rect l="l" t="t" r="r" b="b"/>
              <a:pathLst>
                <a:path w="2111" h="3498" extrusionOk="0">
                  <a:moveTo>
                    <a:pt x="693" y="0"/>
                  </a:moveTo>
                  <a:lnTo>
                    <a:pt x="0" y="662"/>
                  </a:lnTo>
                  <a:lnTo>
                    <a:pt x="0" y="3497"/>
                  </a:lnTo>
                  <a:lnTo>
                    <a:pt x="2111" y="3497"/>
                  </a:lnTo>
                  <a:lnTo>
                    <a:pt x="211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6" name="Google Shape;15036;p83"/>
            <p:cNvSpPr/>
            <p:nvPr/>
          </p:nvSpPr>
          <p:spPr>
            <a:xfrm>
              <a:off x="-49905175" y="3395050"/>
              <a:ext cx="70900" cy="87450"/>
            </a:xfrm>
            <a:custGeom>
              <a:avLst/>
              <a:gdLst/>
              <a:ahLst/>
              <a:cxnLst/>
              <a:rect l="l" t="t" r="r" b="b"/>
              <a:pathLst>
                <a:path w="2836" h="3498" extrusionOk="0">
                  <a:moveTo>
                    <a:pt x="0" y="0"/>
                  </a:moveTo>
                  <a:lnTo>
                    <a:pt x="0" y="3497"/>
                  </a:lnTo>
                  <a:lnTo>
                    <a:pt x="2489" y="3497"/>
                  </a:lnTo>
                  <a:cubicBezTo>
                    <a:pt x="2678" y="3497"/>
                    <a:pt x="2836" y="3340"/>
                    <a:pt x="2836" y="3151"/>
                  </a:cubicBezTo>
                  <a:lnTo>
                    <a:pt x="2836" y="347"/>
                  </a:lnTo>
                  <a:cubicBezTo>
                    <a:pt x="2836" y="158"/>
                    <a:pt x="2678" y="0"/>
                    <a:pt x="248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37" name="Google Shape;15037;p83"/>
          <p:cNvGrpSpPr/>
          <p:nvPr/>
        </p:nvGrpSpPr>
        <p:grpSpPr>
          <a:xfrm>
            <a:off x="1286286" y="1822251"/>
            <a:ext cx="355258" cy="355288"/>
            <a:chOff x="-50134375" y="3550975"/>
            <a:chExt cx="300100" cy="300125"/>
          </a:xfrm>
        </p:grpSpPr>
        <p:sp>
          <p:nvSpPr>
            <p:cNvPr id="15038" name="Google Shape;15038;p83"/>
            <p:cNvSpPr/>
            <p:nvPr/>
          </p:nvSpPr>
          <p:spPr>
            <a:xfrm>
              <a:off x="-50134375" y="3550975"/>
              <a:ext cx="300100" cy="300125"/>
            </a:xfrm>
            <a:custGeom>
              <a:avLst/>
              <a:gdLst/>
              <a:ahLst/>
              <a:cxnLst/>
              <a:rect l="l" t="t" r="r" b="b"/>
              <a:pathLst>
                <a:path w="12004" h="12005" extrusionOk="0">
                  <a:moveTo>
                    <a:pt x="9893" y="1419"/>
                  </a:moveTo>
                  <a:lnTo>
                    <a:pt x="9893" y="1797"/>
                  </a:lnTo>
                  <a:cubicBezTo>
                    <a:pt x="9893" y="1986"/>
                    <a:pt x="10050" y="2143"/>
                    <a:pt x="10239" y="2143"/>
                  </a:cubicBezTo>
                  <a:lnTo>
                    <a:pt x="10586" y="2143"/>
                  </a:lnTo>
                  <a:lnTo>
                    <a:pt x="10586" y="9893"/>
                  </a:lnTo>
                  <a:lnTo>
                    <a:pt x="10239" y="9893"/>
                  </a:lnTo>
                  <a:cubicBezTo>
                    <a:pt x="10050" y="9893"/>
                    <a:pt x="9893" y="10051"/>
                    <a:pt x="9893" y="10240"/>
                  </a:cubicBezTo>
                  <a:lnTo>
                    <a:pt x="9893" y="10587"/>
                  </a:lnTo>
                  <a:lnTo>
                    <a:pt x="2143" y="10587"/>
                  </a:lnTo>
                  <a:lnTo>
                    <a:pt x="2143" y="10240"/>
                  </a:lnTo>
                  <a:cubicBezTo>
                    <a:pt x="2143" y="10051"/>
                    <a:pt x="1985" y="9893"/>
                    <a:pt x="1765" y="9893"/>
                  </a:cubicBezTo>
                  <a:lnTo>
                    <a:pt x="1418" y="9893"/>
                  </a:lnTo>
                  <a:lnTo>
                    <a:pt x="1418" y="2143"/>
                  </a:lnTo>
                  <a:lnTo>
                    <a:pt x="1765" y="2143"/>
                  </a:lnTo>
                  <a:cubicBezTo>
                    <a:pt x="1985" y="2143"/>
                    <a:pt x="2143" y="1986"/>
                    <a:pt x="2143" y="1797"/>
                  </a:cubicBezTo>
                  <a:lnTo>
                    <a:pt x="2143" y="1419"/>
                  </a:lnTo>
                  <a:close/>
                  <a:moveTo>
                    <a:pt x="347" y="1"/>
                  </a:moveTo>
                  <a:cubicBezTo>
                    <a:pt x="158" y="1"/>
                    <a:pt x="0" y="159"/>
                    <a:pt x="0" y="348"/>
                  </a:cubicBezTo>
                  <a:lnTo>
                    <a:pt x="0" y="1797"/>
                  </a:lnTo>
                  <a:cubicBezTo>
                    <a:pt x="0" y="1986"/>
                    <a:pt x="158" y="2143"/>
                    <a:pt x="347" y="2143"/>
                  </a:cubicBezTo>
                  <a:lnTo>
                    <a:pt x="693" y="2143"/>
                  </a:lnTo>
                  <a:lnTo>
                    <a:pt x="693" y="9893"/>
                  </a:lnTo>
                  <a:lnTo>
                    <a:pt x="347" y="9893"/>
                  </a:lnTo>
                  <a:cubicBezTo>
                    <a:pt x="158" y="9893"/>
                    <a:pt x="0" y="10051"/>
                    <a:pt x="0" y="10240"/>
                  </a:cubicBezTo>
                  <a:lnTo>
                    <a:pt x="0" y="11658"/>
                  </a:lnTo>
                  <a:cubicBezTo>
                    <a:pt x="0" y="11847"/>
                    <a:pt x="158" y="12004"/>
                    <a:pt x="347" y="12004"/>
                  </a:cubicBezTo>
                  <a:lnTo>
                    <a:pt x="1765" y="12004"/>
                  </a:lnTo>
                  <a:cubicBezTo>
                    <a:pt x="1985" y="12004"/>
                    <a:pt x="2111" y="11847"/>
                    <a:pt x="2111" y="11658"/>
                  </a:cubicBezTo>
                  <a:lnTo>
                    <a:pt x="2111" y="11311"/>
                  </a:lnTo>
                  <a:lnTo>
                    <a:pt x="9893" y="11311"/>
                  </a:lnTo>
                  <a:lnTo>
                    <a:pt x="9893" y="11658"/>
                  </a:lnTo>
                  <a:cubicBezTo>
                    <a:pt x="9893" y="11847"/>
                    <a:pt x="10050" y="12004"/>
                    <a:pt x="10239" y="12004"/>
                  </a:cubicBezTo>
                  <a:lnTo>
                    <a:pt x="11657" y="12004"/>
                  </a:lnTo>
                  <a:cubicBezTo>
                    <a:pt x="11846" y="12004"/>
                    <a:pt x="12004" y="11847"/>
                    <a:pt x="12004" y="11658"/>
                  </a:cubicBezTo>
                  <a:lnTo>
                    <a:pt x="12004" y="10240"/>
                  </a:lnTo>
                  <a:cubicBezTo>
                    <a:pt x="12004" y="10051"/>
                    <a:pt x="11846" y="9893"/>
                    <a:pt x="11657" y="9893"/>
                  </a:cubicBezTo>
                  <a:lnTo>
                    <a:pt x="11311" y="9893"/>
                  </a:lnTo>
                  <a:lnTo>
                    <a:pt x="11311" y="2143"/>
                  </a:lnTo>
                  <a:lnTo>
                    <a:pt x="11657" y="2143"/>
                  </a:lnTo>
                  <a:cubicBezTo>
                    <a:pt x="11846" y="2143"/>
                    <a:pt x="12004" y="1986"/>
                    <a:pt x="12004" y="1797"/>
                  </a:cubicBezTo>
                  <a:lnTo>
                    <a:pt x="12004" y="348"/>
                  </a:lnTo>
                  <a:cubicBezTo>
                    <a:pt x="12004" y="159"/>
                    <a:pt x="11846" y="1"/>
                    <a:pt x="11657" y="1"/>
                  </a:cubicBezTo>
                  <a:lnTo>
                    <a:pt x="10239" y="1"/>
                  </a:lnTo>
                  <a:cubicBezTo>
                    <a:pt x="10050" y="1"/>
                    <a:pt x="9893" y="159"/>
                    <a:pt x="9893" y="348"/>
                  </a:cubicBezTo>
                  <a:lnTo>
                    <a:pt x="9893" y="726"/>
                  </a:lnTo>
                  <a:lnTo>
                    <a:pt x="2111" y="726"/>
                  </a:lnTo>
                  <a:lnTo>
                    <a:pt x="2111" y="348"/>
                  </a:lnTo>
                  <a:cubicBezTo>
                    <a:pt x="2111" y="159"/>
                    <a:pt x="1985" y="1"/>
                    <a:pt x="17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9" name="Google Shape;15039;p83"/>
            <p:cNvSpPr/>
            <p:nvPr/>
          </p:nvSpPr>
          <p:spPr>
            <a:xfrm>
              <a:off x="-50054825" y="3603750"/>
              <a:ext cx="141800" cy="194575"/>
            </a:xfrm>
            <a:custGeom>
              <a:avLst/>
              <a:gdLst/>
              <a:ahLst/>
              <a:cxnLst/>
              <a:rect l="l" t="t" r="r" b="b"/>
              <a:pathLst>
                <a:path w="5672" h="7783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765"/>
                  </a:lnTo>
                  <a:cubicBezTo>
                    <a:pt x="0" y="1873"/>
                    <a:pt x="74" y="1922"/>
                    <a:pt x="151" y="1922"/>
                  </a:cubicBezTo>
                  <a:cubicBezTo>
                    <a:pt x="186" y="1922"/>
                    <a:pt x="222" y="1911"/>
                    <a:pt x="252" y="1891"/>
                  </a:cubicBezTo>
                  <a:lnTo>
                    <a:pt x="725" y="1419"/>
                  </a:lnTo>
                  <a:lnTo>
                    <a:pt x="2143" y="1419"/>
                  </a:lnTo>
                  <a:lnTo>
                    <a:pt x="2143" y="7089"/>
                  </a:lnTo>
                  <a:lnTo>
                    <a:pt x="1670" y="7562"/>
                  </a:lnTo>
                  <a:cubicBezTo>
                    <a:pt x="1576" y="7625"/>
                    <a:pt x="1670" y="7782"/>
                    <a:pt x="1765" y="7782"/>
                  </a:cubicBezTo>
                  <a:lnTo>
                    <a:pt x="3907" y="7782"/>
                  </a:lnTo>
                  <a:cubicBezTo>
                    <a:pt x="4064" y="7782"/>
                    <a:pt x="4096" y="7625"/>
                    <a:pt x="4033" y="7562"/>
                  </a:cubicBezTo>
                  <a:lnTo>
                    <a:pt x="3560" y="7089"/>
                  </a:lnTo>
                  <a:lnTo>
                    <a:pt x="3560" y="1419"/>
                  </a:lnTo>
                  <a:lnTo>
                    <a:pt x="4978" y="1419"/>
                  </a:lnTo>
                  <a:lnTo>
                    <a:pt x="5451" y="1891"/>
                  </a:lnTo>
                  <a:cubicBezTo>
                    <a:pt x="5467" y="1908"/>
                    <a:pt x="5491" y="1916"/>
                    <a:pt x="5517" y="1916"/>
                  </a:cubicBezTo>
                  <a:cubicBezTo>
                    <a:pt x="5587" y="1916"/>
                    <a:pt x="5671" y="1857"/>
                    <a:pt x="5671" y="1765"/>
                  </a:cubicBezTo>
                  <a:lnTo>
                    <a:pt x="5671" y="347"/>
                  </a:lnTo>
                  <a:cubicBezTo>
                    <a:pt x="5671" y="158"/>
                    <a:pt x="5514" y="1"/>
                    <a:pt x="53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40" name="Google Shape;15040;p83"/>
          <p:cNvGrpSpPr/>
          <p:nvPr/>
        </p:nvGrpSpPr>
        <p:grpSpPr>
          <a:xfrm>
            <a:off x="1286286" y="2259783"/>
            <a:ext cx="355258" cy="355051"/>
            <a:chOff x="-50134375" y="3920575"/>
            <a:chExt cx="300100" cy="299925"/>
          </a:xfrm>
        </p:grpSpPr>
        <p:sp>
          <p:nvSpPr>
            <p:cNvPr id="15041" name="Google Shape;15041;p83"/>
            <p:cNvSpPr/>
            <p:nvPr/>
          </p:nvSpPr>
          <p:spPr>
            <a:xfrm>
              <a:off x="-49985525" y="3920575"/>
              <a:ext cx="151250" cy="151850"/>
            </a:xfrm>
            <a:custGeom>
              <a:avLst/>
              <a:gdLst/>
              <a:ahLst/>
              <a:cxnLst/>
              <a:rect l="l" t="t" r="r" b="b"/>
              <a:pathLst>
                <a:path w="6050" h="6074" extrusionOk="0">
                  <a:moveTo>
                    <a:pt x="1986" y="1"/>
                  </a:moveTo>
                  <a:cubicBezTo>
                    <a:pt x="1537" y="1"/>
                    <a:pt x="1088" y="166"/>
                    <a:pt x="757" y="497"/>
                  </a:cubicBezTo>
                  <a:lnTo>
                    <a:pt x="1" y="1284"/>
                  </a:lnTo>
                  <a:lnTo>
                    <a:pt x="4758" y="6073"/>
                  </a:lnTo>
                  <a:lnTo>
                    <a:pt x="5546" y="5317"/>
                  </a:lnTo>
                  <a:cubicBezTo>
                    <a:pt x="5861" y="5002"/>
                    <a:pt x="6050" y="4529"/>
                    <a:pt x="6050" y="4057"/>
                  </a:cubicBezTo>
                  <a:cubicBezTo>
                    <a:pt x="6050" y="3616"/>
                    <a:pt x="5861" y="3143"/>
                    <a:pt x="5546" y="2828"/>
                  </a:cubicBezTo>
                  <a:lnTo>
                    <a:pt x="3214" y="497"/>
                  </a:lnTo>
                  <a:cubicBezTo>
                    <a:pt x="2883" y="166"/>
                    <a:pt x="2434" y="1"/>
                    <a:pt x="198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2" name="Google Shape;15042;p83"/>
            <p:cNvSpPr/>
            <p:nvPr/>
          </p:nvSpPr>
          <p:spPr>
            <a:xfrm>
              <a:off x="-50134375" y="4069250"/>
              <a:ext cx="151250" cy="151250"/>
            </a:xfrm>
            <a:custGeom>
              <a:avLst/>
              <a:gdLst/>
              <a:ahLst/>
              <a:cxnLst/>
              <a:rect l="l" t="t" r="r" b="b"/>
              <a:pathLst>
                <a:path w="6050" h="6050" extrusionOk="0">
                  <a:moveTo>
                    <a:pt x="1292" y="0"/>
                  </a:moveTo>
                  <a:lnTo>
                    <a:pt x="504" y="756"/>
                  </a:lnTo>
                  <a:cubicBezTo>
                    <a:pt x="189" y="1071"/>
                    <a:pt x="0" y="1544"/>
                    <a:pt x="0" y="2016"/>
                  </a:cubicBezTo>
                  <a:cubicBezTo>
                    <a:pt x="0" y="2489"/>
                    <a:pt x="189" y="2899"/>
                    <a:pt x="504" y="3277"/>
                  </a:cubicBezTo>
                  <a:lnTo>
                    <a:pt x="2804" y="5545"/>
                  </a:lnTo>
                  <a:cubicBezTo>
                    <a:pt x="3119" y="5860"/>
                    <a:pt x="3592" y="6049"/>
                    <a:pt x="4064" y="6049"/>
                  </a:cubicBezTo>
                  <a:cubicBezTo>
                    <a:pt x="4537" y="6049"/>
                    <a:pt x="4947" y="5860"/>
                    <a:pt x="5325" y="5545"/>
                  </a:cubicBezTo>
                  <a:lnTo>
                    <a:pt x="6049" y="4757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3" name="Google Shape;15043;p83"/>
            <p:cNvSpPr/>
            <p:nvPr/>
          </p:nvSpPr>
          <p:spPr>
            <a:xfrm>
              <a:off x="-50090275" y="3964500"/>
              <a:ext cx="211100" cy="211100"/>
            </a:xfrm>
            <a:custGeom>
              <a:avLst/>
              <a:gdLst/>
              <a:ahLst/>
              <a:cxnLst/>
              <a:rect l="l" t="t" r="r" b="b"/>
              <a:pathLst>
                <a:path w="8444" h="8444" extrusionOk="0">
                  <a:moveTo>
                    <a:pt x="2446" y="4316"/>
                  </a:moveTo>
                  <a:cubicBezTo>
                    <a:pt x="2537" y="4316"/>
                    <a:pt x="2631" y="4348"/>
                    <a:pt x="2710" y="4411"/>
                  </a:cubicBezTo>
                  <a:lnTo>
                    <a:pt x="4033" y="5734"/>
                  </a:lnTo>
                  <a:cubicBezTo>
                    <a:pt x="4191" y="5828"/>
                    <a:pt x="4191" y="6080"/>
                    <a:pt x="4033" y="6238"/>
                  </a:cubicBezTo>
                  <a:cubicBezTo>
                    <a:pt x="3970" y="6301"/>
                    <a:pt x="3884" y="6332"/>
                    <a:pt x="3789" y="6332"/>
                  </a:cubicBezTo>
                  <a:cubicBezTo>
                    <a:pt x="3694" y="6332"/>
                    <a:pt x="3592" y="6301"/>
                    <a:pt x="3498" y="6238"/>
                  </a:cubicBezTo>
                  <a:lnTo>
                    <a:pt x="2206" y="4946"/>
                  </a:lnTo>
                  <a:cubicBezTo>
                    <a:pt x="2080" y="4820"/>
                    <a:pt x="2080" y="4568"/>
                    <a:pt x="2206" y="4411"/>
                  </a:cubicBezTo>
                  <a:cubicBezTo>
                    <a:pt x="2269" y="4348"/>
                    <a:pt x="2356" y="4316"/>
                    <a:pt x="2446" y="4316"/>
                  </a:cubicBezTo>
                  <a:close/>
                  <a:moveTo>
                    <a:pt x="3687" y="0"/>
                  </a:moveTo>
                  <a:lnTo>
                    <a:pt x="1" y="3686"/>
                  </a:lnTo>
                  <a:lnTo>
                    <a:pt x="4789" y="8443"/>
                  </a:lnTo>
                  <a:lnTo>
                    <a:pt x="8444" y="4789"/>
                  </a:lnTo>
                  <a:lnTo>
                    <a:pt x="368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44" name="Google Shape;15044;p83"/>
          <p:cNvGrpSpPr/>
          <p:nvPr/>
        </p:nvGrpSpPr>
        <p:grpSpPr>
          <a:xfrm>
            <a:off x="3497010" y="1407358"/>
            <a:ext cx="357123" cy="355258"/>
            <a:chOff x="-48262200" y="3200500"/>
            <a:chExt cx="301675" cy="300100"/>
          </a:xfrm>
        </p:grpSpPr>
        <p:sp>
          <p:nvSpPr>
            <p:cNvPr id="15045" name="Google Shape;15045;p83"/>
            <p:cNvSpPr/>
            <p:nvPr/>
          </p:nvSpPr>
          <p:spPr>
            <a:xfrm>
              <a:off x="-48191325" y="328870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72" y="1"/>
                  </a:moveTo>
                  <a:cubicBezTo>
                    <a:pt x="474" y="1"/>
                    <a:pt x="1" y="473"/>
                    <a:pt x="1" y="1041"/>
                  </a:cubicBezTo>
                  <a:cubicBezTo>
                    <a:pt x="1" y="1513"/>
                    <a:pt x="285" y="1891"/>
                    <a:pt x="726" y="2049"/>
                  </a:cubicBezTo>
                  <a:lnTo>
                    <a:pt x="726" y="1041"/>
                  </a:lnTo>
                  <a:cubicBezTo>
                    <a:pt x="726" y="852"/>
                    <a:pt x="883" y="694"/>
                    <a:pt x="1072" y="694"/>
                  </a:cubicBezTo>
                  <a:lnTo>
                    <a:pt x="2049" y="694"/>
                  </a:lnTo>
                  <a:cubicBezTo>
                    <a:pt x="1891" y="253"/>
                    <a:pt x="1513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6" name="Google Shape;15046;p83"/>
            <p:cNvSpPr/>
            <p:nvPr/>
          </p:nvSpPr>
          <p:spPr>
            <a:xfrm>
              <a:off x="-48155875" y="3324150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1" y="1"/>
                  </a:moveTo>
                  <a:lnTo>
                    <a:pt x="1" y="631"/>
                  </a:lnTo>
                  <a:cubicBezTo>
                    <a:pt x="284" y="505"/>
                    <a:pt x="536" y="253"/>
                    <a:pt x="6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7" name="Google Shape;15047;p83"/>
            <p:cNvSpPr/>
            <p:nvPr/>
          </p:nvSpPr>
          <p:spPr>
            <a:xfrm>
              <a:off x="-48085775" y="3206000"/>
              <a:ext cx="47275" cy="47300"/>
            </a:xfrm>
            <a:custGeom>
              <a:avLst/>
              <a:gdLst/>
              <a:ahLst/>
              <a:cxnLst/>
              <a:rect l="l" t="t" r="r" b="b"/>
              <a:pathLst>
                <a:path w="1891" h="1892" extrusionOk="0">
                  <a:moveTo>
                    <a:pt x="1" y="1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8" name="Google Shape;15048;p83"/>
            <p:cNvSpPr/>
            <p:nvPr/>
          </p:nvSpPr>
          <p:spPr>
            <a:xfrm>
              <a:off x="-48262200" y="3200500"/>
              <a:ext cx="228425" cy="300100"/>
            </a:xfrm>
            <a:custGeom>
              <a:avLst/>
              <a:gdLst/>
              <a:ahLst/>
              <a:cxnLst/>
              <a:rect l="l" t="t" r="r" b="b"/>
              <a:pathLst>
                <a:path w="9137" h="12004" extrusionOk="0">
                  <a:moveTo>
                    <a:pt x="3907" y="2773"/>
                  </a:moveTo>
                  <a:cubicBezTo>
                    <a:pt x="4789" y="2773"/>
                    <a:pt x="5482" y="3371"/>
                    <a:pt x="5640" y="4190"/>
                  </a:cubicBezTo>
                  <a:lnTo>
                    <a:pt x="6743" y="4190"/>
                  </a:lnTo>
                  <a:cubicBezTo>
                    <a:pt x="6900" y="4222"/>
                    <a:pt x="7058" y="4380"/>
                    <a:pt x="7058" y="4569"/>
                  </a:cubicBezTo>
                  <a:lnTo>
                    <a:pt x="7058" y="7372"/>
                  </a:lnTo>
                  <a:cubicBezTo>
                    <a:pt x="7058" y="7562"/>
                    <a:pt x="6900" y="7719"/>
                    <a:pt x="6711" y="7719"/>
                  </a:cubicBezTo>
                  <a:lnTo>
                    <a:pt x="3907" y="7719"/>
                  </a:lnTo>
                  <a:cubicBezTo>
                    <a:pt x="3718" y="7719"/>
                    <a:pt x="3561" y="7562"/>
                    <a:pt x="3561" y="7372"/>
                  </a:cubicBezTo>
                  <a:lnTo>
                    <a:pt x="3561" y="6270"/>
                  </a:lnTo>
                  <a:cubicBezTo>
                    <a:pt x="2773" y="6112"/>
                    <a:pt x="2143" y="5419"/>
                    <a:pt x="2143" y="4537"/>
                  </a:cubicBezTo>
                  <a:cubicBezTo>
                    <a:pt x="2143" y="3560"/>
                    <a:pt x="2931" y="2773"/>
                    <a:pt x="3907" y="2773"/>
                  </a:cubicBezTo>
                  <a:close/>
                  <a:moveTo>
                    <a:pt x="5293" y="8475"/>
                  </a:moveTo>
                  <a:cubicBezTo>
                    <a:pt x="5482" y="8475"/>
                    <a:pt x="5640" y="8633"/>
                    <a:pt x="5640" y="8822"/>
                  </a:cubicBezTo>
                  <a:cubicBezTo>
                    <a:pt x="5640" y="9042"/>
                    <a:pt x="5482" y="9200"/>
                    <a:pt x="5293" y="9200"/>
                  </a:cubicBezTo>
                  <a:lnTo>
                    <a:pt x="2489" y="9200"/>
                  </a:lnTo>
                  <a:cubicBezTo>
                    <a:pt x="2300" y="9200"/>
                    <a:pt x="2143" y="9042"/>
                    <a:pt x="2143" y="8822"/>
                  </a:cubicBezTo>
                  <a:cubicBezTo>
                    <a:pt x="2143" y="8633"/>
                    <a:pt x="2300" y="8475"/>
                    <a:pt x="2489" y="8475"/>
                  </a:cubicBezTo>
                  <a:close/>
                  <a:moveTo>
                    <a:pt x="6711" y="8475"/>
                  </a:moveTo>
                  <a:cubicBezTo>
                    <a:pt x="6900" y="8475"/>
                    <a:pt x="7058" y="8633"/>
                    <a:pt x="7058" y="8822"/>
                  </a:cubicBezTo>
                  <a:cubicBezTo>
                    <a:pt x="7058" y="9042"/>
                    <a:pt x="6900" y="9200"/>
                    <a:pt x="6711" y="9200"/>
                  </a:cubicBezTo>
                  <a:cubicBezTo>
                    <a:pt x="6522" y="9200"/>
                    <a:pt x="6365" y="9042"/>
                    <a:pt x="6365" y="8822"/>
                  </a:cubicBezTo>
                  <a:cubicBezTo>
                    <a:pt x="6365" y="8633"/>
                    <a:pt x="6522" y="8475"/>
                    <a:pt x="6711" y="8475"/>
                  </a:cubicBezTo>
                  <a:close/>
                  <a:moveTo>
                    <a:pt x="6711" y="9893"/>
                  </a:moveTo>
                  <a:cubicBezTo>
                    <a:pt x="6900" y="9893"/>
                    <a:pt x="7058" y="10050"/>
                    <a:pt x="7058" y="10239"/>
                  </a:cubicBezTo>
                  <a:cubicBezTo>
                    <a:pt x="7058" y="10428"/>
                    <a:pt x="6900" y="10617"/>
                    <a:pt x="6711" y="10617"/>
                  </a:cubicBezTo>
                  <a:lnTo>
                    <a:pt x="2489" y="10617"/>
                  </a:lnTo>
                  <a:cubicBezTo>
                    <a:pt x="2300" y="10617"/>
                    <a:pt x="2143" y="10460"/>
                    <a:pt x="2143" y="10239"/>
                  </a:cubicBezTo>
                  <a:cubicBezTo>
                    <a:pt x="2143" y="10050"/>
                    <a:pt x="2300" y="9893"/>
                    <a:pt x="2489" y="9893"/>
                  </a:cubicBez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78"/>
                  </a:cubicBezTo>
                  <a:lnTo>
                    <a:pt x="1" y="11657"/>
                  </a:lnTo>
                  <a:cubicBezTo>
                    <a:pt x="1" y="11878"/>
                    <a:pt x="158" y="12004"/>
                    <a:pt x="379" y="12004"/>
                  </a:cubicBezTo>
                  <a:lnTo>
                    <a:pt x="8790" y="12004"/>
                  </a:lnTo>
                  <a:cubicBezTo>
                    <a:pt x="8979" y="12004"/>
                    <a:pt x="9137" y="11878"/>
                    <a:pt x="9137" y="11657"/>
                  </a:cubicBezTo>
                  <a:lnTo>
                    <a:pt x="9137" y="2804"/>
                  </a:lnTo>
                  <a:lnTo>
                    <a:pt x="6711" y="2804"/>
                  </a:lnTo>
                  <a:cubicBezTo>
                    <a:pt x="6522" y="2804"/>
                    <a:pt x="6365" y="2647"/>
                    <a:pt x="6365" y="2458"/>
                  </a:cubicBezTo>
                  <a:lnTo>
                    <a:pt x="636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9" name="Google Shape;15049;p83"/>
            <p:cNvSpPr/>
            <p:nvPr/>
          </p:nvSpPr>
          <p:spPr>
            <a:xfrm>
              <a:off x="-48155075" y="3322575"/>
              <a:ext cx="52775" cy="53575"/>
            </a:xfrm>
            <a:custGeom>
              <a:avLst/>
              <a:gdLst/>
              <a:ahLst/>
              <a:cxnLst/>
              <a:rect l="l" t="t" r="r" b="b"/>
              <a:pathLst>
                <a:path w="2111" h="2143" extrusionOk="0">
                  <a:moveTo>
                    <a:pt x="1355" y="1"/>
                  </a:moveTo>
                  <a:cubicBezTo>
                    <a:pt x="1197" y="725"/>
                    <a:pt x="662" y="1261"/>
                    <a:pt x="0" y="1387"/>
                  </a:cubicBezTo>
                  <a:lnTo>
                    <a:pt x="0" y="2143"/>
                  </a:lnTo>
                  <a:lnTo>
                    <a:pt x="2111" y="2143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0" name="Google Shape;15050;p83"/>
            <p:cNvSpPr/>
            <p:nvPr/>
          </p:nvSpPr>
          <p:spPr>
            <a:xfrm>
              <a:off x="-48014100" y="3417100"/>
              <a:ext cx="53575" cy="18125"/>
            </a:xfrm>
            <a:custGeom>
              <a:avLst/>
              <a:gdLst/>
              <a:ahLst/>
              <a:cxnLst/>
              <a:rect l="l" t="t" r="r" b="b"/>
              <a:pathLst>
                <a:path w="2143" h="725" extrusionOk="0">
                  <a:moveTo>
                    <a:pt x="1" y="0"/>
                  </a:moveTo>
                  <a:lnTo>
                    <a:pt x="1" y="725"/>
                  </a:lnTo>
                  <a:lnTo>
                    <a:pt x="2143" y="725"/>
                  </a:lnTo>
                  <a:lnTo>
                    <a:pt x="214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1" name="Google Shape;15051;p83"/>
            <p:cNvSpPr/>
            <p:nvPr/>
          </p:nvSpPr>
          <p:spPr>
            <a:xfrm>
              <a:off x="-48014100" y="3289500"/>
              <a:ext cx="53575" cy="110300"/>
            </a:xfrm>
            <a:custGeom>
              <a:avLst/>
              <a:gdLst/>
              <a:ahLst/>
              <a:cxnLst/>
              <a:rect l="l" t="t" r="r" b="b"/>
              <a:pathLst>
                <a:path w="2143" h="4412" extrusionOk="0">
                  <a:moveTo>
                    <a:pt x="1" y="0"/>
                  </a:moveTo>
                  <a:lnTo>
                    <a:pt x="1" y="4411"/>
                  </a:lnTo>
                  <a:lnTo>
                    <a:pt x="2143" y="4411"/>
                  </a:lnTo>
                  <a:lnTo>
                    <a:pt x="214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2" name="Google Shape;15052;p83"/>
            <p:cNvSpPr/>
            <p:nvPr/>
          </p:nvSpPr>
          <p:spPr>
            <a:xfrm>
              <a:off x="-48014100" y="3451750"/>
              <a:ext cx="53575" cy="48075"/>
            </a:xfrm>
            <a:custGeom>
              <a:avLst/>
              <a:gdLst/>
              <a:ahLst/>
              <a:cxnLst/>
              <a:rect l="l" t="t" r="r" b="b"/>
              <a:pathLst>
                <a:path w="2143" h="1923" extrusionOk="0">
                  <a:moveTo>
                    <a:pt x="1" y="0"/>
                  </a:moveTo>
                  <a:lnTo>
                    <a:pt x="1" y="883"/>
                  </a:lnTo>
                  <a:cubicBezTo>
                    <a:pt x="1" y="1450"/>
                    <a:pt x="473" y="1922"/>
                    <a:pt x="1072" y="1922"/>
                  </a:cubicBezTo>
                  <a:cubicBezTo>
                    <a:pt x="1670" y="1922"/>
                    <a:pt x="2143" y="1450"/>
                    <a:pt x="2143" y="883"/>
                  </a:cubicBezTo>
                  <a:lnTo>
                    <a:pt x="214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3" name="Google Shape;15053;p83"/>
            <p:cNvSpPr/>
            <p:nvPr/>
          </p:nvSpPr>
          <p:spPr>
            <a:xfrm>
              <a:off x="-48011725" y="3220375"/>
              <a:ext cx="48050" cy="51025"/>
            </a:xfrm>
            <a:custGeom>
              <a:avLst/>
              <a:gdLst/>
              <a:ahLst/>
              <a:cxnLst/>
              <a:rect l="l" t="t" r="r" b="b"/>
              <a:pathLst>
                <a:path w="1922" h="2041" extrusionOk="0">
                  <a:moveTo>
                    <a:pt x="985" y="1"/>
                  </a:moveTo>
                  <a:cubicBezTo>
                    <a:pt x="843" y="1"/>
                    <a:pt x="693" y="72"/>
                    <a:pt x="630" y="213"/>
                  </a:cubicBezTo>
                  <a:lnTo>
                    <a:pt x="0" y="2041"/>
                  </a:lnTo>
                  <a:lnTo>
                    <a:pt x="1922" y="2041"/>
                  </a:lnTo>
                  <a:lnTo>
                    <a:pt x="1292" y="213"/>
                  </a:lnTo>
                  <a:cubicBezTo>
                    <a:pt x="1260" y="72"/>
                    <a:pt x="1126" y="1"/>
                    <a:pt x="98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54" name="Google Shape;15054;p83"/>
          <p:cNvGrpSpPr/>
          <p:nvPr/>
        </p:nvGrpSpPr>
        <p:grpSpPr>
          <a:xfrm>
            <a:off x="3526383" y="1844447"/>
            <a:ext cx="298377" cy="354519"/>
            <a:chOff x="-48233050" y="3569725"/>
            <a:chExt cx="252050" cy="299475"/>
          </a:xfrm>
        </p:grpSpPr>
        <p:sp>
          <p:nvSpPr>
            <p:cNvPr id="15055" name="Google Shape;15055;p83"/>
            <p:cNvSpPr/>
            <p:nvPr/>
          </p:nvSpPr>
          <p:spPr>
            <a:xfrm>
              <a:off x="-48233050" y="3569725"/>
              <a:ext cx="252050" cy="299475"/>
            </a:xfrm>
            <a:custGeom>
              <a:avLst/>
              <a:gdLst/>
              <a:ahLst/>
              <a:cxnLst/>
              <a:rect l="l" t="t" r="r" b="b"/>
              <a:pathLst>
                <a:path w="10082" h="11979" extrusionOk="0">
                  <a:moveTo>
                    <a:pt x="5230" y="1393"/>
                  </a:moveTo>
                  <a:cubicBezTo>
                    <a:pt x="5419" y="1393"/>
                    <a:pt x="5577" y="1551"/>
                    <a:pt x="5577" y="1740"/>
                  </a:cubicBezTo>
                  <a:lnTo>
                    <a:pt x="5577" y="1960"/>
                  </a:lnTo>
                  <a:cubicBezTo>
                    <a:pt x="5703" y="2023"/>
                    <a:pt x="5829" y="2086"/>
                    <a:pt x="5923" y="2181"/>
                  </a:cubicBezTo>
                  <a:lnTo>
                    <a:pt x="6144" y="2055"/>
                  </a:lnTo>
                  <a:cubicBezTo>
                    <a:pt x="6194" y="2025"/>
                    <a:pt x="6251" y="2011"/>
                    <a:pt x="6308" y="2011"/>
                  </a:cubicBezTo>
                  <a:cubicBezTo>
                    <a:pt x="6430" y="2011"/>
                    <a:pt x="6552" y="2074"/>
                    <a:pt x="6616" y="2181"/>
                  </a:cubicBezTo>
                  <a:lnTo>
                    <a:pt x="7309" y="3410"/>
                  </a:lnTo>
                  <a:cubicBezTo>
                    <a:pt x="7467" y="3725"/>
                    <a:pt x="7246" y="3819"/>
                    <a:pt x="6963" y="3977"/>
                  </a:cubicBezTo>
                  <a:lnTo>
                    <a:pt x="6963" y="4386"/>
                  </a:lnTo>
                  <a:cubicBezTo>
                    <a:pt x="7246" y="4544"/>
                    <a:pt x="7467" y="4670"/>
                    <a:pt x="7309" y="4985"/>
                  </a:cubicBezTo>
                  <a:lnTo>
                    <a:pt x="6616" y="6182"/>
                  </a:lnTo>
                  <a:cubicBezTo>
                    <a:pt x="6531" y="6289"/>
                    <a:pt x="6417" y="6366"/>
                    <a:pt x="6303" y="6366"/>
                  </a:cubicBezTo>
                  <a:cubicBezTo>
                    <a:pt x="6249" y="6366"/>
                    <a:pt x="6195" y="6349"/>
                    <a:pt x="6144" y="6308"/>
                  </a:cubicBezTo>
                  <a:lnTo>
                    <a:pt x="5923" y="6182"/>
                  </a:lnTo>
                  <a:cubicBezTo>
                    <a:pt x="5829" y="6277"/>
                    <a:pt x="5703" y="6340"/>
                    <a:pt x="5577" y="6403"/>
                  </a:cubicBezTo>
                  <a:lnTo>
                    <a:pt x="5577" y="6623"/>
                  </a:lnTo>
                  <a:cubicBezTo>
                    <a:pt x="5577" y="6812"/>
                    <a:pt x="5419" y="6970"/>
                    <a:pt x="5230" y="6970"/>
                  </a:cubicBezTo>
                  <a:lnTo>
                    <a:pt x="3812" y="6970"/>
                  </a:lnTo>
                  <a:cubicBezTo>
                    <a:pt x="3623" y="6970"/>
                    <a:pt x="3466" y="6812"/>
                    <a:pt x="3466" y="6623"/>
                  </a:cubicBezTo>
                  <a:lnTo>
                    <a:pt x="3466" y="6403"/>
                  </a:lnTo>
                  <a:cubicBezTo>
                    <a:pt x="3340" y="6340"/>
                    <a:pt x="3214" y="6277"/>
                    <a:pt x="3119" y="6182"/>
                  </a:cubicBezTo>
                  <a:lnTo>
                    <a:pt x="2899" y="6308"/>
                  </a:lnTo>
                  <a:cubicBezTo>
                    <a:pt x="2848" y="6338"/>
                    <a:pt x="2791" y="6352"/>
                    <a:pt x="2734" y="6352"/>
                  </a:cubicBezTo>
                  <a:cubicBezTo>
                    <a:pt x="2613" y="6352"/>
                    <a:pt x="2490" y="6289"/>
                    <a:pt x="2426" y="6182"/>
                  </a:cubicBezTo>
                  <a:lnTo>
                    <a:pt x="1733" y="4985"/>
                  </a:lnTo>
                  <a:cubicBezTo>
                    <a:pt x="1638" y="4827"/>
                    <a:pt x="1670" y="4575"/>
                    <a:pt x="1859" y="4512"/>
                  </a:cubicBezTo>
                  <a:lnTo>
                    <a:pt x="2048" y="4386"/>
                  </a:lnTo>
                  <a:lnTo>
                    <a:pt x="2048" y="3977"/>
                  </a:lnTo>
                  <a:lnTo>
                    <a:pt x="1859" y="3882"/>
                  </a:lnTo>
                  <a:cubicBezTo>
                    <a:pt x="1702" y="3788"/>
                    <a:pt x="1607" y="3536"/>
                    <a:pt x="1733" y="3410"/>
                  </a:cubicBezTo>
                  <a:lnTo>
                    <a:pt x="2426" y="2181"/>
                  </a:lnTo>
                  <a:cubicBezTo>
                    <a:pt x="2490" y="2074"/>
                    <a:pt x="2612" y="1997"/>
                    <a:pt x="2733" y="1997"/>
                  </a:cubicBezTo>
                  <a:cubicBezTo>
                    <a:pt x="2790" y="1997"/>
                    <a:pt x="2848" y="2014"/>
                    <a:pt x="2899" y="2055"/>
                  </a:cubicBezTo>
                  <a:lnTo>
                    <a:pt x="3119" y="2181"/>
                  </a:lnTo>
                  <a:cubicBezTo>
                    <a:pt x="3214" y="2086"/>
                    <a:pt x="3340" y="2023"/>
                    <a:pt x="3466" y="1960"/>
                  </a:cubicBezTo>
                  <a:lnTo>
                    <a:pt x="3466" y="1740"/>
                  </a:lnTo>
                  <a:cubicBezTo>
                    <a:pt x="3466" y="1551"/>
                    <a:pt x="3623" y="1393"/>
                    <a:pt x="3812" y="1393"/>
                  </a:cubicBezTo>
                  <a:close/>
                  <a:moveTo>
                    <a:pt x="4547" y="0"/>
                  </a:moveTo>
                  <a:cubicBezTo>
                    <a:pt x="3499" y="0"/>
                    <a:pt x="2484" y="337"/>
                    <a:pt x="1670" y="984"/>
                  </a:cubicBezTo>
                  <a:cubicBezTo>
                    <a:pt x="630" y="1866"/>
                    <a:pt x="0" y="3158"/>
                    <a:pt x="0" y="4544"/>
                  </a:cubicBezTo>
                  <a:cubicBezTo>
                    <a:pt x="0" y="5804"/>
                    <a:pt x="504" y="6970"/>
                    <a:pt x="1418" y="7852"/>
                  </a:cubicBezTo>
                  <a:lnTo>
                    <a:pt x="1418" y="11632"/>
                  </a:lnTo>
                  <a:cubicBezTo>
                    <a:pt x="1418" y="11821"/>
                    <a:pt x="1575" y="11979"/>
                    <a:pt x="1765" y="11979"/>
                  </a:cubicBezTo>
                  <a:lnTo>
                    <a:pt x="5986" y="11979"/>
                  </a:lnTo>
                  <a:cubicBezTo>
                    <a:pt x="6175" y="11979"/>
                    <a:pt x="6333" y="11821"/>
                    <a:pt x="6333" y="11632"/>
                  </a:cubicBezTo>
                  <a:lnTo>
                    <a:pt x="6333" y="10530"/>
                  </a:lnTo>
                  <a:lnTo>
                    <a:pt x="8097" y="10530"/>
                  </a:lnTo>
                  <a:cubicBezTo>
                    <a:pt x="8286" y="10530"/>
                    <a:pt x="8444" y="10372"/>
                    <a:pt x="8444" y="10183"/>
                  </a:cubicBezTo>
                  <a:lnTo>
                    <a:pt x="8444" y="8387"/>
                  </a:lnTo>
                  <a:lnTo>
                    <a:pt x="9042" y="8387"/>
                  </a:lnTo>
                  <a:cubicBezTo>
                    <a:pt x="9389" y="8387"/>
                    <a:pt x="9767" y="8198"/>
                    <a:pt x="9956" y="7883"/>
                  </a:cubicBezTo>
                  <a:cubicBezTo>
                    <a:pt x="10082" y="7568"/>
                    <a:pt x="10082" y="7190"/>
                    <a:pt x="9924" y="6875"/>
                  </a:cubicBezTo>
                  <a:lnTo>
                    <a:pt x="9042" y="5237"/>
                  </a:lnTo>
                  <a:cubicBezTo>
                    <a:pt x="9137" y="4701"/>
                    <a:pt x="9137" y="4134"/>
                    <a:pt x="9011" y="3599"/>
                  </a:cubicBezTo>
                  <a:cubicBezTo>
                    <a:pt x="8664" y="1866"/>
                    <a:pt x="7246" y="480"/>
                    <a:pt x="5545" y="102"/>
                  </a:cubicBezTo>
                  <a:cubicBezTo>
                    <a:pt x="5213" y="34"/>
                    <a:pt x="4878" y="0"/>
                    <a:pt x="45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6" name="Google Shape;15056;p83"/>
            <p:cNvSpPr/>
            <p:nvPr/>
          </p:nvSpPr>
          <p:spPr>
            <a:xfrm>
              <a:off x="-48170050" y="3622650"/>
              <a:ext cx="100050" cy="103225"/>
            </a:xfrm>
            <a:custGeom>
              <a:avLst/>
              <a:gdLst/>
              <a:ahLst/>
              <a:cxnLst/>
              <a:rect l="l" t="t" r="r" b="b"/>
              <a:pathLst>
                <a:path w="4002" h="4129" extrusionOk="0">
                  <a:moveTo>
                    <a:pt x="1985" y="1009"/>
                  </a:moveTo>
                  <a:cubicBezTo>
                    <a:pt x="2584" y="1009"/>
                    <a:pt x="3057" y="1482"/>
                    <a:pt x="3057" y="2080"/>
                  </a:cubicBezTo>
                  <a:cubicBezTo>
                    <a:pt x="3057" y="2647"/>
                    <a:pt x="2584" y="3120"/>
                    <a:pt x="1985" y="3120"/>
                  </a:cubicBezTo>
                  <a:cubicBezTo>
                    <a:pt x="1418" y="3120"/>
                    <a:pt x="946" y="2647"/>
                    <a:pt x="946" y="2080"/>
                  </a:cubicBezTo>
                  <a:cubicBezTo>
                    <a:pt x="946" y="1482"/>
                    <a:pt x="1418" y="1009"/>
                    <a:pt x="1985" y="1009"/>
                  </a:cubicBezTo>
                  <a:close/>
                  <a:moveTo>
                    <a:pt x="1639" y="1"/>
                  </a:moveTo>
                  <a:lnTo>
                    <a:pt x="1639" y="127"/>
                  </a:lnTo>
                  <a:cubicBezTo>
                    <a:pt x="1639" y="284"/>
                    <a:pt x="1576" y="410"/>
                    <a:pt x="1418" y="442"/>
                  </a:cubicBezTo>
                  <a:cubicBezTo>
                    <a:pt x="1198" y="537"/>
                    <a:pt x="1009" y="631"/>
                    <a:pt x="851" y="757"/>
                  </a:cubicBezTo>
                  <a:cubicBezTo>
                    <a:pt x="770" y="818"/>
                    <a:pt x="689" y="853"/>
                    <a:pt x="607" y="853"/>
                  </a:cubicBezTo>
                  <a:cubicBezTo>
                    <a:pt x="562" y="853"/>
                    <a:pt x="518" y="842"/>
                    <a:pt x="473" y="820"/>
                  </a:cubicBezTo>
                  <a:lnTo>
                    <a:pt x="347" y="726"/>
                  </a:lnTo>
                  <a:lnTo>
                    <a:pt x="1" y="1324"/>
                  </a:lnTo>
                  <a:lnTo>
                    <a:pt x="127" y="1387"/>
                  </a:lnTo>
                  <a:cubicBezTo>
                    <a:pt x="221" y="1482"/>
                    <a:pt x="316" y="1639"/>
                    <a:pt x="253" y="1765"/>
                  </a:cubicBezTo>
                  <a:cubicBezTo>
                    <a:pt x="221" y="1986"/>
                    <a:pt x="221" y="2143"/>
                    <a:pt x="253" y="2395"/>
                  </a:cubicBezTo>
                  <a:cubicBezTo>
                    <a:pt x="316" y="2553"/>
                    <a:pt x="221" y="2647"/>
                    <a:pt x="127" y="2742"/>
                  </a:cubicBezTo>
                  <a:lnTo>
                    <a:pt x="1" y="2805"/>
                  </a:lnTo>
                  <a:lnTo>
                    <a:pt x="347" y="3403"/>
                  </a:lnTo>
                  <a:lnTo>
                    <a:pt x="473" y="3340"/>
                  </a:lnTo>
                  <a:cubicBezTo>
                    <a:pt x="532" y="3297"/>
                    <a:pt x="590" y="3273"/>
                    <a:pt x="649" y="3273"/>
                  </a:cubicBezTo>
                  <a:cubicBezTo>
                    <a:pt x="716" y="3273"/>
                    <a:pt x="784" y="3304"/>
                    <a:pt x="851" y="3372"/>
                  </a:cubicBezTo>
                  <a:cubicBezTo>
                    <a:pt x="1009" y="3529"/>
                    <a:pt x="1198" y="3592"/>
                    <a:pt x="1418" y="3687"/>
                  </a:cubicBezTo>
                  <a:cubicBezTo>
                    <a:pt x="1576" y="3718"/>
                    <a:pt x="1639" y="3876"/>
                    <a:pt x="1639" y="4002"/>
                  </a:cubicBezTo>
                  <a:lnTo>
                    <a:pt x="1639" y="4128"/>
                  </a:lnTo>
                  <a:lnTo>
                    <a:pt x="2364" y="4128"/>
                  </a:lnTo>
                  <a:lnTo>
                    <a:pt x="2364" y="4002"/>
                  </a:lnTo>
                  <a:cubicBezTo>
                    <a:pt x="2364" y="3845"/>
                    <a:pt x="2427" y="3718"/>
                    <a:pt x="2584" y="3687"/>
                  </a:cubicBezTo>
                  <a:cubicBezTo>
                    <a:pt x="2805" y="3592"/>
                    <a:pt x="2994" y="3498"/>
                    <a:pt x="3151" y="3372"/>
                  </a:cubicBezTo>
                  <a:cubicBezTo>
                    <a:pt x="3224" y="3317"/>
                    <a:pt x="3298" y="3283"/>
                    <a:pt x="3371" y="3283"/>
                  </a:cubicBezTo>
                  <a:cubicBezTo>
                    <a:pt x="3424" y="3283"/>
                    <a:pt x="3476" y="3301"/>
                    <a:pt x="3529" y="3340"/>
                  </a:cubicBezTo>
                  <a:lnTo>
                    <a:pt x="3655" y="3403"/>
                  </a:lnTo>
                  <a:lnTo>
                    <a:pt x="4002" y="2805"/>
                  </a:lnTo>
                  <a:lnTo>
                    <a:pt x="3876" y="2742"/>
                  </a:lnTo>
                  <a:cubicBezTo>
                    <a:pt x="3781" y="2647"/>
                    <a:pt x="3687" y="2490"/>
                    <a:pt x="3750" y="2395"/>
                  </a:cubicBezTo>
                  <a:cubicBezTo>
                    <a:pt x="3781" y="2143"/>
                    <a:pt x="3781" y="1986"/>
                    <a:pt x="3750" y="1765"/>
                  </a:cubicBezTo>
                  <a:cubicBezTo>
                    <a:pt x="3687" y="1608"/>
                    <a:pt x="3781" y="1482"/>
                    <a:pt x="3876" y="1387"/>
                  </a:cubicBezTo>
                  <a:lnTo>
                    <a:pt x="4002" y="1324"/>
                  </a:lnTo>
                  <a:lnTo>
                    <a:pt x="3655" y="726"/>
                  </a:lnTo>
                  <a:lnTo>
                    <a:pt x="3529" y="820"/>
                  </a:lnTo>
                  <a:cubicBezTo>
                    <a:pt x="3477" y="846"/>
                    <a:pt x="3425" y="861"/>
                    <a:pt x="3373" y="861"/>
                  </a:cubicBezTo>
                  <a:cubicBezTo>
                    <a:pt x="3299" y="861"/>
                    <a:pt x="3225" y="831"/>
                    <a:pt x="3151" y="757"/>
                  </a:cubicBezTo>
                  <a:cubicBezTo>
                    <a:pt x="2994" y="600"/>
                    <a:pt x="2805" y="537"/>
                    <a:pt x="2584" y="442"/>
                  </a:cubicBezTo>
                  <a:cubicBezTo>
                    <a:pt x="2427" y="410"/>
                    <a:pt x="2364" y="253"/>
                    <a:pt x="2364" y="127"/>
                  </a:cubicBezTo>
                  <a:lnTo>
                    <a:pt x="236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7" name="Google Shape;15057;p83"/>
            <p:cNvSpPr/>
            <p:nvPr/>
          </p:nvSpPr>
          <p:spPr>
            <a:xfrm>
              <a:off x="-48129100" y="36652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68" y="725"/>
                    <a:pt x="726" y="567"/>
                    <a:pt x="726" y="378"/>
                  </a:cubicBezTo>
                  <a:cubicBezTo>
                    <a:pt x="726" y="158"/>
                    <a:pt x="568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58" name="Google Shape;15058;p83"/>
          <p:cNvGrpSpPr/>
          <p:nvPr/>
        </p:nvGrpSpPr>
        <p:grpSpPr>
          <a:xfrm>
            <a:off x="3550148" y="2278191"/>
            <a:ext cx="250847" cy="358070"/>
            <a:chOff x="-48216525" y="3936125"/>
            <a:chExt cx="211900" cy="302475"/>
          </a:xfrm>
        </p:grpSpPr>
        <p:sp>
          <p:nvSpPr>
            <p:cNvPr id="15059" name="Google Shape;15059;p83"/>
            <p:cNvSpPr/>
            <p:nvPr/>
          </p:nvSpPr>
          <p:spPr>
            <a:xfrm>
              <a:off x="-48207850" y="3955825"/>
              <a:ext cx="105550" cy="158325"/>
            </a:xfrm>
            <a:custGeom>
              <a:avLst/>
              <a:gdLst/>
              <a:ahLst/>
              <a:cxnLst/>
              <a:rect l="l" t="t" r="r" b="b"/>
              <a:pathLst>
                <a:path w="4222" h="6333" extrusionOk="0">
                  <a:moveTo>
                    <a:pt x="2080" y="2080"/>
                  </a:moveTo>
                  <a:cubicBezTo>
                    <a:pt x="2300" y="2080"/>
                    <a:pt x="2458" y="2237"/>
                    <a:pt x="2458" y="2458"/>
                  </a:cubicBezTo>
                  <a:lnTo>
                    <a:pt x="2458" y="3151"/>
                  </a:lnTo>
                  <a:cubicBezTo>
                    <a:pt x="2458" y="3340"/>
                    <a:pt x="2300" y="3497"/>
                    <a:pt x="2080" y="3497"/>
                  </a:cubicBezTo>
                  <a:cubicBezTo>
                    <a:pt x="1891" y="3497"/>
                    <a:pt x="1733" y="3340"/>
                    <a:pt x="1733" y="3151"/>
                  </a:cubicBezTo>
                  <a:lnTo>
                    <a:pt x="1733" y="2458"/>
                  </a:lnTo>
                  <a:cubicBezTo>
                    <a:pt x="1733" y="2237"/>
                    <a:pt x="1891" y="2080"/>
                    <a:pt x="2080" y="2080"/>
                  </a:cubicBezTo>
                  <a:close/>
                  <a:moveTo>
                    <a:pt x="2080" y="4222"/>
                  </a:moveTo>
                  <a:cubicBezTo>
                    <a:pt x="2300" y="4222"/>
                    <a:pt x="2458" y="4380"/>
                    <a:pt x="2458" y="4569"/>
                  </a:cubicBezTo>
                  <a:lnTo>
                    <a:pt x="2458" y="5293"/>
                  </a:lnTo>
                  <a:cubicBezTo>
                    <a:pt x="2458" y="5482"/>
                    <a:pt x="2300" y="5640"/>
                    <a:pt x="2080" y="5640"/>
                  </a:cubicBezTo>
                  <a:cubicBezTo>
                    <a:pt x="1891" y="5640"/>
                    <a:pt x="1733" y="5482"/>
                    <a:pt x="1733" y="5293"/>
                  </a:cubicBezTo>
                  <a:lnTo>
                    <a:pt x="1733" y="4569"/>
                  </a:lnTo>
                  <a:cubicBezTo>
                    <a:pt x="1733" y="4380"/>
                    <a:pt x="1891" y="4222"/>
                    <a:pt x="2080" y="4222"/>
                  </a:cubicBezTo>
                  <a:close/>
                  <a:moveTo>
                    <a:pt x="2111" y="0"/>
                  </a:moveTo>
                  <a:cubicBezTo>
                    <a:pt x="1891" y="0"/>
                    <a:pt x="1733" y="158"/>
                    <a:pt x="1733" y="347"/>
                  </a:cubicBezTo>
                  <a:lnTo>
                    <a:pt x="1733" y="757"/>
                  </a:lnTo>
                  <a:cubicBezTo>
                    <a:pt x="1544" y="788"/>
                    <a:pt x="1355" y="914"/>
                    <a:pt x="1198" y="1072"/>
                  </a:cubicBezTo>
                  <a:lnTo>
                    <a:pt x="883" y="757"/>
                  </a:lnTo>
                  <a:cubicBezTo>
                    <a:pt x="820" y="694"/>
                    <a:pt x="733" y="662"/>
                    <a:pt x="642" y="662"/>
                  </a:cubicBezTo>
                  <a:cubicBezTo>
                    <a:pt x="552" y="662"/>
                    <a:pt x="457" y="694"/>
                    <a:pt x="378" y="757"/>
                  </a:cubicBezTo>
                  <a:cubicBezTo>
                    <a:pt x="252" y="883"/>
                    <a:pt x="252" y="1103"/>
                    <a:pt x="378" y="1261"/>
                  </a:cubicBezTo>
                  <a:lnTo>
                    <a:pt x="788" y="1702"/>
                  </a:lnTo>
                  <a:cubicBezTo>
                    <a:pt x="757" y="1859"/>
                    <a:pt x="725" y="2017"/>
                    <a:pt x="725" y="2174"/>
                  </a:cubicBezTo>
                  <a:lnTo>
                    <a:pt x="378" y="2174"/>
                  </a:lnTo>
                  <a:cubicBezTo>
                    <a:pt x="158" y="2174"/>
                    <a:pt x="0" y="2332"/>
                    <a:pt x="0" y="2521"/>
                  </a:cubicBezTo>
                  <a:cubicBezTo>
                    <a:pt x="0" y="2710"/>
                    <a:pt x="158" y="2867"/>
                    <a:pt x="378" y="2867"/>
                  </a:cubicBezTo>
                  <a:lnTo>
                    <a:pt x="725" y="2867"/>
                  </a:lnTo>
                  <a:lnTo>
                    <a:pt x="725" y="3592"/>
                  </a:lnTo>
                  <a:lnTo>
                    <a:pt x="378" y="3592"/>
                  </a:lnTo>
                  <a:cubicBezTo>
                    <a:pt x="158" y="3592"/>
                    <a:pt x="0" y="3750"/>
                    <a:pt x="0" y="3939"/>
                  </a:cubicBezTo>
                  <a:cubicBezTo>
                    <a:pt x="0" y="4128"/>
                    <a:pt x="158" y="4285"/>
                    <a:pt x="378" y="4285"/>
                  </a:cubicBezTo>
                  <a:lnTo>
                    <a:pt x="725" y="4285"/>
                  </a:lnTo>
                  <a:lnTo>
                    <a:pt x="725" y="5010"/>
                  </a:lnTo>
                  <a:lnTo>
                    <a:pt x="347" y="5010"/>
                  </a:lnTo>
                  <a:lnTo>
                    <a:pt x="347" y="4915"/>
                  </a:lnTo>
                  <a:cubicBezTo>
                    <a:pt x="158" y="4915"/>
                    <a:pt x="0" y="5073"/>
                    <a:pt x="0" y="5293"/>
                  </a:cubicBezTo>
                  <a:cubicBezTo>
                    <a:pt x="0" y="5482"/>
                    <a:pt x="158" y="5640"/>
                    <a:pt x="347" y="5640"/>
                  </a:cubicBezTo>
                  <a:lnTo>
                    <a:pt x="725" y="5640"/>
                  </a:lnTo>
                  <a:lnTo>
                    <a:pt x="725" y="6333"/>
                  </a:lnTo>
                  <a:lnTo>
                    <a:pt x="3497" y="6333"/>
                  </a:lnTo>
                  <a:lnTo>
                    <a:pt x="3497" y="5640"/>
                  </a:lnTo>
                  <a:lnTo>
                    <a:pt x="3876" y="5640"/>
                  </a:lnTo>
                  <a:cubicBezTo>
                    <a:pt x="4065" y="5640"/>
                    <a:pt x="4222" y="5482"/>
                    <a:pt x="4222" y="5293"/>
                  </a:cubicBezTo>
                  <a:cubicBezTo>
                    <a:pt x="4222" y="5073"/>
                    <a:pt x="4065" y="4915"/>
                    <a:pt x="3876" y="4915"/>
                  </a:cubicBezTo>
                  <a:lnTo>
                    <a:pt x="3497" y="4915"/>
                  </a:lnTo>
                  <a:lnTo>
                    <a:pt x="3497" y="4222"/>
                  </a:lnTo>
                  <a:lnTo>
                    <a:pt x="3876" y="4222"/>
                  </a:lnTo>
                  <a:cubicBezTo>
                    <a:pt x="4065" y="4222"/>
                    <a:pt x="4222" y="4065"/>
                    <a:pt x="4222" y="3876"/>
                  </a:cubicBezTo>
                  <a:cubicBezTo>
                    <a:pt x="4222" y="3655"/>
                    <a:pt x="4065" y="3497"/>
                    <a:pt x="3876" y="3497"/>
                  </a:cubicBezTo>
                  <a:lnTo>
                    <a:pt x="3497" y="3497"/>
                  </a:lnTo>
                  <a:lnTo>
                    <a:pt x="3497" y="2804"/>
                  </a:lnTo>
                  <a:lnTo>
                    <a:pt x="3876" y="2804"/>
                  </a:lnTo>
                  <a:cubicBezTo>
                    <a:pt x="4065" y="2804"/>
                    <a:pt x="4222" y="2647"/>
                    <a:pt x="4222" y="2458"/>
                  </a:cubicBezTo>
                  <a:cubicBezTo>
                    <a:pt x="4222" y="2237"/>
                    <a:pt x="4065" y="2080"/>
                    <a:pt x="3876" y="2080"/>
                  </a:cubicBezTo>
                  <a:lnTo>
                    <a:pt x="3497" y="2080"/>
                  </a:lnTo>
                  <a:cubicBezTo>
                    <a:pt x="3497" y="1418"/>
                    <a:pt x="3088" y="914"/>
                    <a:pt x="2458" y="757"/>
                  </a:cubicBezTo>
                  <a:lnTo>
                    <a:pt x="2458" y="347"/>
                  </a:lnTo>
                  <a:cubicBezTo>
                    <a:pt x="2458" y="158"/>
                    <a:pt x="2300" y="0"/>
                    <a:pt x="21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0" name="Google Shape;15060;p83"/>
            <p:cNvSpPr/>
            <p:nvPr/>
          </p:nvSpPr>
          <p:spPr>
            <a:xfrm>
              <a:off x="-48192100" y="4184225"/>
              <a:ext cx="163850" cy="54375"/>
            </a:xfrm>
            <a:custGeom>
              <a:avLst/>
              <a:gdLst/>
              <a:ahLst/>
              <a:cxnLst/>
              <a:rect l="l" t="t" r="r" b="b"/>
              <a:pathLst>
                <a:path w="6554" h="2175" extrusionOk="0">
                  <a:moveTo>
                    <a:pt x="0" y="1"/>
                  </a:moveTo>
                  <a:lnTo>
                    <a:pt x="442" y="1891"/>
                  </a:lnTo>
                  <a:cubicBezTo>
                    <a:pt x="473" y="2049"/>
                    <a:pt x="631" y="2175"/>
                    <a:pt x="788" y="2175"/>
                  </a:cubicBezTo>
                  <a:lnTo>
                    <a:pt x="5703" y="2175"/>
                  </a:lnTo>
                  <a:cubicBezTo>
                    <a:pt x="5860" y="2175"/>
                    <a:pt x="6018" y="2049"/>
                    <a:pt x="6081" y="1891"/>
                  </a:cubicBezTo>
                  <a:lnTo>
                    <a:pt x="655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1" name="Google Shape;15061;p83"/>
            <p:cNvSpPr/>
            <p:nvPr/>
          </p:nvSpPr>
          <p:spPr>
            <a:xfrm>
              <a:off x="-48216525" y="4131475"/>
              <a:ext cx="211900" cy="34675"/>
            </a:xfrm>
            <a:custGeom>
              <a:avLst/>
              <a:gdLst/>
              <a:ahLst/>
              <a:cxnLst/>
              <a:rect l="l" t="t" r="r" b="b"/>
              <a:pathLst>
                <a:path w="8476" h="1387" extrusionOk="0">
                  <a:moveTo>
                    <a:pt x="347" y="0"/>
                  </a:moveTo>
                  <a:cubicBezTo>
                    <a:pt x="158" y="0"/>
                    <a:pt x="1" y="126"/>
                    <a:pt x="1" y="347"/>
                  </a:cubicBezTo>
                  <a:cubicBezTo>
                    <a:pt x="1" y="914"/>
                    <a:pt x="473" y="1386"/>
                    <a:pt x="1072" y="1386"/>
                  </a:cubicBezTo>
                  <a:lnTo>
                    <a:pt x="7405" y="1386"/>
                  </a:lnTo>
                  <a:cubicBezTo>
                    <a:pt x="8003" y="1386"/>
                    <a:pt x="8476" y="914"/>
                    <a:pt x="8476" y="347"/>
                  </a:cubicBezTo>
                  <a:cubicBezTo>
                    <a:pt x="8413" y="158"/>
                    <a:pt x="8255" y="0"/>
                    <a:pt x="806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2" name="Google Shape;15062;p83"/>
            <p:cNvSpPr/>
            <p:nvPr/>
          </p:nvSpPr>
          <p:spPr>
            <a:xfrm>
              <a:off x="-48113350" y="3936125"/>
              <a:ext cx="98475" cy="178025"/>
            </a:xfrm>
            <a:custGeom>
              <a:avLst/>
              <a:gdLst/>
              <a:ahLst/>
              <a:cxnLst/>
              <a:rect l="l" t="t" r="r" b="b"/>
              <a:pathLst>
                <a:path w="3939" h="7121" extrusionOk="0">
                  <a:moveTo>
                    <a:pt x="1860" y="2175"/>
                  </a:moveTo>
                  <a:cubicBezTo>
                    <a:pt x="2049" y="2175"/>
                    <a:pt x="2206" y="2332"/>
                    <a:pt x="2206" y="2521"/>
                  </a:cubicBezTo>
                  <a:lnTo>
                    <a:pt x="2206" y="3246"/>
                  </a:lnTo>
                  <a:cubicBezTo>
                    <a:pt x="2206" y="3435"/>
                    <a:pt x="2049" y="3592"/>
                    <a:pt x="1860" y="3592"/>
                  </a:cubicBezTo>
                  <a:cubicBezTo>
                    <a:pt x="1671" y="3592"/>
                    <a:pt x="1513" y="3435"/>
                    <a:pt x="1513" y="3246"/>
                  </a:cubicBezTo>
                  <a:lnTo>
                    <a:pt x="1513" y="2521"/>
                  </a:lnTo>
                  <a:cubicBezTo>
                    <a:pt x="1513" y="2332"/>
                    <a:pt x="1671" y="2175"/>
                    <a:pt x="1860" y="2175"/>
                  </a:cubicBezTo>
                  <a:close/>
                  <a:moveTo>
                    <a:pt x="1860" y="4285"/>
                  </a:moveTo>
                  <a:cubicBezTo>
                    <a:pt x="2049" y="4285"/>
                    <a:pt x="2206" y="4443"/>
                    <a:pt x="2206" y="4632"/>
                  </a:cubicBezTo>
                  <a:lnTo>
                    <a:pt x="2206" y="5357"/>
                  </a:lnTo>
                  <a:cubicBezTo>
                    <a:pt x="2206" y="5546"/>
                    <a:pt x="2049" y="5703"/>
                    <a:pt x="1860" y="5703"/>
                  </a:cubicBezTo>
                  <a:cubicBezTo>
                    <a:pt x="1671" y="5703"/>
                    <a:pt x="1513" y="5546"/>
                    <a:pt x="1513" y="5357"/>
                  </a:cubicBezTo>
                  <a:lnTo>
                    <a:pt x="1513" y="4632"/>
                  </a:lnTo>
                  <a:cubicBezTo>
                    <a:pt x="1513" y="4443"/>
                    <a:pt x="1671" y="4285"/>
                    <a:pt x="1860" y="4285"/>
                  </a:cubicBezTo>
                  <a:close/>
                  <a:moveTo>
                    <a:pt x="1860" y="1"/>
                  </a:moveTo>
                  <a:cubicBezTo>
                    <a:pt x="1671" y="1"/>
                    <a:pt x="1513" y="158"/>
                    <a:pt x="1513" y="347"/>
                  </a:cubicBezTo>
                  <a:lnTo>
                    <a:pt x="1513" y="757"/>
                  </a:lnTo>
                  <a:cubicBezTo>
                    <a:pt x="1324" y="788"/>
                    <a:pt x="1104" y="914"/>
                    <a:pt x="946" y="1072"/>
                  </a:cubicBezTo>
                  <a:lnTo>
                    <a:pt x="631" y="757"/>
                  </a:lnTo>
                  <a:cubicBezTo>
                    <a:pt x="584" y="694"/>
                    <a:pt x="497" y="662"/>
                    <a:pt x="403" y="662"/>
                  </a:cubicBezTo>
                  <a:cubicBezTo>
                    <a:pt x="308" y="662"/>
                    <a:pt x="206" y="694"/>
                    <a:pt x="127" y="757"/>
                  </a:cubicBezTo>
                  <a:cubicBezTo>
                    <a:pt x="1" y="883"/>
                    <a:pt x="1" y="1104"/>
                    <a:pt x="127" y="1261"/>
                  </a:cubicBezTo>
                  <a:lnTo>
                    <a:pt x="505" y="1702"/>
                  </a:lnTo>
                  <a:cubicBezTo>
                    <a:pt x="474" y="1860"/>
                    <a:pt x="442" y="2017"/>
                    <a:pt x="442" y="2175"/>
                  </a:cubicBezTo>
                  <a:lnTo>
                    <a:pt x="442" y="2238"/>
                  </a:lnTo>
                  <a:cubicBezTo>
                    <a:pt x="820" y="2395"/>
                    <a:pt x="1135" y="2742"/>
                    <a:pt x="1135" y="3214"/>
                  </a:cubicBezTo>
                  <a:cubicBezTo>
                    <a:pt x="1135" y="3498"/>
                    <a:pt x="1041" y="3750"/>
                    <a:pt x="883" y="3939"/>
                  </a:cubicBezTo>
                  <a:cubicBezTo>
                    <a:pt x="1041" y="4128"/>
                    <a:pt x="1135" y="4380"/>
                    <a:pt x="1135" y="4632"/>
                  </a:cubicBezTo>
                  <a:cubicBezTo>
                    <a:pt x="1135" y="4916"/>
                    <a:pt x="1041" y="5168"/>
                    <a:pt x="883" y="5357"/>
                  </a:cubicBezTo>
                  <a:cubicBezTo>
                    <a:pt x="1041" y="5546"/>
                    <a:pt x="1135" y="5798"/>
                    <a:pt x="1135" y="6081"/>
                  </a:cubicBezTo>
                  <a:cubicBezTo>
                    <a:pt x="1135" y="6554"/>
                    <a:pt x="883" y="6932"/>
                    <a:pt x="442" y="7058"/>
                  </a:cubicBezTo>
                  <a:lnTo>
                    <a:pt x="442" y="7121"/>
                  </a:lnTo>
                  <a:lnTo>
                    <a:pt x="3246" y="7121"/>
                  </a:lnTo>
                  <a:lnTo>
                    <a:pt x="3246" y="5703"/>
                  </a:lnTo>
                  <a:lnTo>
                    <a:pt x="3593" y="5703"/>
                  </a:lnTo>
                  <a:cubicBezTo>
                    <a:pt x="3782" y="5703"/>
                    <a:pt x="3939" y="5546"/>
                    <a:pt x="3939" y="5357"/>
                  </a:cubicBezTo>
                  <a:cubicBezTo>
                    <a:pt x="3939" y="5168"/>
                    <a:pt x="3782" y="5010"/>
                    <a:pt x="3593" y="5010"/>
                  </a:cubicBezTo>
                  <a:lnTo>
                    <a:pt x="3246" y="5010"/>
                  </a:lnTo>
                  <a:lnTo>
                    <a:pt x="3246" y="4285"/>
                  </a:lnTo>
                  <a:lnTo>
                    <a:pt x="3593" y="4285"/>
                  </a:lnTo>
                  <a:cubicBezTo>
                    <a:pt x="3782" y="4285"/>
                    <a:pt x="3939" y="4128"/>
                    <a:pt x="3939" y="3939"/>
                  </a:cubicBezTo>
                  <a:cubicBezTo>
                    <a:pt x="3939" y="3750"/>
                    <a:pt x="3782" y="3592"/>
                    <a:pt x="3593" y="3592"/>
                  </a:cubicBezTo>
                  <a:lnTo>
                    <a:pt x="3246" y="3592"/>
                  </a:lnTo>
                  <a:lnTo>
                    <a:pt x="3246" y="2868"/>
                  </a:lnTo>
                  <a:lnTo>
                    <a:pt x="3593" y="2868"/>
                  </a:lnTo>
                  <a:cubicBezTo>
                    <a:pt x="3782" y="2868"/>
                    <a:pt x="3939" y="2710"/>
                    <a:pt x="3939" y="2521"/>
                  </a:cubicBezTo>
                  <a:cubicBezTo>
                    <a:pt x="3939" y="2332"/>
                    <a:pt x="3782" y="2175"/>
                    <a:pt x="3593" y="2175"/>
                  </a:cubicBezTo>
                  <a:lnTo>
                    <a:pt x="3246" y="2175"/>
                  </a:lnTo>
                  <a:cubicBezTo>
                    <a:pt x="3246" y="2017"/>
                    <a:pt x="3183" y="1860"/>
                    <a:pt x="3151" y="1702"/>
                  </a:cubicBezTo>
                  <a:lnTo>
                    <a:pt x="3593" y="1261"/>
                  </a:lnTo>
                  <a:cubicBezTo>
                    <a:pt x="3719" y="1135"/>
                    <a:pt x="3719" y="914"/>
                    <a:pt x="3593" y="757"/>
                  </a:cubicBezTo>
                  <a:cubicBezTo>
                    <a:pt x="3530" y="694"/>
                    <a:pt x="3443" y="662"/>
                    <a:pt x="3352" y="662"/>
                  </a:cubicBezTo>
                  <a:cubicBezTo>
                    <a:pt x="3262" y="662"/>
                    <a:pt x="3167" y="694"/>
                    <a:pt x="3088" y="757"/>
                  </a:cubicBezTo>
                  <a:lnTo>
                    <a:pt x="2773" y="1072"/>
                  </a:lnTo>
                  <a:cubicBezTo>
                    <a:pt x="2616" y="946"/>
                    <a:pt x="2427" y="820"/>
                    <a:pt x="2206" y="757"/>
                  </a:cubicBezTo>
                  <a:lnTo>
                    <a:pt x="2206" y="347"/>
                  </a:lnTo>
                  <a:cubicBezTo>
                    <a:pt x="2206" y="158"/>
                    <a:pt x="2049" y="1"/>
                    <a:pt x="18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63" name="Google Shape;15063;p83"/>
          <p:cNvGrpSpPr/>
          <p:nvPr/>
        </p:nvGrpSpPr>
        <p:grpSpPr>
          <a:xfrm>
            <a:off x="2205866" y="2753261"/>
            <a:ext cx="355258" cy="355288"/>
            <a:chOff x="-46410500" y="3201275"/>
            <a:chExt cx="300100" cy="300125"/>
          </a:xfrm>
        </p:grpSpPr>
        <p:sp>
          <p:nvSpPr>
            <p:cNvPr id="15064" name="Google Shape;15064;p83"/>
            <p:cNvSpPr/>
            <p:nvPr/>
          </p:nvSpPr>
          <p:spPr>
            <a:xfrm>
              <a:off x="-46358500" y="3201275"/>
              <a:ext cx="37825" cy="87450"/>
            </a:xfrm>
            <a:custGeom>
              <a:avLst/>
              <a:gdLst/>
              <a:ahLst/>
              <a:cxnLst/>
              <a:rect l="l" t="t" r="r" b="b"/>
              <a:pathLst>
                <a:path w="1513" h="3498" extrusionOk="0">
                  <a:moveTo>
                    <a:pt x="768" y="1"/>
                  </a:moveTo>
                  <a:cubicBezTo>
                    <a:pt x="677" y="1"/>
                    <a:pt x="583" y="32"/>
                    <a:pt x="504" y="95"/>
                  </a:cubicBezTo>
                  <a:cubicBezTo>
                    <a:pt x="0" y="599"/>
                    <a:pt x="0" y="1482"/>
                    <a:pt x="504" y="1986"/>
                  </a:cubicBezTo>
                  <a:cubicBezTo>
                    <a:pt x="725" y="2238"/>
                    <a:pt x="725" y="2616"/>
                    <a:pt x="504" y="2899"/>
                  </a:cubicBezTo>
                  <a:cubicBezTo>
                    <a:pt x="378" y="3025"/>
                    <a:pt x="378" y="3246"/>
                    <a:pt x="504" y="3403"/>
                  </a:cubicBezTo>
                  <a:cubicBezTo>
                    <a:pt x="567" y="3466"/>
                    <a:pt x="654" y="3498"/>
                    <a:pt x="744" y="3498"/>
                  </a:cubicBezTo>
                  <a:cubicBezTo>
                    <a:pt x="835" y="3498"/>
                    <a:pt x="929" y="3466"/>
                    <a:pt x="1008" y="3403"/>
                  </a:cubicBezTo>
                  <a:cubicBezTo>
                    <a:pt x="1512" y="2899"/>
                    <a:pt x="1512" y="2017"/>
                    <a:pt x="1008" y="1513"/>
                  </a:cubicBezTo>
                  <a:cubicBezTo>
                    <a:pt x="788" y="1293"/>
                    <a:pt x="788" y="851"/>
                    <a:pt x="1008" y="599"/>
                  </a:cubicBezTo>
                  <a:cubicBezTo>
                    <a:pt x="1134" y="505"/>
                    <a:pt x="1134" y="253"/>
                    <a:pt x="1008" y="95"/>
                  </a:cubicBezTo>
                  <a:cubicBezTo>
                    <a:pt x="945" y="32"/>
                    <a:pt x="859" y="1"/>
                    <a:pt x="7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5" name="Google Shape;15065;p83"/>
            <p:cNvSpPr/>
            <p:nvPr/>
          </p:nvSpPr>
          <p:spPr>
            <a:xfrm>
              <a:off x="-46307325" y="3201275"/>
              <a:ext cx="38625" cy="88250"/>
            </a:xfrm>
            <a:custGeom>
              <a:avLst/>
              <a:gdLst/>
              <a:ahLst/>
              <a:cxnLst/>
              <a:rect l="l" t="t" r="r" b="b"/>
              <a:pathLst>
                <a:path w="1545" h="3530" extrusionOk="0">
                  <a:moveTo>
                    <a:pt x="781" y="1"/>
                  </a:moveTo>
                  <a:cubicBezTo>
                    <a:pt x="686" y="1"/>
                    <a:pt x="584" y="32"/>
                    <a:pt x="505" y="95"/>
                  </a:cubicBezTo>
                  <a:cubicBezTo>
                    <a:pt x="1" y="599"/>
                    <a:pt x="1" y="1482"/>
                    <a:pt x="505" y="1986"/>
                  </a:cubicBezTo>
                  <a:cubicBezTo>
                    <a:pt x="788" y="2238"/>
                    <a:pt x="788" y="2616"/>
                    <a:pt x="536" y="2899"/>
                  </a:cubicBezTo>
                  <a:cubicBezTo>
                    <a:pt x="410" y="3025"/>
                    <a:pt x="410" y="3246"/>
                    <a:pt x="536" y="3403"/>
                  </a:cubicBezTo>
                  <a:cubicBezTo>
                    <a:pt x="631" y="3498"/>
                    <a:pt x="694" y="3529"/>
                    <a:pt x="788" y="3529"/>
                  </a:cubicBezTo>
                  <a:cubicBezTo>
                    <a:pt x="851" y="3529"/>
                    <a:pt x="978" y="3498"/>
                    <a:pt x="1009" y="3403"/>
                  </a:cubicBezTo>
                  <a:cubicBezTo>
                    <a:pt x="1545" y="2899"/>
                    <a:pt x="1545" y="2017"/>
                    <a:pt x="1009" y="1513"/>
                  </a:cubicBezTo>
                  <a:cubicBezTo>
                    <a:pt x="788" y="1293"/>
                    <a:pt x="788" y="851"/>
                    <a:pt x="1009" y="599"/>
                  </a:cubicBezTo>
                  <a:cubicBezTo>
                    <a:pt x="1135" y="505"/>
                    <a:pt x="1135" y="253"/>
                    <a:pt x="1009" y="95"/>
                  </a:cubicBezTo>
                  <a:cubicBezTo>
                    <a:pt x="962" y="32"/>
                    <a:pt x="875" y="1"/>
                    <a:pt x="78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6" name="Google Shape;15066;p83"/>
            <p:cNvSpPr/>
            <p:nvPr/>
          </p:nvSpPr>
          <p:spPr>
            <a:xfrm>
              <a:off x="-46253750" y="3201275"/>
              <a:ext cx="38600" cy="87450"/>
            </a:xfrm>
            <a:custGeom>
              <a:avLst/>
              <a:gdLst/>
              <a:ahLst/>
              <a:cxnLst/>
              <a:rect l="l" t="t" r="r" b="b"/>
              <a:pathLst>
                <a:path w="1544" h="3498" extrusionOk="0">
                  <a:moveTo>
                    <a:pt x="800" y="1"/>
                  </a:moveTo>
                  <a:cubicBezTo>
                    <a:pt x="709" y="1"/>
                    <a:pt x="615" y="32"/>
                    <a:pt x="536" y="95"/>
                  </a:cubicBezTo>
                  <a:cubicBezTo>
                    <a:pt x="0" y="599"/>
                    <a:pt x="0" y="1482"/>
                    <a:pt x="536" y="1986"/>
                  </a:cubicBezTo>
                  <a:cubicBezTo>
                    <a:pt x="756" y="2238"/>
                    <a:pt x="756" y="2616"/>
                    <a:pt x="536" y="2899"/>
                  </a:cubicBezTo>
                  <a:cubicBezTo>
                    <a:pt x="410" y="3025"/>
                    <a:pt x="410" y="3246"/>
                    <a:pt x="536" y="3403"/>
                  </a:cubicBezTo>
                  <a:cubicBezTo>
                    <a:pt x="599" y="3466"/>
                    <a:pt x="685" y="3498"/>
                    <a:pt x="776" y="3498"/>
                  </a:cubicBezTo>
                  <a:cubicBezTo>
                    <a:pt x="867" y="3498"/>
                    <a:pt x="961" y="3466"/>
                    <a:pt x="1040" y="3403"/>
                  </a:cubicBezTo>
                  <a:cubicBezTo>
                    <a:pt x="1544" y="2899"/>
                    <a:pt x="1544" y="2017"/>
                    <a:pt x="1040" y="1513"/>
                  </a:cubicBezTo>
                  <a:cubicBezTo>
                    <a:pt x="788" y="1293"/>
                    <a:pt x="788" y="851"/>
                    <a:pt x="1040" y="599"/>
                  </a:cubicBezTo>
                  <a:cubicBezTo>
                    <a:pt x="1166" y="505"/>
                    <a:pt x="1166" y="253"/>
                    <a:pt x="1040" y="95"/>
                  </a:cubicBezTo>
                  <a:cubicBezTo>
                    <a:pt x="977" y="32"/>
                    <a:pt x="890" y="1"/>
                    <a:pt x="80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7" name="Google Shape;15067;p83"/>
            <p:cNvSpPr/>
            <p:nvPr/>
          </p:nvSpPr>
          <p:spPr>
            <a:xfrm>
              <a:off x="-46410500" y="3306025"/>
              <a:ext cx="300100" cy="141025"/>
            </a:xfrm>
            <a:custGeom>
              <a:avLst/>
              <a:gdLst/>
              <a:ahLst/>
              <a:cxnLst/>
              <a:rect l="l" t="t" r="r" b="b"/>
              <a:pathLst>
                <a:path w="12004" h="5641" extrusionOk="0">
                  <a:moveTo>
                    <a:pt x="10933" y="1419"/>
                  </a:moveTo>
                  <a:cubicBezTo>
                    <a:pt x="11122" y="1419"/>
                    <a:pt x="11279" y="1576"/>
                    <a:pt x="11279" y="1765"/>
                  </a:cubicBezTo>
                  <a:cubicBezTo>
                    <a:pt x="11248" y="3057"/>
                    <a:pt x="10208" y="4128"/>
                    <a:pt x="8980" y="4223"/>
                  </a:cubicBezTo>
                  <a:cubicBezTo>
                    <a:pt x="9389" y="3404"/>
                    <a:pt x="9673" y="2458"/>
                    <a:pt x="9799" y="1419"/>
                  </a:cubicBezTo>
                  <a:close/>
                  <a:moveTo>
                    <a:pt x="347" y="1"/>
                  </a:moveTo>
                  <a:cubicBezTo>
                    <a:pt x="158" y="1"/>
                    <a:pt x="1" y="159"/>
                    <a:pt x="1" y="348"/>
                  </a:cubicBezTo>
                  <a:cubicBezTo>
                    <a:pt x="1" y="2458"/>
                    <a:pt x="694" y="4412"/>
                    <a:pt x="1923" y="5640"/>
                  </a:cubicBezTo>
                  <a:lnTo>
                    <a:pt x="7971" y="5640"/>
                  </a:lnTo>
                  <a:cubicBezTo>
                    <a:pt x="8192" y="5420"/>
                    <a:pt x="8381" y="5168"/>
                    <a:pt x="8539" y="4916"/>
                  </a:cubicBezTo>
                  <a:lnTo>
                    <a:pt x="8854" y="4916"/>
                  </a:lnTo>
                  <a:cubicBezTo>
                    <a:pt x="10586" y="4916"/>
                    <a:pt x="12004" y="3498"/>
                    <a:pt x="12004" y="1765"/>
                  </a:cubicBezTo>
                  <a:cubicBezTo>
                    <a:pt x="11941" y="1198"/>
                    <a:pt x="11469" y="726"/>
                    <a:pt x="10933" y="726"/>
                  </a:cubicBezTo>
                  <a:lnTo>
                    <a:pt x="9862" y="726"/>
                  </a:lnTo>
                  <a:lnTo>
                    <a:pt x="9862" y="348"/>
                  </a:lnTo>
                  <a:cubicBezTo>
                    <a:pt x="9862" y="159"/>
                    <a:pt x="9704" y="1"/>
                    <a:pt x="951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8" name="Google Shape;15068;p83"/>
            <p:cNvSpPr/>
            <p:nvPr/>
          </p:nvSpPr>
          <p:spPr>
            <a:xfrm>
              <a:off x="-46401050" y="3465925"/>
              <a:ext cx="226075" cy="35475"/>
            </a:xfrm>
            <a:custGeom>
              <a:avLst/>
              <a:gdLst/>
              <a:ahLst/>
              <a:cxnLst/>
              <a:rect l="l" t="t" r="r" b="b"/>
              <a:pathLst>
                <a:path w="9043" h="1419" extrusionOk="0">
                  <a:moveTo>
                    <a:pt x="473" y="0"/>
                  </a:moveTo>
                  <a:cubicBezTo>
                    <a:pt x="158" y="0"/>
                    <a:pt x="1" y="379"/>
                    <a:pt x="221" y="631"/>
                  </a:cubicBezTo>
                  <a:cubicBezTo>
                    <a:pt x="757" y="1135"/>
                    <a:pt x="1450" y="1418"/>
                    <a:pt x="2206" y="1418"/>
                  </a:cubicBezTo>
                  <a:lnTo>
                    <a:pt x="6837" y="1418"/>
                  </a:lnTo>
                  <a:cubicBezTo>
                    <a:pt x="7593" y="1418"/>
                    <a:pt x="8318" y="1135"/>
                    <a:pt x="8822" y="631"/>
                  </a:cubicBezTo>
                  <a:cubicBezTo>
                    <a:pt x="9043" y="379"/>
                    <a:pt x="8948" y="0"/>
                    <a:pt x="860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69" name="Google Shape;15069;p83"/>
          <p:cNvGrpSpPr/>
          <p:nvPr/>
        </p:nvGrpSpPr>
        <p:grpSpPr>
          <a:xfrm>
            <a:off x="2205866" y="3188692"/>
            <a:ext cx="355258" cy="356205"/>
            <a:chOff x="-46409700" y="3569100"/>
            <a:chExt cx="300100" cy="300900"/>
          </a:xfrm>
        </p:grpSpPr>
        <p:sp>
          <p:nvSpPr>
            <p:cNvPr id="15070" name="Google Shape;15070;p83"/>
            <p:cNvSpPr/>
            <p:nvPr/>
          </p:nvSpPr>
          <p:spPr>
            <a:xfrm>
              <a:off x="-46234850" y="3569100"/>
              <a:ext cx="18125" cy="52800"/>
            </a:xfrm>
            <a:custGeom>
              <a:avLst/>
              <a:gdLst/>
              <a:ahLst/>
              <a:cxnLst/>
              <a:rect l="l" t="t" r="r" b="b"/>
              <a:pathLst>
                <a:path w="725" h="2112" extrusionOk="0">
                  <a:moveTo>
                    <a:pt x="0" y="1"/>
                  </a:moveTo>
                  <a:lnTo>
                    <a:pt x="0" y="2111"/>
                  </a:lnTo>
                  <a:lnTo>
                    <a:pt x="725" y="2111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1" name="Google Shape;15071;p83"/>
            <p:cNvSpPr/>
            <p:nvPr/>
          </p:nvSpPr>
          <p:spPr>
            <a:xfrm>
              <a:off x="-46270300" y="3745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68" y="694"/>
                    <a:pt x="725" y="536"/>
                    <a:pt x="725" y="347"/>
                  </a:cubicBez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2" name="Google Shape;15072;p83"/>
            <p:cNvSpPr/>
            <p:nvPr/>
          </p:nvSpPr>
          <p:spPr>
            <a:xfrm>
              <a:off x="-46305750" y="3710875"/>
              <a:ext cx="89025" cy="88225"/>
            </a:xfrm>
            <a:custGeom>
              <a:avLst/>
              <a:gdLst/>
              <a:ahLst/>
              <a:cxnLst/>
              <a:rect l="l" t="t" r="r" b="b"/>
              <a:pathLst>
                <a:path w="3561" h="3529" extrusionOk="0">
                  <a:moveTo>
                    <a:pt x="1765" y="662"/>
                  </a:moveTo>
                  <a:cubicBezTo>
                    <a:pt x="2364" y="662"/>
                    <a:pt x="2836" y="1135"/>
                    <a:pt x="2836" y="1733"/>
                  </a:cubicBezTo>
                  <a:cubicBezTo>
                    <a:pt x="2836" y="2332"/>
                    <a:pt x="2364" y="2804"/>
                    <a:pt x="1765" y="2804"/>
                  </a:cubicBezTo>
                  <a:cubicBezTo>
                    <a:pt x="1198" y="2804"/>
                    <a:pt x="725" y="2332"/>
                    <a:pt x="725" y="1733"/>
                  </a:cubicBezTo>
                  <a:cubicBezTo>
                    <a:pt x="725" y="1135"/>
                    <a:pt x="1198" y="662"/>
                    <a:pt x="1765" y="662"/>
                  </a:cubicBezTo>
                  <a:close/>
                  <a:moveTo>
                    <a:pt x="1765" y="0"/>
                  </a:moveTo>
                  <a:cubicBezTo>
                    <a:pt x="788" y="0"/>
                    <a:pt x="1" y="788"/>
                    <a:pt x="1" y="1765"/>
                  </a:cubicBezTo>
                  <a:cubicBezTo>
                    <a:pt x="1" y="2741"/>
                    <a:pt x="788" y="3529"/>
                    <a:pt x="1765" y="3529"/>
                  </a:cubicBezTo>
                  <a:cubicBezTo>
                    <a:pt x="2773" y="3529"/>
                    <a:pt x="3561" y="2741"/>
                    <a:pt x="3561" y="1765"/>
                  </a:cubicBezTo>
                  <a:cubicBezTo>
                    <a:pt x="3561" y="788"/>
                    <a:pt x="2773" y="0"/>
                    <a:pt x="17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3" name="Google Shape;15073;p83"/>
            <p:cNvSpPr/>
            <p:nvPr/>
          </p:nvSpPr>
          <p:spPr>
            <a:xfrm>
              <a:off x="-46409700" y="3569900"/>
              <a:ext cx="300100" cy="300100"/>
            </a:xfrm>
            <a:custGeom>
              <a:avLst/>
              <a:gdLst/>
              <a:ahLst/>
              <a:cxnLst/>
              <a:rect l="l" t="t" r="r" b="b"/>
              <a:pathLst>
                <a:path w="12004" h="12004" extrusionOk="0">
                  <a:moveTo>
                    <a:pt x="5923" y="4978"/>
                  </a:moveTo>
                  <a:cubicBezTo>
                    <a:pt x="7278" y="4978"/>
                    <a:pt x="8381" y="6081"/>
                    <a:pt x="8381" y="7404"/>
                  </a:cubicBezTo>
                  <a:cubicBezTo>
                    <a:pt x="8412" y="8758"/>
                    <a:pt x="7309" y="9830"/>
                    <a:pt x="5923" y="9830"/>
                  </a:cubicBezTo>
                  <a:cubicBezTo>
                    <a:pt x="4600" y="9830"/>
                    <a:pt x="3497" y="8727"/>
                    <a:pt x="3497" y="7404"/>
                  </a:cubicBezTo>
                  <a:cubicBezTo>
                    <a:pt x="3497" y="6081"/>
                    <a:pt x="4600" y="4978"/>
                    <a:pt x="5923" y="4978"/>
                  </a:cubicBezTo>
                  <a:close/>
                  <a:moveTo>
                    <a:pt x="2426" y="9861"/>
                  </a:moveTo>
                  <a:cubicBezTo>
                    <a:pt x="2647" y="9861"/>
                    <a:pt x="2773" y="10019"/>
                    <a:pt x="2773" y="10208"/>
                  </a:cubicBezTo>
                  <a:cubicBezTo>
                    <a:pt x="2773" y="10397"/>
                    <a:pt x="2647" y="10554"/>
                    <a:pt x="2426" y="10554"/>
                  </a:cubicBezTo>
                  <a:lnTo>
                    <a:pt x="1733" y="10554"/>
                  </a:lnTo>
                  <a:cubicBezTo>
                    <a:pt x="1512" y="10554"/>
                    <a:pt x="1386" y="10397"/>
                    <a:pt x="1386" y="10208"/>
                  </a:cubicBezTo>
                  <a:cubicBezTo>
                    <a:pt x="1386" y="10019"/>
                    <a:pt x="1512" y="9861"/>
                    <a:pt x="1733" y="9861"/>
                  </a:cubicBezTo>
                  <a:close/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1657"/>
                  </a:lnTo>
                  <a:cubicBezTo>
                    <a:pt x="0" y="11846"/>
                    <a:pt x="158" y="12003"/>
                    <a:pt x="347" y="12003"/>
                  </a:cubicBezTo>
                  <a:lnTo>
                    <a:pt x="11657" y="12003"/>
                  </a:lnTo>
                  <a:cubicBezTo>
                    <a:pt x="11846" y="12003"/>
                    <a:pt x="12004" y="11846"/>
                    <a:pt x="12004" y="11657"/>
                  </a:cubicBezTo>
                  <a:lnTo>
                    <a:pt x="12004" y="2489"/>
                  </a:lnTo>
                  <a:cubicBezTo>
                    <a:pt x="11909" y="2331"/>
                    <a:pt x="11878" y="2237"/>
                    <a:pt x="11846" y="2205"/>
                  </a:cubicBezTo>
                  <a:lnTo>
                    <a:pt x="9830" y="189"/>
                  </a:lnTo>
                  <a:lnTo>
                    <a:pt x="9830" y="3875"/>
                  </a:lnTo>
                  <a:cubicBezTo>
                    <a:pt x="9830" y="4064"/>
                    <a:pt x="9672" y="4222"/>
                    <a:pt x="9483" y="4222"/>
                  </a:cubicBezTo>
                  <a:lnTo>
                    <a:pt x="2458" y="4222"/>
                  </a:lnTo>
                  <a:cubicBezTo>
                    <a:pt x="2269" y="4222"/>
                    <a:pt x="2111" y="4064"/>
                    <a:pt x="2111" y="3875"/>
                  </a:cubicBezTo>
                  <a:lnTo>
                    <a:pt x="211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4" name="Google Shape;15074;p83"/>
            <p:cNvSpPr/>
            <p:nvPr/>
          </p:nvSpPr>
          <p:spPr>
            <a:xfrm>
              <a:off x="-46341175" y="3569100"/>
              <a:ext cx="159125" cy="87450"/>
            </a:xfrm>
            <a:custGeom>
              <a:avLst/>
              <a:gdLst/>
              <a:ahLst/>
              <a:cxnLst/>
              <a:rect l="l" t="t" r="r" b="b"/>
              <a:pathLst>
                <a:path w="6365" h="3498" extrusionOk="0">
                  <a:moveTo>
                    <a:pt x="0" y="1"/>
                  </a:moveTo>
                  <a:lnTo>
                    <a:pt x="0" y="3498"/>
                  </a:lnTo>
                  <a:lnTo>
                    <a:pt x="6364" y="3498"/>
                  </a:lnTo>
                  <a:lnTo>
                    <a:pt x="6364" y="1"/>
                  </a:lnTo>
                  <a:lnTo>
                    <a:pt x="5640" y="1"/>
                  </a:lnTo>
                  <a:lnTo>
                    <a:pt x="5640" y="2426"/>
                  </a:lnTo>
                  <a:cubicBezTo>
                    <a:pt x="5640" y="2647"/>
                    <a:pt x="5482" y="2773"/>
                    <a:pt x="5293" y="2773"/>
                  </a:cubicBezTo>
                  <a:lnTo>
                    <a:pt x="3875" y="2773"/>
                  </a:lnTo>
                  <a:cubicBezTo>
                    <a:pt x="3655" y="2773"/>
                    <a:pt x="3497" y="2647"/>
                    <a:pt x="3497" y="2426"/>
                  </a:cubicBezTo>
                  <a:lnTo>
                    <a:pt x="349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75" name="Google Shape;15075;p83"/>
          <p:cNvGrpSpPr/>
          <p:nvPr/>
        </p:nvGrpSpPr>
        <p:grpSpPr>
          <a:xfrm>
            <a:off x="2193747" y="3624124"/>
            <a:ext cx="379497" cy="358070"/>
            <a:chOff x="-46422300" y="3936925"/>
            <a:chExt cx="320575" cy="302475"/>
          </a:xfrm>
        </p:grpSpPr>
        <p:sp>
          <p:nvSpPr>
            <p:cNvPr id="15076" name="Google Shape;15076;p83"/>
            <p:cNvSpPr/>
            <p:nvPr/>
          </p:nvSpPr>
          <p:spPr>
            <a:xfrm>
              <a:off x="-46254550" y="3936925"/>
              <a:ext cx="152825" cy="300900"/>
            </a:xfrm>
            <a:custGeom>
              <a:avLst/>
              <a:gdLst/>
              <a:ahLst/>
              <a:cxnLst/>
              <a:rect l="l" t="t" r="r" b="b"/>
              <a:pathLst>
                <a:path w="6113" h="12036" extrusionOk="0">
                  <a:moveTo>
                    <a:pt x="1418" y="0"/>
                  </a:moveTo>
                  <a:cubicBezTo>
                    <a:pt x="631" y="0"/>
                    <a:pt x="1" y="630"/>
                    <a:pt x="1" y="1418"/>
                  </a:cubicBezTo>
                  <a:lnTo>
                    <a:pt x="1" y="10617"/>
                  </a:lnTo>
                  <a:cubicBezTo>
                    <a:pt x="1" y="11405"/>
                    <a:pt x="631" y="12035"/>
                    <a:pt x="1418" y="12035"/>
                  </a:cubicBezTo>
                  <a:cubicBezTo>
                    <a:pt x="2332" y="12035"/>
                    <a:pt x="3120" y="11405"/>
                    <a:pt x="3403" y="10554"/>
                  </a:cubicBezTo>
                  <a:lnTo>
                    <a:pt x="3403" y="10554"/>
                  </a:lnTo>
                  <a:cubicBezTo>
                    <a:pt x="3309" y="10554"/>
                    <a:pt x="3246" y="10617"/>
                    <a:pt x="3151" y="10617"/>
                  </a:cubicBezTo>
                  <a:cubicBezTo>
                    <a:pt x="2332" y="10617"/>
                    <a:pt x="1513" y="10302"/>
                    <a:pt x="914" y="9672"/>
                  </a:cubicBezTo>
                  <a:cubicBezTo>
                    <a:pt x="788" y="9546"/>
                    <a:pt x="788" y="9294"/>
                    <a:pt x="914" y="9137"/>
                  </a:cubicBezTo>
                  <a:cubicBezTo>
                    <a:pt x="1024" y="9095"/>
                    <a:pt x="1128" y="9072"/>
                    <a:pt x="1221" y="9072"/>
                  </a:cubicBezTo>
                  <a:cubicBezTo>
                    <a:pt x="1341" y="9072"/>
                    <a:pt x="1442" y="9111"/>
                    <a:pt x="1513" y="9200"/>
                  </a:cubicBezTo>
                  <a:cubicBezTo>
                    <a:pt x="1998" y="9685"/>
                    <a:pt x="2614" y="9906"/>
                    <a:pt x="3224" y="9906"/>
                  </a:cubicBezTo>
                  <a:cubicBezTo>
                    <a:pt x="4477" y="9906"/>
                    <a:pt x="5703" y="8971"/>
                    <a:pt x="5703" y="7467"/>
                  </a:cubicBezTo>
                  <a:cubicBezTo>
                    <a:pt x="5703" y="7215"/>
                    <a:pt x="5672" y="6994"/>
                    <a:pt x="5609" y="6742"/>
                  </a:cubicBezTo>
                  <a:cubicBezTo>
                    <a:pt x="5010" y="7372"/>
                    <a:pt x="4191" y="7814"/>
                    <a:pt x="3246" y="7814"/>
                  </a:cubicBezTo>
                  <a:cubicBezTo>
                    <a:pt x="3025" y="7814"/>
                    <a:pt x="2868" y="7656"/>
                    <a:pt x="2868" y="7467"/>
                  </a:cubicBezTo>
                  <a:cubicBezTo>
                    <a:pt x="2868" y="7246"/>
                    <a:pt x="3025" y="7089"/>
                    <a:pt x="3246" y="7089"/>
                  </a:cubicBezTo>
                  <a:cubicBezTo>
                    <a:pt x="4065" y="7089"/>
                    <a:pt x="4821" y="6679"/>
                    <a:pt x="5231" y="6049"/>
                  </a:cubicBezTo>
                  <a:cubicBezTo>
                    <a:pt x="6113" y="4789"/>
                    <a:pt x="5640" y="3088"/>
                    <a:pt x="4254" y="2426"/>
                  </a:cubicBezTo>
                  <a:cubicBezTo>
                    <a:pt x="4128" y="3844"/>
                    <a:pt x="2931" y="4978"/>
                    <a:pt x="1450" y="4978"/>
                  </a:cubicBezTo>
                  <a:cubicBezTo>
                    <a:pt x="1261" y="4978"/>
                    <a:pt x="1103" y="4821"/>
                    <a:pt x="1103" y="4632"/>
                  </a:cubicBezTo>
                  <a:cubicBezTo>
                    <a:pt x="1103" y="4411"/>
                    <a:pt x="1261" y="4253"/>
                    <a:pt x="1450" y="4253"/>
                  </a:cubicBezTo>
                  <a:cubicBezTo>
                    <a:pt x="2616" y="4253"/>
                    <a:pt x="3561" y="3308"/>
                    <a:pt x="3561" y="2174"/>
                  </a:cubicBezTo>
                  <a:lnTo>
                    <a:pt x="3561" y="2143"/>
                  </a:lnTo>
                  <a:cubicBezTo>
                    <a:pt x="3561" y="945"/>
                    <a:pt x="2616" y="0"/>
                    <a:pt x="14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7" name="Google Shape;15077;p83"/>
            <p:cNvSpPr/>
            <p:nvPr/>
          </p:nvSpPr>
          <p:spPr>
            <a:xfrm>
              <a:off x="-46422300" y="3938500"/>
              <a:ext cx="152025" cy="300900"/>
            </a:xfrm>
            <a:custGeom>
              <a:avLst/>
              <a:gdLst/>
              <a:ahLst/>
              <a:cxnLst/>
              <a:rect l="l" t="t" r="r" b="b"/>
              <a:pathLst>
                <a:path w="6081" h="12036" extrusionOk="0">
                  <a:moveTo>
                    <a:pt x="4726" y="0"/>
                  </a:moveTo>
                  <a:cubicBezTo>
                    <a:pt x="3529" y="0"/>
                    <a:pt x="2584" y="977"/>
                    <a:pt x="2584" y="2111"/>
                  </a:cubicBezTo>
                  <a:lnTo>
                    <a:pt x="2584" y="2143"/>
                  </a:lnTo>
                  <a:cubicBezTo>
                    <a:pt x="2584" y="3308"/>
                    <a:pt x="3529" y="4253"/>
                    <a:pt x="4663" y="4253"/>
                  </a:cubicBezTo>
                  <a:cubicBezTo>
                    <a:pt x="4883" y="4253"/>
                    <a:pt x="5041" y="4411"/>
                    <a:pt x="5041" y="4600"/>
                  </a:cubicBezTo>
                  <a:cubicBezTo>
                    <a:pt x="5041" y="4789"/>
                    <a:pt x="4883" y="4947"/>
                    <a:pt x="4663" y="4947"/>
                  </a:cubicBezTo>
                  <a:cubicBezTo>
                    <a:pt x="3214" y="4947"/>
                    <a:pt x="2048" y="3812"/>
                    <a:pt x="1890" y="2395"/>
                  </a:cubicBezTo>
                  <a:cubicBezTo>
                    <a:pt x="441" y="3056"/>
                    <a:pt x="0" y="4758"/>
                    <a:pt x="882" y="6018"/>
                  </a:cubicBezTo>
                  <a:cubicBezTo>
                    <a:pt x="1323" y="6648"/>
                    <a:pt x="2111" y="7057"/>
                    <a:pt x="2930" y="7057"/>
                  </a:cubicBezTo>
                  <a:cubicBezTo>
                    <a:pt x="3151" y="7057"/>
                    <a:pt x="3277" y="7215"/>
                    <a:pt x="3277" y="7435"/>
                  </a:cubicBezTo>
                  <a:cubicBezTo>
                    <a:pt x="3277" y="7625"/>
                    <a:pt x="3151" y="7782"/>
                    <a:pt x="2930" y="7782"/>
                  </a:cubicBezTo>
                  <a:cubicBezTo>
                    <a:pt x="1985" y="7782"/>
                    <a:pt x="1166" y="7341"/>
                    <a:pt x="567" y="6711"/>
                  </a:cubicBezTo>
                  <a:cubicBezTo>
                    <a:pt x="504" y="6963"/>
                    <a:pt x="441" y="7183"/>
                    <a:pt x="441" y="7435"/>
                  </a:cubicBezTo>
                  <a:cubicBezTo>
                    <a:pt x="441" y="8940"/>
                    <a:pt x="1695" y="9874"/>
                    <a:pt x="2958" y="9874"/>
                  </a:cubicBezTo>
                  <a:cubicBezTo>
                    <a:pt x="3572" y="9874"/>
                    <a:pt x="4188" y="9653"/>
                    <a:pt x="4663" y="9168"/>
                  </a:cubicBezTo>
                  <a:cubicBezTo>
                    <a:pt x="4726" y="9105"/>
                    <a:pt x="4813" y="9074"/>
                    <a:pt x="4903" y="9074"/>
                  </a:cubicBezTo>
                  <a:cubicBezTo>
                    <a:pt x="4994" y="9074"/>
                    <a:pt x="5088" y="9105"/>
                    <a:pt x="5167" y="9168"/>
                  </a:cubicBezTo>
                  <a:cubicBezTo>
                    <a:pt x="5293" y="9263"/>
                    <a:pt x="5293" y="9515"/>
                    <a:pt x="5167" y="9672"/>
                  </a:cubicBezTo>
                  <a:cubicBezTo>
                    <a:pt x="4600" y="10271"/>
                    <a:pt x="3812" y="10617"/>
                    <a:pt x="2930" y="10617"/>
                  </a:cubicBezTo>
                  <a:cubicBezTo>
                    <a:pt x="2867" y="10617"/>
                    <a:pt x="2773" y="10617"/>
                    <a:pt x="2710" y="10586"/>
                  </a:cubicBezTo>
                  <a:lnTo>
                    <a:pt x="2710" y="10586"/>
                  </a:lnTo>
                  <a:cubicBezTo>
                    <a:pt x="2962" y="11405"/>
                    <a:pt x="3749" y="12035"/>
                    <a:pt x="4663" y="12035"/>
                  </a:cubicBezTo>
                  <a:cubicBezTo>
                    <a:pt x="5450" y="12035"/>
                    <a:pt x="6081" y="11405"/>
                    <a:pt x="6081" y="10617"/>
                  </a:cubicBezTo>
                  <a:lnTo>
                    <a:pt x="6081" y="1450"/>
                  </a:lnTo>
                  <a:cubicBezTo>
                    <a:pt x="6081" y="599"/>
                    <a:pt x="5450" y="0"/>
                    <a:pt x="47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78" name="Google Shape;15078;p83"/>
          <p:cNvGrpSpPr/>
          <p:nvPr/>
        </p:nvGrpSpPr>
        <p:grpSpPr>
          <a:xfrm>
            <a:off x="3971326" y="3178452"/>
            <a:ext cx="356205" cy="355258"/>
            <a:chOff x="-44914800" y="3560450"/>
            <a:chExt cx="300900" cy="300100"/>
          </a:xfrm>
        </p:grpSpPr>
        <p:sp>
          <p:nvSpPr>
            <p:cNvPr id="15079" name="Google Shape;15079;p83"/>
            <p:cNvSpPr/>
            <p:nvPr/>
          </p:nvSpPr>
          <p:spPr>
            <a:xfrm>
              <a:off x="-44914800" y="3560450"/>
              <a:ext cx="300900" cy="300100"/>
            </a:xfrm>
            <a:custGeom>
              <a:avLst/>
              <a:gdLst/>
              <a:ahLst/>
              <a:cxnLst/>
              <a:rect l="l" t="t" r="r" b="b"/>
              <a:pathLst>
                <a:path w="12036" h="12004" extrusionOk="0">
                  <a:moveTo>
                    <a:pt x="9893" y="1418"/>
                  </a:moveTo>
                  <a:lnTo>
                    <a:pt x="9893" y="1764"/>
                  </a:lnTo>
                  <a:cubicBezTo>
                    <a:pt x="9893" y="1953"/>
                    <a:pt x="10051" y="2111"/>
                    <a:pt x="10240" y="2111"/>
                  </a:cubicBezTo>
                  <a:lnTo>
                    <a:pt x="10618" y="2111"/>
                  </a:lnTo>
                  <a:lnTo>
                    <a:pt x="10618" y="9924"/>
                  </a:lnTo>
                  <a:lnTo>
                    <a:pt x="10240" y="9924"/>
                  </a:lnTo>
                  <a:cubicBezTo>
                    <a:pt x="10051" y="9924"/>
                    <a:pt x="9893" y="10082"/>
                    <a:pt x="9893" y="10271"/>
                  </a:cubicBezTo>
                  <a:lnTo>
                    <a:pt x="9893" y="10617"/>
                  </a:lnTo>
                  <a:lnTo>
                    <a:pt x="2143" y="10617"/>
                  </a:lnTo>
                  <a:lnTo>
                    <a:pt x="2143" y="10271"/>
                  </a:lnTo>
                  <a:cubicBezTo>
                    <a:pt x="2143" y="10082"/>
                    <a:pt x="1985" y="9924"/>
                    <a:pt x="1796" y="9924"/>
                  </a:cubicBezTo>
                  <a:lnTo>
                    <a:pt x="1450" y="9924"/>
                  </a:lnTo>
                  <a:lnTo>
                    <a:pt x="1450" y="2142"/>
                  </a:lnTo>
                  <a:lnTo>
                    <a:pt x="1796" y="2142"/>
                  </a:lnTo>
                  <a:cubicBezTo>
                    <a:pt x="1985" y="2142"/>
                    <a:pt x="2143" y="1985"/>
                    <a:pt x="2143" y="1796"/>
                  </a:cubicBezTo>
                  <a:lnTo>
                    <a:pt x="2143" y="1418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764"/>
                  </a:lnTo>
                  <a:cubicBezTo>
                    <a:pt x="1" y="1953"/>
                    <a:pt x="158" y="2111"/>
                    <a:pt x="379" y="2111"/>
                  </a:cubicBezTo>
                  <a:lnTo>
                    <a:pt x="725" y="2111"/>
                  </a:lnTo>
                  <a:lnTo>
                    <a:pt x="725" y="9861"/>
                  </a:lnTo>
                  <a:lnTo>
                    <a:pt x="379" y="9861"/>
                  </a:lnTo>
                  <a:cubicBezTo>
                    <a:pt x="158" y="9861"/>
                    <a:pt x="1" y="10019"/>
                    <a:pt x="1" y="10208"/>
                  </a:cubicBezTo>
                  <a:lnTo>
                    <a:pt x="1" y="11657"/>
                  </a:lnTo>
                  <a:cubicBezTo>
                    <a:pt x="1" y="11846"/>
                    <a:pt x="158" y="12003"/>
                    <a:pt x="379" y="12003"/>
                  </a:cubicBezTo>
                  <a:lnTo>
                    <a:pt x="1796" y="12003"/>
                  </a:lnTo>
                  <a:cubicBezTo>
                    <a:pt x="1985" y="12003"/>
                    <a:pt x="2143" y="11846"/>
                    <a:pt x="2143" y="11657"/>
                  </a:cubicBezTo>
                  <a:lnTo>
                    <a:pt x="2143" y="11279"/>
                  </a:lnTo>
                  <a:lnTo>
                    <a:pt x="9893" y="11279"/>
                  </a:lnTo>
                  <a:lnTo>
                    <a:pt x="9893" y="11657"/>
                  </a:lnTo>
                  <a:cubicBezTo>
                    <a:pt x="9893" y="11846"/>
                    <a:pt x="10051" y="12003"/>
                    <a:pt x="10240" y="12003"/>
                  </a:cubicBezTo>
                  <a:lnTo>
                    <a:pt x="11657" y="12003"/>
                  </a:lnTo>
                  <a:cubicBezTo>
                    <a:pt x="11878" y="12003"/>
                    <a:pt x="12036" y="11846"/>
                    <a:pt x="12036" y="11657"/>
                  </a:cubicBezTo>
                  <a:lnTo>
                    <a:pt x="12036" y="10208"/>
                  </a:lnTo>
                  <a:cubicBezTo>
                    <a:pt x="12036" y="10019"/>
                    <a:pt x="11878" y="9861"/>
                    <a:pt x="11657" y="9861"/>
                  </a:cubicBezTo>
                  <a:lnTo>
                    <a:pt x="11311" y="9861"/>
                  </a:lnTo>
                  <a:lnTo>
                    <a:pt x="11311" y="2111"/>
                  </a:lnTo>
                  <a:lnTo>
                    <a:pt x="11657" y="2111"/>
                  </a:lnTo>
                  <a:cubicBezTo>
                    <a:pt x="11878" y="2111"/>
                    <a:pt x="12036" y="1953"/>
                    <a:pt x="12036" y="1764"/>
                  </a:cubicBezTo>
                  <a:lnTo>
                    <a:pt x="12036" y="347"/>
                  </a:lnTo>
                  <a:cubicBezTo>
                    <a:pt x="12036" y="158"/>
                    <a:pt x="11878" y="0"/>
                    <a:pt x="11657" y="0"/>
                  </a:cubicBezTo>
                  <a:lnTo>
                    <a:pt x="10240" y="0"/>
                  </a:lnTo>
                  <a:cubicBezTo>
                    <a:pt x="10051" y="0"/>
                    <a:pt x="9893" y="158"/>
                    <a:pt x="9893" y="347"/>
                  </a:cubicBezTo>
                  <a:lnTo>
                    <a:pt x="9893" y="693"/>
                  </a:lnTo>
                  <a:lnTo>
                    <a:pt x="2143" y="693"/>
                  </a:lnTo>
                  <a:lnTo>
                    <a:pt x="2143" y="347"/>
                  </a:lnTo>
                  <a:cubicBezTo>
                    <a:pt x="2143" y="158"/>
                    <a:pt x="1985" y="0"/>
                    <a:pt x="17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0" name="Google Shape;15080;p83"/>
            <p:cNvSpPr/>
            <p:nvPr/>
          </p:nvSpPr>
          <p:spPr>
            <a:xfrm>
              <a:off x="-44861250" y="3632100"/>
              <a:ext cx="193800" cy="146525"/>
            </a:xfrm>
            <a:custGeom>
              <a:avLst/>
              <a:gdLst/>
              <a:ahLst/>
              <a:cxnLst/>
              <a:rect l="l" t="t" r="r" b="b"/>
              <a:pathLst>
                <a:path w="7752" h="5861" extrusionOk="0">
                  <a:moveTo>
                    <a:pt x="3845" y="1009"/>
                  </a:moveTo>
                  <a:cubicBezTo>
                    <a:pt x="4443" y="1009"/>
                    <a:pt x="4916" y="1482"/>
                    <a:pt x="4916" y="2080"/>
                  </a:cubicBezTo>
                  <a:cubicBezTo>
                    <a:pt x="4916" y="2679"/>
                    <a:pt x="4443" y="3151"/>
                    <a:pt x="3845" y="3151"/>
                  </a:cubicBezTo>
                  <a:cubicBezTo>
                    <a:pt x="3277" y="3151"/>
                    <a:pt x="2805" y="2679"/>
                    <a:pt x="2805" y="2080"/>
                  </a:cubicBezTo>
                  <a:cubicBezTo>
                    <a:pt x="2805" y="1482"/>
                    <a:pt x="3277" y="1009"/>
                    <a:pt x="3845" y="1009"/>
                  </a:cubicBezTo>
                  <a:close/>
                  <a:moveTo>
                    <a:pt x="348" y="1"/>
                  </a:moveTo>
                  <a:cubicBezTo>
                    <a:pt x="158" y="1"/>
                    <a:pt x="1" y="159"/>
                    <a:pt x="1" y="348"/>
                  </a:cubicBezTo>
                  <a:lnTo>
                    <a:pt x="1" y="5829"/>
                  </a:lnTo>
                  <a:lnTo>
                    <a:pt x="2206" y="3624"/>
                  </a:lnTo>
                  <a:cubicBezTo>
                    <a:pt x="2269" y="3561"/>
                    <a:pt x="2356" y="3530"/>
                    <a:pt x="2447" y="3530"/>
                  </a:cubicBezTo>
                  <a:cubicBezTo>
                    <a:pt x="2537" y="3530"/>
                    <a:pt x="2632" y="3561"/>
                    <a:pt x="2710" y="3624"/>
                  </a:cubicBezTo>
                  <a:lnTo>
                    <a:pt x="3939" y="4821"/>
                  </a:lnTo>
                  <a:lnTo>
                    <a:pt x="5042" y="3656"/>
                  </a:lnTo>
                  <a:cubicBezTo>
                    <a:pt x="5136" y="3561"/>
                    <a:pt x="5199" y="3530"/>
                    <a:pt x="5294" y="3530"/>
                  </a:cubicBezTo>
                  <a:cubicBezTo>
                    <a:pt x="5388" y="3530"/>
                    <a:pt x="5483" y="3561"/>
                    <a:pt x="5546" y="3656"/>
                  </a:cubicBezTo>
                  <a:lnTo>
                    <a:pt x="7751" y="5861"/>
                  </a:lnTo>
                  <a:lnTo>
                    <a:pt x="7751" y="379"/>
                  </a:lnTo>
                  <a:cubicBezTo>
                    <a:pt x="7720" y="159"/>
                    <a:pt x="7562" y="1"/>
                    <a:pt x="737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1" name="Google Shape;15081;p83"/>
            <p:cNvSpPr/>
            <p:nvPr/>
          </p:nvSpPr>
          <p:spPr>
            <a:xfrm>
              <a:off x="-44773800" y="3675425"/>
              <a:ext cx="18125" cy="17350"/>
            </a:xfrm>
            <a:custGeom>
              <a:avLst/>
              <a:gdLst/>
              <a:ahLst/>
              <a:cxnLst/>
              <a:rect l="l" t="t" r="r" b="b"/>
              <a:pathLst>
                <a:path w="725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67" y="694"/>
                    <a:pt x="725" y="536"/>
                    <a:pt x="725" y="347"/>
                  </a:cubicBezTo>
                  <a:cubicBezTo>
                    <a:pt x="725" y="158"/>
                    <a:pt x="567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2" name="Google Shape;15082;p83"/>
            <p:cNvSpPr/>
            <p:nvPr/>
          </p:nvSpPr>
          <p:spPr>
            <a:xfrm>
              <a:off x="-44750975" y="3741600"/>
              <a:ext cx="70900" cy="48050"/>
            </a:xfrm>
            <a:custGeom>
              <a:avLst/>
              <a:gdLst/>
              <a:ahLst/>
              <a:cxnLst/>
              <a:rect l="l" t="t" r="r" b="b"/>
              <a:pathLst>
                <a:path w="2836" h="1922" extrusionOk="0">
                  <a:moveTo>
                    <a:pt x="883" y="0"/>
                  </a:moveTo>
                  <a:lnTo>
                    <a:pt x="1" y="945"/>
                  </a:lnTo>
                  <a:lnTo>
                    <a:pt x="1009" y="1922"/>
                  </a:lnTo>
                  <a:lnTo>
                    <a:pt x="2836" y="1922"/>
                  </a:lnTo>
                  <a:lnTo>
                    <a:pt x="88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3" name="Google Shape;15083;p83"/>
            <p:cNvSpPr/>
            <p:nvPr/>
          </p:nvSpPr>
          <p:spPr>
            <a:xfrm>
              <a:off x="-44848625" y="3740025"/>
              <a:ext cx="97675" cy="49625"/>
            </a:xfrm>
            <a:custGeom>
              <a:avLst/>
              <a:gdLst/>
              <a:ahLst/>
              <a:cxnLst/>
              <a:rect l="l" t="t" r="r" b="b"/>
              <a:pathLst>
                <a:path w="3907" h="1985" extrusionOk="0">
                  <a:moveTo>
                    <a:pt x="1985" y="0"/>
                  </a:moveTo>
                  <a:lnTo>
                    <a:pt x="0" y="1985"/>
                  </a:lnTo>
                  <a:lnTo>
                    <a:pt x="3907" y="1985"/>
                  </a:lnTo>
                  <a:lnTo>
                    <a:pt x="198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84" name="Google Shape;15084;p83"/>
          <p:cNvGrpSpPr/>
          <p:nvPr/>
        </p:nvGrpSpPr>
        <p:grpSpPr>
          <a:xfrm>
            <a:off x="1726378" y="1387086"/>
            <a:ext cx="354311" cy="354104"/>
            <a:chOff x="-49764975" y="3183375"/>
            <a:chExt cx="299300" cy="299125"/>
          </a:xfrm>
        </p:grpSpPr>
        <p:sp>
          <p:nvSpPr>
            <p:cNvPr id="15085" name="Google Shape;15085;p83"/>
            <p:cNvSpPr/>
            <p:nvPr/>
          </p:nvSpPr>
          <p:spPr>
            <a:xfrm>
              <a:off x="-49606675" y="3233575"/>
              <a:ext cx="70125" cy="103200"/>
            </a:xfrm>
            <a:custGeom>
              <a:avLst/>
              <a:gdLst/>
              <a:ahLst/>
              <a:cxnLst/>
              <a:rect l="l" t="t" r="r" b="b"/>
              <a:pathLst>
                <a:path w="2805" h="4128" extrusionOk="0">
                  <a:moveTo>
                    <a:pt x="2805" y="1"/>
                  </a:moveTo>
                  <a:lnTo>
                    <a:pt x="1" y="1355"/>
                  </a:lnTo>
                  <a:lnTo>
                    <a:pt x="1" y="4128"/>
                  </a:lnTo>
                  <a:lnTo>
                    <a:pt x="2805" y="2710"/>
                  </a:lnTo>
                  <a:lnTo>
                    <a:pt x="280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6" name="Google Shape;15086;p83"/>
            <p:cNvSpPr/>
            <p:nvPr/>
          </p:nvSpPr>
          <p:spPr>
            <a:xfrm>
              <a:off x="-496767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2080" y="0"/>
                  </a:moveTo>
                  <a:lnTo>
                    <a:pt x="1" y="1072"/>
                  </a:lnTo>
                  <a:lnTo>
                    <a:pt x="1" y="4726"/>
                  </a:lnTo>
                  <a:lnTo>
                    <a:pt x="2080" y="3529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7" name="Google Shape;15087;p83"/>
            <p:cNvSpPr/>
            <p:nvPr/>
          </p:nvSpPr>
          <p:spPr>
            <a:xfrm>
              <a:off x="-49694100" y="3233575"/>
              <a:ext cx="69325" cy="103200"/>
            </a:xfrm>
            <a:custGeom>
              <a:avLst/>
              <a:gdLst/>
              <a:ahLst/>
              <a:cxnLst/>
              <a:rect l="l" t="t" r="r" b="b"/>
              <a:pathLst>
                <a:path w="2773" h="4128" extrusionOk="0">
                  <a:moveTo>
                    <a:pt x="1" y="1"/>
                  </a:moveTo>
                  <a:lnTo>
                    <a:pt x="1" y="2710"/>
                  </a:lnTo>
                  <a:lnTo>
                    <a:pt x="2773" y="4128"/>
                  </a:lnTo>
                  <a:lnTo>
                    <a:pt x="2773" y="135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8" name="Google Shape;15088;p83"/>
            <p:cNvSpPr/>
            <p:nvPr/>
          </p:nvSpPr>
          <p:spPr>
            <a:xfrm>
              <a:off x="-49756325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048" y="1"/>
                  </a:moveTo>
                  <a:lnTo>
                    <a:pt x="1" y="1040"/>
                  </a:lnTo>
                  <a:lnTo>
                    <a:pt x="2836" y="2458"/>
                  </a:lnTo>
                  <a:lnTo>
                    <a:pt x="4852" y="1418"/>
                  </a:lnTo>
                  <a:lnTo>
                    <a:pt x="204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9" name="Google Shape;15089;p83"/>
            <p:cNvSpPr/>
            <p:nvPr/>
          </p:nvSpPr>
          <p:spPr>
            <a:xfrm>
              <a:off x="-496066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1" y="0"/>
                  </a:moveTo>
                  <a:lnTo>
                    <a:pt x="1" y="3529"/>
                  </a:lnTo>
                  <a:lnTo>
                    <a:pt x="2080" y="4726"/>
                  </a:lnTo>
                  <a:lnTo>
                    <a:pt x="2080" y="10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0" name="Google Shape;15090;p83"/>
            <p:cNvSpPr/>
            <p:nvPr/>
          </p:nvSpPr>
          <p:spPr>
            <a:xfrm>
              <a:off x="-49595650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773" y="1"/>
                  </a:moveTo>
                  <a:lnTo>
                    <a:pt x="1" y="1418"/>
                  </a:lnTo>
                  <a:lnTo>
                    <a:pt x="1985" y="2458"/>
                  </a:lnTo>
                  <a:lnTo>
                    <a:pt x="4852" y="1040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1" name="Google Shape;15091;p83"/>
            <p:cNvSpPr/>
            <p:nvPr/>
          </p:nvSpPr>
          <p:spPr>
            <a:xfrm>
              <a:off x="-497649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0" y="1"/>
                  </a:moveTo>
                  <a:lnTo>
                    <a:pt x="0" y="3309"/>
                  </a:lnTo>
                  <a:cubicBezTo>
                    <a:pt x="0" y="3403"/>
                    <a:pt x="63" y="3529"/>
                    <a:pt x="189" y="3624"/>
                  </a:cubicBezTo>
                  <a:lnTo>
                    <a:pt x="2804" y="5073"/>
                  </a:lnTo>
                  <a:lnTo>
                    <a:pt x="2804" y="14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2" name="Google Shape;15092;p83"/>
            <p:cNvSpPr/>
            <p:nvPr/>
          </p:nvSpPr>
          <p:spPr>
            <a:xfrm>
              <a:off x="-495357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2804" y="1"/>
                  </a:moveTo>
                  <a:lnTo>
                    <a:pt x="0" y="1419"/>
                  </a:lnTo>
                  <a:lnTo>
                    <a:pt x="0" y="5073"/>
                  </a:lnTo>
                  <a:lnTo>
                    <a:pt x="2583" y="3624"/>
                  </a:lnTo>
                  <a:cubicBezTo>
                    <a:pt x="2709" y="3529"/>
                    <a:pt x="2804" y="3403"/>
                    <a:pt x="2804" y="3309"/>
                  </a:cubicBezTo>
                  <a:lnTo>
                    <a:pt x="280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3" name="Google Shape;15093;p83"/>
            <p:cNvSpPr/>
            <p:nvPr/>
          </p:nvSpPr>
          <p:spPr>
            <a:xfrm>
              <a:off x="-49685425" y="3183375"/>
              <a:ext cx="140200" cy="69925"/>
            </a:xfrm>
            <a:custGeom>
              <a:avLst/>
              <a:gdLst/>
              <a:ahLst/>
              <a:cxnLst/>
              <a:rect l="l" t="t" r="r" b="b"/>
              <a:pathLst>
                <a:path w="5608" h="2797" extrusionOk="0">
                  <a:moveTo>
                    <a:pt x="2792" y="0"/>
                  </a:moveTo>
                  <a:cubicBezTo>
                    <a:pt x="2741" y="0"/>
                    <a:pt x="2694" y="8"/>
                    <a:pt x="2647" y="24"/>
                  </a:cubicBezTo>
                  <a:lnTo>
                    <a:pt x="0" y="1378"/>
                  </a:lnTo>
                  <a:lnTo>
                    <a:pt x="2804" y="2796"/>
                  </a:lnTo>
                  <a:lnTo>
                    <a:pt x="5608" y="1378"/>
                  </a:lnTo>
                  <a:lnTo>
                    <a:pt x="2962" y="24"/>
                  </a:lnTo>
                  <a:cubicBezTo>
                    <a:pt x="2899" y="8"/>
                    <a:pt x="2843" y="0"/>
                    <a:pt x="27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94" name="Google Shape;15094;p83"/>
          <p:cNvGrpSpPr/>
          <p:nvPr/>
        </p:nvGrpSpPr>
        <p:grpSpPr>
          <a:xfrm>
            <a:off x="1726378" y="1822547"/>
            <a:ext cx="354311" cy="355909"/>
            <a:chOff x="-49764975" y="3551225"/>
            <a:chExt cx="299300" cy="300650"/>
          </a:xfrm>
        </p:grpSpPr>
        <p:sp>
          <p:nvSpPr>
            <p:cNvPr id="15095" name="Google Shape;15095;p83"/>
            <p:cNvSpPr/>
            <p:nvPr/>
          </p:nvSpPr>
          <p:spPr>
            <a:xfrm>
              <a:off x="-49764975" y="3657325"/>
              <a:ext cx="35450" cy="18125"/>
            </a:xfrm>
            <a:custGeom>
              <a:avLst/>
              <a:gdLst/>
              <a:ahLst/>
              <a:cxnLst/>
              <a:rect l="l" t="t" r="r" b="b"/>
              <a:pathLst>
                <a:path w="1418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78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040" y="725"/>
                  </a:lnTo>
                  <a:cubicBezTo>
                    <a:pt x="1260" y="725"/>
                    <a:pt x="1418" y="567"/>
                    <a:pt x="1418" y="378"/>
                  </a:cubicBezTo>
                  <a:cubicBezTo>
                    <a:pt x="1386" y="158"/>
                    <a:pt x="1197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6" name="Google Shape;15096;p83"/>
            <p:cNvSpPr/>
            <p:nvPr/>
          </p:nvSpPr>
          <p:spPr>
            <a:xfrm>
              <a:off x="-49763400" y="3598250"/>
              <a:ext cx="31525" cy="29950"/>
            </a:xfrm>
            <a:custGeom>
              <a:avLst/>
              <a:gdLst/>
              <a:ahLst/>
              <a:cxnLst/>
              <a:rect l="l" t="t" r="r" b="b"/>
              <a:pathLst>
                <a:path w="1261" h="1198" extrusionOk="0">
                  <a:moveTo>
                    <a:pt x="390" y="0"/>
                  </a:moveTo>
                  <a:cubicBezTo>
                    <a:pt x="299" y="0"/>
                    <a:pt x="205" y="32"/>
                    <a:pt x="126" y="95"/>
                  </a:cubicBezTo>
                  <a:cubicBezTo>
                    <a:pt x="0" y="221"/>
                    <a:pt x="0" y="441"/>
                    <a:pt x="126" y="599"/>
                  </a:cubicBezTo>
                  <a:lnTo>
                    <a:pt x="630" y="1103"/>
                  </a:lnTo>
                  <a:cubicBezTo>
                    <a:pt x="693" y="1166"/>
                    <a:pt x="780" y="1197"/>
                    <a:pt x="870" y="1197"/>
                  </a:cubicBezTo>
                  <a:cubicBezTo>
                    <a:pt x="961" y="1197"/>
                    <a:pt x="1056" y="1166"/>
                    <a:pt x="1134" y="1103"/>
                  </a:cubicBezTo>
                  <a:cubicBezTo>
                    <a:pt x="1260" y="1008"/>
                    <a:pt x="1260" y="756"/>
                    <a:pt x="1134" y="599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7" name="Google Shape;15097;p83"/>
            <p:cNvSpPr/>
            <p:nvPr/>
          </p:nvSpPr>
          <p:spPr>
            <a:xfrm>
              <a:off x="-49763400" y="3703975"/>
              <a:ext cx="31525" cy="30550"/>
            </a:xfrm>
            <a:custGeom>
              <a:avLst/>
              <a:gdLst/>
              <a:ahLst/>
              <a:cxnLst/>
              <a:rect l="l" t="t" r="r" b="b"/>
              <a:pathLst>
                <a:path w="1261" h="1222" extrusionOk="0">
                  <a:moveTo>
                    <a:pt x="882" y="1"/>
                  </a:moveTo>
                  <a:cubicBezTo>
                    <a:pt x="796" y="1"/>
                    <a:pt x="709" y="40"/>
                    <a:pt x="630" y="119"/>
                  </a:cubicBezTo>
                  <a:lnTo>
                    <a:pt x="126" y="623"/>
                  </a:lnTo>
                  <a:cubicBezTo>
                    <a:pt x="0" y="749"/>
                    <a:pt x="0" y="970"/>
                    <a:pt x="126" y="1127"/>
                  </a:cubicBezTo>
                  <a:cubicBezTo>
                    <a:pt x="189" y="1190"/>
                    <a:pt x="276" y="1222"/>
                    <a:pt x="366" y="1222"/>
                  </a:cubicBezTo>
                  <a:cubicBezTo>
                    <a:pt x="457" y="1222"/>
                    <a:pt x="551" y="1190"/>
                    <a:pt x="630" y="1127"/>
                  </a:cubicBezTo>
                  <a:lnTo>
                    <a:pt x="1134" y="623"/>
                  </a:lnTo>
                  <a:cubicBezTo>
                    <a:pt x="1260" y="497"/>
                    <a:pt x="1260" y="276"/>
                    <a:pt x="1134" y="119"/>
                  </a:cubicBezTo>
                  <a:cubicBezTo>
                    <a:pt x="1056" y="40"/>
                    <a:pt x="969" y="1"/>
                    <a:pt x="8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8" name="Google Shape;15098;p83"/>
            <p:cNvSpPr/>
            <p:nvPr/>
          </p:nvSpPr>
          <p:spPr>
            <a:xfrm>
              <a:off x="-49501125" y="3657325"/>
              <a:ext cx="35450" cy="18125"/>
            </a:xfrm>
            <a:custGeom>
              <a:avLst/>
              <a:gdLst/>
              <a:ahLst/>
              <a:cxnLst/>
              <a:rect l="l" t="t" r="r" b="b"/>
              <a:pathLst>
                <a:path w="1418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78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071" y="725"/>
                  </a:lnTo>
                  <a:cubicBezTo>
                    <a:pt x="1260" y="725"/>
                    <a:pt x="1418" y="567"/>
                    <a:pt x="1418" y="378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9" name="Google Shape;15099;p83"/>
            <p:cNvSpPr/>
            <p:nvPr/>
          </p:nvSpPr>
          <p:spPr>
            <a:xfrm>
              <a:off x="-49499550" y="3598250"/>
              <a:ext cx="31525" cy="30550"/>
            </a:xfrm>
            <a:custGeom>
              <a:avLst/>
              <a:gdLst/>
              <a:ahLst/>
              <a:cxnLst/>
              <a:rect l="l" t="t" r="r" b="b"/>
              <a:pathLst>
                <a:path w="1261" h="1222" extrusionOk="0">
                  <a:moveTo>
                    <a:pt x="906" y="0"/>
                  </a:moveTo>
                  <a:cubicBezTo>
                    <a:pt x="812" y="0"/>
                    <a:pt x="709" y="32"/>
                    <a:pt x="630" y="95"/>
                  </a:cubicBezTo>
                  <a:lnTo>
                    <a:pt x="126" y="599"/>
                  </a:lnTo>
                  <a:cubicBezTo>
                    <a:pt x="0" y="725"/>
                    <a:pt x="0" y="945"/>
                    <a:pt x="126" y="1103"/>
                  </a:cubicBezTo>
                  <a:cubicBezTo>
                    <a:pt x="205" y="1182"/>
                    <a:pt x="292" y="1221"/>
                    <a:pt x="378" y="1221"/>
                  </a:cubicBezTo>
                  <a:cubicBezTo>
                    <a:pt x="465" y="1221"/>
                    <a:pt x="552" y="1182"/>
                    <a:pt x="630" y="1103"/>
                  </a:cubicBezTo>
                  <a:lnTo>
                    <a:pt x="1134" y="599"/>
                  </a:lnTo>
                  <a:cubicBezTo>
                    <a:pt x="1260" y="473"/>
                    <a:pt x="1260" y="252"/>
                    <a:pt x="1134" y="95"/>
                  </a:cubicBezTo>
                  <a:cubicBezTo>
                    <a:pt x="1087" y="32"/>
                    <a:pt x="1001" y="0"/>
                    <a:pt x="90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0" name="Google Shape;15100;p83"/>
            <p:cNvSpPr/>
            <p:nvPr/>
          </p:nvSpPr>
          <p:spPr>
            <a:xfrm>
              <a:off x="-49499550" y="3704575"/>
              <a:ext cx="31525" cy="29950"/>
            </a:xfrm>
            <a:custGeom>
              <a:avLst/>
              <a:gdLst/>
              <a:ahLst/>
              <a:cxnLst/>
              <a:rect l="l" t="t" r="r" b="b"/>
              <a:pathLst>
                <a:path w="1261" h="1198" extrusionOk="0">
                  <a:moveTo>
                    <a:pt x="390" y="0"/>
                  </a:moveTo>
                  <a:cubicBezTo>
                    <a:pt x="300" y="0"/>
                    <a:pt x="205" y="32"/>
                    <a:pt x="126" y="95"/>
                  </a:cubicBezTo>
                  <a:cubicBezTo>
                    <a:pt x="0" y="221"/>
                    <a:pt x="0" y="441"/>
                    <a:pt x="126" y="599"/>
                  </a:cubicBezTo>
                  <a:lnTo>
                    <a:pt x="630" y="1103"/>
                  </a:lnTo>
                  <a:cubicBezTo>
                    <a:pt x="693" y="1166"/>
                    <a:pt x="780" y="1198"/>
                    <a:pt x="871" y="1198"/>
                  </a:cubicBezTo>
                  <a:cubicBezTo>
                    <a:pt x="961" y="1198"/>
                    <a:pt x="1056" y="1166"/>
                    <a:pt x="1134" y="1103"/>
                  </a:cubicBezTo>
                  <a:cubicBezTo>
                    <a:pt x="1260" y="1009"/>
                    <a:pt x="1260" y="757"/>
                    <a:pt x="1134" y="599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1" name="Google Shape;15101;p83"/>
            <p:cNvSpPr/>
            <p:nvPr/>
          </p:nvSpPr>
          <p:spPr>
            <a:xfrm>
              <a:off x="-49725600" y="3551225"/>
              <a:ext cx="215050" cy="210875"/>
            </a:xfrm>
            <a:custGeom>
              <a:avLst/>
              <a:gdLst/>
              <a:ahLst/>
              <a:cxnLst/>
              <a:rect l="l" t="t" r="r" b="b"/>
              <a:pathLst>
                <a:path w="8602" h="8435" extrusionOk="0">
                  <a:moveTo>
                    <a:pt x="4354" y="0"/>
                  </a:moveTo>
                  <a:cubicBezTo>
                    <a:pt x="4070" y="0"/>
                    <a:pt x="3783" y="28"/>
                    <a:pt x="3497" y="86"/>
                  </a:cubicBezTo>
                  <a:cubicBezTo>
                    <a:pt x="1922" y="401"/>
                    <a:pt x="630" y="1724"/>
                    <a:pt x="252" y="3299"/>
                  </a:cubicBezTo>
                  <a:cubicBezTo>
                    <a:pt x="0" y="4654"/>
                    <a:pt x="347" y="6040"/>
                    <a:pt x="1261" y="7017"/>
                  </a:cubicBezTo>
                  <a:cubicBezTo>
                    <a:pt x="1607" y="7395"/>
                    <a:pt x="1828" y="7930"/>
                    <a:pt x="1922" y="8434"/>
                  </a:cubicBezTo>
                  <a:lnTo>
                    <a:pt x="3025" y="8434"/>
                  </a:lnTo>
                  <a:lnTo>
                    <a:pt x="3025" y="5284"/>
                  </a:lnTo>
                  <a:cubicBezTo>
                    <a:pt x="3025" y="5158"/>
                    <a:pt x="4064" y="3141"/>
                    <a:pt x="4127" y="3047"/>
                  </a:cubicBezTo>
                  <a:cubicBezTo>
                    <a:pt x="4190" y="2921"/>
                    <a:pt x="4317" y="2858"/>
                    <a:pt x="4443" y="2858"/>
                  </a:cubicBezTo>
                  <a:cubicBezTo>
                    <a:pt x="4569" y="2858"/>
                    <a:pt x="4695" y="2921"/>
                    <a:pt x="4758" y="3047"/>
                  </a:cubicBezTo>
                  <a:cubicBezTo>
                    <a:pt x="4852" y="3141"/>
                    <a:pt x="5860" y="5158"/>
                    <a:pt x="5860" y="5284"/>
                  </a:cubicBezTo>
                  <a:lnTo>
                    <a:pt x="5860" y="8434"/>
                  </a:lnTo>
                  <a:lnTo>
                    <a:pt x="6963" y="8434"/>
                  </a:lnTo>
                  <a:cubicBezTo>
                    <a:pt x="7057" y="7930"/>
                    <a:pt x="7278" y="7395"/>
                    <a:pt x="7625" y="6985"/>
                  </a:cubicBezTo>
                  <a:cubicBezTo>
                    <a:pt x="8255" y="6260"/>
                    <a:pt x="8601" y="5284"/>
                    <a:pt x="8601" y="4244"/>
                  </a:cubicBezTo>
                  <a:cubicBezTo>
                    <a:pt x="8601" y="2984"/>
                    <a:pt x="8066" y="1787"/>
                    <a:pt x="7026" y="936"/>
                  </a:cubicBezTo>
                  <a:cubicBezTo>
                    <a:pt x="6270" y="327"/>
                    <a:pt x="5327" y="0"/>
                    <a:pt x="43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2" name="Google Shape;15102;p83"/>
            <p:cNvSpPr/>
            <p:nvPr/>
          </p:nvSpPr>
          <p:spPr>
            <a:xfrm>
              <a:off x="-49633450" y="3697475"/>
              <a:ext cx="35475" cy="65400"/>
            </a:xfrm>
            <a:custGeom>
              <a:avLst/>
              <a:gdLst/>
              <a:ahLst/>
              <a:cxnLst/>
              <a:rect l="l" t="t" r="r" b="b"/>
              <a:pathLst>
                <a:path w="1419" h="2616" extrusionOk="0">
                  <a:moveTo>
                    <a:pt x="0" y="1"/>
                  </a:moveTo>
                  <a:lnTo>
                    <a:pt x="0" y="2616"/>
                  </a:lnTo>
                  <a:lnTo>
                    <a:pt x="1418" y="2616"/>
                  </a:lnTo>
                  <a:lnTo>
                    <a:pt x="1418" y="1"/>
                  </a:lnTo>
                  <a:cubicBezTo>
                    <a:pt x="1198" y="95"/>
                    <a:pt x="946" y="127"/>
                    <a:pt x="725" y="127"/>
                  </a:cubicBezTo>
                  <a:cubicBezTo>
                    <a:pt x="473" y="127"/>
                    <a:pt x="252" y="95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3" name="Google Shape;15103;p83"/>
            <p:cNvSpPr/>
            <p:nvPr/>
          </p:nvSpPr>
          <p:spPr>
            <a:xfrm>
              <a:off x="-49676775" y="3780975"/>
              <a:ext cx="123675" cy="34675"/>
            </a:xfrm>
            <a:custGeom>
              <a:avLst/>
              <a:gdLst/>
              <a:ahLst/>
              <a:cxnLst/>
              <a:rect l="l" t="t" r="r" b="b"/>
              <a:pathLst>
                <a:path w="4947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6"/>
                    <a:pt x="473" y="1387"/>
                    <a:pt x="1072" y="1387"/>
                  </a:cubicBezTo>
                  <a:lnTo>
                    <a:pt x="3876" y="1387"/>
                  </a:lnTo>
                  <a:cubicBezTo>
                    <a:pt x="4474" y="1387"/>
                    <a:pt x="4947" y="946"/>
                    <a:pt x="4947" y="347"/>
                  </a:cubicBezTo>
                  <a:lnTo>
                    <a:pt x="494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4" name="Google Shape;15104;p83"/>
            <p:cNvSpPr/>
            <p:nvPr/>
          </p:nvSpPr>
          <p:spPr>
            <a:xfrm>
              <a:off x="-49630300" y="3651800"/>
              <a:ext cx="29150" cy="31325"/>
            </a:xfrm>
            <a:custGeom>
              <a:avLst/>
              <a:gdLst/>
              <a:ahLst/>
              <a:cxnLst/>
              <a:rect l="l" t="t" r="r" b="b"/>
              <a:pathLst>
                <a:path w="1166" h="1253" extrusionOk="0">
                  <a:moveTo>
                    <a:pt x="599" y="1"/>
                  </a:moveTo>
                  <a:lnTo>
                    <a:pt x="0" y="1135"/>
                  </a:lnTo>
                  <a:cubicBezTo>
                    <a:pt x="189" y="1214"/>
                    <a:pt x="386" y="1253"/>
                    <a:pt x="583" y="1253"/>
                  </a:cubicBezTo>
                  <a:cubicBezTo>
                    <a:pt x="780" y="1253"/>
                    <a:pt x="977" y="1214"/>
                    <a:pt x="1166" y="1135"/>
                  </a:cubicBezTo>
                  <a:lnTo>
                    <a:pt x="59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5" name="Google Shape;15105;p83"/>
            <p:cNvSpPr/>
            <p:nvPr/>
          </p:nvSpPr>
          <p:spPr>
            <a:xfrm>
              <a:off x="-49657875" y="3833750"/>
              <a:ext cx="85100" cy="18125"/>
            </a:xfrm>
            <a:custGeom>
              <a:avLst/>
              <a:gdLst/>
              <a:ahLst/>
              <a:cxnLst/>
              <a:rect l="l" t="t" r="r" b="b"/>
              <a:pathLst>
                <a:path w="3404" h="725" extrusionOk="0">
                  <a:moveTo>
                    <a:pt x="1" y="0"/>
                  </a:moveTo>
                  <a:cubicBezTo>
                    <a:pt x="158" y="410"/>
                    <a:pt x="536" y="725"/>
                    <a:pt x="977" y="725"/>
                  </a:cubicBezTo>
                  <a:lnTo>
                    <a:pt x="2395" y="725"/>
                  </a:lnTo>
                  <a:cubicBezTo>
                    <a:pt x="2868" y="725"/>
                    <a:pt x="3246" y="410"/>
                    <a:pt x="340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06" name="Google Shape;15106;p83"/>
          <p:cNvGrpSpPr/>
          <p:nvPr/>
        </p:nvGrpSpPr>
        <p:grpSpPr>
          <a:xfrm>
            <a:off x="1724040" y="2259310"/>
            <a:ext cx="358987" cy="355525"/>
            <a:chOff x="-49766550" y="3920175"/>
            <a:chExt cx="303250" cy="300325"/>
          </a:xfrm>
        </p:grpSpPr>
        <p:sp>
          <p:nvSpPr>
            <p:cNvPr id="15107" name="Google Shape;15107;p83"/>
            <p:cNvSpPr/>
            <p:nvPr/>
          </p:nvSpPr>
          <p:spPr>
            <a:xfrm>
              <a:off x="-49764975" y="3920175"/>
              <a:ext cx="228425" cy="89225"/>
            </a:xfrm>
            <a:custGeom>
              <a:avLst/>
              <a:gdLst/>
              <a:ahLst/>
              <a:cxnLst/>
              <a:rect l="l" t="t" r="r" b="b"/>
              <a:pathLst>
                <a:path w="9137" h="3569" extrusionOk="0">
                  <a:moveTo>
                    <a:pt x="4568" y="1"/>
                  </a:moveTo>
                  <a:cubicBezTo>
                    <a:pt x="2284" y="1"/>
                    <a:pt x="0" y="592"/>
                    <a:pt x="0" y="1773"/>
                  </a:cubicBezTo>
                  <a:cubicBezTo>
                    <a:pt x="0" y="2970"/>
                    <a:pt x="2300" y="3569"/>
                    <a:pt x="4568" y="3569"/>
                  </a:cubicBezTo>
                  <a:cubicBezTo>
                    <a:pt x="6837" y="3569"/>
                    <a:pt x="9137" y="2970"/>
                    <a:pt x="9137" y="1773"/>
                  </a:cubicBezTo>
                  <a:cubicBezTo>
                    <a:pt x="9137" y="592"/>
                    <a:pt x="6852" y="1"/>
                    <a:pt x="45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8" name="Google Shape;15108;p83"/>
            <p:cNvSpPr/>
            <p:nvPr/>
          </p:nvSpPr>
          <p:spPr>
            <a:xfrm>
              <a:off x="-49764975" y="3998350"/>
              <a:ext cx="141775" cy="115800"/>
            </a:xfrm>
            <a:custGeom>
              <a:avLst/>
              <a:gdLst/>
              <a:ahLst/>
              <a:cxnLst/>
              <a:rect l="l" t="t" r="r" b="b"/>
              <a:pathLst>
                <a:path w="5671" h="4632" extrusionOk="0">
                  <a:moveTo>
                    <a:pt x="0" y="1"/>
                  </a:moveTo>
                  <a:lnTo>
                    <a:pt x="0" y="3939"/>
                  </a:lnTo>
                  <a:cubicBezTo>
                    <a:pt x="0" y="4317"/>
                    <a:pt x="315" y="4632"/>
                    <a:pt x="693" y="4632"/>
                  </a:cubicBezTo>
                  <a:cubicBezTo>
                    <a:pt x="1103" y="4632"/>
                    <a:pt x="1418" y="4317"/>
                    <a:pt x="1418" y="3939"/>
                  </a:cubicBezTo>
                  <a:lnTo>
                    <a:pt x="1418" y="2868"/>
                  </a:lnTo>
                  <a:cubicBezTo>
                    <a:pt x="1418" y="2269"/>
                    <a:pt x="1890" y="1796"/>
                    <a:pt x="2457" y="1796"/>
                  </a:cubicBezTo>
                  <a:cubicBezTo>
                    <a:pt x="3056" y="1796"/>
                    <a:pt x="3529" y="2269"/>
                    <a:pt x="3529" y="2868"/>
                  </a:cubicBezTo>
                  <a:lnTo>
                    <a:pt x="3529" y="3592"/>
                  </a:lnTo>
                  <a:cubicBezTo>
                    <a:pt x="3529" y="3781"/>
                    <a:pt x="3686" y="3939"/>
                    <a:pt x="3875" y="3939"/>
                  </a:cubicBezTo>
                  <a:cubicBezTo>
                    <a:pt x="4096" y="3939"/>
                    <a:pt x="4253" y="3781"/>
                    <a:pt x="4253" y="3592"/>
                  </a:cubicBezTo>
                  <a:lnTo>
                    <a:pt x="4253" y="2868"/>
                  </a:lnTo>
                  <a:cubicBezTo>
                    <a:pt x="4253" y="2427"/>
                    <a:pt x="4568" y="1954"/>
                    <a:pt x="5041" y="1828"/>
                  </a:cubicBezTo>
                  <a:cubicBezTo>
                    <a:pt x="5104" y="1796"/>
                    <a:pt x="5198" y="1796"/>
                    <a:pt x="5293" y="1796"/>
                  </a:cubicBezTo>
                  <a:cubicBezTo>
                    <a:pt x="5513" y="1796"/>
                    <a:pt x="5671" y="1639"/>
                    <a:pt x="5671" y="1450"/>
                  </a:cubicBezTo>
                  <a:lnTo>
                    <a:pt x="5671" y="1040"/>
                  </a:lnTo>
                  <a:cubicBezTo>
                    <a:pt x="5293" y="1103"/>
                    <a:pt x="4946" y="1103"/>
                    <a:pt x="4600" y="1103"/>
                  </a:cubicBezTo>
                  <a:cubicBezTo>
                    <a:pt x="2899" y="1103"/>
                    <a:pt x="1008" y="788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9" name="Google Shape;15109;p83"/>
            <p:cNvSpPr/>
            <p:nvPr/>
          </p:nvSpPr>
          <p:spPr>
            <a:xfrm>
              <a:off x="-49627150" y="3996000"/>
              <a:ext cx="163850" cy="148100"/>
            </a:xfrm>
            <a:custGeom>
              <a:avLst/>
              <a:gdLst/>
              <a:ahLst/>
              <a:cxnLst/>
              <a:rect l="l" t="t" r="r" b="b"/>
              <a:pathLst>
                <a:path w="6554" h="5924" extrusionOk="0">
                  <a:moveTo>
                    <a:pt x="3655" y="725"/>
                  </a:moveTo>
                  <a:cubicBezTo>
                    <a:pt x="4348" y="1040"/>
                    <a:pt x="5041" y="1544"/>
                    <a:pt x="5451" y="2206"/>
                  </a:cubicBezTo>
                  <a:cubicBezTo>
                    <a:pt x="5766" y="2678"/>
                    <a:pt x="5860" y="3308"/>
                    <a:pt x="5671" y="3875"/>
                  </a:cubicBezTo>
                  <a:cubicBezTo>
                    <a:pt x="5451" y="4411"/>
                    <a:pt x="5041" y="4852"/>
                    <a:pt x="4443" y="5041"/>
                  </a:cubicBezTo>
                  <a:cubicBezTo>
                    <a:pt x="4171" y="5132"/>
                    <a:pt x="3899" y="5193"/>
                    <a:pt x="3655" y="5198"/>
                  </a:cubicBezTo>
                  <a:lnTo>
                    <a:pt x="3655" y="5198"/>
                  </a:lnTo>
                  <a:lnTo>
                    <a:pt x="3655" y="725"/>
                  </a:lnTo>
                  <a:close/>
                  <a:moveTo>
                    <a:pt x="3718" y="0"/>
                  </a:moveTo>
                  <a:cubicBezTo>
                    <a:pt x="3088" y="599"/>
                    <a:pt x="1985" y="914"/>
                    <a:pt x="820" y="1071"/>
                  </a:cubicBezTo>
                  <a:lnTo>
                    <a:pt x="820" y="1544"/>
                  </a:lnTo>
                  <a:cubicBezTo>
                    <a:pt x="820" y="2048"/>
                    <a:pt x="473" y="2489"/>
                    <a:pt x="0" y="2584"/>
                  </a:cubicBezTo>
                  <a:lnTo>
                    <a:pt x="1009" y="3938"/>
                  </a:lnTo>
                  <a:cubicBezTo>
                    <a:pt x="1619" y="4793"/>
                    <a:pt x="2554" y="5263"/>
                    <a:pt x="3557" y="5263"/>
                  </a:cubicBezTo>
                  <a:cubicBezTo>
                    <a:pt x="3579" y="5263"/>
                    <a:pt x="3601" y="5263"/>
                    <a:pt x="3624" y="5262"/>
                  </a:cubicBezTo>
                  <a:lnTo>
                    <a:pt x="3624" y="5262"/>
                  </a:lnTo>
                  <a:lnTo>
                    <a:pt x="3624" y="5923"/>
                  </a:lnTo>
                  <a:cubicBezTo>
                    <a:pt x="3970" y="5923"/>
                    <a:pt x="4317" y="5829"/>
                    <a:pt x="4632" y="5734"/>
                  </a:cubicBezTo>
                  <a:cubicBezTo>
                    <a:pt x="5419" y="5451"/>
                    <a:pt x="6018" y="4852"/>
                    <a:pt x="6301" y="4096"/>
                  </a:cubicBezTo>
                  <a:cubicBezTo>
                    <a:pt x="6553" y="3371"/>
                    <a:pt x="6459" y="2521"/>
                    <a:pt x="6018" y="1859"/>
                  </a:cubicBezTo>
                  <a:cubicBezTo>
                    <a:pt x="5451" y="1040"/>
                    <a:pt x="4632" y="410"/>
                    <a:pt x="37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0" name="Google Shape;15110;p83"/>
            <p:cNvSpPr/>
            <p:nvPr/>
          </p:nvSpPr>
          <p:spPr>
            <a:xfrm>
              <a:off x="-49766550" y="4061375"/>
              <a:ext cx="230000" cy="159125"/>
            </a:xfrm>
            <a:custGeom>
              <a:avLst/>
              <a:gdLst/>
              <a:ahLst/>
              <a:cxnLst/>
              <a:rect l="l" t="t" r="r" b="b"/>
              <a:pathLst>
                <a:path w="9200" h="6365" extrusionOk="0">
                  <a:moveTo>
                    <a:pt x="2489" y="0"/>
                  </a:moveTo>
                  <a:cubicBezTo>
                    <a:pt x="2300" y="0"/>
                    <a:pt x="2142" y="158"/>
                    <a:pt x="2142" y="347"/>
                  </a:cubicBezTo>
                  <a:lnTo>
                    <a:pt x="2142" y="1418"/>
                  </a:lnTo>
                  <a:cubicBezTo>
                    <a:pt x="2142" y="2205"/>
                    <a:pt x="1481" y="2836"/>
                    <a:pt x="725" y="2836"/>
                  </a:cubicBezTo>
                  <a:cubicBezTo>
                    <a:pt x="441" y="2836"/>
                    <a:pt x="221" y="2741"/>
                    <a:pt x="0" y="2647"/>
                  </a:cubicBezTo>
                  <a:lnTo>
                    <a:pt x="0" y="4600"/>
                  </a:lnTo>
                  <a:cubicBezTo>
                    <a:pt x="0" y="5734"/>
                    <a:pt x="2331" y="6364"/>
                    <a:pt x="4631" y="6364"/>
                  </a:cubicBezTo>
                  <a:cubicBezTo>
                    <a:pt x="6900" y="6364"/>
                    <a:pt x="9200" y="5797"/>
                    <a:pt x="9200" y="4600"/>
                  </a:cubicBezTo>
                  <a:lnTo>
                    <a:pt x="9200" y="3340"/>
                  </a:lnTo>
                  <a:cubicBezTo>
                    <a:pt x="9121" y="3353"/>
                    <a:pt x="9033" y="3360"/>
                    <a:pt x="8938" y="3360"/>
                  </a:cubicBezTo>
                  <a:cubicBezTo>
                    <a:pt x="8153" y="3360"/>
                    <a:pt x="6857" y="2888"/>
                    <a:pt x="5986" y="1764"/>
                  </a:cubicBezTo>
                  <a:lnTo>
                    <a:pt x="4978" y="378"/>
                  </a:lnTo>
                  <a:lnTo>
                    <a:pt x="4978" y="1071"/>
                  </a:lnTo>
                  <a:cubicBezTo>
                    <a:pt x="4978" y="1638"/>
                    <a:pt x="4505" y="2111"/>
                    <a:pt x="3907" y="2111"/>
                  </a:cubicBezTo>
                  <a:cubicBezTo>
                    <a:pt x="3308" y="2111"/>
                    <a:pt x="2836" y="1638"/>
                    <a:pt x="2836" y="1071"/>
                  </a:cubicBezTo>
                  <a:lnTo>
                    <a:pt x="2836" y="347"/>
                  </a:lnTo>
                  <a:cubicBezTo>
                    <a:pt x="2836" y="158"/>
                    <a:pt x="2678" y="0"/>
                    <a:pt x="248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11" name="Google Shape;15111;p83"/>
          <p:cNvGrpSpPr/>
          <p:nvPr/>
        </p:nvGrpSpPr>
        <p:grpSpPr>
          <a:xfrm>
            <a:off x="3939571" y="1407358"/>
            <a:ext cx="357123" cy="354341"/>
            <a:chOff x="-47892800" y="3200500"/>
            <a:chExt cx="301675" cy="299325"/>
          </a:xfrm>
        </p:grpSpPr>
        <p:sp>
          <p:nvSpPr>
            <p:cNvPr id="15112" name="Google Shape;15112;p83"/>
            <p:cNvSpPr/>
            <p:nvPr/>
          </p:nvSpPr>
          <p:spPr>
            <a:xfrm>
              <a:off x="-47892800" y="3200500"/>
              <a:ext cx="301675" cy="177225"/>
            </a:xfrm>
            <a:custGeom>
              <a:avLst/>
              <a:gdLst/>
              <a:ahLst/>
              <a:cxnLst/>
              <a:rect l="l" t="t" r="r" b="b"/>
              <a:pathLst>
                <a:path w="12067" h="7089" extrusionOk="0">
                  <a:moveTo>
                    <a:pt x="347" y="0"/>
                  </a:moveTo>
                  <a:cubicBezTo>
                    <a:pt x="158" y="0"/>
                    <a:pt x="0" y="158"/>
                    <a:pt x="0" y="378"/>
                  </a:cubicBezTo>
                  <a:lnTo>
                    <a:pt x="0" y="1796"/>
                  </a:lnTo>
                  <a:cubicBezTo>
                    <a:pt x="0" y="1985"/>
                    <a:pt x="158" y="2143"/>
                    <a:pt x="347" y="2143"/>
                  </a:cubicBezTo>
                  <a:lnTo>
                    <a:pt x="1765" y="2143"/>
                  </a:lnTo>
                  <a:cubicBezTo>
                    <a:pt x="1985" y="2143"/>
                    <a:pt x="2143" y="1985"/>
                    <a:pt x="2143" y="1796"/>
                  </a:cubicBezTo>
                  <a:lnTo>
                    <a:pt x="2143" y="1418"/>
                  </a:lnTo>
                  <a:lnTo>
                    <a:pt x="5010" y="1418"/>
                  </a:lnTo>
                  <a:cubicBezTo>
                    <a:pt x="4915" y="1576"/>
                    <a:pt x="3277" y="4506"/>
                    <a:pt x="3182" y="4663"/>
                  </a:cubicBezTo>
                  <a:lnTo>
                    <a:pt x="4821" y="7089"/>
                  </a:lnTo>
                  <a:lnTo>
                    <a:pt x="5671" y="7089"/>
                  </a:lnTo>
                  <a:lnTo>
                    <a:pt x="5671" y="5577"/>
                  </a:lnTo>
                  <a:cubicBezTo>
                    <a:pt x="5293" y="5419"/>
                    <a:pt x="4978" y="5010"/>
                    <a:pt x="4978" y="4569"/>
                  </a:cubicBezTo>
                  <a:cubicBezTo>
                    <a:pt x="4978" y="4001"/>
                    <a:pt x="5451" y="3529"/>
                    <a:pt x="6018" y="3529"/>
                  </a:cubicBezTo>
                  <a:cubicBezTo>
                    <a:pt x="6616" y="3529"/>
                    <a:pt x="7089" y="4001"/>
                    <a:pt x="7089" y="4569"/>
                  </a:cubicBezTo>
                  <a:cubicBezTo>
                    <a:pt x="7089" y="5041"/>
                    <a:pt x="6805" y="5419"/>
                    <a:pt x="6396" y="5577"/>
                  </a:cubicBezTo>
                  <a:lnTo>
                    <a:pt x="6396" y="7026"/>
                  </a:lnTo>
                  <a:lnTo>
                    <a:pt x="7247" y="7026"/>
                  </a:lnTo>
                  <a:lnTo>
                    <a:pt x="8853" y="4569"/>
                  </a:lnTo>
                  <a:cubicBezTo>
                    <a:pt x="8790" y="4411"/>
                    <a:pt x="7120" y="1513"/>
                    <a:pt x="7057" y="1355"/>
                  </a:cubicBezTo>
                  <a:lnTo>
                    <a:pt x="9924" y="1355"/>
                  </a:lnTo>
                  <a:lnTo>
                    <a:pt x="9924" y="1702"/>
                  </a:lnTo>
                  <a:cubicBezTo>
                    <a:pt x="9924" y="1891"/>
                    <a:pt x="10082" y="2048"/>
                    <a:pt x="10271" y="2048"/>
                  </a:cubicBezTo>
                  <a:lnTo>
                    <a:pt x="11689" y="2048"/>
                  </a:lnTo>
                  <a:cubicBezTo>
                    <a:pt x="11909" y="2048"/>
                    <a:pt x="12067" y="1891"/>
                    <a:pt x="12067" y="1702"/>
                  </a:cubicBezTo>
                  <a:lnTo>
                    <a:pt x="12067" y="284"/>
                  </a:lnTo>
                  <a:cubicBezTo>
                    <a:pt x="12004" y="158"/>
                    <a:pt x="11846" y="0"/>
                    <a:pt x="11657" y="0"/>
                  </a:cubicBezTo>
                  <a:lnTo>
                    <a:pt x="10239" y="0"/>
                  </a:lnTo>
                  <a:cubicBezTo>
                    <a:pt x="10050" y="0"/>
                    <a:pt x="9893" y="158"/>
                    <a:pt x="9893" y="378"/>
                  </a:cubicBezTo>
                  <a:lnTo>
                    <a:pt x="9893" y="725"/>
                  </a:lnTo>
                  <a:lnTo>
                    <a:pt x="6616" y="725"/>
                  </a:lnTo>
                  <a:lnTo>
                    <a:pt x="6301" y="221"/>
                  </a:lnTo>
                  <a:cubicBezTo>
                    <a:pt x="6238" y="95"/>
                    <a:pt x="6120" y="32"/>
                    <a:pt x="6002" y="32"/>
                  </a:cubicBezTo>
                  <a:cubicBezTo>
                    <a:pt x="5884" y="32"/>
                    <a:pt x="5766" y="95"/>
                    <a:pt x="5703" y="221"/>
                  </a:cubicBezTo>
                  <a:lnTo>
                    <a:pt x="5388" y="725"/>
                  </a:lnTo>
                  <a:lnTo>
                    <a:pt x="2143" y="725"/>
                  </a:lnTo>
                  <a:lnTo>
                    <a:pt x="2143" y="378"/>
                  </a:lnTo>
                  <a:cubicBezTo>
                    <a:pt x="2143" y="158"/>
                    <a:pt x="1985" y="0"/>
                    <a:pt x="17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3" name="Google Shape;15113;p83"/>
            <p:cNvSpPr/>
            <p:nvPr/>
          </p:nvSpPr>
          <p:spPr>
            <a:xfrm>
              <a:off x="-47751825" y="33060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1" y="159"/>
                    <a:pt x="1" y="348"/>
                  </a:cubicBezTo>
                  <a:cubicBezTo>
                    <a:pt x="1" y="568"/>
                    <a:pt x="158" y="726"/>
                    <a:pt x="347" y="726"/>
                  </a:cubicBezTo>
                  <a:cubicBezTo>
                    <a:pt x="536" y="726"/>
                    <a:pt x="694" y="568"/>
                    <a:pt x="694" y="348"/>
                  </a:cubicBezTo>
                  <a:cubicBezTo>
                    <a:pt x="694" y="159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4" name="Google Shape;15114;p83"/>
            <p:cNvSpPr/>
            <p:nvPr/>
          </p:nvSpPr>
          <p:spPr>
            <a:xfrm>
              <a:off x="-47786475" y="339505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693"/>
                  </a:lnTo>
                  <a:lnTo>
                    <a:pt x="3498" y="693"/>
                  </a:lnTo>
                  <a:lnTo>
                    <a:pt x="3498" y="347"/>
                  </a:lnTo>
                  <a:cubicBezTo>
                    <a:pt x="3498" y="158"/>
                    <a:pt x="3372" y="0"/>
                    <a:pt x="31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5" name="Google Shape;15115;p83"/>
            <p:cNvSpPr/>
            <p:nvPr/>
          </p:nvSpPr>
          <p:spPr>
            <a:xfrm>
              <a:off x="-47692750" y="3271375"/>
              <a:ext cx="101625" cy="140225"/>
            </a:xfrm>
            <a:custGeom>
              <a:avLst/>
              <a:gdLst/>
              <a:ahLst/>
              <a:cxnLst/>
              <a:rect l="l" t="t" r="r" b="b"/>
              <a:pathLst>
                <a:path w="4065" h="5609" extrusionOk="0">
                  <a:moveTo>
                    <a:pt x="631" y="1"/>
                  </a:moveTo>
                  <a:lnTo>
                    <a:pt x="1576" y="1639"/>
                  </a:lnTo>
                  <a:cubicBezTo>
                    <a:pt x="1639" y="1734"/>
                    <a:pt x="1639" y="1891"/>
                    <a:pt x="1576" y="1986"/>
                  </a:cubicBezTo>
                  <a:lnTo>
                    <a:pt x="1" y="4348"/>
                  </a:lnTo>
                  <a:cubicBezTo>
                    <a:pt x="316" y="4537"/>
                    <a:pt x="505" y="4853"/>
                    <a:pt x="505" y="5262"/>
                  </a:cubicBezTo>
                  <a:lnTo>
                    <a:pt x="505" y="5609"/>
                  </a:lnTo>
                  <a:lnTo>
                    <a:pt x="4065" y="5609"/>
                  </a:lnTo>
                  <a:lnTo>
                    <a:pt x="4065" y="1040"/>
                  </a:lnTo>
                  <a:cubicBezTo>
                    <a:pt x="4002" y="473"/>
                    <a:pt x="3561" y="1"/>
                    <a:pt x="296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6" name="Google Shape;15116;p83"/>
            <p:cNvSpPr/>
            <p:nvPr/>
          </p:nvSpPr>
          <p:spPr>
            <a:xfrm>
              <a:off x="-47891225" y="3272950"/>
              <a:ext cx="100050" cy="140225"/>
            </a:xfrm>
            <a:custGeom>
              <a:avLst/>
              <a:gdLst/>
              <a:ahLst/>
              <a:cxnLst/>
              <a:rect l="l" t="t" r="r" b="b"/>
              <a:pathLst>
                <a:path w="4002" h="5609" extrusionOk="0">
                  <a:moveTo>
                    <a:pt x="1040" y="1"/>
                  </a:moveTo>
                  <a:cubicBezTo>
                    <a:pt x="473" y="1"/>
                    <a:pt x="0" y="442"/>
                    <a:pt x="0" y="1040"/>
                  </a:cubicBezTo>
                  <a:lnTo>
                    <a:pt x="0" y="5609"/>
                  </a:lnTo>
                  <a:lnTo>
                    <a:pt x="3529" y="5609"/>
                  </a:lnTo>
                  <a:lnTo>
                    <a:pt x="3529" y="5231"/>
                  </a:lnTo>
                  <a:lnTo>
                    <a:pt x="3497" y="5231"/>
                  </a:lnTo>
                  <a:cubicBezTo>
                    <a:pt x="3497" y="4821"/>
                    <a:pt x="3686" y="4506"/>
                    <a:pt x="4002" y="4317"/>
                  </a:cubicBezTo>
                  <a:lnTo>
                    <a:pt x="2426" y="1954"/>
                  </a:lnTo>
                  <a:cubicBezTo>
                    <a:pt x="2363" y="1828"/>
                    <a:pt x="2363" y="1734"/>
                    <a:pt x="2426" y="1608"/>
                  </a:cubicBezTo>
                  <a:lnTo>
                    <a:pt x="337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7" name="Google Shape;15117;p83"/>
            <p:cNvSpPr/>
            <p:nvPr/>
          </p:nvSpPr>
          <p:spPr>
            <a:xfrm>
              <a:off x="-47892800" y="3428900"/>
              <a:ext cx="300100" cy="70925"/>
            </a:xfrm>
            <a:custGeom>
              <a:avLst/>
              <a:gdLst/>
              <a:ahLst/>
              <a:cxnLst/>
              <a:rect l="l" t="t" r="r" b="b"/>
              <a:pathLst>
                <a:path w="12004" h="2837" extrusionOk="0">
                  <a:moveTo>
                    <a:pt x="0" y="1"/>
                  </a:moveTo>
                  <a:lnTo>
                    <a:pt x="0" y="379"/>
                  </a:lnTo>
                  <a:cubicBezTo>
                    <a:pt x="0" y="946"/>
                    <a:pt x="473" y="1418"/>
                    <a:pt x="1072" y="1418"/>
                  </a:cubicBezTo>
                  <a:lnTo>
                    <a:pt x="4978" y="1418"/>
                  </a:lnTo>
                  <a:lnTo>
                    <a:pt x="4978" y="2143"/>
                  </a:lnTo>
                  <a:lnTo>
                    <a:pt x="3907" y="2143"/>
                  </a:lnTo>
                  <a:cubicBezTo>
                    <a:pt x="3718" y="2143"/>
                    <a:pt x="3560" y="2301"/>
                    <a:pt x="3560" y="2490"/>
                  </a:cubicBezTo>
                  <a:cubicBezTo>
                    <a:pt x="3560" y="2679"/>
                    <a:pt x="3718" y="2836"/>
                    <a:pt x="3907" y="2836"/>
                  </a:cubicBezTo>
                  <a:lnTo>
                    <a:pt x="8129" y="2836"/>
                  </a:lnTo>
                  <a:cubicBezTo>
                    <a:pt x="8318" y="2836"/>
                    <a:pt x="8475" y="2679"/>
                    <a:pt x="8475" y="2490"/>
                  </a:cubicBezTo>
                  <a:cubicBezTo>
                    <a:pt x="8475" y="2301"/>
                    <a:pt x="8318" y="2143"/>
                    <a:pt x="8129" y="2143"/>
                  </a:cubicBezTo>
                  <a:lnTo>
                    <a:pt x="7057" y="2143"/>
                  </a:lnTo>
                  <a:lnTo>
                    <a:pt x="7057" y="1418"/>
                  </a:lnTo>
                  <a:lnTo>
                    <a:pt x="10964" y="1418"/>
                  </a:lnTo>
                  <a:cubicBezTo>
                    <a:pt x="11531" y="1418"/>
                    <a:pt x="12004" y="946"/>
                    <a:pt x="12004" y="379"/>
                  </a:cubicBezTo>
                  <a:lnTo>
                    <a:pt x="1200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18" name="Google Shape;15118;p83"/>
          <p:cNvGrpSpPr/>
          <p:nvPr/>
        </p:nvGrpSpPr>
        <p:grpSpPr>
          <a:xfrm>
            <a:off x="4003437" y="1843707"/>
            <a:ext cx="229391" cy="355258"/>
            <a:chOff x="-47839250" y="3569100"/>
            <a:chExt cx="193775" cy="300100"/>
          </a:xfrm>
        </p:grpSpPr>
        <p:sp>
          <p:nvSpPr>
            <p:cNvPr id="15119" name="Google Shape;15119;p83"/>
            <p:cNvSpPr/>
            <p:nvPr/>
          </p:nvSpPr>
          <p:spPr>
            <a:xfrm>
              <a:off x="-47786475" y="3657325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72" y="0"/>
                  </a:moveTo>
                  <a:cubicBezTo>
                    <a:pt x="473" y="0"/>
                    <a:pt x="1" y="473"/>
                    <a:pt x="1" y="1071"/>
                  </a:cubicBezTo>
                  <a:cubicBezTo>
                    <a:pt x="1" y="1544"/>
                    <a:pt x="284" y="1890"/>
                    <a:pt x="725" y="2048"/>
                  </a:cubicBezTo>
                  <a:lnTo>
                    <a:pt x="725" y="1071"/>
                  </a:lnTo>
                  <a:cubicBezTo>
                    <a:pt x="725" y="882"/>
                    <a:pt x="883" y="725"/>
                    <a:pt x="1072" y="725"/>
                  </a:cubicBezTo>
                  <a:lnTo>
                    <a:pt x="2048" y="725"/>
                  </a:lnTo>
                  <a:cubicBezTo>
                    <a:pt x="1891" y="315"/>
                    <a:pt x="1513" y="0"/>
                    <a:pt x="10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0" name="Google Shape;15120;p83"/>
            <p:cNvSpPr/>
            <p:nvPr/>
          </p:nvSpPr>
          <p:spPr>
            <a:xfrm>
              <a:off x="-47751025" y="3692750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0" y="1"/>
                  </a:moveTo>
                  <a:lnTo>
                    <a:pt x="0" y="631"/>
                  </a:lnTo>
                  <a:cubicBezTo>
                    <a:pt x="315" y="536"/>
                    <a:pt x="504" y="284"/>
                    <a:pt x="63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1" name="Google Shape;15121;p83"/>
            <p:cNvSpPr/>
            <p:nvPr/>
          </p:nvSpPr>
          <p:spPr>
            <a:xfrm>
              <a:off x="-47838450" y="3569100"/>
              <a:ext cx="192975" cy="35475"/>
            </a:xfrm>
            <a:custGeom>
              <a:avLst/>
              <a:gdLst/>
              <a:ahLst/>
              <a:cxnLst/>
              <a:rect l="l" t="t" r="r" b="b"/>
              <a:pathLst>
                <a:path w="7719" h="1419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7719" y="1418"/>
                  </a:lnTo>
                  <a:lnTo>
                    <a:pt x="7719" y="347"/>
                  </a:lnTo>
                  <a:cubicBezTo>
                    <a:pt x="7719" y="158"/>
                    <a:pt x="7561" y="1"/>
                    <a:pt x="73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2" name="Google Shape;15122;p83"/>
            <p:cNvSpPr/>
            <p:nvPr/>
          </p:nvSpPr>
          <p:spPr>
            <a:xfrm>
              <a:off x="-47751025" y="3691975"/>
              <a:ext cx="53575" cy="53575"/>
            </a:xfrm>
            <a:custGeom>
              <a:avLst/>
              <a:gdLst/>
              <a:ahLst/>
              <a:cxnLst/>
              <a:rect l="l" t="t" r="r" b="b"/>
              <a:pathLst>
                <a:path w="2143" h="2143" extrusionOk="0">
                  <a:moveTo>
                    <a:pt x="1386" y="0"/>
                  </a:moveTo>
                  <a:cubicBezTo>
                    <a:pt x="1229" y="662"/>
                    <a:pt x="725" y="1229"/>
                    <a:pt x="0" y="1387"/>
                  </a:cubicBezTo>
                  <a:lnTo>
                    <a:pt x="0" y="2143"/>
                  </a:lnTo>
                  <a:lnTo>
                    <a:pt x="2143" y="2143"/>
                  </a:lnTo>
                  <a:lnTo>
                    <a:pt x="214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3" name="Google Shape;15123;p83"/>
            <p:cNvSpPr/>
            <p:nvPr/>
          </p:nvSpPr>
          <p:spPr>
            <a:xfrm>
              <a:off x="-47839250" y="3621875"/>
              <a:ext cx="193000" cy="159125"/>
            </a:xfrm>
            <a:custGeom>
              <a:avLst/>
              <a:gdLst/>
              <a:ahLst/>
              <a:cxnLst/>
              <a:rect l="l" t="t" r="r" b="b"/>
              <a:pathLst>
                <a:path w="7720" h="6365" extrusionOk="0">
                  <a:moveTo>
                    <a:pt x="3183" y="725"/>
                  </a:moveTo>
                  <a:cubicBezTo>
                    <a:pt x="4033" y="725"/>
                    <a:pt x="4758" y="1324"/>
                    <a:pt x="4915" y="2143"/>
                  </a:cubicBezTo>
                  <a:lnTo>
                    <a:pt x="6018" y="2143"/>
                  </a:lnTo>
                  <a:cubicBezTo>
                    <a:pt x="6207" y="2143"/>
                    <a:pt x="6365" y="2300"/>
                    <a:pt x="6365" y="2489"/>
                  </a:cubicBezTo>
                  <a:lnTo>
                    <a:pt x="6365" y="5293"/>
                  </a:lnTo>
                  <a:cubicBezTo>
                    <a:pt x="6365" y="5482"/>
                    <a:pt x="6207" y="5640"/>
                    <a:pt x="6018" y="5640"/>
                  </a:cubicBezTo>
                  <a:lnTo>
                    <a:pt x="3214" y="5640"/>
                  </a:lnTo>
                  <a:cubicBezTo>
                    <a:pt x="3025" y="5640"/>
                    <a:pt x="2868" y="5482"/>
                    <a:pt x="2868" y="5293"/>
                  </a:cubicBezTo>
                  <a:lnTo>
                    <a:pt x="2868" y="4191"/>
                  </a:lnTo>
                  <a:cubicBezTo>
                    <a:pt x="2080" y="4033"/>
                    <a:pt x="1450" y="3308"/>
                    <a:pt x="1450" y="2458"/>
                  </a:cubicBezTo>
                  <a:cubicBezTo>
                    <a:pt x="1418" y="1513"/>
                    <a:pt x="2206" y="725"/>
                    <a:pt x="3183" y="725"/>
                  </a:cubicBezTo>
                  <a:close/>
                  <a:moveTo>
                    <a:pt x="1" y="0"/>
                  </a:moveTo>
                  <a:lnTo>
                    <a:pt x="1" y="6364"/>
                  </a:lnTo>
                  <a:lnTo>
                    <a:pt x="7719" y="6364"/>
                  </a:lnTo>
                  <a:lnTo>
                    <a:pt x="771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4" name="Google Shape;15124;p83"/>
            <p:cNvSpPr/>
            <p:nvPr/>
          </p:nvSpPr>
          <p:spPr>
            <a:xfrm>
              <a:off x="-47839250" y="3799075"/>
              <a:ext cx="193000" cy="70125"/>
            </a:xfrm>
            <a:custGeom>
              <a:avLst/>
              <a:gdLst/>
              <a:ahLst/>
              <a:cxnLst/>
              <a:rect l="l" t="t" r="r" b="b"/>
              <a:pathLst>
                <a:path w="7720" h="2805" extrusionOk="0">
                  <a:moveTo>
                    <a:pt x="4600" y="663"/>
                  </a:moveTo>
                  <a:cubicBezTo>
                    <a:pt x="4789" y="663"/>
                    <a:pt x="4947" y="820"/>
                    <a:pt x="4947" y="1041"/>
                  </a:cubicBezTo>
                  <a:cubicBezTo>
                    <a:pt x="4947" y="1230"/>
                    <a:pt x="4789" y="1387"/>
                    <a:pt x="4600" y="1387"/>
                  </a:cubicBezTo>
                  <a:lnTo>
                    <a:pt x="3183" y="1387"/>
                  </a:lnTo>
                  <a:cubicBezTo>
                    <a:pt x="2994" y="1387"/>
                    <a:pt x="2836" y="1230"/>
                    <a:pt x="2836" y="1041"/>
                  </a:cubicBezTo>
                  <a:cubicBezTo>
                    <a:pt x="2836" y="852"/>
                    <a:pt x="2994" y="663"/>
                    <a:pt x="3183" y="663"/>
                  </a:cubicBezTo>
                  <a:close/>
                  <a:moveTo>
                    <a:pt x="1" y="1"/>
                  </a:moveTo>
                  <a:lnTo>
                    <a:pt x="1" y="2458"/>
                  </a:lnTo>
                  <a:cubicBezTo>
                    <a:pt x="1" y="2647"/>
                    <a:pt x="158" y="2805"/>
                    <a:pt x="347" y="2805"/>
                  </a:cubicBezTo>
                  <a:lnTo>
                    <a:pt x="7341" y="2805"/>
                  </a:lnTo>
                  <a:cubicBezTo>
                    <a:pt x="7562" y="2805"/>
                    <a:pt x="7719" y="2647"/>
                    <a:pt x="7719" y="2458"/>
                  </a:cubicBezTo>
                  <a:lnTo>
                    <a:pt x="771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25" name="Google Shape;15125;p83"/>
          <p:cNvGrpSpPr/>
          <p:nvPr/>
        </p:nvGrpSpPr>
        <p:grpSpPr>
          <a:xfrm>
            <a:off x="3940503" y="2280056"/>
            <a:ext cx="355258" cy="356205"/>
            <a:chOff x="-47892800" y="3937700"/>
            <a:chExt cx="300100" cy="300900"/>
          </a:xfrm>
        </p:grpSpPr>
        <p:sp>
          <p:nvSpPr>
            <p:cNvPr id="15126" name="Google Shape;15126;p83"/>
            <p:cNvSpPr/>
            <p:nvPr/>
          </p:nvSpPr>
          <p:spPr>
            <a:xfrm>
              <a:off x="-47858150" y="3937700"/>
              <a:ext cx="70900" cy="44150"/>
            </a:xfrm>
            <a:custGeom>
              <a:avLst/>
              <a:gdLst/>
              <a:ahLst/>
              <a:cxnLst/>
              <a:rect l="l" t="t" r="r" b="b"/>
              <a:pathLst>
                <a:path w="2836" h="1766" extrusionOk="0">
                  <a:moveTo>
                    <a:pt x="1418" y="1"/>
                  </a:moveTo>
                  <a:cubicBezTo>
                    <a:pt x="631" y="1"/>
                    <a:pt x="1" y="694"/>
                    <a:pt x="1" y="1419"/>
                  </a:cubicBezTo>
                  <a:lnTo>
                    <a:pt x="1" y="1765"/>
                  </a:lnTo>
                  <a:cubicBezTo>
                    <a:pt x="442" y="1545"/>
                    <a:pt x="914" y="1419"/>
                    <a:pt x="1418" y="1419"/>
                  </a:cubicBezTo>
                  <a:cubicBezTo>
                    <a:pt x="1922" y="1419"/>
                    <a:pt x="2395" y="1545"/>
                    <a:pt x="2836" y="1765"/>
                  </a:cubicBezTo>
                  <a:lnTo>
                    <a:pt x="2836" y="1419"/>
                  </a:lnTo>
                  <a:cubicBezTo>
                    <a:pt x="2836" y="631"/>
                    <a:pt x="2206" y="1"/>
                    <a:pt x="1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7" name="Google Shape;15127;p83"/>
            <p:cNvSpPr/>
            <p:nvPr/>
          </p:nvSpPr>
          <p:spPr>
            <a:xfrm>
              <a:off x="-47892800" y="3991275"/>
              <a:ext cx="141000" cy="105550"/>
            </a:xfrm>
            <a:custGeom>
              <a:avLst/>
              <a:gdLst/>
              <a:ahLst/>
              <a:cxnLst/>
              <a:rect l="l" t="t" r="r" b="b"/>
              <a:pathLst>
                <a:path w="5640" h="4222" extrusionOk="0">
                  <a:moveTo>
                    <a:pt x="2836" y="0"/>
                  </a:moveTo>
                  <a:cubicBezTo>
                    <a:pt x="1292" y="0"/>
                    <a:pt x="32" y="1260"/>
                    <a:pt x="32" y="2804"/>
                  </a:cubicBezTo>
                  <a:lnTo>
                    <a:pt x="32" y="3875"/>
                  </a:lnTo>
                  <a:cubicBezTo>
                    <a:pt x="0" y="4064"/>
                    <a:pt x="158" y="4222"/>
                    <a:pt x="347" y="4222"/>
                  </a:cubicBezTo>
                  <a:lnTo>
                    <a:pt x="5293" y="4222"/>
                  </a:lnTo>
                  <a:cubicBezTo>
                    <a:pt x="5482" y="4222"/>
                    <a:pt x="5640" y="4064"/>
                    <a:pt x="5640" y="3875"/>
                  </a:cubicBezTo>
                  <a:lnTo>
                    <a:pt x="5640" y="2804"/>
                  </a:lnTo>
                  <a:cubicBezTo>
                    <a:pt x="5640" y="1260"/>
                    <a:pt x="4380" y="0"/>
                    <a:pt x="28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8" name="Google Shape;15128;p83"/>
            <p:cNvSpPr/>
            <p:nvPr/>
          </p:nvSpPr>
          <p:spPr>
            <a:xfrm>
              <a:off x="-47773875" y="3956600"/>
              <a:ext cx="119750" cy="89025"/>
            </a:xfrm>
            <a:custGeom>
              <a:avLst/>
              <a:gdLst/>
              <a:ahLst/>
              <a:cxnLst/>
              <a:rect l="l" t="t" r="r" b="b"/>
              <a:pathLst>
                <a:path w="4790" h="3561" extrusionOk="0">
                  <a:moveTo>
                    <a:pt x="1" y="1"/>
                  </a:moveTo>
                  <a:cubicBezTo>
                    <a:pt x="95" y="253"/>
                    <a:pt x="127" y="474"/>
                    <a:pt x="127" y="726"/>
                  </a:cubicBezTo>
                  <a:lnTo>
                    <a:pt x="127" y="1419"/>
                  </a:lnTo>
                  <a:lnTo>
                    <a:pt x="158" y="1419"/>
                  </a:lnTo>
                  <a:cubicBezTo>
                    <a:pt x="442" y="1639"/>
                    <a:pt x="694" y="1860"/>
                    <a:pt x="883" y="2143"/>
                  </a:cubicBezTo>
                  <a:cubicBezTo>
                    <a:pt x="1702" y="2301"/>
                    <a:pt x="2427" y="2805"/>
                    <a:pt x="2805" y="3561"/>
                  </a:cubicBezTo>
                  <a:cubicBezTo>
                    <a:pt x="3214" y="3120"/>
                    <a:pt x="3750" y="2805"/>
                    <a:pt x="4380" y="2805"/>
                  </a:cubicBezTo>
                  <a:cubicBezTo>
                    <a:pt x="4506" y="2805"/>
                    <a:pt x="4663" y="2805"/>
                    <a:pt x="4789" y="2836"/>
                  </a:cubicBezTo>
                  <a:cubicBezTo>
                    <a:pt x="4033" y="1167"/>
                    <a:pt x="2332" y="1"/>
                    <a:pt x="41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9" name="Google Shape;15129;p83"/>
            <p:cNvSpPr/>
            <p:nvPr/>
          </p:nvSpPr>
          <p:spPr>
            <a:xfrm>
              <a:off x="-47699050" y="4043250"/>
              <a:ext cx="71700" cy="70900"/>
            </a:xfrm>
            <a:custGeom>
              <a:avLst/>
              <a:gdLst/>
              <a:ahLst/>
              <a:cxnLst/>
              <a:rect l="l" t="t" r="r" b="b"/>
              <a:pathLst>
                <a:path w="2868" h="2836" extrusionOk="0">
                  <a:moveTo>
                    <a:pt x="1450" y="0"/>
                  </a:moveTo>
                  <a:cubicBezTo>
                    <a:pt x="662" y="0"/>
                    <a:pt x="1" y="694"/>
                    <a:pt x="1" y="1418"/>
                  </a:cubicBezTo>
                  <a:cubicBezTo>
                    <a:pt x="1" y="2206"/>
                    <a:pt x="662" y="2836"/>
                    <a:pt x="1450" y="2836"/>
                  </a:cubicBezTo>
                  <a:cubicBezTo>
                    <a:pt x="2237" y="2836"/>
                    <a:pt x="2868" y="2206"/>
                    <a:pt x="2868" y="1418"/>
                  </a:cubicBezTo>
                  <a:cubicBezTo>
                    <a:pt x="2868" y="631"/>
                    <a:pt x="2237" y="0"/>
                    <a:pt x="145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0" name="Google Shape;15130;p83"/>
            <p:cNvSpPr/>
            <p:nvPr/>
          </p:nvSpPr>
          <p:spPr>
            <a:xfrm>
              <a:off x="-47770725" y="4124375"/>
              <a:ext cx="178025" cy="114225"/>
            </a:xfrm>
            <a:custGeom>
              <a:avLst/>
              <a:gdLst/>
              <a:ahLst/>
              <a:cxnLst/>
              <a:rect l="l" t="t" r="r" b="b"/>
              <a:pathLst>
                <a:path w="7121" h="4569" extrusionOk="0">
                  <a:moveTo>
                    <a:pt x="3183" y="0"/>
                  </a:moveTo>
                  <a:lnTo>
                    <a:pt x="3183" y="2426"/>
                  </a:lnTo>
                  <a:lnTo>
                    <a:pt x="2490" y="2426"/>
                  </a:lnTo>
                  <a:lnTo>
                    <a:pt x="2490" y="2080"/>
                  </a:lnTo>
                  <a:cubicBezTo>
                    <a:pt x="2490" y="1891"/>
                    <a:pt x="2332" y="1733"/>
                    <a:pt x="2143" y="1733"/>
                  </a:cubicBezTo>
                  <a:cubicBezTo>
                    <a:pt x="1954" y="1733"/>
                    <a:pt x="1796" y="1891"/>
                    <a:pt x="1796" y="2080"/>
                  </a:cubicBezTo>
                  <a:lnTo>
                    <a:pt x="1796" y="2426"/>
                  </a:lnTo>
                  <a:cubicBezTo>
                    <a:pt x="788" y="2426"/>
                    <a:pt x="1" y="3214"/>
                    <a:pt x="1" y="4222"/>
                  </a:cubicBezTo>
                  <a:cubicBezTo>
                    <a:pt x="1" y="4411"/>
                    <a:pt x="158" y="4569"/>
                    <a:pt x="379" y="4569"/>
                  </a:cubicBezTo>
                  <a:lnTo>
                    <a:pt x="6711" y="4569"/>
                  </a:lnTo>
                  <a:cubicBezTo>
                    <a:pt x="6900" y="4569"/>
                    <a:pt x="7058" y="4411"/>
                    <a:pt x="7058" y="4222"/>
                  </a:cubicBezTo>
                  <a:cubicBezTo>
                    <a:pt x="7121" y="3214"/>
                    <a:pt x="6302" y="2426"/>
                    <a:pt x="5325" y="2426"/>
                  </a:cubicBezTo>
                  <a:lnTo>
                    <a:pt x="5325" y="0"/>
                  </a:lnTo>
                  <a:cubicBezTo>
                    <a:pt x="5010" y="190"/>
                    <a:pt x="4663" y="284"/>
                    <a:pt x="4254" y="284"/>
                  </a:cubicBezTo>
                  <a:cubicBezTo>
                    <a:pt x="3876" y="284"/>
                    <a:pt x="3529" y="158"/>
                    <a:pt x="318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1" name="Google Shape;15131;p83"/>
            <p:cNvSpPr/>
            <p:nvPr/>
          </p:nvSpPr>
          <p:spPr>
            <a:xfrm>
              <a:off x="-47830575" y="41322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2" name="Google Shape;15132;p83"/>
            <p:cNvSpPr/>
            <p:nvPr/>
          </p:nvSpPr>
          <p:spPr>
            <a:xfrm>
              <a:off x="-47785675" y="4112375"/>
              <a:ext cx="37825" cy="36250"/>
            </a:xfrm>
            <a:custGeom>
              <a:avLst/>
              <a:gdLst/>
              <a:ahLst/>
              <a:cxnLst/>
              <a:rect l="l" t="t" r="r" b="b"/>
              <a:pathLst>
                <a:path w="1513" h="1450" extrusionOk="0">
                  <a:moveTo>
                    <a:pt x="402" y="0"/>
                  </a:moveTo>
                  <a:cubicBezTo>
                    <a:pt x="307" y="0"/>
                    <a:pt x="205" y="24"/>
                    <a:pt x="126" y="71"/>
                  </a:cubicBezTo>
                  <a:cubicBezTo>
                    <a:pt x="0" y="197"/>
                    <a:pt x="0" y="449"/>
                    <a:pt x="126" y="607"/>
                  </a:cubicBezTo>
                  <a:lnTo>
                    <a:pt x="882" y="1331"/>
                  </a:lnTo>
                  <a:cubicBezTo>
                    <a:pt x="961" y="1410"/>
                    <a:pt x="1055" y="1449"/>
                    <a:pt x="1146" y="1449"/>
                  </a:cubicBezTo>
                  <a:cubicBezTo>
                    <a:pt x="1237" y="1449"/>
                    <a:pt x="1323" y="1410"/>
                    <a:pt x="1386" y="1331"/>
                  </a:cubicBezTo>
                  <a:cubicBezTo>
                    <a:pt x="1512" y="1237"/>
                    <a:pt x="1512" y="985"/>
                    <a:pt x="1386" y="827"/>
                  </a:cubicBezTo>
                  <a:lnTo>
                    <a:pt x="630" y="71"/>
                  </a:lnTo>
                  <a:cubicBezTo>
                    <a:pt x="583" y="24"/>
                    <a:pt x="496" y="0"/>
                    <a:pt x="40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3" name="Google Shape;15133;p83"/>
            <p:cNvSpPr/>
            <p:nvPr/>
          </p:nvSpPr>
          <p:spPr>
            <a:xfrm>
              <a:off x="-47892800" y="4112750"/>
              <a:ext cx="37825" cy="36250"/>
            </a:xfrm>
            <a:custGeom>
              <a:avLst/>
              <a:gdLst/>
              <a:ahLst/>
              <a:cxnLst/>
              <a:rect l="l" t="t" r="r" b="b"/>
              <a:pathLst>
                <a:path w="1513" h="1450" extrusionOk="0">
                  <a:moveTo>
                    <a:pt x="1111" y="1"/>
                  </a:moveTo>
                  <a:cubicBezTo>
                    <a:pt x="1016" y="1"/>
                    <a:pt x="930" y="40"/>
                    <a:pt x="883" y="119"/>
                  </a:cubicBezTo>
                  <a:lnTo>
                    <a:pt x="126" y="844"/>
                  </a:lnTo>
                  <a:cubicBezTo>
                    <a:pt x="0" y="970"/>
                    <a:pt x="0" y="1222"/>
                    <a:pt x="126" y="1379"/>
                  </a:cubicBezTo>
                  <a:cubicBezTo>
                    <a:pt x="189" y="1426"/>
                    <a:pt x="276" y="1450"/>
                    <a:pt x="367" y="1450"/>
                  </a:cubicBezTo>
                  <a:cubicBezTo>
                    <a:pt x="457" y="1450"/>
                    <a:pt x="552" y="1426"/>
                    <a:pt x="630" y="1379"/>
                  </a:cubicBezTo>
                  <a:lnTo>
                    <a:pt x="1387" y="623"/>
                  </a:lnTo>
                  <a:cubicBezTo>
                    <a:pt x="1513" y="497"/>
                    <a:pt x="1513" y="276"/>
                    <a:pt x="1387" y="119"/>
                  </a:cubicBezTo>
                  <a:cubicBezTo>
                    <a:pt x="1308" y="40"/>
                    <a:pt x="1205" y="1"/>
                    <a:pt x="111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34" name="Google Shape;15134;p83"/>
          <p:cNvGrpSpPr/>
          <p:nvPr/>
        </p:nvGrpSpPr>
        <p:grpSpPr>
          <a:xfrm>
            <a:off x="2645798" y="2773770"/>
            <a:ext cx="355258" cy="311458"/>
            <a:chOff x="-46042675" y="3218600"/>
            <a:chExt cx="300100" cy="263100"/>
          </a:xfrm>
        </p:grpSpPr>
        <p:sp>
          <p:nvSpPr>
            <p:cNvPr id="15135" name="Google Shape;15135;p83"/>
            <p:cNvSpPr/>
            <p:nvPr/>
          </p:nvSpPr>
          <p:spPr>
            <a:xfrm>
              <a:off x="-46042675" y="3302875"/>
              <a:ext cx="35475" cy="130000"/>
            </a:xfrm>
            <a:custGeom>
              <a:avLst/>
              <a:gdLst/>
              <a:ahLst/>
              <a:cxnLst/>
              <a:rect l="l" t="t" r="r" b="b"/>
              <a:pathLst>
                <a:path w="1419" h="5200" extrusionOk="0">
                  <a:moveTo>
                    <a:pt x="1" y="1"/>
                  </a:moveTo>
                  <a:lnTo>
                    <a:pt x="1" y="5199"/>
                  </a:lnTo>
                  <a:lnTo>
                    <a:pt x="1418" y="4506"/>
                  </a:lnTo>
                  <a:lnTo>
                    <a:pt x="1418" y="72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6" name="Google Shape;15136;p83"/>
            <p:cNvSpPr/>
            <p:nvPr/>
          </p:nvSpPr>
          <p:spPr>
            <a:xfrm>
              <a:off x="-45919025" y="3341475"/>
              <a:ext cx="53600" cy="52800"/>
            </a:xfrm>
            <a:custGeom>
              <a:avLst/>
              <a:gdLst/>
              <a:ahLst/>
              <a:cxnLst/>
              <a:rect l="l" t="t" r="r" b="b"/>
              <a:pathLst>
                <a:path w="2144" h="2112" extrusionOk="0">
                  <a:moveTo>
                    <a:pt x="1072" y="1"/>
                  </a:moveTo>
                  <a:cubicBezTo>
                    <a:pt x="473" y="1"/>
                    <a:pt x="1" y="473"/>
                    <a:pt x="1" y="1072"/>
                  </a:cubicBezTo>
                  <a:cubicBezTo>
                    <a:pt x="1" y="1639"/>
                    <a:pt x="473" y="2112"/>
                    <a:pt x="1072" y="2112"/>
                  </a:cubicBezTo>
                  <a:cubicBezTo>
                    <a:pt x="1671" y="2112"/>
                    <a:pt x="2143" y="1639"/>
                    <a:pt x="2143" y="1072"/>
                  </a:cubicBezTo>
                  <a:cubicBezTo>
                    <a:pt x="2143" y="473"/>
                    <a:pt x="1639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7" name="Google Shape;15137;p83"/>
            <p:cNvSpPr/>
            <p:nvPr/>
          </p:nvSpPr>
          <p:spPr>
            <a:xfrm>
              <a:off x="-45778025" y="3302875"/>
              <a:ext cx="35450" cy="130000"/>
            </a:xfrm>
            <a:custGeom>
              <a:avLst/>
              <a:gdLst/>
              <a:ahLst/>
              <a:cxnLst/>
              <a:rect l="l" t="t" r="r" b="b"/>
              <a:pathLst>
                <a:path w="1418" h="5200" extrusionOk="0">
                  <a:moveTo>
                    <a:pt x="1418" y="1"/>
                  </a:moveTo>
                  <a:lnTo>
                    <a:pt x="0" y="726"/>
                  </a:lnTo>
                  <a:lnTo>
                    <a:pt x="0" y="4506"/>
                  </a:lnTo>
                  <a:lnTo>
                    <a:pt x="1418" y="5199"/>
                  </a:lnTo>
                  <a:lnTo>
                    <a:pt x="141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8" name="Google Shape;15138;p83"/>
            <p:cNvSpPr/>
            <p:nvPr/>
          </p:nvSpPr>
          <p:spPr>
            <a:xfrm>
              <a:off x="-46042675" y="3235950"/>
              <a:ext cx="300100" cy="245750"/>
            </a:xfrm>
            <a:custGeom>
              <a:avLst/>
              <a:gdLst/>
              <a:ahLst/>
              <a:cxnLst/>
              <a:rect l="l" t="t" r="r" b="b"/>
              <a:pathLst>
                <a:path w="12004" h="9830" extrusionOk="0">
                  <a:moveTo>
                    <a:pt x="6018" y="2142"/>
                  </a:moveTo>
                  <a:cubicBezTo>
                    <a:pt x="7751" y="2142"/>
                    <a:pt x="9168" y="3560"/>
                    <a:pt x="9168" y="5293"/>
                  </a:cubicBezTo>
                  <a:cubicBezTo>
                    <a:pt x="9168" y="7026"/>
                    <a:pt x="7751" y="8443"/>
                    <a:pt x="6018" y="8443"/>
                  </a:cubicBezTo>
                  <a:cubicBezTo>
                    <a:pt x="4285" y="8443"/>
                    <a:pt x="2867" y="7026"/>
                    <a:pt x="2867" y="5293"/>
                  </a:cubicBezTo>
                  <a:cubicBezTo>
                    <a:pt x="2867" y="3560"/>
                    <a:pt x="4285" y="2142"/>
                    <a:pt x="6018" y="2142"/>
                  </a:cubicBezTo>
                  <a:close/>
                  <a:moveTo>
                    <a:pt x="1765" y="0"/>
                  </a:moveTo>
                  <a:cubicBezTo>
                    <a:pt x="1576" y="0"/>
                    <a:pt x="1418" y="158"/>
                    <a:pt x="1418" y="378"/>
                  </a:cubicBezTo>
                  <a:lnTo>
                    <a:pt x="1418" y="725"/>
                  </a:lnTo>
                  <a:lnTo>
                    <a:pt x="1072" y="725"/>
                  </a:lnTo>
                  <a:cubicBezTo>
                    <a:pt x="473" y="725"/>
                    <a:pt x="1" y="1197"/>
                    <a:pt x="1" y="1796"/>
                  </a:cubicBezTo>
                  <a:lnTo>
                    <a:pt x="1" y="1890"/>
                  </a:lnTo>
                  <a:lnTo>
                    <a:pt x="1922" y="2835"/>
                  </a:lnTo>
                  <a:cubicBezTo>
                    <a:pt x="2048" y="2930"/>
                    <a:pt x="2143" y="3056"/>
                    <a:pt x="2143" y="3151"/>
                  </a:cubicBezTo>
                  <a:lnTo>
                    <a:pt x="2143" y="7372"/>
                  </a:lnTo>
                  <a:cubicBezTo>
                    <a:pt x="2143" y="7498"/>
                    <a:pt x="2048" y="7624"/>
                    <a:pt x="1922" y="7687"/>
                  </a:cubicBezTo>
                  <a:lnTo>
                    <a:pt x="1" y="8632"/>
                  </a:lnTo>
                  <a:lnTo>
                    <a:pt x="1" y="8758"/>
                  </a:lnTo>
                  <a:cubicBezTo>
                    <a:pt x="1" y="9357"/>
                    <a:pt x="473" y="9830"/>
                    <a:pt x="1072" y="9830"/>
                  </a:cubicBezTo>
                  <a:lnTo>
                    <a:pt x="10964" y="9830"/>
                  </a:lnTo>
                  <a:cubicBezTo>
                    <a:pt x="11531" y="9830"/>
                    <a:pt x="12004" y="9357"/>
                    <a:pt x="12004" y="8758"/>
                  </a:cubicBezTo>
                  <a:lnTo>
                    <a:pt x="12004" y="8632"/>
                  </a:lnTo>
                  <a:lnTo>
                    <a:pt x="10082" y="7687"/>
                  </a:lnTo>
                  <a:cubicBezTo>
                    <a:pt x="9956" y="7624"/>
                    <a:pt x="9893" y="7498"/>
                    <a:pt x="9893" y="7372"/>
                  </a:cubicBezTo>
                  <a:lnTo>
                    <a:pt x="9893" y="3151"/>
                  </a:lnTo>
                  <a:cubicBezTo>
                    <a:pt x="9893" y="3056"/>
                    <a:pt x="9956" y="2930"/>
                    <a:pt x="10082" y="2835"/>
                  </a:cubicBezTo>
                  <a:lnTo>
                    <a:pt x="12004" y="1890"/>
                  </a:lnTo>
                  <a:lnTo>
                    <a:pt x="12004" y="1796"/>
                  </a:lnTo>
                  <a:cubicBezTo>
                    <a:pt x="12004" y="1197"/>
                    <a:pt x="11531" y="725"/>
                    <a:pt x="10933" y="725"/>
                  </a:cubicBezTo>
                  <a:lnTo>
                    <a:pt x="2143" y="725"/>
                  </a:lnTo>
                  <a:lnTo>
                    <a:pt x="2143" y="378"/>
                  </a:lnTo>
                  <a:cubicBezTo>
                    <a:pt x="2143" y="158"/>
                    <a:pt x="1985" y="0"/>
                    <a:pt x="17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9" name="Google Shape;15139;p83"/>
            <p:cNvSpPr/>
            <p:nvPr/>
          </p:nvSpPr>
          <p:spPr>
            <a:xfrm>
              <a:off x="-45952875" y="3306025"/>
              <a:ext cx="122100" cy="122125"/>
            </a:xfrm>
            <a:custGeom>
              <a:avLst/>
              <a:gdLst/>
              <a:ahLst/>
              <a:cxnLst/>
              <a:rect l="l" t="t" r="r" b="b"/>
              <a:pathLst>
                <a:path w="4884" h="4885" extrusionOk="0">
                  <a:moveTo>
                    <a:pt x="2426" y="663"/>
                  </a:moveTo>
                  <a:cubicBezTo>
                    <a:pt x="3403" y="663"/>
                    <a:pt x="4190" y="1450"/>
                    <a:pt x="4190" y="2458"/>
                  </a:cubicBezTo>
                  <a:cubicBezTo>
                    <a:pt x="4159" y="3435"/>
                    <a:pt x="3371" y="4223"/>
                    <a:pt x="2426" y="4223"/>
                  </a:cubicBezTo>
                  <a:cubicBezTo>
                    <a:pt x="1449" y="4223"/>
                    <a:pt x="662" y="3435"/>
                    <a:pt x="662" y="2458"/>
                  </a:cubicBezTo>
                  <a:cubicBezTo>
                    <a:pt x="662" y="1450"/>
                    <a:pt x="1449" y="663"/>
                    <a:pt x="2426" y="663"/>
                  </a:cubicBezTo>
                  <a:close/>
                  <a:moveTo>
                    <a:pt x="2426" y="1"/>
                  </a:moveTo>
                  <a:cubicBezTo>
                    <a:pt x="1103" y="1"/>
                    <a:pt x="0" y="1104"/>
                    <a:pt x="0" y="2458"/>
                  </a:cubicBezTo>
                  <a:cubicBezTo>
                    <a:pt x="0" y="3782"/>
                    <a:pt x="1103" y="4884"/>
                    <a:pt x="2426" y="4884"/>
                  </a:cubicBezTo>
                  <a:cubicBezTo>
                    <a:pt x="3781" y="4884"/>
                    <a:pt x="4883" y="3782"/>
                    <a:pt x="4883" y="2458"/>
                  </a:cubicBezTo>
                  <a:cubicBezTo>
                    <a:pt x="4883" y="1104"/>
                    <a:pt x="3781" y="1"/>
                    <a:pt x="242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0" name="Google Shape;15140;p83"/>
            <p:cNvSpPr/>
            <p:nvPr/>
          </p:nvSpPr>
          <p:spPr>
            <a:xfrm>
              <a:off x="-45941075" y="3218600"/>
              <a:ext cx="98475" cy="17375"/>
            </a:xfrm>
            <a:custGeom>
              <a:avLst/>
              <a:gdLst/>
              <a:ahLst/>
              <a:cxnLst/>
              <a:rect l="l" t="t" r="r" b="b"/>
              <a:pathLst>
                <a:path w="3939" h="695" extrusionOk="0">
                  <a:moveTo>
                    <a:pt x="536" y="1"/>
                  </a:moveTo>
                  <a:cubicBezTo>
                    <a:pt x="410" y="1"/>
                    <a:pt x="316" y="64"/>
                    <a:pt x="221" y="190"/>
                  </a:cubicBezTo>
                  <a:lnTo>
                    <a:pt x="1" y="694"/>
                  </a:lnTo>
                  <a:lnTo>
                    <a:pt x="3939" y="694"/>
                  </a:lnTo>
                  <a:lnTo>
                    <a:pt x="3655" y="190"/>
                  </a:lnTo>
                  <a:cubicBezTo>
                    <a:pt x="3592" y="64"/>
                    <a:pt x="3466" y="1"/>
                    <a:pt x="33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41" name="Google Shape;15141;p83"/>
          <p:cNvGrpSpPr/>
          <p:nvPr/>
        </p:nvGrpSpPr>
        <p:grpSpPr>
          <a:xfrm>
            <a:off x="2645798" y="3188219"/>
            <a:ext cx="355258" cy="323118"/>
            <a:chOff x="-46042675" y="3568700"/>
            <a:chExt cx="300100" cy="272950"/>
          </a:xfrm>
        </p:grpSpPr>
        <p:sp>
          <p:nvSpPr>
            <p:cNvPr id="15142" name="Google Shape;15142;p83"/>
            <p:cNvSpPr/>
            <p:nvPr/>
          </p:nvSpPr>
          <p:spPr>
            <a:xfrm>
              <a:off x="-46042675" y="3758125"/>
              <a:ext cx="115025" cy="83525"/>
            </a:xfrm>
            <a:custGeom>
              <a:avLst/>
              <a:gdLst/>
              <a:ahLst/>
              <a:cxnLst/>
              <a:rect l="l" t="t" r="r" b="b"/>
              <a:pathLst>
                <a:path w="4601" h="3341" extrusionOk="0">
                  <a:moveTo>
                    <a:pt x="1985" y="1"/>
                  </a:moveTo>
                  <a:lnTo>
                    <a:pt x="127" y="1797"/>
                  </a:lnTo>
                  <a:cubicBezTo>
                    <a:pt x="32" y="1891"/>
                    <a:pt x="1" y="2017"/>
                    <a:pt x="32" y="2112"/>
                  </a:cubicBezTo>
                  <a:cubicBezTo>
                    <a:pt x="95" y="2238"/>
                    <a:pt x="158" y="2332"/>
                    <a:pt x="284" y="2364"/>
                  </a:cubicBezTo>
                  <a:lnTo>
                    <a:pt x="3277" y="3340"/>
                  </a:lnTo>
                  <a:lnTo>
                    <a:pt x="3403" y="3340"/>
                  </a:lnTo>
                  <a:cubicBezTo>
                    <a:pt x="3466" y="3340"/>
                    <a:pt x="3592" y="3309"/>
                    <a:pt x="3624" y="3214"/>
                  </a:cubicBezTo>
                  <a:lnTo>
                    <a:pt x="4600" y="2238"/>
                  </a:lnTo>
                  <a:lnTo>
                    <a:pt x="2395" y="1639"/>
                  </a:lnTo>
                  <a:cubicBezTo>
                    <a:pt x="2367" y="1650"/>
                    <a:pt x="2340" y="1656"/>
                    <a:pt x="2316" y="1656"/>
                  </a:cubicBezTo>
                  <a:cubicBezTo>
                    <a:pt x="2206" y="1656"/>
                    <a:pt x="2143" y="1548"/>
                    <a:pt x="2143" y="1418"/>
                  </a:cubicBezTo>
                  <a:lnTo>
                    <a:pt x="198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3" name="Google Shape;15143;p83"/>
            <p:cNvSpPr/>
            <p:nvPr/>
          </p:nvSpPr>
          <p:spPr>
            <a:xfrm>
              <a:off x="-45866250" y="3654175"/>
              <a:ext cx="37825" cy="37825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1009" y="0"/>
                  </a:moveTo>
                  <a:lnTo>
                    <a:pt x="1" y="1008"/>
                  </a:lnTo>
                  <a:lnTo>
                    <a:pt x="505" y="1512"/>
                  </a:lnTo>
                  <a:lnTo>
                    <a:pt x="1513" y="504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4" name="Google Shape;15144;p83"/>
            <p:cNvSpPr/>
            <p:nvPr/>
          </p:nvSpPr>
          <p:spPr>
            <a:xfrm>
              <a:off x="-45828450" y="3629750"/>
              <a:ext cx="25225" cy="25225"/>
            </a:xfrm>
            <a:custGeom>
              <a:avLst/>
              <a:gdLst/>
              <a:ahLst/>
              <a:cxnLst/>
              <a:rect l="l" t="t" r="r" b="b"/>
              <a:pathLst>
                <a:path w="1009" h="1009" extrusionOk="0">
                  <a:moveTo>
                    <a:pt x="505" y="0"/>
                  </a:moveTo>
                  <a:lnTo>
                    <a:pt x="1" y="505"/>
                  </a:lnTo>
                  <a:lnTo>
                    <a:pt x="505" y="1009"/>
                  </a:lnTo>
                  <a:lnTo>
                    <a:pt x="1009" y="505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5" name="Google Shape;15145;p83"/>
            <p:cNvSpPr/>
            <p:nvPr/>
          </p:nvSpPr>
          <p:spPr>
            <a:xfrm>
              <a:off x="-45979675" y="3568700"/>
              <a:ext cx="237100" cy="237800"/>
            </a:xfrm>
            <a:custGeom>
              <a:avLst/>
              <a:gdLst/>
              <a:ahLst/>
              <a:cxnLst/>
              <a:rect l="l" t="t" r="r" b="b"/>
              <a:pathLst>
                <a:path w="9484" h="9512" extrusionOk="0">
                  <a:moveTo>
                    <a:pt x="6499" y="1615"/>
                  </a:moveTo>
                  <a:cubicBezTo>
                    <a:pt x="6593" y="1615"/>
                    <a:pt x="6696" y="1639"/>
                    <a:pt x="6774" y="1686"/>
                  </a:cubicBezTo>
                  <a:lnTo>
                    <a:pt x="7751" y="2695"/>
                  </a:lnTo>
                  <a:cubicBezTo>
                    <a:pt x="7909" y="2852"/>
                    <a:pt x="7909" y="3073"/>
                    <a:pt x="7751" y="3199"/>
                  </a:cubicBezTo>
                  <a:lnTo>
                    <a:pt x="5262" y="5687"/>
                  </a:lnTo>
                  <a:cubicBezTo>
                    <a:pt x="5215" y="5750"/>
                    <a:pt x="5128" y="5782"/>
                    <a:pt x="5034" y="5782"/>
                  </a:cubicBezTo>
                  <a:cubicBezTo>
                    <a:pt x="4939" y="5782"/>
                    <a:pt x="4837" y="5750"/>
                    <a:pt x="4758" y="5687"/>
                  </a:cubicBezTo>
                  <a:lnTo>
                    <a:pt x="3782" y="4711"/>
                  </a:lnTo>
                  <a:cubicBezTo>
                    <a:pt x="3656" y="4585"/>
                    <a:pt x="3656" y="4333"/>
                    <a:pt x="3782" y="4175"/>
                  </a:cubicBezTo>
                  <a:lnTo>
                    <a:pt x="6270" y="1686"/>
                  </a:lnTo>
                  <a:cubicBezTo>
                    <a:pt x="6318" y="1639"/>
                    <a:pt x="6404" y="1615"/>
                    <a:pt x="6499" y="1615"/>
                  </a:cubicBezTo>
                  <a:close/>
                  <a:moveTo>
                    <a:pt x="3506" y="5593"/>
                  </a:moveTo>
                  <a:cubicBezTo>
                    <a:pt x="3600" y="5593"/>
                    <a:pt x="3703" y="5624"/>
                    <a:pt x="3782" y="5687"/>
                  </a:cubicBezTo>
                  <a:cubicBezTo>
                    <a:pt x="3939" y="5845"/>
                    <a:pt x="3939" y="6034"/>
                    <a:pt x="3782" y="6192"/>
                  </a:cubicBezTo>
                  <a:lnTo>
                    <a:pt x="2553" y="7420"/>
                  </a:lnTo>
                  <a:cubicBezTo>
                    <a:pt x="2490" y="7483"/>
                    <a:pt x="2403" y="7515"/>
                    <a:pt x="2313" y="7515"/>
                  </a:cubicBezTo>
                  <a:cubicBezTo>
                    <a:pt x="2222" y="7515"/>
                    <a:pt x="2128" y="7483"/>
                    <a:pt x="2049" y="7420"/>
                  </a:cubicBezTo>
                  <a:cubicBezTo>
                    <a:pt x="1923" y="7294"/>
                    <a:pt x="1923" y="7074"/>
                    <a:pt x="2049" y="6916"/>
                  </a:cubicBezTo>
                  <a:lnTo>
                    <a:pt x="3277" y="5687"/>
                  </a:lnTo>
                  <a:cubicBezTo>
                    <a:pt x="3325" y="5624"/>
                    <a:pt x="3411" y="5593"/>
                    <a:pt x="3506" y="5593"/>
                  </a:cubicBezTo>
                  <a:close/>
                  <a:moveTo>
                    <a:pt x="7034" y="1"/>
                  </a:moveTo>
                  <a:cubicBezTo>
                    <a:pt x="6396" y="1"/>
                    <a:pt x="5766" y="237"/>
                    <a:pt x="5325" y="710"/>
                  </a:cubicBezTo>
                  <a:lnTo>
                    <a:pt x="127" y="5908"/>
                  </a:lnTo>
                  <a:cubicBezTo>
                    <a:pt x="32" y="6003"/>
                    <a:pt x="1" y="6129"/>
                    <a:pt x="1" y="6192"/>
                  </a:cubicBezTo>
                  <a:lnTo>
                    <a:pt x="221" y="8428"/>
                  </a:lnTo>
                  <a:cubicBezTo>
                    <a:pt x="221" y="8586"/>
                    <a:pt x="347" y="8712"/>
                    <a:pt x="505" y="8743"/>
                  </a:cubicBezTo>
                  <a:lnTo>
                    <a:pt x="3214" y="9500"/>
                  </a:lnTo>
                  <a:cubicBezTo>
                    <a:pt x="3248" y="9508"/>
                    <a:pt x="3282" y="9512"/>
                    <a:pt x="3316" y="9512"/>
                  </a:cubicBezTo>
                  <a:cubicBezTo>
                    <a:pt x="3408" y="9512"/>
                    <a:pt x="3500" y="9483"/>
                    <a:pt x="3592" y="9437"/>
                  </a:cubicBezTo>
                  <a:lnTo>
                    <a:pt x="8791" y="4238"/>
                  </a:lnTo>
                  <a:cubicBezTo>
                    <a:pt x="9263" y="3766"/>
                    <a:pt x="9484" y="3167"/>
                    <a:pt x="9484" y="2505"/>
                  </a:cubicBezTo>
                  <a:cubicBezTo>
                    <a:pt x="9484" y="1812"/>
                    <a:pt x="9200" y="1182"/>
                    <a:pt x="8791" y="710"/>
                  </a:cubicBezTo>
                  <a:cubicBezTo>
                    <a:pt x="8318" y="237"/>
                    <a:pt x="7672" y="1"/>
                    <a:pt x="703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46" name="Google Shape;15146;p83"/>
          <p:cNvGrpSpPr/>
          <p:nvPr/>
        </p:nvGrpSpPr>
        <p:grpSpPr>
          <a:xfrm>
            <a:off x="2687749" y="3625189"/>
            <a:ext cx="271357" cy="356057"/>
            <a:chOff x="-46007225" y="3937825"/>
            <a:chExt cx="229225" cy="300775"/>
          </a:xfrm>
        </p:grpSpPr>
        <p:sp>
          <p:nvSpPr>
            <p:cNvPr id="15147" name="Google Shape;15147;p83"/>
            <p:cNvSpPr/>
            <p:nvPr/>
          </p:nvSpPr>
          <p:spPr>
            <a:xfrm>
              <a:off x="-45813475" y="399047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8" y="536"/>
                    <a:pt x="1418" y="347"/>
                  </a:cubicBezTo>
                  <a:cubicBezTo>
                    <a:pt x="1418" y="158"/>
                    <a:pt x="1261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8" name="Google Shape;15148;p83"/>
            <p:cNvSpPr/>
            <p:nvPr/>
          </p:nvSpPr>
          <p:spPr>
            <a:xfrm>
              <a:off x="-46007225" y="3990475"/>
              <a:ext cx="35450" cy="17350"/>
            </a:xfrm>
            <a:custGeom>
              <a:avLst/>
              <a:gdLst/>
              <a:ahLst/>
              <a:cxnLst/>
              <a:rect l="l" t="t" r="r" b="b"/>
              <a:pathLst>
                <a:path w="1418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lnTo>
                    <a:pt x="1071" y="694"/>
                  </a:lnTo>
                  <a:cubicBezTo>
                    <a:pt x="1260" y="694"/>
                    <a:pt x="1418" y="536"/>
                    <a:pt x="1418" y="347"/>
                  </a:cubicBezTo>
                  <a:cubicBezTo>
                    <a:pt x="1418" y="158"/>
                    <a:pt x="1260" y="1"/>
                    <a:pt x="10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9" name="Google Shape;15149;p83"/>
            <p:cNvSpPr/>
            <p:nvPr/>
          </p:nvSpPr>
          <p:spPr>
            <a:xfrm>
              <a:off x="-45826875" y="3937825"/>
              <a:ext cx="35475" cy="26750"/>
            </a:xfrm>
            <a:custGeom>
              <a:avLst/>
              <a:gdLst/>
              <a:ahLst/>
              <a:cxnLst/>
              <a:rect l="l" t="t" r="r" b="b"/>
              <a:pathLst>
                <a:path w="1419" h="1070" extrusionOk="0">
                  <a:moveTo>
                    <a:pt x="993" y="0"/>
                  </a:moveTo>
                  <a:cubicBezTo>
                    <a:pt x="932" y="0"/>
                    <a:pt x="871" y="18"/>
                    <a:pt x="820" y="59"/>
                  </a:cubicBezTo>
                  <a:lnTo>
                    <a:pt x="221" y="405"/>
                  </a:lnTo>
                  <a:cubicBezTo>
                    <a:pt x="64" y="500"/>
                    <a:pt x="1" y="720"/>
                    <a:pt x="127" y="878"/>
                  </a:cubicBezTo>
                  <a:cubicBezTo>
                    <a:pt x="188" y="1000"/>
                    <a:pt x="288" y="1070"/>
                    <a:pt x="403" y="1070"/>
                  </a:cubicBezTo>
                  <a:cubicBezTo>
                    <a:pt x="466" y="1070"/>
                    <a:pt x="533" y="1049"/>
                    <a:pt x="599" y="1004"/>
                  </a:cubicBezTo>
                  <a:lnTo>
                    <a:pt x="1167" y="657"/>
                  </a:lnTo>
                  <a:cubicBezTo>
                    <a:pt x="1324" y="563"/>
                    <a:pt x="1419" y="342"/>
                    <a:pt x="1293" y="185"/>
                  </a:cubicBezTo>
                  <a:cubicBezTo>
                    <a:pt x="1250" y="78"/>
                    <a:pt x="1121" y="0"/>
                    <a:pt x="99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0" name="Google Shape;15150;p83"/>
            <p:cNvSpPr/>
            <p:nvPr/>
          </p:nvSpPr>
          <p:spPr>
            <a:xfrm>
              <a:off x="-45993850" y="4034625"/>
              <a:ext cx="35475" cy="25850"/>
            </a:xfrm>
            <a:custGeom>
              <a:avLst/>
              <a:gdLst/>
              <a:ahLst/>
              <a:cxnLst/>
              <a:rect l="l" t="t" r="r" b="b"/>
              <a:pathLst>
                <a:path w="1419" h="1034" extrusionOk="0">
                  <a:moveTo>
                    <a:pt x="1014" y="0"/>
                  </a:moveTo>
                  <a:cubicBezTo>
                    <a:pt x="958" y="0"/>
                    <a:pt x="901" y="10"/>
                    <a:pt x="851" y="30"/>
                  </a:cubicBezTo>
                  <a:lnTo>
                    <a:pt x="253" y="377"/>
                  </a:lnTo>
                  <a:cubicBezTo>
                    <a:pt x="95" y="472"/>
                    <a:pt x="1" y="692"/>
                    <a:pt x="127" y="850"/>
                  </a:cubicBezTo>
                  <a:cubicBezTo>
                    <a:pt x="191" y="956"/>
                    <a:pt x="313" y="1034"/>
                    <a:pt x="433" y="1034"/>
                  </a:cubicBezTo>
                  <a:cubicBezTo>
                    <a:pt x="491" y="1034"/>
                    <a:pt x="549" y="1016"/>
                    <a:pt x="599" y="976"/>
                  </a:cubicBezTo>
                  <a:lnTo>
                    <a:pt x="1198" y="629"/>
                  </a:lnTo>
                  <a:cubicBezTo>
                    <a:pt x="1356" y="566"/>
                    <a:pt x="1419" y="314"/>
                    <a:pt x="1324" y="156"/>
                  </a:cubicBezTo>
                  <a:cubicBezTo>
                    <a:pt x="1259" y="49"/>
                    <a:pt x="1136" y="0"/>
                    <a:pt x="101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1" name="Google Shape;15151;p83"/>
            <p:cNvSpPr/>
            <p:nvPr/>
          </p:nvSpPr>
          <p:spPr>
            <a:xfrm>
              <a:off x="-45825300" y="4034625"/>
              <a:ext cx="34675" cy="25725"/>
            </a:xfrm>
            <a:custGeom>
              <a:avLst/>
              <a:gdLst/>
              <a:ahLst/>
              <a:cxnLst/>
              <a:rect l="l" t="t" r="r" b="b"/>
              <a:pathLst>
                <a:path w="1387" h="1029" extrusionOk="0">
                  <a:moveTo>
                    <a:pt x="399" y="0"/>
                  </a:moveTo>
                  <a:cubicBezTo>
                    <a:pt x="270" y="0"/>
                    <a:pt x="138" y="49"/>
                    <a:pt x="95" y="156"/>
                  </a:cubicBezTo>
                  <a:cubicBezTo>
                    <a:pt x="1" y="314"/>
                    <a:pt x="32" y="566"/>
                    <a:pt x="190" y="629"/>
                  </a:cubicBezTo>
                  <a:lnTo>
                    <a:pt x="789" y="976"/>
                  </a:lnTo>
                  <a:cubicBezTo>
                    <a:pt x="848" y="1011"/>
                    <a:pt x="920" y="1029"/>
                    <a:pt x="991" y="1029"/>
                  </a:cubicBezTo>
                  <a:cubicBezTo>
                    <a:pt x="1108" y="1029"/>
                    <a:pt x="1222" y="980"/>
                    <a:pt x="1261" y="881"/>
                  </a:cubicBezTo>
                  <a:cubicBezTo>
                    <a:pt x="1387" y="692"/>
                    <a:pt x="1324" y="503"/>
                    <a:pt x="1135" y="408"/>
                  </a:cubicBezTo>
                  <a:lnTo>
                    <a:pt x="568" y="30"/>
                  </a:lnTo>
                  <a:cubicBezTo>
                    <a:pt x="518" y="10"/>
                    <a:pt x="459" y="0"/>
                    <a:pt x="39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2" name="Google Shape;15152;p83"/>
            <p:cNvSpPr/>
            <p:nvPr/>
          </p:nvSpPr>
          <p:spPr>
            <a:xfrm>
              <a:off x="-45992275" y="3938175"/>
              <a:ext cx="33900" cy="25525"/>
            </a:xfrm>
            <a:custGeom>
              <a:avLst/>
              <a:gdLst/>
              <a:ahLst/>
              <a:cxnLst/>
              <a:rect l="l" t="t" r="r" b="b"/>
              <a:pathLst>
                <a:path w="1356" h="1021" extrusionOk="0">
                  <a:moveTo>
                    <a:pt x="372" y="0"/>
                  </a:moveTo>
                  <a:cubicBezTo>
                    <a:pt x="250" y="0"/>
                    <a:pt x="128" y="64"/>
                    <a:pt x="64" y="171"/>
                  </a:cubicBezTo>
                  <a:cubicBezTo>
                    <a:pt x="1" y="328"/>
                    <a:pt x="32" y="549"/>
                    <a:pt x="190" y="643"/>
                  </a:cubicBezTo>
                  <a:lnTo>
                    <a:pt x="788" y="990"/>
                  </a:lnTo>
                  <a:cubicBezTo>
                    <a:pt x="838" y="1010"/>
                    <a:pt x="895" y="1020"/>
                    <a:pt x="951" y="1020"/>
                  </a:cubicBezTo>
                  <a:cubicBezTo>
                    <a:pt x="1073" y="1020"/>
                    <a:pt x="1196" y="972"/>
                    <a:pt x="1261" y="864"/>
                  </a:cubicBezTo>
                  <a:cubicBezTo>
                    <a:pt x="1356" y="706"/>
                    <a:pt x="1293" y="517"/>
                    <a:pt x="1135" y="391"/>
                  </a:cubicBezTo>
                  <a:lnTo>
                    <a:pt x="536" y="45"/>
                  </a:lnTo>
                  <a:cubicBezTo>
                    <a:pt x="486" y="15"/>
                    <a:pt x="429" y="0"/>
                    <a:pt x="3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3" name="Google Shape;15153;p83"/>
            <p:cNvSpPr/>
            <p:nvPr/>
          </p:nvSpPr>
          <p:spPr>
            <a:xfrm>
              <a:off x="-45953675" y="4078700"/>
              <a:ext cx="122900" cy="35450"/>
            </a:xfrm>
            <a:custGeom>
              <a:avLst/>
              <a:gdLst/>
              <a:ahLst/>
              <a:cxnLst/>
              <a:rect l="l" t="t" r="r" b="b"/>
              <a:pathLst>
                <a:path w="4916" h="1418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040" y="725"/>
                  </a:lnTo>
                  <a:lnTo>
                    <a:pt x="1040" y="1418"/>
                  </a:lnTo>
                  <a:lnTo>
                    <a:pt x="3844" y="1418"/>
                  </a:lnTo>
                  <a:lnTo>
                    <a:pt x="3844" y="725"/>
                  </a:lnTo>
                  <a:lnTo>
                    <a:pt x="4569" y="725"/>
                  </a:lnTo>
                  <a:cubicBezTo>
                    <a:pt x="4758" y="725"/>
                    <a:pt x="4915" y="567"/>
                    <a:pt x="4915" y="378"/>
                  </a:cubicBezTo>
                  <a:cubicBezTo>
                    <a:pt x="4915" y="158"/>
                    <a:pt x="4758" y="0"/>
                    <a:pt x="45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4" name="Google Shape;15154;p83"/>
            <p:cNvSpPr/>
            <p:nvPr/>
          </p:nvSpPr>
          <p:spPr>
            <a:xfrm>
              <a:off x="-45956025" y="3938325"/>
              <a:ext cx="126025" cy="123075"/>
            </a:xfrm>
            <a:custGeom>
              <a:avLst/>
              <a:gdLst/>
              <a:ahLst/>
              <a:cxnLst/>
              <a:rect l="l" t="t" r="r" b="b"/>
              <a:pathLst>
                <a:path w="5041" h="4923" extrusionOk="0">
                  <a:moveTo>
                    <a:pt x="2557" y="1"/>
                  </a:moveTo>
                  <a:cubicBezTo>
                    <a:pt x="2408" y="1"/>
                    <a:pt x="2259" y="13"/>
                    <a:pt x="2111" y="39"/>
                  </a:cubicBezTo>
                  <a:cubicBezTo>
                    <a:pt x="1134" y="196"/>
                    <a:pt x="315" y="1016"/>
                    <a:pt x="158" y="1992"/>
                  </a:cubicBezTo>
                  <a:cubicBezTo>
                    <a:pt x="0" y="2874"/>
                    <a:pt x="284" y="3410"/>
                    <a:pt x="693" y="4103"/>
                  </a:cubicBezTo>
                  <a:cubicBezTo>
                    <a:pt x="914" y="4355"/>
                    <a:pt x="1071" y="4639"/>
                    <a:pt x="1134" y="4922"/>
                  </a:cubicBezTo>
                  <a:lnTo>
                    <a:pt x="2237" y="4922"/>
                  </a:lnTo>
                  <a:lnTo>
                    <a:pt x="2237" y="2780"/>
                  </a:lnTo>
                  <a:lnTo>
                    <a:pt x="1890" y="2780"/>
                  </a:lnTo>
                  <a:cubicBezTo>
                    <a:pt x="1701" y="2780"/>
                    <a:pt x="1544" y="2622"/>
                    <a:pt x="1544" y="2433"/>
                  </a:cubicBezTo>
                  <a:cubicBezTo>
                    <a:pt x="1544" y="2244"/>
                    <a:pt x="1701" y="2087"/>
                    <a:pt x="1890" y="2087"/>
                  </a:cubicBezTo>
                  <a:lnTo>
                    <a:pt x="3308" y="2087"/>
                  </a:lnTo>
                  <a:cubicBezTo>
                    <a:pt x="3497" y="2087"/>
                    <a:pt x="3655" y="2244"/>
                    <a:pt x="3655" y="2433"/>
                  </a:cubicBezTo>
                  <a:cubicBezTo>
                    <a:pt x="3655" y="2622"/>
                    <a:pt x="3497" y="2780"/>
                    <a:pt x="3308" y="2780"/>
                  </a:cubicBezTo>
                  <a:lnTo>
                    <a:pt x="2962" y="2780"/>
                  </a:lnTo>
                  <a:lnTo>
                    <a:pt x="2962" y="4922"/>
                  </a:lnTo>
                  <a:lnTo>
                    <a:pt x="4064" y="4922"/>
                  </a:lnTo>
                  <a:cubicBezTo>
                    <a:pt x="4127" y="4639"/>
                    <a:pt x="4348" y="4355"/>
                    <a:pt x="4505" y="4040"/>
                  </a:cubicBezTo>
                  <a:cubicBezTo>
                    <a:pt x="4820" y="3536"/>
                    <a:pt x="5041" y="3158"/>
                    <a:pt x="5041" y="2433"/>
                  </a:cubicBezTo>
                  <a:cubicBezTo>
                    <a:pt x="5041" y="1740"/>
                    <a:pt x="4726" y="1016"/>
                    <a:pt x="4190" y="543"/>
                  </a:cubicBezTo>
                  <a:cubicBezTo>
                    <a:pt x="3714" y="192"/>
                    <a:pt x="3138" y="1"/>
                    <a:pt x="255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5" name="Google Shape;15155;p83"/>
            <p:cNvSpPr/>
            <p:nvPr/>
          </p:nvSpPr>
          <p:spPr>
            <a:xfrm>
              <a:off x="-45927675" y="4132250"/>
              <a:ext cx="70125" cy="39400"/>
            </a:xfrm>
            <a:custGeom>
              <a:avLst/>
              <a:gdLst/>
              <a:ahLst/>
              <a:cxnLst/>
              <a:rect l="l" t="t" r="r" b="b"/>
              <a:pathLst>
                <a:path w="2805" h="1576" extrusionOk="0">
                  <a:moveTo>
                    <a:pt x="0" y="1"/>
                  </a:moveTo>
                  <a:lnTo>
                    <a:pt x="0" y="1576"/>
                  </a:lnTo>
                  <a:lnTo>
                    <a:pt x="158" y="1450"/>
                  </a:lnTo>
                  <a:cubicBezTo>
                    <a:pt x="536" y="1198"/>
                    <a:pt x="969" y="1072"/>
                    <a:pt x="1402" y="1072"/>
                  </a:cubicBezTo>
                  <a:cubicBezTo>
                    <a:pt x="1835" y="1072"/>
                    <a:pt x="2269" y="1198"/>
                    <a:pt x="2647" y="1450"/>
                  </a:cubicBezTo>
                  <a:lnTo>
                    <a:pt x="2804" y="1576"/>
                  </a:lnTo>
                  <a:lnTo>
                    <a:pt x="280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6" name="Google Shape;15156;p83"/>
            <p:cNvSpPr/>
            <p:nvPr/>
          </p:nvSpPr>
          <p:spPr>
            <a:xfrm>
              <a:off x="-45921375" y="4176950"/>
              <a:ext cx="59100" cy="61650"/>
            </a:xfrm>
            <a:custGeom>
              <a:avLst/>
              <a:gdLst/>
              <a:ahLst/>
              <a:cxnLst/>
              <a:rect l="l" t="t" r="r" b="b"/>
              <a:pathLst>
                <a:path w="2364" h="2466" extrusionOk="0">
                  <a:moveTo>
                    <a:pt x="1158" y="0"/>
                  </a:moveTo>
                  <a:cubicBezTo>
                    <a:pt x="859" y="0"/>
                    <a:pt x="567" y="87"/>
                    <a:pt x="315" y="260"/>
                  </a:cubicBezTo>
                  <a:lnTo>
                    <a:pt x="0" y="481"/>
                  </a:lnTo>
                  <a:lnTo>
                    <a:pt x="851" y="2277"/>
                  </a:lnTo>
                  <a:cubicBezTo>
                    <a:pt x="945" y="2371"/>
                    <a:pt x="1040" y="2466"/>
                    <a:pt x="1166" y="2466"/>
                  </a:cubicBezTo>
                  <a:cubicBezTo>
                    <a:pt x="1292" y="2466"/>
                    <a:pt x="1418" y="2371"/>
                    <a:pt x="1481" y="2277"/>
                  </a:cubicBezTo>
                  <a:lnTo>
                    <a:pt x="2363" y="481"/>
                  </a:lnTo>
                  <a:lnTo>
                    <a:pt x="2048" y="260"/>
                  </a:lnTo>
                  <a:cubicBezTo>
                    <a:pt x="1765" y="87"/>
                    <a:pt x="1457" y="0"/>
                    <a:pt x="11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57" name="Google Shape;15157;p83"/>
          <p:cNvGrpSpPr/>
          <p:nvPr/>
        </p:nvGrpSpPr>
        <p:grpSpPr>
          <a:xfrm>
            <a:off x="3993241" y="3615275"/>
            <a:ext cx="312375" cy="357596"/>
            <a:chOff x="-44895900" y="3929450"/>
            <a:chExt cx="263875" cy="302075"/>
          </a:xfrm>
        </p:grpSpPr>
        <p:sp>
          <p:nvSpPr>
            <p:cNvPr id="15158" name="Google Shape;15158;p83"/>
            <p:cNvSpPr/>
            <p:nvPr/>
          </p:nvSpPr>
          <p:spPr>
            <a:xfrm>
              <a:off x="-44813975" y="4100750"/>
              <a:ext cx="101625" cy="50425"/>
            </a:xfrm>
            <a:custGeom>
              <a:avLst/>
              <a:gdLst/>
              <a:ahLst/>
              <a:cxnLst/>
              <a:rect l="l" t="t" r="r" b="b"/>
              <a:pathLst>
                <a:path w="4065" h="2017" extrusionOk="0">
                  <a:moveTo>
                    <a:pt x="2017" y="0"/>
                  </a:moveTo>
                  <a:lnTo>
                    <a:pt x="0" y="977"/>
                  </a:lnTo>
                  <a:lnTo>
                    <a:pt x="2017" y="2017"/>
                  </a:lnTo>
                  <a:lnTo>
                    <a:pt x="4064" y="977"/>
                  </a:lnTo>
                  <a:lnTo>
                    <a:pt x="201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9" name="Google Shape;15159;p83"/>
            <p:cNvSpPr/>
            <p:nvPr/>
          </p:nvSpPr>
          <p:spPr>
            <a:xfrm>
              <a:off x="-44885650" y="3929450"/>
              <a:ext cx="244175" cy="87825"/>
            </a:xfrm>
            <a:custGeom>
              <a:avLst/>
              <a:gdLst/>
              <a:ahLst/>
              <a:cxnLst/>
              <a:rect l="l" t="t" r="r" b="b"/>
              <a:pathLst>
                <a:path w="9767" h="3513" extrusionOk="0">
                  <a:moveTo>
                    <a:pt x="4832" y="0"/>
                  </a:moveTo>
                  <a:cubicBezTo>
                    <a:pt x="4781" y="0"/>
                    <a:pt x="4726" y="16"/>
                    <a:pt x="4663" y="47"/>
                  </a:cubicBezTo>
                  <a:lnTo>
                    <a:pt x="0" y="2410"/>
                  </a:lnTo>
                  <a:lnTo>
                    <a:pt x="2080" y="3513"/>
                  </a:lnTo>
                  <a:lnTo>
                    <a:pt x="4726" y="2158"/>
                  </a:lnTo>
                  <a:cubicBezTo>
                    <a:pt x="4758" y="2142"/>
                    <a:pt x="4805" y="2134"/>
                    <a:pt x="4852" y="2134"/>
                  </a:cubicBezTo>
                  <a:cubicBezTo>
                    <a:pt x="4899" y="2134"/>
                    <a:pt x="4947" y="2142"/>
                    <a:pt x="4978" y="2158"/>
                  </a:cubicBezTo>
                  <a:lnTo>
                    <a:pt x="7625" y="3513"/>
                  </a:lnTo>
                  <a:lnTo>
                    <a:pt x="9767" y="2442"/>
                  </a:lnTo>
                  <a:lnTo>
                    <a:pt x="4978" y="47"/>
                  </a:lnTo>
                  <a:cubicBezTo>
                    <a:pt x="4931" y="16"/>
                    <a:pt x="4884" y="0"/>
                    <a:pt x="48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0" name="Google Shape;15160;p83"/>
            <p:cNvSpPr/>
            <p:nvPr/>
          </p:nvSpPr>
          <p:spPr>
            <a:xfrm>
              <a:off x="-44825000" y="4006225"/>
              <a:ext cx="52000" cy="105575"/>
            </a:xfrm>
            <a:custGeom>
              <a:avLst/>
              <a:gdLst/>
              <a:ahLst/>
              <a:cxnLst/>
              <a:rect l="l" t="t" r="r" b="b"/>
              <a:pathLst>
                <a:path w="2080" h="4223" extrusionOk="0">
                  <a:moveTo>
                    <a:pt x="2080" y="1"/>
                  </a:moveTo>
                  <a:lnTo>
                    <a:pt x="0" y="1009"/>
                  </a:lnTo>
                  <a:lnTo>
                    <a:pt x="0" y="4222"/>
                  </a:lnTo>
                  <a:lnTo>
                    <a:pt x="2080" y="3151"/>
                  </a:lnTo>
                  <a:lnTo>
                    <a:pt x="208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1" name="Google Shape;15161;p83"/>
            <p:cNvSpPr/>
            <p:nvPr/>
          </p:nvSpPr>
          <p:spPr>
            <a:xfrm>
              <a:off x="-44754900" y="4005450"/>
              <a:ext cx="122875" cy="222925"/>
            </a:xfrm>
            <a:custGeom>
              <a:avLst/>
              <a:gdLst/>
              <a:ahLst/>
              <a:cxnLst/>
              <a:rect l="l" t="t" r="r" b="b"/>
              <a:pathLst>
                <a:path w="4915" h="8917" extrusionOk="0">
                  <a:moveTo>
                    <a:pt x="4915" y="0"/>
                  </a:moveTo>
                  <a:lnTo>
                    <a:pt x="2804" y="1040"/>
                  </a:lnTo>
                  <a:lnTo>
                    <a:pt x="2804" y="4789"/>
                  </a:lnTo>
                  <a:cubicBezTo>
                    <a:pt x="2804" y="4915"/>
                    <a:pt x="2710" y="5041"/>
                    <a:pt x="2615" y="5104"/>
                  </a:cubicBezTo>
                  <a:lnTo>
                    <a:pt x="0" y="6396"/>
                  </a:lnTo>
                  <a:lnTo>
                    <a:pt x="0" y="8916"/>
                  </a:lnTo>
                  <a:lnTo>
                    <a:pt x="4726" y="6396"/>
                  </a:lnTo>
                  <a:cubicBezTo>
                    <a:pt x="4852" y="6333"/>
                    <a:pt x="4915" y="6207"/>
                    <a:pt x="4915" y="6081"/>
                  </a:cubicBezTo>
                  <a:lnTo>
                    <a:pt x="491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2" name="Google Shape;15162;p83"/>
            <p:cNvSpPr/>
            <p:nvPr/>
          </p:nvSpPr>
          <p:spPr>
            <a:xfrm>
              <a:off x="-44754900" y="4006225"/>
              <a:ext cx="52775" cy="105575"/>
            </a:xfrm>
            <a:custGeom>
              <a:avLst/>
              <a:gdLst/>
              <a:ahLst/>
              <a:cxnLst/>
              <a:rect l="l" t="t" r="r" b="b"/>
              <a:pathLst>
                <a:path w="2111" h="4223" extrusionOk="0">
                  <a:moveTo>
                    <a:pt x="0" y="1"/>
                  </a:moveTo>
                  <a:lnTo>
                    <a:pt x="0" y="3151"/>
                  </a:lnTo>
                  <a:lnTo>
                    <a:pt x="2111" y="4222"/>
                  </a:lnTo>
                  <a:lnTo>
                    <a:pt x="2111" y="100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3" name="Google Shape;15163;p83"/>
            <p:cNvSpPr/>
            <p:nvPr/>
          </p:nvSpPr>
          <p:spPr>
            <a:xfrm>
              <a:off x="-44895900" y="4006225"/>
              <a:ext cx="122900" cy="225300"/>
            </a:xfrm>
            <a:custGeom>
              <a:avLst/>
              <a:gdLst/>
              <a:ahLst/>
              <a:cxnLst/>
              <a:rect l="l" t="t" r="r" b="b"/>
              <a:pathLst>
                <a:path w="4916" h="9012" extrusionOk="0">
                  <a:moveTo>
                    <a:pt x="1" y="1"/>
                  </a:moveTo>
                  <a:lnTo>
                    <a:pt x="1" y="6176"/>
                  </a:lnTo>
                  <a:cubicBezTo>
                    <a:pt x="1" y="6302"/>
                    <a:pt x="95" y="6428"/>
                    <a:pt x="190" y="6491"/>
                  </a:cubicBezTo>
                  <a:lnTo>
                    <a:pt x="4916" y="9011"/>
                  </a:lnTo>
                  <a:lnTo>
                    <a:pt x="4916" y="6428"/>
                  </a:lnTo>
                  <a:lnTo>
                    <a:pt x="2332" y="5105"/>
                  </a:lnTo>
                  <a:lnTo>
                    <a:pt x="2301" y="5105"/>
                  </a:lnTo>
                  <a:cubicBezTo>
                    <a:pt x="2206" y="5073"/>
                    <a:pt x="2143" y="4947"/>
                    <a:pt x="2143" y="4853"/>
                  </a:cubicBezTo>
                  <a:lnTo>
                    <a:pt x="2143" y="110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64" name="Google Shape;15164;p83"/>
          <p:cNvGrpSpPr/>
          <p:nvPr/>
        </p:nvGrpSpPr>
        <p:grpSpPr>
          <a:xfrm>
            <a:off x="2167060" y="1398036"/>
            <a:ext cx="356205" cy="332885"/>
            <a:chOff x="-49397175" y="3192625"/>
            <a:chExt cx="300900" cy="281200"/>
          </a:xfrm>
        </p:grpSpPr>
        <p:sp>
          <p:nvSpPr>
            <p:cNvPr id="15165" name="Google Shape;15165;p83"/>
            <p:cNvSpPr/>
            <p:nvPr/>
          </p:nvSpPr>
          <p:spPr>
            <a:xfrm>
              <a:off x="-49325500" y="3297975"/>
              <a:ext cx="64625" cy="58500"/>
            </a:xfrm>
            <a:custGeom>
              <a:avLst/>
              <a:gdLst/>
              <a:ahLst/>
              <a:cxnLst/>
              <a:rect l="l" t="t" r="r" b="b"/>
              <a:pathLst>
                <a:path w="2585" h="2340" extrusionOk="0">
                  <a:moveTo>
                    <a:pt x="1045" y="1"/>
                  </a:moveTo>
                  <a:cubicBezTo>
                    <a:pt x="692" y="1"/>
                    <a:pt x="336" y="54"/>
                    <a:pt x="1" y="165"/>
                  </a:cubicBezTo>
                  <a:cubicBezTo>
                    <a:pt x="158" y="1079"/>
                    <a:pt x="694" y="1867"/>
                    <a:pt x="1482" y="2339"/>
                  </a:cubicBezTo>
                  <a:cubicBezTo>
                    <a:pt x="1639" y="1583"/>
                    <a:pt x="2017" y="890"/>
                    <a:pt x="2584" y="354"/>
                  </a:cubicBezTo>
                  <a:cubicBezTo>
                    <a:pt x="2126" y="126"/>
                    <a:pt x="1588" y="1"/>
                    <a:pt x="104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6" name="Google Shape;15166;p83"/>
            <p:cNvSpPr/>
            <p:nvPr/>
          </p:nvSpPr>
          <p:spPr>
            <a:xfrm>
              <a:off x="-49345975" y="3192625"/>
              <a:ext cx="199300" cy="103975"/>
            </a:xfrm>
            <a:custGeom>
              <a:avLst/>
              <a:gdLst/>
              <a:ahLst/>
              <a:cxnLst/>
              <a:rect l="l" t="t" r="r" b="b"/>
              <a:pathLst>
                <a:path w="7972" h="4159" extrusionOk="0">
                  <a:moveTo>
                    <a:pt x="3970" y="0"/>
                  </a:moveTo>
                  <a:cubicBezTo>
                    <a:pt x="1670" y="0"/>
                    <a:pt x="1" y="2048"/>
                    <a:pt x="127" y="3907"/>
                  </a:cubicBezTo>
                  <a:cubicBezTo>
                    <a:pt x="743" y="3639"/>
                    <a:pt x="1342" y="3513"/>
                    <a:pt x="1908" y="3513"/>
                  </a:cubicBezTo>
                  <a:cubicBezTo>
                    <a:pt x="2671" y="3513"/>
                    <a:pt x="3373" y="3743"/>
                    <a:pt x="3970" y="4159"/>
                  </a:cubicBezTo>
                  <a:cubicBezTo>
                    <a:pt x="4586" y="3743"/>
                    <a:pt x="5274" y="3513"/>
                    <a:pt x="6036" y="3513"/>
                  </a:cubicBezTo>
                  <a:cubicBezTo>
                    <a:pt x="6599" y="3513"/>
                    <a:pt x="7202" y="3639"/>
                    <a:pt x="7845" y="3907"/>
                  </a:cubicBezTo>
                  <a:cubicBezTo>
                    <a:pt x="7971" y="2048"/>
                    <a:pt x="6302" y="0"/>
                    <a:pt x="39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7" name="Google Shape;15167;p83"/>
            <p:cNvSpPr/>
            <p:nvPr/>
          </p:nvSpPr>
          <p:spPr>
            <a:xfrm>
              <a:off x="-49272725" y="3381650"/>
              <a:ext cx="52800" cy="53575"/>
            </a:xfrm>
            <a:custGeom>
              <a:avLst/>
              <a:gdLst/>
              <a:ahLst/>
              <a:cxnLst/>
              <a:rect l="l" t="t" r="r" b="b"/>
              <a:pathLst>
                <a:path w="2112" h="2143" extrusionOk="0">
                  <a:moveTo>
                    <a:pt x="2112" y="0"/>
                  </a:moveTo>
                  <a:cubicBezTo>
                    <a:pt x="1765" y="111"/>
                    <a:pt x="1403" y="166"/>
                    <a:pt x="1044" y="166"/>
                  </a:cubicBezTo>
                  <a:cubicBezTo>
                    <a:pt x="686" y="166"/>
                    <a:pt x="331" y="111"/>
                    <a:pt x="1" y="0"/>
                  </a:cubicBezTo>
                  <a:lnTo>
                    <a:pt x="1" y="0"/>
                  </a:lnTo>
                  <a:cubicBezTo>
                    <a:pt x="32" y="851"/>
                    <a:pt x="442" y="1576"/>
                    <a:pt x="1040" y="2143"/>
                  </a:cubicBezTo>
                  <a:cubicBezTo>
                    <a:pt x="1702" y="1576"/>
                    <a:pt x="2049" y="788"/>
                    <a:pt x="211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8" name="Google Shape;15168;p83"/>
            <p:cNvSpPr/>
            <p:nvPr/>
          </p:nvSpPr>
          <p:spPr>
            <a:xfrm>
              <a:off x="-49231775" y="3298075"/>
              <a:ext cx="63050" cy="58400"/>
            </a:xfrm>
            <a:custGeom>
              <a:avLst/>
              <a:gdLst/>
              <a:ahLst/>
              <a:cxnLst/>
              <a:rect l="l" t="t" r="r" b="b"/>
              <a:pathLst>
                <a:path w="2522" h="2336" extrusionOk="0">
                  <a:moveTo>
                    <a:pt x="1547" y="0"/>
                  </a:moveTo>
                  <a:cubicBezTo>
                    <a:pt x="1009" y="0"/>
                    <a:pt x="469" y="141"/>
                    <a:pt x="1" y="414"/>
                  </a:cubicBezTo>
                  <a:cubicBezTo>
                    <a:pt x="568" y="918"/>
                    <a:pt x="915" y="1611"/>
                    <a:pt x="1072" y="2335"/>
                  </a:cubicBezTo>
                  <a:cubicBezTo>
                    <a:pt x="1860" y="1863"/>
                    <a:pt x="2364" y="1075"/>
                    <a:pt x="2521" y="161"/>
                  </a:cubicBezTo>
                  <a:cubicBezTo>
                    <a:pt x="2209" y="53"/>
                    <a:pt x="1879" y="0"/>
                    <a:pt x="15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9" name="Google Shape;15169;p83"/>
            <p:cNvSpPr/>
            <p:nvPr/>
          </p:nvSpPr>
          <p:spPr>
            <a:xfrm>
              <a:off x="-49271925" y="3317850"/>
              <a:ext cx="48850" cy="49850"/>
            </a:xfrm>
            <a:custGeom>
              <a:avLst/>
              <a:gdLst/>
              <a:ahLst/>
              <a:cxnLst/>
              <a:rect l="l" t="t" r="r" b="b"/>
              <a:pathLst>
                <a:path w="1954" h="1994" extrusionOk="0">
                  <a:moveTo>
                    <a:pt x="977" y="1"/>
                  </a:moveTo>
                  <a:cubicBezTo>
                    <a:pt x="441" y="505"/>
                    <a:pt x="158" y="1040"/>
                    <a:pt x="0" y="1828"/>
                  </a:cubicBezTo>
                  <a:cubicBezTo>
                    <a:pt x="347" y="1938"/>
                    <a:pt x="670" y="1993"/>
                    <a:pt x="989" y="1993"/>
                  </a:cubicBezTo>
                  <a:cubicBezTo>
                    <a:pt x="1308" y="1993"/>
                    <a:pt x="1623" y="1938"/>
                    <a:pt x="1953" y="1828"/>
                  </a:cubicBezTo>
                  <a:cubicBezTo>
                    <a:pt x="1859" y="1103"/>
                    <a:pt x="1607" y="568"/>
                    <a:pt x="9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0" name="Google Shape;15170;p83"/>
            <p:cNvSpPr/>
            <p:nvPr/>
          </p:nvSpPr>
          <p:spPr>
            <a:xfrm>
              <a:off x="-49245950" y="3291075"/>
              <a:ext cx="149675" cy="182750"/>
            </a:xfrm>
            <a:custGeom>
              <a:avLst/>
              <a:gdLst/>
              <a:ahLst/>
              <a:cxnLst/>
              <a:rect l="l" t="t" r="r" b="b"/>
              <a:pathLst>
                <a:path w="5987" h="7310" extrusionOk="0">
                  <a:moveTo>
                    <a:pt x="3844" y="0"/>
                  </a:moveTo>
                  <a:cubicBezTo>
                    <a:pt x="3718" y="1670"/>
                    <a:pt x="2899" y="2773"/>
                    <a:pt x="1734" y="3371"/>
                  </a:cubicBezTo>
                  <a:cubicBezTo>
                    <a:pt x="1765" y="4537"/>
                    <a:pt x="1261" y="5734"/>
                    <a:pt x="1" y="6679"/>
                  </a:cubicBezTo>
                  <a:cubicBezTo>
                    <a:pt x="631" y="7057"/>
                    <a:pt x="1324" y="7310"/>
                    <a:pt x="2080" y="7310"/>
                  </a:cubicBezTo>
                  <a:cubicBezTo>
                    <a:pt x="4191" y="7310"/>
                    <a:pt x="5987" y="5577"/>
                    <a:pt x="5987" y="3434"/>
                  </a:cubicBezTo>
                  <a:cubicBezTo>
                    <a:pt x="5955" y="1985"/>
                    <a:pt x="5105" y="630"/>
                    <a:pt x="384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1" name="Google Shape;15171;p83"/>
            <p:cNvSpPr/>
            <p:nvPr/>
          </p:nvSpPr>
          <p:spPr>
            <a:xfrm>
              <a:off x="-49397175" y="3291075"/>
              <a:ext cx="149675" cy="182750"/>
            </a:xfrm>
            <a:custGeom>
              <a:avLst/>
              <a:gdLst/>
              <a:ahLst/>
              <a:cxnLst/>
              <a:rect l="l" t="t" r="r" b="b"/>
              <a:pathLst>
                <a:path w="5987" h="7310" extrusionOk="0">
                  <a:moveTo>
                    <a:pt x="2143" y="0"/>
                  </a:moveTo>
                  <a:cubicBezTo>
                    <a:pt x="852" y="694"/>
                    <a:pt x="1" y="1985"/>
                    <a:pt x="1" y="3434"/>
                  </a:cubicBezTo>
                  <a:cubicBezTo>
                    <a:pt x="1" y="5577"/>
                    <a:pt x="1797" y="7310"/>
                    <a:pt x="3908" y="7310"/>
                  </a:cubicBezTo>
                  <a:cubicBezTo>
                    <a:pt x="4664" y="7310"/>
                    <a:pt x="5357" y="7057"/>
                    <a:pt x="5987" y="6679"/>
                  </a:cubicBezTo>
                  <a:cubicBezTo>
                    <a:pt x="4727" y="5734"/>
                    <a:pt x="4223" y="4537"/>
                    <a:pt x="4254" y="3371"/>
                  </a:cubicBezTo>
                  <a:cubicBezTo>
                    <a:pt x="3088" y="2773"/>
                    <a:pt x="2301" y="1670"/>
                    <a:pt x="214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72" name="Google Shape;15172;p83"/>
          <p:cNvGrpSpPr/>
          <p:nvPr/>
        </p:nvGrpSpPr>
        <p:grpSpPr>
          <a:xfrm>
            <a:off x="2193163" y="1822251"/>
            <a:ext cx="304000" cy="356205"/>
            <a:chOff x="-49375900" y="3550975"/>
            <a:chExt cx="256800" cy="300900"/>
          </a:xfrm>
        </p:grpSpPr>
        <p:sp>
          <p:nvSpPr>
            <p:cNvPr id="15173" name="Google Shape;15173;p83"/>
            <p:cNvSpPr/>
            <p:nvPr/>
          </p:nvSpPr>
          <p:spPr>
            <a:xfrm>
              <a:off x="-49231775" y="3638425"/>
              <a:ext cx="59100" cy="59075"/>
            </a:xfrm>
            <a:custGeom>
              <a:avLst/>
              <a:gdLst/>
              <a:ahLst/>
              <a:cxnLst/>
              <a:rect l="l" t="t" r="r" b="b"/>
              <a:pathLst>
                <a:path w="2364" h="2363" extrusionOk="0">
                  <a:moveTo>
                    <a:pt x="1" y="0"/>
                  </a:moveTo>
                  <a:lnTo>
                    <a:pt x="1513" y="2363"/>
                  </a:lnTo>
                  <a:lnTo>
                    <a:pt x="236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4" name="Google Shape;15174;p83"/>
            <p:cNvSpPr/>
            <p:nvPr/>
          </p:nvSpPr>
          <p:spPr>
            <a:xfrm>
              <a:off x="-49291625" y="3726625"/>
              <a:ext cx="87450" cy="123675"/>
            </a:xfrm>
            <a:custGeom>
              <a:avLst/>
              <a:gdLst/>
              <a:ahLst/>
              <a:cxnLst/>
              <a:rect l="l" t="t" r="r" b="b"/>
              <a:pathLst>
                <a:path w="3498" h="4947" extrusionOk="0">
                  <a:moveTo>
                    <a:pt x="1" y="1"/>
                  </a:moveTo>
                  <a:lnTo>
                    <a:pt x="1733" y="4947"/>
                  </a:lnTo>
                  <a:lnTo>
                    <a:pt x="349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5" name="Google Shape;15175;p83"/>
            <p:cNvSpPr/>
            <p:nvPr/>
          </p:nvSpPr>
          <p:spPr>
            <a:xfrm>
              <a:off x="-49288475" y="3647075"/>
              <a:ext cx="81150" cy="61450"/>
            </a:xfrm>
            <a:custGeom>
              <a:avLst/>
              <a:gdLst/>
              <a:ahLst/>
              <a:cxnLst/>
              <a:rect l="l" t="t" r="r" b="b"/>
              <a:pathLst>
                <a:path w="3246" h="2458" extrusionOk="0">
                  <a:moveTo>
                    <a:pt x="1607" y="1"/>
                  </a:moveTo>
                  <a:lnTo>
                    <a:pt x="1" y="2458"/>
                  </a:lnTo>
                  <a:lnTo>
                    <a:pt x="3246" y="2458"/>
                  </a:lnTo>
                  <a:lnTo>
                    <a:pt x="160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6" name="Google Shape;15176;p83"/>
            <p:cNvSpPr/>
            <p:nvPr/>
          </p:nvSpPr>
          <p:spPr>
            <a:xfrm>
              <a:off x="-49375900" y="3648650"/>
              <a:ext cx="59100" cy="59875"/>
            </a:xfrm>
            <a:custGeom>
              <a:avLst/>
              <a:gdLst/>
              <a:ahLst/>
              <a:cxnLst/>
              <a:rect l="l" t="t" r="r" b="b"/>
              <a:pathLst>
                <a:path w="2364" h="2395" extrusionOk="0">
                  <a:moveTo>
                    <a:pt x="1513" y="1"/>
                  </a:moveTo>
                  <a:lnTo>
                    <a:pt x="1" y="2395"/>
                  </a:lnTo>
                  <a:lnTo>
                    <a:pt x="2363" y="2395"/>
                  </a:lnTo>
                  <a:lnTo>
                    <a:pt x="151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7" name="Google Shape;15177;p83"/>
            <p:cNvSpPr/>
            <p:nvPr/>
          </p:nvSpPr>
          <p:spPr>
            <a:xfrm>
              <a:off x="-49229400" y="3726625"/>
              <a:ext cx="109500" cy="125250"/>
            </a:xfrm>
            <a:custGeom>
              <a:avLst/>
              <a:gdLst/>
              <a:ahLst/>
              <a:cxnLst/>
              <a:rect l="l" t="t" r="r" b="b"/>
              <a:pathLst>
                <a:path w="4380" h="5010" extrusionOk="0">
                  <a:moveTo>
                    <a:pt x="1765" y="1"/>
                  </a:moveTo>
                  <a:lnTo>
                    <a:pt x="0" y="5010"/>
                  </a:lnTo>
                  <a:lnTo>
                    <a:pt x="438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8" name="Google Shape;15178;p83"/>
            <p:cNvSpPr/>
            <p:nvPr/>
          </p:nvSpPr>
          <p:spPr>
            <a:xfrm>
              <a:off x="-49179000" y="3648650"/>
              <a:ext cx="59900" cy="59875"/>
            </a:xfrm>
            <a:custGeom>
              <a:avLst/>
              <a:gdLst/>
              <a:ahLst/>
              <a:cxnLst/>
              <a:rect l="l" t="t" r="r" b="b"/>
              <a:pathLst>
                <a:path w="2396" h="2395" extrusionOk="0">
                  <a:moveTo>
                    <a:pt x="851" y="1"/>
                  </a:moveTo>
                  <a:lnTo>
                    <a:pt x="1" y="2395"/>
                  </a:lnTo>
                  <a:lnTo>
                    <a:pt x="2395" y="23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9" name="Google Shape;15179;p83"/>
            <p:cNvSpPr/>
            <p:nvPr/>
          </p:nvSpPr>
          <p:spPr>
            <a:xfrm>
              <a:off x="-49323125" y="3638425"/>
              <a:ext cx="59100" cy="59075"/>
            </a:xfrm>
            <a:custGeom>
              <a:avLst/>
              <a:gdLst/>
              <a:ahLst/>
              <a:cxnLst/>
              <a:rect l="l" t="t" r="r" b="b"/>
              <a:pathLst>
                <a:path w="2364" h="2363" extrusionOk="0">
                  <a:moveTo>
                    <a:pt x="0" y="0"/>
                  </a:moveTo>
                  <a:lnTo>
                    <a:pt x="819" y="2363"/>
                  </a:lnTo>
                  <a:lnTo>
                    <a:pt x="236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0" name="Google Shape;15180;p83"/>
            <p:cNvSpPr/>
            <p:nvPr/>
          </p:nvSpPr>
          <p:spPr>
            <a:xfrm>
              <a:off x="-49375100" y="3726625"/>
              <a:ext cx="108700" cy="125250"/>
            </a:xfrm>
            <a:custGeom>
              <a:avLst/>
              <a:gdLst/>
              <a:ahLst/>
              <a:cxnLst/>
              <a:rect l="l" t="t" r="r" b="b"/>
              <a:pathLst>
                <a:path w="4348" h="5010" extrusionOk="0">
                  <a:moveTo>
                    <a:pt x="0" y="1"/>
                  </a:moveTo>
                  <a:lnTo>
                    <a:pt x="4348" y="5010"/>
                  </a:lnTo>
                  <a:lnTo>
                    <a:pt x="258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1" name="Google Shape;15181;p83"/>
            <p:cNvSpPr/>
            <p:nvPr/>
          </p:nvSpPr>
          <p:spPr>
            <a:xfrm>
              <a:off x="-49256975" y="3550975"/>
              <a:ext cx="17350" cy="53600"/>
            </a:xfrm>
            <a:custGeom>
              <a:avLst/>
              <a:gdLst/>
              <a:ahLst/>
              <a:cxnLst/>
              <a:rect l="l" t="t" r="r" b="b"/>
              <a:pathLst>
                <a:path w="694" h="2144" extrusionOk="0">
                  <a:moveTo>
                    <a:pt x="347" y="1"/>
                  </a:moveTo>
                  <a:cubicBezTo>
                    <a:pt x="158" y="1"/>
                    <a:pt x="1" y="159"/>
                    <a:pt x="1" y="348"/>
                  </a:cubicBezTo>
                  <a:lnTo>
                    <a:pt x="1" y="1797"/>
                  </a:lnTo>
                  <a:cubicBezTo>
                    <a:pt x="1" y="1986"/>
                    <a:pt x="158" y="2143"/>
                    <a:pt x="347" y="2143"/>
                  </a:cubicBezTo>
                  <a:cubicBezTo>
                    <a:pt x="536" y="2143"/>
                    <a:pt x="694" y="1986"/>
                    <a:pt x="694" y="1797"/>
                  </a:cubicBezTo>
                  <a:lnTo>
                    <a:pt x="694" y="348"/>
                  </a:lnTo>
                  <a:cubicBezTo>
                    <a:pt x="694" y="159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2" name="Google Shape;15182;p83"/>
            <p:cNvSpPr/>
            <p:nvPr/>
          </p:nvSpPr>
          <p:spPr>
            <a:xfrm>
              <a:off x="-49323125" y="3575850"/>
              <a:ext cx="43350" cy="32650"/>
            </a:xfrm>
            <a:custGeom>
              <a:avLst/>
              <a:gdLst/>
              <a:ahLst/>
              <a:cxnLst/>
              <a:rect l="l" t="t" r="r" b="b"/>
              <a:pathLst>
                <a:path w="1734" h="1306" extrusionOk="0">
                  <a:moveTo>
                    <a:pt x="371" y="0"/>
                  </a:moveTo>
                  <a:cubicBezTo>
                    <a:pt x="259" y="0"/>
                    <a:pt x="147" y="56"/>
                    <a:pt x="63" y="140"/>
                  </a:cubicBezTo>
                  <a:cubicBezTo>
                    <a:pt x="0" y="298"/>
                    <a:pt x="32" y="518"/>
                    <a:pt x="189" y="613"/>
                  </a:cubicBezTo>
                  <a:lnTo>
                    <a:pt x="1166" y="1274"/>
                  </a:lnTo>
                  <a:cubicBezTo>
                    <a:pt x="1261" y="1306"/>
                    <a:pt x="1292" y="1306"/>
                    <a:pt x="1387" y="1306"/>
                  </a:cubicBezTo>
                  <a:cubicBezTo>
                    <a:pt x="1481" y="1306"/>
                    <a:pt x="1607" y="1211"/>
                    <a:pt x="1639" y="1148"/>
                  </a:cubicBezTo>
                  <a:cubicBezTo>
                    <a:pt x="1733" y="991"/>
                    <a:pt x="1702" y="802"/>
                    <a:pt x="1544" y="676"/>
                  </a:cubicBezTo>
                  <a:lnTo>
                    <a:pt x="536" y="46"/>
                  </a:lnTo>
                  <a:cubicBezTo>
                    <a:pt x="483" y="14"/>
                    <a:pt x="427" y="0"/>
                    <a:pt x="3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3" name="Google Shape;15183;p83"/>
            <p:cNvSpPr/>
            <p:nvPr/>
          </p:nvSpPr>
          <p:spPr>
            <a:xfrm>
              <a:off x="-49217575" y="3575525"/>
              <a:ext cx="44900" cy="32975"/>
            </a:xfrm>
            <a:custGeom>
              <a:avLst/>
              <a:gdLst/>
              <a:ahLst/>
              <a:cxnLst/>
              <a:rect l="l" t="t" r="r" b="b"/>
              <a:pathLst>
                <a:path w="1796" h="1319" extrusionOk="0">
                  <a:moveTo>
                    <a:pt x="1370" y="0"/>
                  </a:moveTo>
                  <a:cubicBezTo>
                    <a:pt x="1309" y="0"/>
                    <a:pt x="1248" y="18"/>
                    <a:pt x="1197" y="59"/>
                  </a:cubicBezTo>
                  <a:lnTo>
                    <a:pt x="221" y="689"/>
                  </a:lnTo>
                  <a:cubicBezTo>
                    <a:pt x="63" y="752"/>
                    <a:pt x="0" y="1004"/>
                    <a:pt x="95" y="1161"/>
                  </a:cubicBezTo>
                  <a:cubicBezTo>
                    <a:pt x="158" y="1287"/>
                    <a:pt x="252" y="1319"/>
                    <a:pt x="378" y="1319"/>
                  </a:cubicBezTo>
                  <a:cubicBezTo>
                    <a:pt x="473" y="1319"/>
                    <a:pt x="536" y="1287"/>
                    <a:pt x="567" y="1287"/>
                  </a:cubicBezTo>
                  <a:lnTo>
                    <a:pt x="1575" y="657"/>
                  </a:lnTo>
                  <a:cubicBezTo>
                    <a:pt x="1733" y="563"/>
                    <a:pt x="1796" y="342"/>
                    <a:pt x="1670" y="185"/>
                  </a:cubicBezTo>
                  <a:cubicBezTo>
                    <a:pt x="1627" y="78"/>
                    <a:pt x="1498" y="0"/>
                    <a:pt x="13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84" name="Google Shape;15184;p83"/>
          <p:cNvGrpSpPr/>
          <p:nvPr/>
        </p:nvGrpSpPr>
        <p:grpSpPr>
          <a:xfrm>
            <a:off x="2188516" y="2259546"/>
            <a:ext cx="313293" cy="356205"/>
            <a:chOff x="-49378250" y="3920375"/>
            <a:chExt cx="264650" cy="300900"/>
          </a:xfrm>
        </p:grpSpPr>
        <p:sp>
          <p:nvSpPr>
            <p:cNvPr id="15185" name="Google Shape;15185;p83"/>
            <p:cNvSpPr/>
            <p:nvPr/>
          </p:nvSpPr>
          <p:spPr>
            <a:xfrm>
              <a:off x="-49272725" y="4185025"/>
              <a:ext cx="70925" cy="35475"/>
            </a:xfrm>
            <a:custGeom>
              <a:avLst/>
              <a:gdLst/>
              <a:ahLst/>
              <a:cxnLst/>
              <a:rect l="l" t="t" r="r" b="b"/>
              <a:pathLst>
                <a:path w="2837" h="1419" extrusionOk="0">
                  <a:moveTo>
                    <a:pt x="32" y="0"/>
                  </a:moveTo>
                  <a:lnTo>
                    <a:pt x="32" y="378"/>
                  </a:lnTo>
                  <a:lnTo>
                    <a:pt x="1" y="378"/>
                  </a:lnTo>
                  <a:cubicBezTo>
                    <a:pt x="1" y="945"/>
                    <a:pt x="473" y="1418"/>
                    <a:pt x="1040" y="1418"/>
                  </a:cubicBezTo>
                  <a:lnTo>
                    <a:pt x="1765" y="1418"/>
                  </a:lnTo>
                  <a:cubicBezTo>
                    <a:pt x="2364" y="1418"/>
                    <a:pt x="2836" y="945"/>
                    <a:pt x="2836" y="378"/>
                  </a:cubicBezTo>
                  <a:lnTo>
                    <a:pt x="283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6" name="Google Shape;15186;p83"/>
            <p:cNvSpPr/>
            <p:nvPr/>
          </p:nvSpPr>
          <p:spPr>
            <a:xfrm>
              <a:off x="-49378250" y="3920375"/>
              <a:ext cx="87425" cy="300900"/>
            </a:xfrm>
            <a:custGeom>
              <a:avLst/>
              <a:gdLst/>
              <a:ahLst/>
              <a:cxnLst/>
              <a:rect l="l" t="t" r="r" b="b"/>
              <a:pathLst>
                <a:path w="3497" h="1203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1764" y="1418"/>
                  </a:lnTo>
                  <a:cubicBezTo>
                    <a:pt x="1953" y="1418"/>
                    <a:pt x="2111" y="1576"/>
                    <a:pt x="2111" y="1765"/>
                  </a:cubicBezTo>
                  <a:cubicBezTo>
                    <a:pt x="2111" y="1954"/>
                    <a:pt x="1953" y="2112"/>
                    <a:pt x="1764" y="2112"/>
                  </a:cubicBezTo>
                  <a:lnTo>
                    <a:pt x="0" y="2112"/>
                  </a:lnTo>
                  <a:lnTo>
                    <a:pt x="0" y="2836"/>
                  </a:lnTo>
                  <a:lnTo>
                    <a:pt x="1071" y="2836"/>
                  </a:lnTo>
                  <a:cubicBezTo>
                    <a:pt x="1260" y="2836"/>
                    <a:pt x="1418" y="2994"/>
                    <a:pt x="1418" y="3183"/>
                  </a:cubicBezTo>
                  <a:cubicBezTo>
                    <a:pt x="1418" y="3372"/>
                    <a:pt x="1260" y="3529"/>
                    <a:pt x="1071" y="3529"/>
                  </a:cubicBezTo>
                  <a:lnTo>
                    <a:pt x="0" y="3529"/>
                  </a:lnTo>
                  <a:lnTo>
                    <a:pt x="0" y="4254"/>
                  </a:lnTo>
                  <a:lnTo>
                    <a:pt x="1764" y="4254"/>
                  </a:lnTo>
                  <a:cubicBezTo>
                    <a:pt x="1953" y="4254"/>
                    <a:pt x="2111" y="4411"/>
                    <a:pt x="2111" y="4600"/>
                  </a:cubicBezTo>
                  <a:cubicBezTo>
                    <a:pt x="2111" y="4789"/>
                    <a:pt x="1953" y="4947"/>
                    <a:pt x="1764" y="4947"/>
                  </a:cubicBezTo>
                  <a:lnTo>
                    <a:pt x="0" y="4947"/>
                  </a:lnTo>
                  <a:lnTo>
                    <a:pt x="0" y="5672"/>
                  </a:lnTo>
                  <a:lnTo>
                    <a:pt x="1071" y="5672"/>
                  </a:lnTo>
                  <a:cubicBezTo>
                    <a:pt x="1260" y="5672"/>
                    <a:pt x="1418" y="5829"/>
                    <a:pt x="1418" y="6018"/>
                  </a:cubicBezTo>
                  <a:cubicBezTo>
                    <a:pt x="1418" y="6207"/>
                    <a:pt x="1260" y="6365"/>
                    <a:pt x="1071" y="6365"/>
                  </a:cubicBezTo>
                  <a:lnTo>
                    <a:pt x="0" y="6365"/>
                  </a:lnTo>
                  <a:lnTo>
                    <a:pt x="0" y="7089"/>
                  </a:lnTo>
                  <a:lnTo>
                    <a:pt x="1764" y="7089"/>
                  </a:lnTo>
                  <a:cubicBezTo>
                    <a:pt x="1953" y="7089"/>
                    <a:pt x="2111" y="7247"/>
                    <a:pt x="2111" y="7436"/>
                  </a:cubicBezTo>
                  <a:cubicBezTo>
                    <a:pt x="2111" y="7625"/>
                    <a:pt x="1953" y="7782"/>
                    <a:pt x="1764" y="7782"/>
                  </a:cubicBezTo>
                  <a:lnTo>
                    <a:pt x="0" y="7782"/>
                  </a:lnTo>
                  <a:lnTo>
                    <a:pt x="0" y="8507"/>
                  </a:lnTo>
                  <a:lnTo>
                    <a:pt x="1071" y="8507"/>
                  </a:lnTo>
                  <a:cubicBezTo>
                    <a:pt x="1260" y="8507"/>
                    <a:pt x="1418" y="8665"/>
                    <a:pt x="1418" y="8854"/>
                  </a:cubicBezTo>
                  <a:cubicBezTo>
                    <a:pt x="1418" y="9043"/>
                    <a:pt x="1260" y="9200"/>
                    <a:pt x="1071" y="9200"/>
                  </a:cubicBezTo>
                  <a:lnTo>
                    <a:pt x="0" y="9200"/>
                  </a:lnTo>
                  <a:lnTo>
                    <a:pt x="0" y="9925"/>
                  </a:lnTo>
                  <a:lnTo>
                    <a:pt x="1764" y="9925"/>
                  </a:lnTo>
                  <a:cubicBezTo>
                    <a:pt x="1953" y="9925"/>
                    <a:pt x="2111" y="10082"/>
                    <a:pt x="2111" y="10271"/>
                  </a:cubicBezTo>
                  <a:cubicBezTo>
                    <a:pt x="2111" y="10460"/>
                    <a:pt x="1953" y="10618"/>
                    <a:pt x="1764" y="10618"/>
                  </a:cubicBezTo>
                  <a:lnTo>
                    <a:pt x="0" y="10618"/>
                  </a:lnTo>
                  <a:lnTo>
                    <a:pt x="0" y="11689"/>
                  </a:lnTo>
                  <a:cubicBezTo>
                    <a:pt x="0" y="11878"/>
                    <a:pt x="158" y="12036"/>
                    <a:pt x="347" y="12036"/>
                  </a:cubicBezTo>
                  <a:lnTo>
                    <a:pt x="3151" y="12036"/>
                  </a:lnTo>
                  <a:cubicBezTo>
                    <a:pt x="3340" y="12036"/>
                    <a:pt x="3497" y="11878"/>
                    <a:pt x="3497" y="11689"/>
                  </a:cubicBezTo>
                  <a:lnTo>
                    <a:pt x="3497" y="379"/>
                  </a:lnTo>
                  <a:cubicBezTo>
                    <a:pt x="3497" y="158"/>
                    <a:pt x="3340" y="1"/>
                    <a:pt x="315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7" name="Google Shape;15187;p83"/>
            <p:cNvSpPr/>
            <p:nvPr/>
          </p:nvSpPr>
          <p:spPr>
            <a:xfrm>
              <a:off x="-49185300" y="3920375"/>
              <a:ext cx="71700" cy="87450"/>
            </a:xfrm>
            <a:custGeom>
              <a:avLst/>
              <a:gdLst/>
              <a:ahLst/>
              <a:cxnLst/>
              <a:rect l="l" t="t" r="r" b="b"/>
              <a:pathLst>
                <a:path w="2868" h="3498" extrusionOk="0">
                  <a:moveTo>
                    <a:pt x="2490" y="1"/>
                  </a:moveTo>
                  <a:cubicBezTo>
                    <a:pt x="1765" y="1"/>
                    <a:pt x="1229" y="32"/>
                    <a:pt x="631" y="631"/>
                  </a:cubicBezTo>
                  <a:cubicBezTo>
                    <a:pt x="253" y="1040"/>
                    <a:pt x="1" y="1576"/>
                    <a:pt x="1" y="2143"/>
                  </a:cubicBezTo>
                  <a:cubicBezTo>
                    <a:pt x="1" y="2868"/>
                    <a:pt x="631" y="3498"/>
                    <a:pt x="1418" y="3498"/>
                  </a:cubicBezTo>
                  <a:cubicBezTo>
                    <a:pt x="2017" y="3498"/>
                    <a:pt x="2553" y="3120"/>
                    <a:pt x="2742" y="2553"/>
                  </a:cubicBezTo>
                  <a:cubicBezTo>
                    <a:pt x="2868" y="2238"/>
                    <a:pt x="2805" y="1923"/>
                    <a:pt x="2616" y="1702"/>
                  </a:cubicBezTo>
                  <a:cubicBezTo>
                    <a:pt x="2395" y="1450"/>
                    <a:pt x="2269" y="1135"/>
                    <a:pt x="2742" y="568"/>
                  </a:cubicBezTo>
                  <a:cubicBezTo>
                    <a:pt x="2836" y="442"/>
                    <a:pt x="2868" y="316"/>
                    <a:pt x="2805" y="190"/>
                  </a:cubicBezTo>
                  <a:cubicBezTo>
                    <a:pt x="2742" y="95"/>
                    <a:pt x="2616" y="1"/>
                    <a:pt x="249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8" name="Google Shape;15188;p83"/>
            <p:cNvSpPr/>
            <p:nvPr/>
          </p:nvSpPr>
          <p:spPr>
            <a:xfrm>
              <a:off x="-49182150" y="4019625"/>
              <a:ext cx="64625" cy="42550"/>
            </a:xfrm>
            <a:custGeom>
              <a:avLst/>
              <a:gdLst/>
              <a:ahLst/>
              <a:cxnLst/>
              <a:rect l="l" t="t" r="r" b="b"/>
              <a:pathLst>
                <a:path w="2585" h="1702" extrusionOk="0">
                  <a:moveTo>
                    <a:pt x="316" y="0"/>
                  </a:moveTo>
                  <a:cubicBezTo>
                    <a:pt x="158" y="473"/>
                    <a:pt x="32" y="1103"/>
                    <a:pt x="1" y="1702"/>
                  </a:cubicBezTo>
                  <a:lnTo>
                    <a:pt x="2584" y="1702"/>
                  </a:lnTo>
                  <a:cubicBezTo>
                    <a:pt x="2521" y="1103"/>
                    <a:pt x="2427" y="504"/>
                    <a:pt x="2269" y="0"/>
                  </a:cubicBezTo>
                  <a:cubicBezTo>
                    <a:pt x="1954" y="158"/>
                    <a:pt x="1639" y="252"/>
                    <a:pt x="1292" y="252"/>
                  </a:cubicBezTo>
                  <a:cubicBezTo>
                    <a:pt x="946" y="252"/>
                    <a:pt x="631" y="158"/>
                    <a:pt x="31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9" name="Google Shape;15189;p83"/>
            <p:cNvSpPr/>
            <p:nvPr/>
          </p:nvSpPr>
          <p:spPr>
            <a:xfrm>
              <a:off x="-49185300" y="4078700"/>
              <a:ext cx="70925" cy="141800"/>
            </a:xfrm>
            <a:custGeom>
              <a:avLst/>
              <a:gdLst/>
              <a:ahLst/>
              <a:cxnLst/>
              <a:rect l="l" t="t" r="r" b="b"/>
              <a:pathLst>
                <a:path w="2837" h="5672" extrusionOk="0">
                  <a:moveTo>
                    <a:pt x="32" y="0"/>
                  </a:moveTo>
                  <a:cubicBezTo>
                    <a:pt x="1" y="378"/>
                    <a:pt x="1" y="756"/>
                    <a:pt x="1" y="1071"/>
                  </a:cubicBezTo>
                  <a:cubicBezTo>
                    <a:pt x="1" y="2773"/>
                    <a:pt x="316" y="5671"/>
                    <a:pt x="1418" y="5671"/>
                  </a:cubicBezTo>
                  <a:cubicBezTo>
                    <a:pt x="2521" y="5671"/>
                    <a:pt x="2836" y="2804"/>
                    <a:pt x="2836" y="1071"/>
                  </a:cubicBezTo>
                  <a:cubicBezTo>
                    <a:pt x="2805" y="756"/>
                    <a:pt x="2805" y="410"/>
                    <a:pt x="274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0" name="Google Shape;15190;p83"/>
            <p:cNvSpPr/>
            <p:nvPr/>
          </p:nvSpPr>
          <p:spPr>
            <a:xfrm>
              <a:off x="-49271150" y="3920375"/>
              <a:ext cx="65400" cy="70125"/>
            </a:xfrm>
            <a:custGeom>
              <a:avLst/>
              <a:gdLst/>
              <a:ahLst/>
              <a:cxnLst/>
              <a:rect l="l" t="t" r="r" b="b"/>
              <a:pathLst>
                <a:path w="2616" h="2805" extrusionOk="0">
                  <a:moveTo>
                    <a:pt x="1324" y="1"/>
                  </a:moveTo>
                  <a:cubicBezTo>
                    <a:pt x="1182" y="1"/>
                    <a:pt x="1040" y="64"/>
                    <a:pt x="977" y="190"/>
                  </a:cubicBezTo>
                  <a:lnTo>
                    <a:pt x="1" y="2805"/>
                  </a:lnTo>
                  <a:lnTo>
                    <a:pt x="2616" y="2805"/>
                  </a:lnTo>
                  <a:lnTo>
                    <a:pt x="1670" y="190"/>
                  </a:lnTo>
                  <a:cubicBezTo>
                    <a:pt x="1607" y="64"/>
                    <a:pt x="1466" y="1"/>
                    <a:pt x="132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1" name="Google Shape;15191;p83"/>
            <p:cNvSpPr/>
            <p:nvPr/>
          </p:nvSpPr>
          <p:spPr>
            <a:xfrm>
              <a:off x="-49272725" y="4007800"/>
              <a:ext cx="70125" cy="159925"/>
            </a:xfrm>
            <a:custGeom>
              <a:avLst/>
              <a:gdLst/>
              <a:ahLst/>
              <a:cxnLst/>
              <a:rect l="l" t="t" r="r" b="b"/>
              <a:pathLst>
                <a:path w="2805" h="6397" extrusionOk="0">
                  <a:moveTo>
                    <a:pt x="1" y="1"/>
                  </a:moveTo>
                  <a:lnTo>
                    <a:pt x="1" y="6396"/>
                  </a:lnTo>
                  <a:lnTo>
                    <a:pt x="2805" y="6396"/>
                  </a:lnTo>
                  <a:lnTo>
                    <a:pt x="280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92" name="Google Shape;15192;p83"/>
          <p:cNvGrpSpPr/>
          <p:nvPr/>
        </p:nvGrpSpPr>
        <p:grpSpPr>
          <a:xfrm>
            <a:off x="907504" y="2752344"/>
            <a:ext cx="312375" cy="357123"/>
            <a:chOff x="-47505300" y="3200500"/>
            <a:chExt cx="263875" cy="301675"/>
          </a:xfrm>
        </p:grpSpPr>
        <p:sp>
          <p:nvSpPr>
            <p:cNvPr id="15193" name="Google Shape;15193;p83"/>
            <p:cNvSpPr/>
            <p:nvPr/>
          </p:nvSpPr>
          <p:spPr>
            <a:xfrm>
              <a:off x="-47382425" y="3306025"/>
              <a:ext cx="52800" cy="53600"/>
            </a:xfrm>
            <a:custGeom>
              <a:avLst/>
              <a:gdLst/>
              <a:ahLst/>
              <a:cxnLst/>
              <a:rect l="l" t="t" r="r" b="b"/>
              <a:pathLst>
                <a:path w="2112" h="2144" extrusionOk="0">
                  <a:moveTo>
                    <a:pt x="1387" y="1"/>
                  </a:moveTo>
                  <a:cubicBezTo>
                    <a:pt x="1198" y="726"/>
                    <a:pt x="694" y="1261"/>
                    <a:pt x="1" y="1387"/>
                  </a:cubicBezTo>
                  <a:lnTo>
                    <a:pt x="1" y="2143"/>
                  </a:lnTo>
                  <a:lnTo>
                    <a:pt x="2111" y="2143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4" name="Google Shape;15194;p83"/>
            <p:cNvSpPr/>
            <p:nvPr/>
          </p:nvSpPr>
          <p:spPr>
            <a:xfrm>
              <a:off x="-47382425" y="3306025"/>
              <a:ext cx="15775" cy="15800"/>
            </a:xfrm>
            <a:custGeom>
              <a:avLst/>
              <a:gdLst/>
              <a:ahLst/>
              <a:cxnLst/>
              <a:rect l="l" t="t" r="r" b="b"/>
              <a:pathLst>
                <a:path w="631" h="632" extrusionOk="0">
                  <a:moveTo>
                    <a:pt x="1" y="1"/>
                  </a:moveTo>
                  <a:lnTo>
                    <a:pt x="1" y="631"/>
                  </a:lnTo>
                  <a:cubicBezTo>
                    <a:pt x="316" y="568"/>
                    <a:pt x="536" y="316"/>
                    <a:pt x="6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5" name="Google Shape;15195;p83"/>
            <p:cNvSpPr/>
            <p:nvPr/>
          </p:nvSpPr>
          <p:spPr>
            <a:xfrm>
              <a:off x="-47487975" y="3200500"/>
              <a:ext cx="210325" cy="301675"/>
            </a:xfrm>
            <a:custGeom>
              <a:avLst/>
              <a:gdLst/>
              <a:ahLst/>
              <a:cxnLst/>
              <a:rect l="l" t="t" r="r" b="b"/>
              <a:pathLst>
                <a:path w="8413" h="12067" extrusionOk="0">
                  <a:moveTo>
                    <a:pt x="3845" y="2111"/>
                  </a:moveTo>
                  <a:cubicBezTo>
                    <a:pt x="4727" y="2111"/>
                    <a:pt x="5420" y="2678"/>
                    <a:pt x="5577" y="3529"/>
                  </a:cubicBezTo>
                  <a:lnTo>
                    <a:pt x="6680" y="3529"/>
                  </a:lnTo>
                  <a:cubicBezTo>
                    <a:pt x="6901" y="3529"/>
                    <a:pt x="7058" y="3686"/>
                    <a:pt x="7058" y="3875"/>
                  </a:cubicBezTo>
                  <a:lnTo>
                    <a:pt x="7058" y="6711"/>
                  </a:lnTo>
                  <a:lnTo>
                    <a:pt x="6995" y="6711"/>
                  </a:lnTo>
                  <a:cubicBezTo>
                    <a:pt x="6995" y="6900"/>
                    <a:pt x="6838" y="7057"/>
                    <a:pt x="6648" y="7057"/>
                  </a:cubicBezTo>
                  <a:lnTo>
                    <a:pt x="3845" y="7057"/>
                  </a:lnTo>
                  <a:cubicBezTo>
                    <a:pt x="3656" y="7057"/>
                    <a:pt x="3498" y="6900"/>
                    <a:pt x="3498" y="6711"/>
                  </a:cubicBezTo>
                  <a:lnTo>
                    <a:pt x="3498" y="5608"/>
                  </a:lnTo>
                  <a:cubicBezTo>
                    <a:pt x="2710" y="5451"/>
                    <a:pt x="2080" y="4726"/>
                    <a:pt x="2080" y="3875"/>
                  </a:cubicBezTo>
                  <a:cubicBezTo>
                    <a:pt x="2080" y="2899"/>
                    <a:pt x="2868" y="2111"/>
                    <a:pt x="3845" y="2111"/>
                  </a:cubicBezTo>
                  <a:close/>
                  <a:moveTo>
                    <a:pt x="5262" y="8444"/>
                  </a:moveTo>
                  <a:cubicBezTo>
                    <a:pt x="5483" y="8444"/>
                    <a:pt x="5640" y="8601"/>
                    <a:pt x="5640" y="8790"/>
                  </a:cubicBezTo>
                  <a:cubicBezTo>
                    <a:pt x="5640" y="8979"/>
                    <a:pt x="5483" y="9137"/>
                    <a:pt x="5262" y="9137"/>
                  </a:cubicBezTo>
                  <a:lnTo>
                    <a:pt x="2490" y="9137"/>
                  </a:lnTo>
                  <a:cubicBezTo>
                    <a:pt x="2269" y="9137"/>
                    <a:pt x="2112" y="8979"/>
                    <a:pt x="2112" y="8790"/>
                  </a:cubicBezTo>
                  <a:cubicBezTo>
                    <a:pt x="2112" y="8601"/>
                    <a:pt x="2269" y="8444"/>
                    <a:pt x="2490" y="8444"/>
                  </a:cubicBezTo>
                  <a:close/>
                  <a:moveTo>
                    <a:pt x="6680" y="8444"/>
                  </a:moveTo>
                  <a:cubicBezTo>
                    <a:pt x="6901" y="8444"/>
                    <a:pt x="7058" y="8601"/>
                    <a:pt x="7058" y="8790"/>
                  </a:cubicBezTo>
                  <a:cubicBezTo>
                    <a:pt x="6995" y="8979"/>
                    <a:pt x="6838" y="9137"/>
                    <a:pt x="6680" y="9137"/>
                  </a:cubicBezTo>
                  <a:cubicBezTo>
                    <a:pt x="6491" y="9137"/>
                    <a:pt x="6333" y="8979"/>
                    <a:pt x="6333" y="8790"/>
                  </a:cubicBezTo>
                  <a:cubicBezTo>
                    <a:pt x="6333" y="8601"/>
                    <a:pt x="6491" y="8444"/>
                    <a:pt x="6680" y="8444"/>
                  </a:cubicBezTo>
                  <a:close/>
                  <a:moveTo>
                    <a:pt x="6680" y="9861"/>
                  </a:moveTo>
                  <a:cubicBezTo>
                    <a:pt x="6901" y="9861"/>
                    <a:pt x="7058" y="10019"/>
                    <a:pt x="7058" y="10208"/>
                  </a:cubicBezTo>
                  <a:cubicBezTo>
                    <a:pt x="7058" y="10397"/>
                    <a:pt x="6838" y="10554"/>
                    <a:pt x="6680" y="10554"/>
                  </a:cubicBezTo>
                  <a:lnTo>
                    <a:pt x="2490" y="10554"/>
                  </a:lnTo>
                  <a:cubicBezTo>
                    <a:pt x="2269" y="10554"/>
                    <a:pt x="2112" y="10397"/>
                    <a:pt x="2112" y="10208"/>
                  </a:cubicBezTo>
                  <a:cubicBezTo>
                    <a:pt x="2112" y="10019"/>
                    <a:pt x="2269" y="9861"/>
                    <a:pt x="2490" y="9861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lnTo>
                    <a:pt x="1" y="1418"/>
                  </a:lnTo>
                  <a:lnTo>
                    <a:pt x="1072" y="1418"/>
                  </a:lnTo>
                  <a:cubicBezTo>
                    <a:pt x="1261" y="1418"/>
                    <a:pt x="1419" y="1576"/>
                    <a:pt x="1419" y="1796"/>
                  </a:cubicBezTo>
                  <a:cubicBezTo>
                    <a:pt x="1419" y="1985"/>
                    <a:pt x="1261" y="2143"/>
                    <a:pt x="1072" y="2143"/>
                  </a:cubicBezTo>
                  <a:lnTo>
                    <a:pt x="1" y="2143"/>
                  </a:lnTo>
                  <a:lnTo>
                    <a:pt x="1" y="3560"/>
                  </a:lnTo>
                  <a:lnTo>
                    <a:pt x="1072" y="3560"/>
                  </a:lnTo>
                  <a:cubicBezTo>
                    <a:pt x="1261" y="3560"/>
                    <a:pt x="1419" y="3718"/>
                    <a:pt x="1419" y="3907"/>
                  </a:cubicBezTo>
                  <a:cubicBezTo>
                    <a:pt x="1419" y="4096"/>
                    <a:pt x="1261" y="4253"/>
                    <a:pt x="1072" y="4253"/>
                  </a:cubicBezTo>
                  <a:lnTo>
                    <a:pt x="1" y="4253"/>
                  </a:lnTo>
                  <a:lnTo>
                    <a:pt x="1" y="5671"/>
                  </a:lnTo>
                  <a:lnTo>
                    <a:pt x="1072" y="5671"/>
                  </a:lnTo>
                  <a:cubicBezTo>
                    <a:pt x="1261" y="5671"/>
                    <a:pt x="1419" y="5829"/>
                    <a:pt x="1419" y="6049"/>
                  </a:cubicBezTo>
                  <a:cubicBezTo>
                    <a:pt x="1419" y="6238"/>
                    <a:pt x="1261" y="6396"/>
                    <a:pt x="1072" y="6396"/>
                  </a:cubicBezTo>
                  <a:lnTo>
                    <a:pt x="1" y="6396"/>
                  </a:lnTo>
                  <a:lnTo>
                    <a:pt x="1" y="7814"/>
                  </a:lnTo>
                  <a:lnTo>
                    <a:pt x="1072" y="7814"/>
                  </a:lnTo>
                  <a:cubicBezTo>
                    <a:pt x="1261" y="7814"/>
                    <a:pt x="1419" y="7971"/>
                    <a:pt x="1419" y="8160"/>
                  </a:cubicBezTo>
                  <a:cubicBezTo>
                    <a:pt x="1419" y="8349"/>
                    <a:pt x="1261" y="8507"/>
                    <a:pt x="1072" y="8507"/>
                  </a:cubicBezTo>
                  <a:lnTo>
                    <a:pt x="1" y="8507"/>
                  </a:lnTo>
                  <a:lnTo>
                    <a:pt x="1" y="9924"/>
                  </a:lnTo>
                  <a:lnTo>
                    <a:pt x="1072" y="9924"/>
                  </a:lnTo>
                  <a:cubicBezTo>
                    <a:pt x="1261" y="9924"/>
                    <a:pt x="1419" y="10082"/>
                    <a:pt x="1419" y="10302"/>
                  </a:cubicBezTo>
                  <a:cubicBezTo>
                    <a:pt x="1419" y="10491"/>
                    <a:pt x="1261" y="10649"/>
                    <a:pt x="1072" y="10649"/>
                  </a:cubicBezTo>
                  <a:lnTo>
                    <a:pt x="1" y="10649"/>
                  </a:lnTo>
                  <a:lnTo>
                    <a:pt x="1" y="11689"/>
                  </a:lnTo>
                  <a:cubicBezTo>
                    <a:pt x="1" y="11909"/>
                    <a:pt x="158" y="12067"/>
                    <a:pt x="347" y="12067"/>
                  </a:cubicBezTo>
                  <a:lnTo>
                    <a:pt x="8066" y="12067"/>
                  </a:lnTo>
                  <a:cubicBezTo>
                    <a:pt x="8255" y="12067"/>
                    <a:pt x="8413" y="11909"/>
                    <a:pt x="8413" y="11689"/>
                  </a:cubicBezTo>
                  <a:lnTo>
                    <a:pt x="8413" y="410"/>
                  </a:lnTo>
                  <a:cubicBezTo>
                    <a:pt x="8413" y="158"/>
                    <a:pt x="8255" y="0"/>
                    <a:pt x="806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6" name="Google Shape;15196;p83"/>
            <p:cNvSpPr/>
            <p:nvPr/>
          </p:nvSpPr>
          <p:spPr>
            <a:xfrm>
              <a:off x="-47417875" y="32713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41" y="1"/>
                  </a:moveTo>
                  <a:cubicBezTo>
                    <a:pt x="473" y="1"/>
                    <a:pt x="1" y="473"/>
                    <a:pt x="1" y="1072"/>
                  </a:cubicBezTo>
                  <a:cubicBezTo>
                    <a:pt x="1" y="1545"/>
                    <a:pt x="253" y="1891"/>
                    <a:pt x="694" y="2049"/>
                  </a:cubicBezTo>
                  <a:lnTo>
                    <a:pt x="694" y="1072"/>
                  </a:lnTo>
                  <a:cubicBezTo>
                    <a:pt x="694" y="883"/>
                    <a:pt x="852" y="725"/>
                    <a:pt x="1041" y="725"/>
                  </a:cubicBezTo>
                  <a:lnTo>
                    <a:pt x="2049" y="725"/>
                  </a:lnTo>
                  <a:cubicBezTo>
                    <a:pt x="1923" y="284"/>
                    <a:pt x="1513" y="1"/>
                    <a:pt x="10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7" name="Google Shape;15197;p83"/>
            <p:cNvSpPr/>
            <p:nvPr/>
          </p:nvSpPr>
          <p:spPr>
            <a:xfrm>
              <a:off x="-47505300" y="323595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27" y="0"/>
                    <a:pt x="1" y="158"/>
                    <a:pt x="1" y="378"/>
                  </a:cubicBezTo>
                  <a:cubicBezTo>
                    <a:pt x="1" y="567"/>
                    <a:pt x="127" y="725"/>
                    <a:pt x="347" y="725"/>
                  </a:cubicBezTo>
                  <a:lnTo>
                    <a:pt x="694" y="725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8" name="Google Shape;15198;p83"/>
            <p:cNvSpPr/>
            <p:nvPr/>
          </p:nvSpPr>
          <p:spPr>
            <a:xfrm>
              <a:off x="-47505300" y="34470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27" y="0"/>
                    <a:pt x="1" y="158"/>
                    <a:pt x="1" y="347"/>
                  </a:cubicBezTo>
                  <a:cubicBezTo>
                    <a:pt x="1" y="536"/>
                    <a:pt x="127" y="693"/>
                    <a:pt x="347" y="693"/>
                  </a:cubicBezTo>
                  <a:lnTo>
                    <a:pt x="694" y="693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9" name="Google Shape;15199;p83"/>
            <p:cNvSpPr/>
            <p:nvPr/>
          </p:nvSpPr>
          <p:spPr>
            <a:xfrm>
              <a:off x="-47505300" y="3394250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lnTo>
                    <a:pt x="347" y="32"/>
                  </a:lnTo>
                  <a:cubicBezTo>
                    <a:pt x="127" y="32"/>
                    <a:pt x="1" y="190"/>
                    <a:pt x="1" y="379"/>
                  </a:cubicBezTo>
                  <a:cubicBezTo>
                    <a:pt x="1" y="568"/>
                    <a:pt x="127" y="725"/>
                    <a:pt x="347" y="725"/>
                  </a:cubicBezTo>
                  <a:lnTo>
                    <a:pt x="694" y="725"/>
                  </a:lnTo>
                  <a:lnTo>
                    <a:pt x="69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0" name="Google Shape;15200;p83"/>
            <p:cNvSpPr/>
            <p:nvPr/>
          </p:nvSpPr>
          <p:spPr>
            <a:xfrm>
              <a:off x="-47505300" y="334147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27" y="1"/>
                    <a:pt x="1" y="158"/>
                    <a:pt x="1" y="347"/>
                  </a:cubicBezTo>
                  <a:cubicBezTo>
                    <a:pt x="1" y="568"/>
                    <a:pt x="127" y="725"/>
                    <a:pt x="347" y="725"/>
                  </a:cubicBezTo>
                  <a:lnTo>
                    <a:pt x="694" y="725"/>
                  </a:lnTo>
                  <a:lnTo>
                    <a:pt x="69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1" name="Google Shape;15201;p83"/>
            <p:cNvSpPr/>
            <p:nvPr/>
          </p:nvSpPr>
          <p:spPr>
            <a:xfrm>
              <a:off x="-47505300" y="32895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27" y="0"/>
                    <a:pt x="1" y="158"/>
                    <a:pt x="1" y="347"/>
                  </a:cubicBezTo>
                  <a:cubicBezTo>
                    <a:pt x="1" y="536"/>
                    <a:pt x="127" y="693"/>
                    <a:pt x="347" y="693"/>
                  </a:cubicBezTo>
                  <a:lnTo>
                    <a:pt x="694" y="693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2" name="Google Shape;15202;p83"/>
            <p:cNvSpPr/>
            <p:nvPr/>
          </p:nvSpPr>
          <p:spPr>
            <a:xfrm>
              <a:off x="-47259550" y="3411575"/>
              <a:ext cx="18125" cy="51225"/>
            </a:xfrm>
            <a:custGeom>
              <a:avLst/>
              <a:gdLst/>
              <a:ahLst/>
              <a:cxnLst/>
              <a:rect l="l" t="t" r="r" b="b"/>
              <a:pathLst>
                <a:path w="725" h="2049" extrusionOk="0">
                  <a:moveTo>
                    <a:pt x="0" y="1"/>
                  </a:moveTo>
                  <a:lnTo>
                    <a:pt x="0" y="2048"/>
                  </a:lnTo>
                  <a:cubicBezTo>
                    <a:pt x="410" y="1891"/>
                    <a:pt x="725" y="1481"/>
                    <a:pt x="725" y="1072"/>
                  </a:cubicBezTo>
                  <a:lnTo>
                    <a:pt x="7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3" name="Google Shape;15203;p83"/>
            <p:cNvSpPr/>
            <p:nvPr/>
          </p:nvSpPr>
          <p:spPr>
            <a:xfrm>
              <a:off x="-47259550" y="3306025"/>
              <a:ext cx="18125" cy="35475"/>
            </a:xfrm>
            <a:custGeom>
              <a:avLst/>
              <a:gdLst/>
              <a:ahLst/>
              <a:cxnLst/>
              <a:rect l="l" t="t" r="r" b="b"/>
              <a:pathLst>
                <a:path w="725" h="1419" extrusionOk="0">
                  <a:moveTo>
                    <a:pt x="0" y="1"/>
                  </a:moveTo>
                  <a:lnTo>
                    <a:pt x="0" y="1419"/>
                  </a:lnTo>
                  <a:lnTo>
                    <a:pt x="725" y="1419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4" name="Google Shape;15204;p83"/>
            <p:cNvSpPr/>
            <p:nvPr/>
          </p:nvSpPr>
          <p:spPr>
            <a:xfrm>
              <a:off x="-47259550" y="3359600"/>
              <a:ext cx="18125" cy="34675"/>
            </a:xfrm>
            <a:custGeom>
              <a:avLst/>
              <a:gdLst/>
              <a:ahLst/>
              <a:cxnLst/>
              <a:rect l="l" t="t" r="r" b="b"/>
              <a:pathLst>
                <a:path w="725" h="1387" extrusionOk="0">
                  <a:moveTo>
                    <a:pt x="0" y="0"/>
                  </a:moveTo>
                  <a:lnTo>
                    <a:pt x="0" y="1387"/>
                  </a:lnTo>
                  <a:lnTo>
                    <a:pt x="725" y="1387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5" name="Google Shape;15205;p83"/>
            <p:cNvSpPr/>
            <p:nvPr/>
          </p:nvSpPr>
          <p:spPr>
            <a:xfrm>
              <a:off x="-47259550" y="3238300"/>
              <a:ext cx="18125" cy="51225"/>
            </a:xfrm>
            <a:custGeom>
              <a:avLst/>
              <a:gdLst/>
              <a:ahLst/>
              <a:cxnLst/>
              <a:rect l="l" t="t" r="r" b="b"/>
              <a:pathLst>
                <a:path w="725" h="2049" extrusionOk="0">
                  <a:moveTo>
                    <a:pt x="0" y="1"/>
                  </a:moveTo>
                  <a:lnTo>
                    <a:pt x="0" y="2048"/>
                  </a:lnTo>
                  <a:lnTo>
                    <a:pt x="725" y="2048"/>
                  </a:lnTo>
                  <a:lnTo>
                    <a:pt x="725" y="977"/>
                  </a:lnTo>
                  <a:cubicBezTo>
                    <a:pt x="693" y="505"/>
                    <a:pt x="410" y="127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06" name="Google Shape;15206;p83"/>
          <p:cNvGrpSpPr/>
          <p:nvPr/>
        </p:nvGrpSpPr>
        <p:grpSpPr>
          <a:xfrm>
            <a:off x="885604" y="3188692"/>
            <a:ext cx="356176" cy="355051"/>
            <a:chOff x="-47524975" y="3569100"/>
            <a:chExt cx="300875" cy="299925"/>
          </a:xfrm>
        </p:grpSpPr>
        <p:sp>
          <p:nvSpPr>
            <p:cNvPr id="15207" name="Google Shape;15207;p83"/>
            <p:cNvSpPr/>
            <p:nvPr/>
          </p:nvSpPr>
          <p:spPr>
            <a:xfrm>
              <a:off x="-47524975" y="3755775"/>
              <a:ext cx="115000" cy="113250"/>
            </a:xfrm>
            <a:custGeom>
              <a:avLst/>
              <a:gdLst/>
              <a:ahLst/>
              <a:cxnLst/>
              <a:rect l="l" t="t" r="r" b="b"/>
              <a:pathLst>
                <a:path w="4600" h="4530" extrusionOk="0">
                  <a:moveTo>
                    <a:pt x="3088" y="0"/>
                  </a:moveTo>
                  <a:lnTo>
                    <a:pt x="378" y="2741"/>
                  </a:lnTo>
                  <a:cubicBezTo>
                    <a:pt x="0" y="3119"/>
                    <a:pt x="0" y="3781"/>
                    <a:pt x="378" y="4222"/>
                  </a:cubicBezTo>
                  <a:cubicBezTo>
                    <a:pt x="583" y="4427"/>
                    <a:pt x="851" y="4529"/>
                    <a:pt x="1123" y="4529"/>
                  </a:cubicBezTo>
                  <a:cubicBezTo>
                    <a:pt x="1394" y="4529"/>
                    <a:pt x="1670" y="4427"/>
                    <a:pt x="1890" y="4222"/>
                  </a:cubicBezTo>
                  <a:lnTo>
                    <a:pt x="4600" y="1512"/>
                  </a:lnTo>
                  <a:cubicBezTo>
                    <a:pt x="4001" y="1103"/>
                    <a:pt x="3497" y="599"/>
                    <a:pt x="30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8" name="Google Shape;15208;p83"/>
            <p:cNvSpPr/>
            <p:nvPr/>
          </p:nvSpPr>
          <p:spPr>
            <a:xfrm>
              <a:off x="-47346200" y="3674650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1" y="0"/>
                  </a:moveTo>
                  <a:lnTo>
                    <a:pt x="1" y="630"/>
                  </a:lnTo>
                  <a:cubicBezTo>
                    <a:pt x="284" y="536"/>
                    <a:pt x="505" y="315"/>
                    <a:pt x="63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9" name="Google Shape;15209;p83"/>
            <p:cNvSpPr/>
            <p:nvPr/>
          </p:nvSpPr>
          <p:spPr>
            <a:xfrm>
              <a:off x="-47382425" y="364000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cubicBezTo>
                    <a:pt x="1" y="1512"/>
                    <a:pt x="253" y="1890"/>
                    <a:pt x="694" y="2048"/>
                  </a:cubicBezTo>
                  <a:lnTo>
                    <a:pt x="694" y="1071"/>
                  </a:lnTo>
                  <a:cubicBezTo>
                    <a:pt x="694" y="851"/>
                    <a:pt x="851" y="693"/>
                    <a:pt x="1040" y="693"/>
                  </a:cubicBezTo>
                  <a:lnTo>
                    <a:pt x="2048" y="693"/>
                  </a:lnTo>
                  <a:cubicBezTo>
                    <a:pt x="1922" y="284"/>
                    <a:pt x="1513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0" name="Google Shape;15210;p83"/>
            <p:cNvSpPr/>
            <p:nvPr/>
          </p:nvSpPr>
          <p:spPr>
            <a:xfrm>
              <a:off x="-47346975" y="3674650"/>
              <a:ext cx="52800" cy="52800"/>
            </a:xfrm>
            <a:custGeom>
              <a:avLst/>
              <a:gdLst/>
              <a:ahLst/>
              <a:cxnLst/>
              <a:rect l="l" t="t" r="r" b="b"/>
              <a:pathLst>
                <a:path w="2112" h="2112" extrusionOk="0">
                  <a:moveTo>
                    <a:pt x="1355" y="0"/>
                  </a:moveTo>
                  <a:cubicBezTo>
                    <a:pt x="1261" y="693"/>
                    <a:pt x="693" y="1260"/>
                    <a:pt x="0" y="1355"/>
                  </a:cubicBezTo>
                  <a:lnTo>
                    <a:pt x="0" y="2111"/>
                  </a:lnTo>
                  <a:lnTo>
                    <a:pt x="2111" y="2111"/>
                  </a:lnTo>
                  <a:lnTo>
                    <a:pt x="211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1" name="Google Shape;15211;p83"/>
            <p:cNvSpPr/>
            <p:nvPr/>
          </p:nvSpPr>
          <p:spPr>
            <a:xfrm>
              <a:off x="-47452525" y="3569100"/>
              <a:ext cx="228425" cy="228425"/>
            </a:xfrm>
            <a:custGeom>
              <a:avLst/>
              <a:gdLst/>
              <a:ahLst/>
              <a:cxnLst/>
              <a:rect l="l" t="t" r="r" b="b"/>
              <a:pathLst>
                <a:path w="9137" h="9137" extrusionOk="0">
                  <a:moveTo>
                    <a:pt x="3907" y="2080"/>
                  </a:moveTo>
                  <a:cubicBezTo>
                    <a:pt x="4758" y="2080"/>
                    <a:pt x="5483" y="2679"/>
                    <a:pt x="5640" y="3498"/>
                  </a:cubicBezTo>
                  <a:lnTo>
                    <a:pt x="6743" y="3498"/>
                  </a:lnTo>
                  <a:cubicBezTo>
                    <a:pt x="6932" y="3498"/>
                    <a:pt x="7089" y="3655"/>
                    <a:pt x="7089" y="3844"/>
                  </a:cubicBezTo>
                  <a:lnTo>
                    <a:pt x="7089" y="6680"/>
                  </a:lnTo>
                  <a:lnTo>
                    <a:pt x="7058" y="6680"/>
                  </a:lnTo>
                  <a:cubicBezTo>
                    <a:pt x="7058" y="6900"/>
                    <a:pt x="6900" y="7058"/>
                    <a:pt x="6680" y="7058"/>
                  </a:cubicBezTo>
                  <a:lnTo>
                    <a:pt x="3907" y="7058"/>
                  </a:lnTo>
                  <a:cubicBezTo>
                    <a:pt x="3687" y="7058"/>
                    <a:pt x="3529" y="6900"/>
                    <a:pt x="3529" y="6680"/>
                  </a:cubicBezTo>
                  <a:lnTo>
                    <a:pt x="3529" y="5577"/>
                  </a:lnTo>
                  <a:cubicBezTo>
                    <a:pt x="2742" y="5419"/>
                    <a:pt x="2111" y="4726"/>
                    <a:pt x="2111" y="3844"/>
                  </a:cubicBezTo>
                  <a:cubicBezTo>
                    <a:pt x="2111" y="2868"/>
                    <a:pt x="2899" y="2080"/>
                    <a:pt x="3907" y="2080"/>
                  </a:cubicBezTo>
                  <a:close/>
                  <a:moveTo>
                    <a:pt x="4569" y="1"/>
                  </a:moveTo>
                  <a:cubicBezTo>
                    <a:pt x="2048" y="1"/>
                    <a:pt x="1" y="2048"/>
                    <a:pt x="1" y="4569"/>
                  </a:cubicBezTo>
                  <a:cubicBezTo>
                    <a:pt x="1" y="7089"/>
                    <a:pt x="2048" y="9137"/>
                    <a:pt x="4569" y="9137"/>
                  </a:cubicBezTo>
                  <a:cubicBezTo>
                    <a:pt x="7089" y="9137"/>
                    <a:pt x="9137" y="7089"/>
                    <a:pt x="9137" y="4569"/>
                  </a:cubicBezTo>
                  <a:cubicBezTo>
                    <a:pt x="9137" y="2048"/>
                    <a:pt x="7089" y="1"/>
                    <a:pt x="456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12" name="Google Shape;15212;p83"/>
          <p:cNvGrpSpPr/>
          <p:nvPr/>
        </p:nvGrpSpPr>
        <p:grpSpPr>
          <a:xfrm>
            <a:off x="886062" y="3667954"/>
            <a:ext cx="355258" cy="270410"/>
            <a:chOff x="-47523400" y="3973950"/>
            <a:chExt cx="300100" cy="228425"/>
          </a:xfrm>
        </p:grpSpPr>
        <p:sp>
          <p:nvSpPr>
            <p:cNvPr id="15213" name="Google Shape;15213;p83"/>
            <p:cNvSpPr/>
            <p:nvPr/>
          </p:nvSpPr>
          <p:spPr>
            <a:xfrm>
              <a:off x="-47417075" y="4061375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0" y="0"/>
                  </a:moveTo>
                  <a:lnTo>
                    <a:pt x="0" y="630"/>
                  </a:lnTo>
                  <a:cubicBezTo>
                    <a:pt x="284" y="536"/>
                    <a:pt x="504" y="315"/>
                    <a:pt x="63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4" name="Google Shape;15214;p83"/>
            <p:cNvSpPr/>
            <p:nvPr/>
          </p:nvSpPr>
          <p:spPr>
            <a:xfrm>
              <a:off x="-47417875" y="4061375"/>
              <a:ext cx="52800" cy="52775"/>
            </a:xfrm>
            <a:custGeom>
              <a:avLst/>
              <a:gdLst/>
              <a:ahLst/>
              <a:cxnLst/>
              <a:rect l="l" t="t" r="r" b="b"/>
              <a:pathLst>
                <a:path w="2112" h="2111" extrusionOk="0">
                  <a:moveTo>
                    <a:pt x="1356" y="0"/>
                  </a:moveTo>
                  <a:cubicBezTo>
                    <a:pt x="1261" y="693"/>
                    <a:pt x="694" y="1260"/>
                    <a:pt x="1" y="1386"/>
                  </a:cubicBezTo>
                  <a:lnTo>
                    <a:pt x="1" y="2111"/>
                  </a:lnTo>
                  <a:lnTo>
                    <a:pt x="2112" y="2111"/>
                  </a:lnTo>
                  <a:lnTo>
                    <a:pt x="211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5" name="Google Shape;15215;p83"/>
            <p:cNvSpPr/>
            <p:nvPr/>
          </p:nvSpPr>
          <p:spPr>
            <a:xfrm>
              <a:off x="-47453300" y="4026700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71" y="1"/>
                  </a:moveTo>
                  <a:cubicBezTo>
                    <a:pt x="473" y="1"/>
                    <a:pt x="0" y="473"/>
                    <a:pt x="0" y="1072"/>
                  </a:cubicBezTo>
                  <a:cubicBezTo>
                    <a:pt x="0" y="1545"/>
                    <a:pt x="284" y="1891"/>
                    <a:pt x="693" y="2049"/>
                  </a:cubicBezTo>
                  <a:lnTo>
                    <a:pt x="693" y="1072"/>
                  </a:lnTo>
                  <a:cubicBezTo>
                    <a:pt x="693" y="883"/>
                    <a:pt x="851" y="725"/>
                    <a:pt x="1071" y="725"/>
                  </a:cubicBezTo>
                  <a:lnTo>
                    <a:pt x="2048" y="725"/>
                  </a:lnTo>
                  <a:cubicBezTo>
                    <a:pt x="1922" y="284"/>
                    <a:pt x="1512" y="1"/>
                    <a:pt x="10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6" name="Google Shape;15216;p83"/>
            <p:cNvSpPr/>
            <p:nvPr/>
          </p:nvSpPr>
          <p:spPr>
            <a:xfrm>
              <a:off x="-47506875" y="3973950"/>
              <a:ext cx="264675" cy="174875"/>
            </a:xfrm>
            <a:custGeom>
              <a:avLst/>
              <a:gdLst/>
              <a:ahLst/>
              <a:cxnLst/>
              <a:rect l="l" t="t" r="r" b="b"/>
              <a:pathLst>
                <a:path w="10587" h="6995" extrusionOk="0">
                  <a:moveTo>
                    <a:pt x="8854" y="1418"/>
                  </a:moveTo>
                  <a:cubicBezTo>
                    <a:pt x="9074" y="1418"/>
                    <a:pt x="9232" y="1575"/>
                    <a:pt x="9232" y="1764"/>
                  </a:cubicBezTo>
                  <a:cubicBezTo>
                    <a:pt x="9232" y="1953"/>
                    <a:pt x="9074" y="2111"/>
                    <a:pt x="8854" y="2111"/>
                  </a:cubicBezTo>
                  <a:lnTo>
                    <a:pt x="7436" y="2111"/>
                  </a:lnTo>
                  <a:cubicBezTo>
                    <a:pt x="7247" y="2111"/>
                    <a:pt x="7089" y="1953"/>
                    <a:pt x="7089" y="1764"/>
                  </a:cubicBezTo>
                  <a:cubicBezTo>
                    <a:pt x="7089" y="1575"/>
                    <a:pt x="7247" y="1418"/>
                    <a:pt x="7436" y="1418"/>
                  </a:cubicBezTo>
                  <a:close/>
                  <a:moveTo>
                    <a:pt x="8854" y="2772"/>
                  </a:moveTo>
                  <a:cubicBezTo>
                    <a:pt x="9074" y="2772"/>
                    <a:pt x="9232" y="2930"/>
                    <a:pt x="9232" y="3151"/>
                  </a:cubicBezTo>
                  <a:cubicBezTo>
                    <a:pt x="9232" y="3340"/>
                    <a:pt x="9074" y="3497"/>
                    <a:pt x="8854" y="3497"/>
                  </a:cubicBezTo>
                  <a:lnTo>
                    <a:pt x="7436" y="3497"/>
                  </a:lnTo>
                  <a:cubicBezTo>
                    <a:pt x="7247" y="3497"/>
                    <a:pt x="7089" y="3340"/>
                    <a:pt x="7089" y="3151"/>
                  </a:cubicBezTo>
                  <a:cubicBezTo>
                    <a:pt x="7089" y="2930"/>
                    <a:pt x="7247" y="2772"/>
                    <a:pt x="7436" y="2772"/>
                  </a:cubicBezTo>
                  <a:close/>
                  <a:moveTo>
                    <a:pt x="8854" y="4190"/>
                  </a:moveTo>
                  <a:cubicBezTo>
                    <a:pt x="9074" y="4190"/>
                    <a:pt x="9232" y="4348"/>
                    <a:pt x="9232" y="4568"/>
                  </a:cubicBezTo>
                  <a:cubicBezTo>
                    <a:pt x="9232" y="4757"/>
                    <a:pt x="9074" y="4915"/>
                    <a:pt x="8854" y="4915"/>
                  </a:cubicBezTo>
                  <a:lnTo>
                    <a:pt x="7436" y="4915"/>
                  </a:lnTo>
                  <a:cubicBezTo>
                    <a:pt x="7247" y="4915"/>
                    <a:pt x="7089" y="4757"/>
                    <a:pt x="7089" y="4568"/>
                  </a:cubicBezTo>
                  <a:cubicBezTo>
                    <a:pt x="7089" y="4348"/>
                    <a:pt x="7247" y="4190"/>
                    <a:pt x="7436" y="4190"/>
                  </a:cubicBezTo>
                  <a:close/>
                  <a:moveTo>
                    <a:pt x="3246" y="1355"/>
                  </a:moveTo>
                  <a:cubicBezTo>
                    <a:pt x="4096" y="1355"/>
                    <a:pt x="4821" y="1953"/>
                    <a:pt x="4979" y="2772"/>
                  </a:cubicBezTo>
                  <a:lnTo>
                    <a:pt x="6081" y="2772"/>
                  </a:lnTo>
                  <a:cubicBezTo>
                    <a:pt x="6270" y="2772"/>
                    <a:pt x="6428" y="2930"/>
                    <a:pt x="6428" y="3151"/>
                  </a:cubicBezTo>
                  <a:lnTo>
                    <a:pt x="6428" y="5986"/>
                  </a:lnTo>
                  <a:lnTo>
                    <a:pt x="6396" y="5986"/>
                  </a:lnTo>
                  <a:cubicBezTo>
                    <a:pt x="6396" y="6175"/>
                    <a:pt x="6239" y="6333"/>
                    <a:pt x="6018" y="6333"/>
                  </a:cubicBezTo>
                  <a:lnTo>
                    <a:pt x="3246" y="6333"/>
                  </a:lnTo>
                  <a:cubicBezTo>
                    <a:pt x="3025" y="6333"/>
                    <a:pt x="2868" y="6175"/>
                    <a:pt x="2868" y="5986"/>
                  </a:cubicBezTo>
                  <a:lnTo>
                    <a:pt x="2868" y="4883"/>
                  </a:lnTo>
                  <a:cubicBezTo>
                    <a:pt x="2080" y="4726"/>
                    <a:pt x="1450" y="4001"/>
                    <a:pt x="1450" y="3151"/>
                  </a:cubicBezTo>
                  <a:cubicBezTo>
                    <a:pt x="1450" y="2142"/>
                    <a:pt x="2238" y="1355"/>
                    <a:pt x="3246" y="1355"/>
                  </a:cubicBezTo>
                  <a:close/>
                  <a:moveTo>
                    <a:pt x="8854" y="5608"/>
                  </a:moveTo>
                  <a:cubicBezTo>
                    <a:pt x="9074" y="5608"/>
                    <a:pt x="9232" y="5765"/>
                    <a:pt x="9232" y="5986"/>
                  </a:cubicBezTo>
                  <a:cubicBezTo>
                    <a:pt x="9232" y="6175"/>
                    <a:pt x="9074" y="6333"/>
                    <a:pt x="8854" y="6333"/>
                  </a:cubicBezTo>
                  <a:lnTo>
                    <a:pt x="7436" y="6333"/>
                  </a:lnTo>
                  <a:cubicBezTo>
                    <a:pt x="7247" y="6333"/>
                    <a:pt x="7089" y="6175"/>
                    <a:pt x="7089" y="5986"/>
                  </a:cubicBezTo>
                  <a:cubicBezTo>
                    <a:pt x="7089" y="5765"/>
                    <a:pt x="7247" y="5608"/>
                    <a:pt x="7436" y="5608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6994"/>
                  </a:lnTo>
                  <a:lnTo>
                    <a:pt x="10586" y="6994"/>
                  </a:lnTo>
                  <a:lnTo>
                    <a:pt x="10586" y="347"/>
                  </a:lnTo>
                  <a:cubicBezTo>
                    <a:pt x="10586" y="158"/>
                    <a:pt x="10429" y="0"/>
                    <a:pt x="102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7" name="Google Shape;15217;p83"/>
            <p:cNvSpPr/>
            <p:nvPr/>
          </p:nvSpPr>
          <p:spPr>
            <a:xfrm>
              <a:off x="-47523400" y="4166900"/>
              <a:ext cx="300100" cy="35475"/>
            </a:xfrm>
            <a:custGeom>
              <a:avLst/>
              <a:gdLst/>
              <a:ahLst/>
              <a:cxnLst/>
              <a:rect l="l" t="t" r="r" b="b"/>
              <a:pathLst>
                <a:path w="12004" h="1419" extrusionOk="0">
                  <a:moveTo>
                    <a:pt x="0" y="1"/>
                  </a:moveTo>
                  <a:lnTo>
                    <a:pt x="0" y="1040"/>
                  </a:lnTo>
                  <a:cubicBezTo>
                    <a:pt x="0" y="1261"/>
                    <a:pt x="158" y="1418"/>
                    <a:pt x="347" y="1418"/>
                  </a:cubicBezTo>
                  <a:lnTo>
                    <a:pt x="11657" y="1418"/>
                  </a:lnTo>
                  <a:cubicBezTo>
                    <a:pt x="11846" y="1418"/>
                    <a:pt x="12004" y="1261"/>
                    <a:pt x="12004" y="1040"/>
                  </a:cubicBezTo>
                  <a:lnTo>
                    <a:pt x="1200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18" name="Google Shape;15218;p83"/>
          <p:cNvGrpSpPr/>
          <p:nvPr/>
        </p:nvGrpSpPr>
        <p:grpSpPr>
          <a:xfrm>
            <a:off x="3091183" y="2750953"/>
            <a:ext cx="354341" cy="357596"/>
            <a:chOff x="-45673275" y="3199325"/>
            <a:chExt cx="299325" cy="302075"/>
          </a:xfrm>
        </p:grpSpPr>
        <p:sp>
          <p:nvSpPr>
            <p:cNvPr id="15219" name="Google Shape;15219;p83"/>
            <p:cNvSpPr/>
            <p:nvPr/>
          </p:nvSpPr>
          <p:spPr>
            <a:xfrm>
              <a:off x="-45672500" y="3199325"/>
              <a:ext cx="298550" cy="194175"/>
            </a:xfrm>
            <a:custGeom>
              <a:avLst/>
              <a:gdLst/>
              <a:ahLst/>
              <a:cxnLst/>
              <a:rect l="l" t="t" r="r" b="b"/>
              <a:pathLst>
                <a:path w="11942" h="7767" extrusionOk="0">
                  <a:moveTo>
                    <a:pt x="5947" y="0"/>
                  </a:moveTo>
                  <a:cubicBezTo>
                    <a:pt x="5884" y="0"/>
                    <a:pt x="5829" y="16"/>
                    <a:pt x="5798" y="47"/>
                  </a:cubicBezTo>
                  <a:lnTo>
                    <a:pt x="158" y="3607"/>
                  </a:lnTo>
                  <a:cubicBezTo>
                    <a:pt x="32" y="3670"/>
                    <a:pt x="1" y="3765"/>
                    <a:pt x="1" y="3922"/>
                  </a:cubicBezTo>
                  <a:cubicBezTo>
                    <a:pt x="1" y="4017"/>
                    <a:pt x="64" y="4143"/>
                    <a:pt x="158" y="4237"/>
                  </a:cubicBezTo>
                  <a:lnTo>
                    <a:pt x="5735" y="7735"/>
                  </a:lnTo>
                  <a:cubicBezTo>
                    <a:pt x="5798" y="7766"/>
                    <a:pt x="5861" y="7766"/>
                    <a:pt x="5955" y="7766"/>
                  </a:cubicBezTo>
                  <a:cubicBezTo>
                    <a:pt x="6018" y="7766"/>
                    <a:pt x="6050" y="7766"/>
                    <a:pt x="6144" y="7735"/>
                  </a:cubicBezTo>
                  <a:lnTo>
                    <a:pt x="11784" y="4237"/>
                  </a:lnTo>
                  <a:cubicBezTo>
                    <a:pt x="11878" y="4143"/>
                    <a:pt x="11941" y="4080"/>
                    <a:pt x="11941" y="3922"/>
                  </a:cubicBezTo>
                  <a:cubicBezTo>
                    <a:pt x="11941" y="3796"/>
                    <a:pt x="11847" y="3670"/>
                    <a:pt x="11784" y="3607"/>
                  </a:cubicBezTo>
                  <a:lnTo>
                    <a:pt x="6144" y="47"/>
                  </a:lnTo>
                  <a:cubicBezTo>
                    <a:pt x="6081" y="16"/>
                    <a:pt x="6010" y="0"/>
                    <a:pt x="59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0" name="Google Shape;15220;p83"/>
            <p:cNvSpPr/>
            <p:nvPr/>
          </p:nvSpPr>
          <p:spPr>
            <a:xfrm>
              <a:off x="-45673275" y="3387150"/>
              <a:ext cx="299325" cy="114250"/>
            </a:xfrm>
            <a:custGeom>
              <a:avLst/>
              <a:gdLst/>
              <a:ahLst/>
              <a:cxnLst/>
              <a:rect l="l" t="t" r="r" b="b"/>
              <a:pathLst>
                <a:path w="11973" h="4570" extrusionOk="0">
                  <a:moveTo>
                    <a:pt x="693" y="1"/>
                  </a:moveTo>
                  <a:lnTo>
                    <a:pt x="158" y="348"/>
                  </a:lnTo>
                  <a:cubicBezTo>
                    <a:pt x="32" y="411"/>
                    <a:pt x="0" y="505"/>
                    <a:pt x="0" y="663"/>
                  </a:cubicBezTo>
                  <a:cubicBezTo>
                    <a:pt x="0" y="789"/>
                    <a:pt x="63" y="883"/>
                    <a:pt x="158" y="978"/>
                  </a:cubicBezTo>
                  <a:lnTo>
                    <a:pt x="5797" y="4506"/>
                  </a:lnTo>
                  <a:cubicBezTo>
                    <a:pt x="5829" y="4569"/>
                    <a:pt x="5892" y="4569"/>
                    <a:pt x="5986" y="4569"/>
                  </a:cubicBezTo>
                  <a:cubicBezTo>
                    <a:pt x="6049" y="4569"/>
                    <a:pt x="6112" y="4569"/>
                    <a:pt x="6175" y="4506"/>
                  </a:cubicBezTo>
                  <a:lnTo>
                    <a:pt x="11815" y="978"/>
                  </a:lnTo>
                  <a:cubicBezTo>
                    <a:pt x="11941" y="883"/>
                    <a:pt x="11972" y="820"/>
                    <a:pt x="11972" y="663"/>
                  </a:cubicBezTo>
                  <a:cubicBezTo>
                    <a:pt x="11972" y="537"/>
                    <a:pt x="11878" y="411"/>
                    <a:pt x="11815" y="348"/>
                  </a:cubicBezTo>
                  <a:lnTo>
                    <a:pt x="11248" y="1"/>
                  </a:lnTo>
                  <a:lnTo>
                    <a:pt x="6175" y="3151"/>
                  </a:lnTo>
                  <a:cubicBezTo>
                    <a:pt x="6144" y="3183"/>
                    <a:pt x="6049" y="3183"/>
                    <a:pt x="5986" y="3183"/>
                  </a:cubicBezTo>
                  <a:cubicBezTo>
                    <a:pt x="5892" y="3183"/>
                    <a:pt x="5860" y="3183"/>
                    <a:pt x="5797" y="3151"/>
                  </a:cubicBezTo>
                  <a:lnTo>
                    <a:pt x="69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1" name="Google Shape;15221;p83"/>
            <p:cNvSpPr/>
            <p:nvPr/>
          </p:nvSpPr>
          <p:spPr>
            <a:xfrm>
              <a:off x="-45673275" y="3334400"/>
              <a:ext cx="299325" cy="113425"/>
            </a:xfrm>
            <a:custGeom>
              <a:avLst/>
              <a:gdLst/>
              <a:ahLst/>
              <a:cxnLst/>
              <a:rect l="l" t="t" r="r" b="b"/>
              <a:pathLst>
                <a:path w="11973" h="4537" extrusionOk="0">
                  <a:moveTo>
                    <a:pt x="693" y="0"/>
                  </a:moveTo>
                  <a:lnTo>
                    <a:pt x="158" y="378"/>
                  </a:lnTo>
                  <a:cubicBezTo>
                    <a:pt x="32" y="441"/>
                    <a:pt x="0" y="536"/>
                    <a:pt x="0" y="693"/>
                  </a:cubicBezTo>
                  <a:cubicBezTo>
                    <a:pt x="0" y="851"/>
                    <a:pt x="63" y="914"/>
                    <a:pt x="158" y="1008"/>
                  </a:cubicBezTo>
                  <a:lnTo>
                    <a:pt x="5797" y="4505"/>
                  </a:lnTo>
                  <a:cubicBezTo>
                    <a:pt x="5829" y="4537"/>
                    <a:pt x="5892" y="4537"/>
                    <a:pt x="5986" y="4537"/>
                  </a:cubicBezTo>
                  <a:cubicBezTo>
                    <a:pt x="6049" y="4537"/>
                    <a:pt x="6112" y="4537"/>
                    <a:pt x="6175" y="4505"/>
                  </a:cubicBezTo>
                  <a:lnTo>
                    <a:pt x="11815" y="1008"/>
                  </a:lnTo>
                  <a:cubicBezTo>
                    <a:pt x="11941" y="914"/>
                    <a:pt x="11972" y="851"/>
                    <a:pt x="11972" y="693"/>
                  </a:cubicBezTo>
                  <a:cubicBezTo>
                    <a:pt x="11972" y="536"/>
                    <a:pt x="11878" y="441"/>
                    <a:pt x="11815" y="378"/>
                  </a:cubicBezTo>
                  <a:lnTo>
                    <a:pt x="11248" y="0"/>
                  </a:lnTo>
                  <a:lnTo>
                    <a:pt x="6175" y="3214"/>
                  </a:lnTo>
                  <a:cubicBezTo>
                    <a:pt x="6144" y="3245"/>
                    <a:pt x="6049" y="3245"/>
                    <a:pt x="5986" y="3245"/>
                  </a:cubicBezTo>
                  <a:cubicBezTo>
                    <a:pt x="5892" y="3245"/>
                    <a:pt x="5860" y="3245"/>
                    <a:pt x="5797" y="3214"/>
                  </a:cubicBezTo>
                  <a:lnTo>
                    <a:pt x="69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22" name="Google Shape;15222;p83"/>
          <p:cNvGrpSpPr/>
          <p:nvPr/>
        </p:nvGrpSpPr>
        <p:grpSpPr>
          <a:xfrm>
            <a:off x="3090251" y="3209202"/>
            <a:ext cx="356205" cy="314240"/>
            <a:chOff x="-45674075" y="3586425"/>
            <a:chExt cx="300900" cy="265450"/>
          </a:xfrm>
        </p:grpSpPr>
        <p:sp>
          <p:nvSpPr>
            <p:cNvPr id="15223" name="Google Shape;15223;p83"/>
            <p:cNvSpPr/>
            <p:nvPr/>
          </p:nvSpPr>
          <p:spPr>
            <a:xfrm>
              <a:off x="-45674075" y="3586425"/>
              <a:ext cx="300125" cy="70925"/>
            </a:xfrm>
            <a:custGeom>
              <a:avLst/>
              <a:gdLst/>
              <a:ahLst/>
              <a:cxnLst/>
              <a:rect l="l" t="t" r="r" b="b"/>
              <a:pathLst>
                <a:path w="12005" h="2837" extrusionOk="0">
                  <a:moveTo>
                    <a:pt x="6018" y="1418"/>
                  </a:moveTo>
                  <a:cubicBezTo>
                    <a:pt x="6207" y="1418"/>
                    <a:pt x="6365" y="1576"/>
                    <a:pt x="6365" y="1765"/>
                  </a:cubicBezTo>
                  <a:cubicBezTo>
                    <a:pt x="6365" y="1986"/>
                    <a:pt x="6207" y="2143"/>
                    <a:pt x="6018" y="2143"/>
                  </a:cubicBezTo>
                  <a:lnTo>
                    <a:pt x="5294" y="2143"/>
                  </a:lnTo>
                  <a:cubicBezTo>
                    <a:pt x="5105" y="2143"/>
                    <a:pt x="4947" y="1986"/>
                    <a:pt x="4947" y="1765"/>
                  </a:cubicBezTo>
                  <a:cubicBezTo>
                    <a:pt x="4947" y="1576"/>
                    <a:pt x="5105" y="1418"/>
                    <a:pt x="5294" y="1418"/>
                  </a:cubicBezTo>
                  <a:close/>
                  <a:moveTo>
                    <a:pt x="8129" y="1418"/>
                  </a:moveTo>
                  <a:cubicBezTo>
                    <a:pt x="8318" y="1418"/>
                    <a:pt x="8476" y="1576"/>
                    <a:pt x="8476" y="1765"/>
                  </a:cubicBezTo>
                  <a:cubicBezTo>
                    <a:pt x="8476" y="1986"/>
                    <a:pt x="8318" y="2143"/>
                    <a:pt x="8129" y="2143"/>
                  </a:cubicBezTo>
                  <a:lnTo>
                    <a:pt x="7436" y="2143"/>
                  </a:lnTo>
                  <a:cubicBezTo>
                    <a:pt x="7215" y="2143"/>
                    <a:pt x="7089" y="1986"/>
                    <a:pt x="7089" y="1765"/>
                  </a:cubicBezTo>
                  <a:cubicBezTo>
                    <a:pt x="7089" y="1576"/>
                    <a:pt x="7215" y="1418"/>
                    <a:pt x="7436" y="1418"/>
                  </a:cubicBezTo>
                  <a:close/>
                  <a:moveTo>
                    <a:pt x="10240" y="1418"/>
                  </a:moveTo>
                  <a:cubicBezTo>
                    <a:pt x="10429" y="1418"/>
                    <a:pt x="10587" y="1576"/>
                    <a:pt x="10587" y="1765"/>
                  </a:cubicBezTo>
                  <a:cubicBezTo>
                    <a:pt x="10587" y="1986"/>
                    <a:pt x="10429" y="2143"/>
                    <a:pt x="10240" y="2143"/>
                  </a:cubicBezTo>
                  <a:lnTo>
                    <a:pt x="9515" y="2143"/>
                  </a:lnTo>
                  <a:cubicBezTo>
                    <a:pt x="9326" y="2143"/>
                    <a:pt x="9169" y="1986"/>
                    <a:pt x="9169" y="1765"/>
                  </a:cubicBezTo>
                  <a:cubicBezTo>
                    <a:pt x="9169" y="1576"/>
                    <a:pt x="9326" y="1418"/>
                    <a:pt x="9515" y="1418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73"/>
                    <a:pt x="1" y="1072"/>
                  </a:cubicBezTo>
                  <a:lnTo>
                    <a:pt x="1" y="2836"/>
                  </a:lnTo>
                  <a:lnTo>
                    <a:pt x="12004" y="2836"/>
                  </a:lnTo>
                  <a:lnTo>
                    <a:pt x="12004" y="1072"/>
                  </a:lnTo>
                  <a:cubicBezTo>
                    <a:pt x="12004" y="473"/>
                    <a:pt x="11532" y="1"/>
                    <a:pt x="109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4" name="Google Shape;15224;p83"/>
            <p:cNvSpPr/>
            <p:nvPr/>
          </p:nvSpPr>
          <p:spPr>
            <a:xfrm>
              <a:off x="-45673275" y="3675425"/>
              <a:ext cx="300100" cy="176450"/>
            </a:xfrm>
            <a:custGeom>
              <a:avLst/>
              <a:gdLst/>
              <a:ahLst/>
              <a:cxnLst/>
              <a:rect l="l" t="t" r="r" b="b"/>
              <a:pathLst>
                <a:path w="12004" h="7058" extrusionOk="0">
                  <a:moveTo>
                    <a:pt x="3852" y="1387"/>
                  </a:moveTo>
                  <a:cubicBezTo>
                    <a:pt x="3946" y="1387"/>
                    <a:pt x="4049" y="1418"/>
                    <a:pt x="4128" y="1481"/>
                  </a:cubicBezTo>
                  <a:cubicBezTo>
                    <a:pt x="4254" y="1607"/>
                    <a:pt x="4254" y="1828"/>
                    <a:pt x="4128" y="2017"/>
                  </a:cubicBezTo>
                  <a:lnTo>
                    <a:pt x="2993" y="3151"/>
                  </a:lnTo>
                  <a:lnTo>
                    <a:pt x="4128" y="4317"/>
                  </a:lnTo>
                  <a:cubicBezTo>
                    <a:pt x="4254" y="4443"/>
                    <a:pt x="4254" y="4695"/>
                    <a:pt x="4128" y="4852"/>
                  </a:cubicBezTo>
                  <a:cubicBezTo>
                    <a:pt x="4064" y="4900"/>
                    <a:pt x="3978" y="4923"/>
                    <a:pt x="3887" y="4923"/>
                  </a:cubicBezTo>
                  <a:cubicBezTo>
                    <a:pt x="3797" y="4923"/>
                    <a:pt x="3702" y="4900"/>
                    <a:pt x="3623" y="4852"/>
                  </a:cubicBezTo>
                  <a:lnTo>
                    <a:pt x="2206" y="3435"/>
                  </a:lnTo>
                  <a:cubicBezTo>
                    <a:pt x="2080" y="3309"/>
                    <a:pt x="2080" y="3057"/>
                    <a:pt x="2206" y="2899"/>
                  </a:cubicBezTo>
                  <a:lnTo>
                    <a:pt x="3623" y="1481"/>
                  </a:lnTo>
                  <a:cubicBezTo>
                    <a:pt x="3671" y="1418"/>
                    <a:pt x="3757" y="1387"/>
                    <a:pt x="3852" y="1387"/>
                  </a:cubicBezTo>
                  <a:close/>
                  <a:moveTo>
                    <a:pt x="8070" y="1450"/>
                  </a:moveTo>
                  <a:cubicBezTo>
                    <a:pt x="8168" y="1450"/>
                    <a:pt x="8270" y="1481"/>
                    <a:pt x="8349" y="1544"/>
                  </a:cubicBezTo>
                  <a:lnTo>
                    <a:pt x="9767" y="2962"/>
                  </a:lnTo>
                  <a:cubicBezTo>
                    <a:pt x="9861" y="3025"/>
                    <a:pt x="9861" y="3246"/>
                    <a:pt x="9767" y="3435"/>
                  </a:cubicBezTo>
                  <a:lnTo>
                    <a:pt x="8349" y="4852"/>
                  </a:lnTo>
                  <a:cubicBezTo>
                    <a:pt x="8286" y="4900"/>
                    <a:pt x="8192" y="4923"/>
                    <a:pt x="8093" y="4923"/>
                  </a:cubicBezTo>
                  <a:cubicBezTo>
                    <a:pt x="7995" y="4923"/>
                    <a:pt x="7892" y="4900"/>
                    <a:pt x="7814" y="4852"/>
                  </a:cubicBezTo>
                  <a:cubicBezTo>
                    <a:pt x="7719" y="4726"/>
                    <a:pt x="7719" y="4474"/>
                    <a:pt x="7814" y="4317"/>
                  </a:cubicBezTo>
                  <a:lnTo>
                    <a:pt x="8979" y="3183"/>
                  </a:lnTo>
                  <a:lnTo>
                    <a:pt x="7814" y="2049"/>
                  </a:lnTo>
                  <a:cubicBezTo>
                    <a:pt x="7719" y="1923"/>
                    <a:pt x="7719" y="1702"/>
                    <a:pt x="7814" y="1544"/>
                  </a:cubicBezTo>
                  <a:cubicBezTo>
                    <a:pt x="7877" y="1481"/>
                    <a:pt x="7971" y="1450"/>
                    <a:pt x="8070" y="1450"/>
                  </a:cubicBezTo>
                  <a:close/>
                  <a:moveTo>
                    <a:pt x="6704" y="737"/>
                  </a:moveTo>
                  <a:cubicBezTo>
                    <a:pt x="6738" y="737"/>
                    <a:pt x="6773" y="744"/>
                    <a:pt x="6805" y="757"/>
                  </a:cubicBezTo>
                  <a:cubicBezTo>
                    <a:pt x="6994" y="788"/>
                    <a:pt x="7089" y="977"/>
                    <a:pt x="7057" y="1166"/>
                  </a:cubicBezTo>
                  <a:lnTo>
                    <a:pt x="5608" y="5388"/>
                  </a:lnTo>
                  <a:cubicBezTo>
                    <a:pt x="5553" y="5553"/>
                    <a:pt x="5402" y="5646"/>
                    <a:pt x="5260" y="5646"/>
                  </a:cubicBezTo>
                  <a:cubicBezTo>
                    <a:pt x="5239" y="5646"/>
                    <a:pt x="5219" y="5644"/>
                    <a:pt x="5199" y="5640"/>
                  </a:cubicBezTo>
                  <a:cubicBezTo>
                    <a:pt x="4978" y="5546"/>
                    <a:pt x="4915" y="5357"/>
                    <a:pt x="4947" y="5199"/>
                  </a:cubicBezTo>
                  <a:lnTo>
                    <a:pt x="6364" y="977"/>
                  </a:lnTo>
                  <a:cubicBezTo>
                    <a:pt x="6439" y="828"/>
                    <a:pt x="6573" y="737"/>
                    <a:pt x="6704" y="737"/>
                  </a:cubicBezTo>
                  <a:close/>
                  <a:moveTo>
                    <a:pt x="0" y="1"/>
                  </a:moveTo>
                  <a:lnTo>
                    <a:pt x="0" y="5987"/>
                  </a:lnTo>
                  <a:cubicBezTo>
                    <a:pt x="0" y="6585"/>
                    <a:pt x="473" y="7058"/>
                    <a:pt x="1040" y="7058"/>
                  </a:cubicBezTo>
                  <a:lnTo>
                    <a:pt x="10933" y="7058"/>
                  </a:lnTo>
                  <a:cubicBezTo>
                    <a:pt x="11531" y="7058"/>
                    <a:pt x="12004" y="6585"/>
                    <a:pt x="12004" y="5987"/>
                  </a:cubicBezTo>
                  <a:lnTo>
                    <a:pt x="1200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25" name="Google Shape;15225;p83"/>
          <p:cNvGrpSpPr/>
          <p:nvPr/>
        </p:nvGrpSpPr>
        <p:grpSpPr>
          <a:xfrm>
            <a:off x="3091183" y="3625041"/>
            <a:ext cx="354341" cy="356205"/>
            <a:chOff x="-45673275" y="3937700"/>
            <a:chExt cx="299325" cy="300900"/>
          </a:xfrm>
        </p:grpSpPr>
        <p:sp>
          <p:nvSpPr>
            <p:cNvPr id="15226" name="Google Shape;15226;p83"/>
            <p:cNvSpPr/>
            <p:nvPr/>
          </p:nvSpPr>
          <p:spPr>
            <a:xfrm>
              <a:off x="-45673275" y="3937700"/>
              <a:ext cx="285925" cy="135500"/>
            </a:xfrm>
            <a:custGeom>
              <a:avLst/>
              <a:gdLst/>
              <a:ahLst/>
              <a:cxnLst/>
              <a:rect l="l" t="t" r="r" b="b"/>
              <a:pathLst>
                <a:path w="11437" h="5420" extrusionOk="0">
                  <a:moveTo>
                    <a:pt x="11437" y="1"/>
                  </a:moveTo>
                  <a:lnTo>
                    <a:pt x="221" y="3435"/>
                  </a:lnTo>
                  <a:cubicBezTo>
                    <a:pt x="63" y="3466"/>
                    <a:pt x="0" y="3624"/>
                    <a:pt x="0" y="3781"/>
                  </a:cubicBezTo>
                  <a:cubicBezTo>
                    <a:pt x="0" y="3939"/>
                    <a:pt x="95" y="4065"/>
                    <a:pt x="221" y="4159"/>
                  </a:cubicBezTo>
                  <a:lnTo>
                    <a:pt x="4348" y="5420"/>
                  </a:lnTo>
                  <a:lnTo>
                    <a:pt x="11405" y="64"/>
                  </a:lnTo>
                  <a:lnTo>
                    <a:pt x="1143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7" name="Google Shape;15227;p83"/>
            <p:cNvSpPr/>
            <p:nvPr/>
          </p:nvSpPr>
          <p:spPr>
            <a:xfrm>
              <a:off x="-45577975" y="3990475"/>
              <a:ext cx="151250" cy="150925"/>
            </a:xfrm>
            <a:custGeom>
              <a:avLst/>
              <a:gdLst/>
              <a:ahLst/>
              <a:cxnLst/>
              <a:rect l="l" t="t" r="r" b="b"/>
              <a:pathLst>
                <a:path w="6050" h="6037" extrusionOk="0">
                  <a:moveTo>
                    <a:pt x="6049" y="1"/>
                  </a:moveTo>
                  <a:lnTo>
                    <a:pt x="536" y="4159"/>
                  </a:lnTo>
                  <a:lnTo>
                    <a:pt x="32" y="5577"/>
                  </a:lnTo>
                  <a:cubicBezTo>
                    <a:pt x="0" y="5703"/>
                    <a:pt x="32" y="5861"/>
                    <a:pt x="126" y="5955"/>
                  </a:cubicBezTo>
                  <a:cubicBezTo>
                    <a:pt x="186" y="6015"/>
                    <a:pt x="259" y="6037"/>
                    <a:pt x="336" y="6037"/>
                  </a:cubicBezTo>
                  <a:cubicBezTo>
                    <a:pt x="381" y="6037"/>
                    <a:pt x="427" y="6030"/>
                    <a:pt x="473" y="6018"/>
                  </a:cubicBezTo>
                  <a:lnTo>
                    <a:pt x="1891" y="5514"/>
                  </a:lnTo>
                  <a:lnTo>
                    <a:pt x="604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8" name="Google Shape;15228;p83"/>
            <p:cNvSpPr/>
            <p:nvPr/>
          </p:nvSpPr>
          <p:spPr>
            <a:xfrm>
              <a:off x="-45509450" y="3951100"/>
              <a:ext cx="135500" cy="286725"/>
            </a:xfrm>
            <a:custGeom>
              <a:avLst/>
              <a:gdLst/>
              <a:ahLst/>
              <a:cxnLst/>
              <a:rect l="l" t="t" r="r" b="b"/>
              <a:pathLst>
                <a:path w="5420" h="11469" extrusionOk="0">
                  <a:moveTo>
                    <a:pt x="5419" y="0"/>
                  </a:moveTo>
                  <a:lnTo>
                    <a:pt x="5356" y="32"/>
                  </a:lnTo>
                  <a:lnTo>
                    <a:pt x="0" y="7089"/>
                  </a:lnTo>
                  <a:lnTo>
                    <a:pt x="1261" y="11216"/>
                  </a:lnTo>
                  <a:cubicBezTo>
                    <a:pt x="1324" y="11374"/>
                    <a:pt x="1481" y="11468"/>
                    <a:pt x="1639" y="11468"/>
                  </a:cubicBezTo>
                  <a:cubicBezTo>
                    <a:pt x="1796" y="11468"/>
                    <a:pt x="1891" y="11342"/>
                    <a:pt x="1985" y="11216"/>
                  </a:cubicBezTo>
                  <a:lnTo>
                    <a:pt x="541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9" name="Google Shape;15229;p83"/>
            <p:cNvSpPr/>
            <p:nvPr/>
          </p:nvSpPr>
          <p:spPr>
            <a:xfrm>
              <a:off x="-45670925" y="4114125"/>
              <a:ext cx="72500" cy="70325"/>
            </a:xfrm>
            <a:custGeom>
              <a:avLst/>
              <a:gdLst/>
              <a:ahLst/>
              <a:cxnLst/>
              <a:rect l="l" t="t" r="r" b="b"/>
              <a:pathLst>
                <a:path w="2900" h="2813" extrusionOk="0">
                  <a:moveTo>
                    <a:pt x="2521" y="1"/>
                  </a:moveTo>
                  <a:cubicBezTo>
                    <a:pt x="2435" y="1"/>
                    <a:pt x="2348" y="32"/>
                    <a:pt x="2269" y="95"/>
                  </a:cubicBezTo>
                  <a:lnTo>
                    <a:pt x="127" y="2206"/>
                  </a:lnTo>
                  <a:cubicBezTo>
                    <a:pt x="1" y="2332"/>
                    <a:pt x="1" y="2553"/>
                    <a:pt x="127" y="2742"/>
                  </a:cubicBezTo>
                  <a:cubicBezTo>
                    <a:pt x="190" y="2789"/>
                    <a:pt x="277" y="2813"/>
                    <a:pt x="371" y="2813"/>
                  </a:cubicBezTo>
                  <a:cubicBezTo>
                    <a:pt x="466" y="2813"/>
                    <a:pt x="568" y="2789"/>
                    <a:pt x="662" y="2742"/>
                  </a:cubicBezTo>
                  <a:lnTo>
                    <a:pt x="2773" y="600"/>
                  </a:lnTo>
                  <a:cubicBezTo>
                    <a:pt x="2899" y="473"/>
                    <a:pt x="2899" y="253"/>
                    <a:pt x="2773" y="95"/>
                  </a:cubicBezTo>
                  <a:cubicBezTo>
                    <a:pt x="2695" y="32"/>
                    <a:pt x="2608" y="1"/>
                    <a:pt x="252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0" name="Google Shape;15230;p83"/>
            <p:cNvSpPr/>
            <p:nvPr/>
          </p:nvSpPr>
          <p:spPr>
            <a:xfrm>
              <a:off x="-45620500" y="4163550"/>
              <a:ext cx="70900" cy="71125"/>
            </a:xfrm>
            <a:custGeom>
              <a:avLst/>
              <a:gdLst/>
              <a:ahLst/>
              <a:cxnLst/>
              <a:rect l="l" t="t" r="r" b="b"/>
              <a:pathLst>
                <a:path w="2836" h="2845" extrusionOk="0">
                  <a:moveTo>
                    <a:pt x="2489" y="1"/>
                  </a:moveTo>
                  <a:cubicBezTo>
                    <a:pt x="2395" y="1"/>
                    <a:pt x="2300" y="24"/>
                    <a:pt x="2237" y="72"/>
                  </a:cubicBezTo>
                  <a:lnTo>
                    <a:pt x="126" y="2214"/>
                  </a:lnTo>
                  <a:cubicBezTo>
                    <a:pt x="0" y="2340"/>
                    <a:pt x="0" y="2561"/>
                    <a:pt x="126" y="2718"/>
                  </a:cubicBezTo>
                  <a:cubicBezTo>
                    <a:pt x="221" y="2781"/>
                    <a:pt x="284" y="2844"/>
                    <a:pt x="378" y="2844"/>
                  </a:cubicBezTo>
                  <a:cubicBezTo>
                    <a:pt x="441" y="2844"/>
                    <a:pt x="567" y="2781"/>
                    <a:pt x="599" y="2718"/>
                  </a:cubicBezTo>
                  <a:lnTo>
                    <a:pt x="2741" y="607"/>
                  </a:lnTo>
                  <a:cubicBezTo>
                    <a:pt x="2836" y="481"/>
                    <a:pt x="2836" y="229"/>
                    <a:pt x="2741" y="72"/>
                  </a:cubicBezTo>
                  <a:cubicBezTo>
                    <a:pt x="2678" y="24"/>
                    <a:pt x="2584" y="1"/>
                    <a:pt x="24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1" name="Google Shape;15231;p83"/>
            <p:cNvSpPr/>
            <p:nvPr/>
          </p:nvSpPr>
          <p:spPr>
            <a:xfrm>
              <a:off x="-45673275" y="4159625"/>
              <a:ext cx="79575" cy="78975"/>
            </a:xfrm>
            <a:custGeom>
              <a:avLst/>
              <a:gdLst/>
              <a:ahLst/>
              <a:cxnLst/>
              <a:rect l="l" t="t" r="r" b="b"/>
              <a:pathLst>
                <a:path w="3183" h="3159" extrusionOk="0">
                  <a:moveTo>
                    <a:pt x="2816" y="0"/>
                  </a:moveTo>
                  <a:cubicBezTo>
                    <a:pt x="2726" y="0"/>
                    <a:pt x="2631" y="24"/>
                    <a:pt x="2552" y="71"/>
                  </a:cubicBezTo>
                  <a:lnTo>
                    <a:pt x="95" y="2529"/>
                  </a:lnTo>
                  <a:cubicBezTo>
                    <a:pt x="0" y="2655"/>
                    <a:pt x="0" y="2875"/>
                    <a:pt x="95" y="3033"/>
                  </a:cubicBezTo>
                  <a:cubicBezTo>
                    <a:pt x="189" y="3127"/>
                    <a:pt x="252" y="3159"/>
                    <a:pt x="347" y="3159"/>
                  </a:cubicBezTo>
                  <a:cubicBezTo>
                    <a:pt x="441" y="3159"/>
                    <a:pt x="536" y="3127"/>
                    <a:pt x="599" y="3033"/>
                  </a:cubicBezTo>
                  <a:lnTo>
                    <a:pt x="3025" y="607"/>
                  </a:lnTo>
                  <a:cubicBezTo>
                    <a:pt x="3182" y="449"/>
                    <a:pt x="3182" y="197"/>
                    <a:pt x="3056" y="71"/>
                  </a:cubicBezTo>
                  <a:cubicBezTo>
                    <a:pt x="2993" y="24"/>
                    <a:pt x="2907" y="0"/>
                    <a:pt x="281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32" name="Google Shape;15232;p83"/>
          <p:cNvGrpSpPr/>
          <p:nvPr/>
        </p:nvGrpSpPr>
        <p:grpSpPr>
          <a:xfrm>
            <a:off x="2205349" y="4117825"/>
            <a:ext cx="356205" cy="356205"/>
            <a:chOff x="-44512325" y="3176075"/>
            <a:chExt cx="300900" cy="300900"/>
          </a:xfrm>
        </p:grpSpPr>
        <p:sp>
          <p:nvSpPr>
            <p:cNvPr id="15233" name="Google Shape;15233;p83"/>
            <p:cNvSpPr/>
            <p:nvPr/>
          </p:nvSpPr>
          <p:spPr>
            <a:xfrm>
              <a:off x="-44512325" y="3176075"/>
              <a:ext cx="300900" cy="300900"/>
            </a:xfrm>
            <a:custGeom>
              <a:avLst/>
              <a:gdLst/>
              <a:ahLst/>
              <a:cxnLst/>
              <a:rect l="l" t="t" r="r" b="b"/>
              <a:pathLst>
                <a:path w="12036" h="12036" extrusionOk="0">
                  <a:moveTo>
                    <a:pt x="3246" y="2868"/>
                  </a:moveTo>
                  <a:cubicBezTo>
                    <a:pt x="3435" y="2868"/>
                    <a:pt x="3592" y="3025"/>
                    <a:pt x="3592" y="3246"/>
                  </a:cubicBezTo>
                  <a:cubicBezTo>
                    <a:pt x="3592" y="3435"/>
                    <a:pt x="3435" y="3592"/>
                    <a:pt x="3246" y="3592"/>
                  </a:cubicBezTo>
                  <a:cubicBezTo>
                    <a:pt x="3057" y="3592"/>
                    <a:pt x="2899" y="3435"/>
                    <a:pt x="2899" y="3246"/>
                  </a:cubicBezTo>
                  <a:cubicBezTo>
                    <a:pt x="2899" y="3025"/>
                    <a:pt x="3057" y="2868"/>
                    <a:pt x="3246" y="2868"/>
                  </a:cubicBezTo>
                  <a:close/>
                  <a:moveTo>
                    <a:pt x="8854" y="2868"/>
                  </a:moveTo>
                  <a:cubicBezTo>
                    <a:pt x="9043" y="2868"/>
                    <a:pt x="9200" y="3025"/>
                    <a:pt x="9200" y="3246"/>
                  </a:cubicBezTo>
                  <a:cubicBezTo>
                    <a:pt x="9200" y="3435"/>
                    <a:pt x="9043" y="3592"/>
                    <a:pt x="8854" y="3592"/>
                  </a:cubicBezTo>
                  <a:cubicBezTo>
                    <a:pt x="8665" y="3592"/>
                    <a:pt x="8507" y="3435"/>
                    <a:pt x="8507" y="3246"/>
                  </a:cubicBezTo>
                  <a:cubicBezTo>
                    <a:pt x="8507" y="3025"/>
                    <a:pt x="8665" y="2868"/>
                    <a:pt x="8854" y="2868"/>
                  </a:cubicBezTo>
                  <a:close/>
                  <a:moveTo>
                    <a:pt x="6774" y="3277"/>
                  </a:moveTo>
                  <a:cubicBezTo>
                    <a:pt x="6963" y="3277"/>
                    <a:pt x="7121" y="3435"/>
                    <a:pt x="7121" y="3624"/>
                  </a:cubicBezTo>
                  <a:lnTo>
                    <a:pt x="7121" y="3876"/>
                  </a:lnTo>
                  <a:cubicBezTo>
                    <a:pt x="7247" y="3907"/>
                    <a:pt x="7341" y="3970"/>
                    <a:pt x="7467" y="4065"/>
                  </a:cubicBezTo>
                  <a:lnTo>
                    <a:pt x="7656" y="3939"/>
                  </a:lnTo>
                  <a:cubicBezTo>
                    <a:pt x="7706" y="3919"/>
                    <a:pt x="7766" y="3908"/>
                    <a:pt x="7825" y="3908"/>
                  </a:cubicBezTo>
                  <a:cubicBezTo>
                    <a:pt x="7955" y="3908"/>
                    <a:pt x="8086" y="3957"/>
                    <a:pt x="8129" y="4065"/>
                  </a:cubicBezTo>
                  <a:lnTo>
                    <a:pt x="8854" y="5294"/>
                  </a:lnTo>
                  <a:cubicBezTo>
                    <a:pt x="8917" y="5451"/>
                    <a:pt x="8885" y="5672"/>
                    <a:pt x="8728" y="5735"/>
                  </a:cubicBezTo>
                  <a:lnTo>
                    <a:pt x="8539" y="5861"/>
                  </a:lnTo>
                  <a:lnTo>
                    <a:pt x="8539" y="6270"/>
                  </a:lnTo>
                  <a:lnTo>
                    <a:pt x="8728" y="6396"/>
                  </a:lnTo>
                  <a:cubicBezTo>
                    <a:pt x="8885" y="6459"/>
                    <a:pt x="8980" y="6711"/>
                    <a:pt x="8854" y="6869"/>
                  </a:cubicBezTo>
                  <a:lnTo>
                    <a:pt x="8129" y="8066"/>
                  </a:lnTo>
                  <a:cubicBezTo>
                    <a:pt x="8043" y="8174"/>
                    <a:pt x="7927" y="8222"/>
                    <a:pt x="7812" y="8222"/>
                  </a:cubicBezTo>
                  <a:cubicBezTo>
                    <a:pt x="7759" y="8222"/>
                    <a:pt x="7706" y="8212"/>
                    <a:pt x="7656" y="8192"/>
                  </a:cubicBezTo>
                  <a:lnTo>
                    <a:pt x="7467" y="8066"/>
                  </a:lnTo>
                  <a:cubicBezTo>
                    <a:pt x="7341" y="8160"/>
                    <a:pt x="7215" y="8223"/>
                    <a:pt x="7121" y="8255"/>
                  </a:cubicBezTo>
                  <a:lnTo>
                    <a:pt x="7121" y="8507"/>
                  </a:lnTo>
                  <a:cubicBezTo>
                    <a:pt x="7121" y="8696"/>
                    <a:pt x="6963" y="8854"/>
                    <a:pt x="6774" y="8854"/>
                  </a:cubicBezTo>
                  <a:lnTo>
                    <a:pt x="5357" y="8854"/>
                  </a:lnTo>
                  <a:cubicBezTo>
                    <a:pt x="5136" y="8854"/>
                    <a:pt x="4978" y="8696"/>
                    <a:pt x="4978" y="8507"/>
                  </a:cubicBezTo>
                  <a:lnTo>
                    <a:pt x="4978" y="8255"/>
                  </a:lnTo>
                  <a:cubicBezTo>
                    <a:pt x="4884" y="8223"/>
                    <a:pt x="4758" y="8160"/>
                    <a:pt x="4632" y="8066"/>
                  </a:cubicBezTo>
                  <a:lnTo>
                    <a:pt x="4443" y="8192"/>
                  </a:lnTo>
                  <a:cubicBezTo>
                    <a:pt x="4393" y="8212"/>
                    <a:pt x="4334" y="8222"/>
                    <a:pt x="4274" y="8222"/>
                  </a:cubicBezTo>
                  <a:cubicBezTo>
                    <a:pt x="4145" y="8222"/>
                    <a:pt x="4013" y="8174"/>
                    <a:pt x="3970" y="8066"/>
                  </a:cubicBezTo>
                  <a:lnTo>
                    <a:pt x="3246" y="6869"/>
                  </a:lnTo>
                  <a:cubicBezTo>
                    <a:pt x="3183" y="6680"/>
                    <a:pt x="3214" y="6459"/>
                    <a:pt x="3372" y="6396"/>
                  </a:cubicBezTo>
                  <a:lnTo>
                    <a:pt x="3561" y="6270"/>
                  </a:lnTo>
                  <a:lnTo>
                    <a:pt x="3561" y="5861"/>
                  </a:lnTo>
                  <a:lnTo>
                    <a:pt x="3372" y="5735"/>
                  </a:lnTo>
                  <a:cubicBezTo>
                    <a:pt x="3214" y="5672"/>
                    <a:pt x="3151" y="5420"/>
                    <a:pt x="3246" y="5294"/>
                  </a:cubicBezTo>
                  <a:lnTo>
                    <a:pt x="3970" y="4065"/>
                  </a:lnTo>
                  <a:cubicBezTo>
                    <a:pt x="4013" y="3958"/>
                    <a:pt x="4142" y="3880"/>
                    <a:pt x="4270" y="3880"/>
                  </a:cubicBezTo>
                  <a:cubicBezTo>
                    <a:pt x="4331" y="3880"/>
                    <a:pt x="4392" y="3898"/>
                    <a:pt x="4443" y="3939"/>
                  </a:cubicBezTo>
                  <a:lnTo>
                    <a:pt x="4632" y="4065"/>
                  </a:lnTo>
                  <a:cubicBezTo>
                    <a:pt x="4758" y="3970"/>
                    <a:pt x="4884" y="3907"/>
                    <a:pt x="4978" y="3876"/>
                  </a:cubicBezTo>
                  <a:lnTo>
                    <a:pt x="4978" y="3624"/>
                  </a:lnTo>
                  <a:cubicBezTo>
                    <a:pt x="4978" y="3435"/>
                    <a:pt x="5136" y="3277"/>
                    <a:pt x="5357" y="3277"/>
                  </a:cubicBezTo>
                  <a:close/>
                  <a:moveTo>
                    <a:pt x="3246" y="8475"/>
                  </a:moveTo>
                  <a:cubicBezTo>
                    <a:pt x="3435" y="8475"/>
                    <a:pt x="3592" y="8633"/>
                    <a:pt x="3592" y="8822"/>
                  </a:cubicBezTo>
                  <a:cubicBezTo>
                    <a:pt x="3592" y="9043"/>
                    <a:pt x="3435" y="9169"/>
                    <a:pt x="3246" y="9169"/>
                  </a:cubicBezTo>
                  <a:cubicBezTo>
                    <a:pt x="3057" y="9169"/>
                    <a:pt x="2899" y="9011"/>
                    <a:pt x="2899" y="8822"/>
                  </a:cubicBezTo>
                  <a:cubicBezTo>
                    <a:pt x="2899" y="8633"/>
                    <a:pt x="3057" y="8475"/>
                    <a:pt x="3246" y="8475"/>
                  </a:cubicBezTo>
                  <a:close/>
                  <a:moveTo>
                    <a:pt x="8854" y="8475"/>
                  </a:moveTo>
                  <a:cubicBezTo>
                    <a:pt x="9043" y="8475"/>
                    <a:pt x="9200" y="8633"/>
                    <a:pt x="9200" y="8822"/>
                  </a:cubicBezTo>
                  <a:cubicBezTo>
                    <a:pt x="9200" y="9043"/>
                    <a:pt x="9043" y="9169"/>
                    <a:pt x="8854" y="9169"/>
                  </a:cubicBezTo>
                  <a:cubicBezTo>
                    <a:pt x="8665" y="9169"/>
                    <a:pt x="8507" y="9011"/>
                    <a:pt x="8507" y="8822"/>
                  </a:cubicBezTo>
                  <a:cubicBezTo>
                    <a:pt x="8507" y="8633"/>
                    <a:pt x="8665" y="8475"/>
                    <a:pt x="8854" y="8475"/>
                  </a:cubicBezTo>
                  <a:close/>
                  <a:moveTo>
                    <a:pt x="3183" y="1"/>
                  </a:moveTo>
                  <a:cubicBezTo>
                    <a:pt x="2994" y="1"/>
                    <a:pt x="2836" y="158"/>
                    <a:pt x="2836" y="347"/>
                  </a:cubicBezTo>
                  <a:lnTo>
                    <a:pt x="2836" y="1418"/>
                  </a:lnTo>
                  <a:lnTo>
                    <a:pt x="2458" y="1418"/>
                  </a:lnTo>
                  <a:cubicBezTo>
                    <a:pt x="1891" y="1418"/>
                    <a:pt x="1418" y="1891"/>
                    <a:pt x="1418" y="2490"/>
                  </a:cubicBezTo>
                  <a:lnTo>
                    <a:pt x="1418" y="2836"/>
                  </a:lnTo>
                  <a:lnTo>
                    <a:pt x="347" y="2836"/>
                  </a:lnTo>
                  <a:cubicBezTo>
                    <a:pt x="158" y="2836"/>
                    <a:pt x="1" y="2994"/>
                    <a:pt x="1" y="3183"/>
                  </a:cubicBezTo>
                  <a:cubicBezTo>
                    <a:pt x="1" y="3372"/>
                    <a:pt x="158" y="3529"/>
                    <a:pt x="347" y="3529"/>
                  </a:cubicBezTo>
                  <a:lnTo>
                    <a:pt x="1418" y="3529"/>
                  </a:lnTo>
                  <a:lnTo>
                    <a:pt x="1418" y="4254"/>
                  </a:lnTo>
                  <a:lnTo>
                    <a:pt x="347" y="4254"/>
                  </a:lnTo>
                  <a:cubicBezTo>
                    <a:pt x="158" y="4254"/>
                    <a:pt x="1" y="4411"/>
                    <a:pt x="1" y="4600"/>
                  </a:cubicBezTo>
                  <a:cubicBezTo>
                    <a:pt x="1" y="4821"/>
                    <a:pt x="158" y="4978"/>
                    <a:pt x="347" y="4978"/>
                  </a:cubicBezTo>
                  <a:lnTo>
                    <a:pt x="1418" y="4978"/>
                  </a:lnTo>
                  <a:lnTo>
                    <a:pt x="1418" y="5672"/>
                  </a:lnTo>
                  <a:lnTo>
                    <a:pt x="347" y="5672"/>
                  </a:lnTo>
                  <a:cubicBezTo>
                    <a:pt x="158" y="5672"/>
                    <a:pt x="1" y="5829"/>
                    <a:pt x="1" y="6018"/>
                  </a:cubicBezTo>
                  <a:cubicBezTo>
                    <a:pt x="1" y="6239"/>
                    <a:pt x="158" y="6396"/>
                    <a:pt x="347" y="6396"/>
                  </a:cubicBezTo>
                  <a:lnTo>
                    <a:pt x="1418" y="6396"/>
                  </a:lnTo>
                  <a:lnTo>
                    <a:pt x="1418" y="7089"/>
                  </a:lnTo>
                  <a:lnTo>
                    <a:pt x="347" y="7089"/>
                  </a:lnTo>
                  <a:cubicBezTo>
                    <a:pt x="158" y="7089"/>
                    <a:pt x="1" y="7247"/>
                    <a:pt x="1" y="7436"/>
                  </a:cubicBezTo>
                  <a:cubicBezTo>
                    <a:pt x="1" y="7656"/>
                    <a:pt x="158" y="7814"/>
                    <a:pt x="347" y="7814"/>
                  </a:cubicBezTo>
                  <a:lnTo>
                    <a:pt x="1418" y="7814"/>
                  </a:lnTo>
                  <a:lnTo>
                    <a:pt x="1418" y="8507"/>
                  </a:lnTo>
                  <a:lnTo>
                    <a:pt x="347" y="8507"/>
                  </a:lnTo>
                  <a:cubicBezTo>
                    <a:pt x="158" y="8507"/>
                    <a:pt x="1" y="8665"/>
                    <a:pt x="1" y="8854"/>
                  </a:cubicBezTo>
                  <a:cubicBezTo>
                    <a:pt x="1" y="9074"/>
                    <a:pt x="158" y="9232"/>
                    <a:pt x="347" y="9232"/>
                  </a:cubicBezTo>
                  <a:lnTo>
                    <a:pt x="1418" y="9232"/>
                  </a:lnTo>
                  <a:lnTo>
                    <a:pt x="1418" y="9578"/>
                  </a:lnTo>
                  <a:cubicBezTo>
                    <a:pt x="1418" y="10177"/>
                    <a:pt x="1891" y="10618"/>
                    <a:pt x="2458" y="10618"/>
                  </a:cubicBezTo>
                  <a:lnTo>
                    <a:pt x="2836" y="10618"/>
                  </a:lnTo>
                  <a:lnTo>
                    <a:pt x="2836" y="11689"/>
                  </a:lnTo>
                  <a:cubicBezTo>
                    <a:pt x="2836" y="11878"/>
                    <a:pt x="2994" y="12036"/>
                    <a:pt x="3183" y="12036"/>
                  </a:cubicBezTo>
                  <a:cubicBezTo>
                    <a:pt x="3372" y="12036"/>
                    <a:pt x="3529" y="11878"/>
                    <a:pt x="3529" y="11689"/>
                  </a:cubicBezTo>
                  <a:lnTo>
                    <a:pt x="3529" y="10618"/>
                  </a:lnTo>
                  <a:lnTo>
                    <a:pt x="4254" y="10618"/>
                  </a:lnTo>
                  <a:lnTo>
                    <a:pt x="4254" y="11689"/>
                  </a:lnTo>
                  <a:cubicBezTo>
                    <a:pt x="4254" y="11878"/>
                    <a:pt x="4411" y="12036"/>
                    <a:pt x="4600" y="12036"/>
                  </a:cubicBezTo>
                  <a:cubicBezTo>
                    <a:pt x="4789" y="12036"/>
                    <a:pt x="4947" y="11878"/>
                    <a:pt x="4947" y="11689"/>
                  </a:cubicBezTo>
                  <a:lnTo>
                    <a:pt x="4947" y="10618"/>
                  </a:lnTo>
                  <a:lnTo>
                    <a:pt x="5672" y="10618"/>
                  </a:lnTo>
                  <a:lnTo>
                    <a:pt x="5672" y="11689"/>
                  </a:lnTo>
                  <a:cubicBezTo>
                    <a:pt x="5672" y="11878"/>
                    <a:pt x="5829" y="12036"/>
                    <a:pt x="6018" y="12036"/>
                  </a:cubicBezTo>
                  <a:cubicBezTo>
                    <a:pt x="6207" y="12036"/>
                    <a:pt x="6365" y="11878"/>
                    <a:pt x="6365" y="11689"/>
                  </a:cubicBezTo>
                  <a:lnTo>
                    <a:pt x="6365" y="10618"/>
                  </a:lnTo>
                  <a:lnTo>
                    <a:pt x="7089" y="10618"/>
                  </a:lnTo>
                  <a:lnTo>
                    <a:pt x="7089" y="11689"/>
                  </a:lnTo>
                  <a:cubicBezTo>
                    <a:pt x="7089" y="11878"/>
                    <a:pt x="7247" y="12036"/>
                    <a:pt x="7436" y="12036"/>
                  </a:cubicBezTo>
                  <a:cubicBezTo>
                    <a:pt x="7625" y="12036"/>
                    <a:pt x="7782" y="11878"/>
                    <a:pt x="7782" y="11689"/>
                  </a:cubicBezTo>
                  <a:lnTo>
                    <a:pt x="7782" y="10618"/>
                  </a:lnTo>
                  <a:lnTo>
                    <a:pt x="8507" y="10618"/>
                  </a:lnTo>
                  <a:lnTo>
                    <a:pt x="8507" y="11689"/>
                  </a:lnTo>
                  <a:cubicBezTo>
                    <a:pt x="8507" y="11878"/>
                    <a:pt x="8665" y="12036"/>
                    <a:pt x="8854" y="12036"/>
                  </a:cubicBezTo>
                  <a:cubicBezTo>
                    <a:pt x="9043" y="12036"/>
                    <a:pt x="9200" y="11878"/>
                    <a:pt x="9200" y="11689"/>
                  </a:cubicBezTo>
                  <a:lnTo>
                    <a:pt x="9200" y="10618"/>
                  </a:lnTo>
                  <a:lnTo>
                    <a:pt x="9547" y="10618"/>
                  </a:lnTo>
                  <a:cubicBezTo>
                    <a:pt x="10145" y="10618"/>
                    <a:pt x="10618" y="10177"/>
                    <a:pt x="10618" y="9578"/>
                  </a:cubicBezTo>
                  <a:lnTo>
                    <a:pt x="10618" y="9232"/>
                  </a:lnTo>
                  <a:lnTo>
                    <a:pt x="11689" y="9232"/>
                  </a:lnTo>
                  <a:cubicBezTo>
                    <a:pt x="11878" y="9232"/>
                    <a:pt x="12036" y="9074"/>
                    <a:pt x="12036" y="8854"/>
                  </a:cubicBezTo>
                  <a:cubicBezTo>
                    <a:pt x="12036" y="8665"/>
                    <a:pt x="11878" y="8507"/>
                    <a:pt x="11689" y="8507"/>
                  </a:cubicBezTo>
                  <a:lnTo>
                    <a:pt x="10618" y="8507"/>
                  </a:lnTo>
                  <a:lnTo>
                    <a:pt x="10618" y="7814"/>
                  </a:lnTo>
                  <a:lnTo>
                    <a:pt x="11689" y="7814"/>
                  </a:lnTo>
                  <a:cubicBezTo>
                    <a:pt x="11878" y="7814"/>
                    <a:pt x="12036" y="7656"/>
                    <a:pt x="12036" y="7436"/>
                  </a:cubicBezTo>
                  <a:cubicBezTo>
                    <a:pt x="12036" y="7247"/>
                    <a:pt x="11878" y="7089"/>
                    <a:pt x="11689" y="7089"/>
                  </a:cubicBezTo>
                  <a:lnTo>
                    <a:pt x="10618" y="7089"/>
                  </a:lnTo>
                  <a:lnTo>
                    <a:pt x="10618" y="6396"/>
                  </a:lnTo>
                  <a:lnTo>
                    <a:pt x="11689" y="6396"/>
                  </a:lnTo>
                  <a:cubicBezTo>
                    <a:pt x="11878" y="6396"/>
                    <a:pt x="12036" y="6239"/>
                    <a:pt x="12036" y="6018"/>
                  </a:cubicBezTo>
                  <a:cubicBezTo>
                    <a:pt x="12036" y="5829"/>
                    <a:pt x="11878" y="5672"/>
                    <a:pt x="11689" y="5672"/>
                  </a:cubicBezTo>
                  <a:lnTo>
                    <a:pt x="10618" y="5672"/>
                  </a:lnTo>
                  <a:lnTo>
                    <a:pt x="10618" y="4978"/>
                  </a:lnTo>
                  <a:lnTo>
                    <a:pt x="11689" y="4978"/>
                  </a:lnTo>
                  <a:cubicBezTo>
                    <a:pt x="11878" y="4978"/>
                    <a:pt x="12036" y="4821"/>
                    <a:pt x="12036" y="4600"/>
                  </a:cubicBezTo>
                  <a:cubicBezTo>
                    <a:pt x="12036" y="4411"/>
                    <a:pt x="11878" y="4254"/>
                    <a:pt x="11689" y="4254"/>
                  </a:cubicBezTo>
                  <a:lnTo>
                    <a:pt x="10618" y="4254"/>
                  </a:lnTo>
                  <a:lnTo>
                    <a:pt x="10618" y="3529"/>
                  </a:lnTo>
                  <a:lnTo>
                    <a:pt x="11689" y="3529"/>
                  </a:lnTo>
                  <a:cubicBezTo>
                    <a:pt x="11878" y="3529"/>
                    <a:pt x="12036" y="3372"/>
                    <a:pt x="12036" y="3183"/>
                  </a:cubicBezTo>
                  <a:cubicBezTo>
                    <a:pt x="12036" y="2994"/>
                    <a:pt x="11878" y="2836"/>
                    <a:pt x="11689" y="2836"/>
                  </a:cubicBezTo>
                  <a:lnTo>
                    <a:pt x="10618" y="2836"/>
                  </a:lnTo>
                  <a:lnTo>
                    <a:pt x="10618" y="2490"/>
                  </a:lnTo>
                  <a:cubicBezTo>
                    <a:pt x="10618" y="1891"/>
                    <a:pt x="10145" y="1418"/>
                    <a:pt x="9547" y="1418"/>
                  </a:cubicBezTo>
                  <a:lnTo>
                    <a:pt x="9200" y="1418"/>
                  </a:lnTo>
                  <a:lnTo>
                    <a:pt x="9200" y="347"/>
                  </a:lnTo>
                  <a:cubicBezTo>
                    <a:pt x="9200" y="158"/>
                    <a:pt x="9043" y="1"/>
                    <a:pt x="8854" y="1"/>
                  </a:cubicBezTo>
                  <a:cubicBezTo>
                    <a:pt x="8665" y="1"/>
                    <a:pt x="8507" y="158"/>
                    <a:pt x="8507" y="347"/>
                  </a:cubicBezTo>
                  <a:lnTo>
                    <a:pt x="8507" y="1418"/>
                  </a:lnTo>
                  <a:lnTo>
                    <a:pt x="7782" y="1418"/>
                  </a:lnTo>
                  <a:lnTo>
                    <a:pt x="7782" y="347"/>
                  </a:lnTo>
                  <a:cubicBezTo>
                    <a:pt x="7782" y="158"/>
                    <a:pt x="7625" y="1"/>
                    <a:pt x="7436" y="1"/>
                  </a:cubicBezTo>
                  <a:cubicBezTo>
                    <a:pt x="7247" y="1"/>
                    <a:pt x="7089" y="158"/>
                    <a:pt x="7089" y="347"/>
                  </a:cubicBezTo>
                  <a:lnTo>
                    <a:pt x="7089" y="1418"/>
                  </a:lnTo>
                  <a:lnTo>
                    <a:pt x="6365" y="1418"/>
                  </a:lnTo>
                  <a:lnTo>
                    <a:pt x="6365" y="347"/>
                  </a:lnTo>
                  <a:cubicBezTo>
                    <a:pt x="6365" y="158"/>
                    <a:pt x="6207" y="1"/>
                    <a:pt x="6018" y="1"/>
                  </a:cubicBezTo>
                  <a:cubicBezTo>
                    <a:pt x="5829" y="1"/>
                    <a:pt x="5672" y="158"/>
                    <a:pt x="5672" y="347"/>
                  </a:cubicBezTo>
                  <a:lnTo>
                    <a:pt x="5672" y="1418"/>
                  </a:lnTo>
                  <a:lnTo>
                    <a:pt x="4947" y="1418"/>
                  </a:lnTo>
                  <a:lnTo>
                    <a:pt x="4947" y="347"/>
                  </a:lnTo>
                  <a:cubicBezTo>
                    <a:pt x="4947" y="158"/>
                    <a:pt x="4789" y="1"/>
                    <a:pt x="4600" y="1"/>
                  </a:cubicBezTo>
                  <a:cubicBezTo>
                    <a:pt x="4411" y="1"/>
                    <a:pt x="4254" y="158"/>
                    <a:pt x="4254" y="347"/>
                  </a:cubicBezTo>
                  <a:lnTo>
                    <a:pt x="4254" y="1418"/>
                  </a:lnTo>
                  <a:lnTo>
                    <a:pt x="3529" y="1418"/>
                  </a:lnTo>
                  <a:lnTo>
                    <a:pt x="3529" y="347"/>
                  </a:lnTo>
                  <a:cubicBezTo>
                    <a:pt x="3529" y="158"/>
                    <a:pt x="3372" y="1"/>
                    <a:pt x="318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4" name="Google Shape;15234;p83"/>
            <p:cNvSpPr/>
            <p:nvPr/>
          </p:nvSpPr>
          <p:spPr>
            <a:xfrm>
              <a:off x="-44369750" y="3317850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5" name="Google Shape;15235;p83"/>
            <p:cNvSpPr/>
            <p:nvPr/>
          </p:nvSpPr>
          <p:spPr>
            <a:xfrm>
              <a:off x="-44411500" y="3275325"/>
              <a:ext cx="100825" cy="102400"/>
            </a:xfrm>
            <a:custGeom>
              <a:avLst/>
              <a:gdLst/>
              <a:ahLst/>
              <a:cxnLst/>
              <a:rect l="l" t="t" r="r" b="b"/>
              <a:pathLst>
                <a:path w="4033" h="4096" extrusionOk="0">
                  <a:moveTo>
                    <a:pt x="2017" y="1008"/>
                  </a:moveTo>
                  <a:cubicBezTo>
                    <a:pt x="2615" y="1008"/>
                    <a:pt x="3088" y="1481"/>
                    <a:pt x="3088" y="2048"/>
                  </a:cubicBezTo>
                  <a:cubicBezTo>
                    <a:pt x="3088" y="2647"/>
                    <a:pt x="2615" y="3119"/>
                    <a:pt x="2017" y="3119"/>
                  </a:cubicBezTo>
                  <a:cubicBezTo>
                    <a:pt x="1418" y="3119"/>
                    <a:pt x="945" y="2647"/>
                    <a:pt x="945" y="2048"/>
                  </a:cubicBezTo>
                  <a:cubicBezTo>
                    <a:pt x="945" y="1481"/>
                    <a:pt x="1418" y="1008"/>
                    <a:pt x="2017" y="1008"/>
                  </a:cubicBezTo>
                  <a:close/>
                  <a:moveTo>
                    <a:pt x="1670" y="0"/>
                  </a:moveTo>
                  <a:lnTo>
                    <a:pt x="1670" y="126"/>
                  </a:lnTo>
                  <a:cubicBezTo>
                    <a:pt x="1670" y="284"/>
                    <a:pt x="1576" y="410"/>
                    <a:pt x="1418" y="441"/>
                  </a:cubicBezTo>
                  <a:cubicBezTo>
                    <a:pt x="1229" y="536"/>
                    <a:pt x="1040" y="630"/>
                    <a:pt x="882" y="756"/>
                  </a:cubicBezTo>
                  <a:cubicBezTo>
                    <a:pt x="809" y="811"/>
                    <a:pt x="725" y="845"/>
                    <a:pt x="643" y="845"/>
                  </a:cubicBezTo>
                  <a:cubicBezTo>
                    <a:pt x="584" y="845"/>
                    <a:pt x="526" y="828"/>
                    <a:pt x="473" y="788"/>
                  </a:cubicBezTo>
                  <a:lnTo>
                    <a:pt x="347" y="725"/>
                  </a:lnTo>
                  <a:lnTo>
                    <a:pt x="0" y="1324"/>
                  </a:lnTo>
                  <a:lnTo>
                    <a:pt x="126" y="1387"/>
                  </a:lnTo>
                  <a:cubicBezTo>
                    <a:pt x="252" y="1481"/>
                    <a:pt x="315" y="1639"/>
                    <a:pt x="284" y="1733"/>
                  </a:cubicBezTo>
                  <a:cubicBezTo>
                    <a:pt x="252" y="1985"/>
                    <a:pt x="252" y="2143"/>
                    <a:pt x="284" y="2363"/>
                  </a:cubicBezTo>
                  <a:cubicBezTo>
                    <a:pt x="315" y="2521"/>
                    <a:pt x="252" y="2647"/>
                    <a:pt x="126" y="2741"/>
                  </a:cubicBezTo>
                  <a:lnTo>
                    <a:pt x="0" y="2804"/>
                  </a:lnTo>
                  <a:lnTo>
                    <a:pt x="347" y="3403"/>
                  </a:lnTo>
                  <a:lnTo>
                    <a:pt x="473" y="3308"/>
                  </a:lnTo>
                  <a:cubicBezTo>
                    <a:pt x="518" y="3286"/>
                    <a:pt x="566" y="3276"/>
                    <a:pt x="616" y="3276"/>
                  </a:cubicBezTo>
                  <a:cubicBezTo>
                    <a:pt x="707" y="3276"/>
                    <a:pt x="801" y="3310"/>
                    <a:pt x="882" y="3371"/>
                  </a:cubicBezTo>
                  <a:cubicBezTo>
                    <a:pt x="1040" y="3529"/>
                    <a:pt x="1229" y="3592"/>
                    <a:pt x="1418" y="3686"/>
                  </a:cubicBezTo>
                  <a:cubicBezTo>
                    <a:pt x="1576" y="3718"/>
                    <a:pt x="1670" y="3875"/>
                    <a:pt x="1670" y="4001"/>
                  </a:cubicBezTo>
                  <a:lnTo>
                    <a:pt x="1670" y="4096"/>
                  </a:lnTo>
                  <a:lnTo>
                    <a:pt x="2363" y="4096"/>
                  </a:lnTo>
                  <a:lnTo>
                    <a:pt x="2363" y="4001"/>
                  </a:lnTo>
                  <a:cubicBezTo>
                    <a:pt x="2363" y="3844"/>
                    <a:pt x="2458" y="3718"/>
                    <a:pt x="2615" y="3686"/>
                  </a:cubicBezTo>
                  <a:cubicBezTo>
                    <a:pt x="2804" y="3592"/>
                    <a:pt x="2993" y="3466"/>
                    <a:pt x="3151" y="3371"/>
                  </a:cubicBezTo>
                  <a:cubicBezTo>
                    <a:pt x="3232" y="3310"/>
                    <a:pt x="3327" y="3276"/>
                    <a:pt x="3417" y="3276"/>
                  </a:cubicBezTo>
                  <a:cubicBezTo>
                    <a:pt x="3467" y="3276"/>
                    <a:pt x="3516" y="3286"/>
                    <a:pt x="3560" y="3308"/>
                  </a:cubicBezTo>
                  <a:lnTo>
                    <a:pt x="3686" y="3403"/>
                  </a:lnTo>
                  <a:lnTo>
                    <a:pt x="4033" y="2804"/>
                  </a:lnTo>
                  <a:lnTo>
                    <a:pt x="3907" y="2741"/>
                  </a:lnTo>
                  <a:cubicBezTo>
                    <a:pt x="3781" y="2647"/>
                    <a:pt x="3718" y="2489"/>
                    <a:pt x="3749" y="2363"/>
                  </a:cubicBezTo>
                  <a:cubicBezTo>
                    <a:pt x="3781" y="2143"/>
                    <a:pt x="3781" y="1985"/>
                    <a:pt x="3749" y="1733"/>
                  </a:cubicBezTo>
                  <a:cubicBezTo>
                    <a:pt x="3718" y="1576"/>
                    <a:pt x="3781" y="1481"/>
                    <a:pt x="3907" y="1387"/>
                  </a:cubicBezTo>
                  <a:lnTo>
                    <a:pt x="4033" y="1324"/>
                  </a:lnTo>
                  <a:lnTo>
                    <a:pt x="3686" y="725"/>
                  </a:lnTo>
                  <a:lnTo>
                    <a:pt x="3560" y="788"/>
                  </a:lnTo>
                  <a:cubicBezTo>
                    <a:pt x="3502" y="832"/>
                    <a:pt x="3437" y="855"/>
                    <a:pt x="3371" y="855"/>
                  </a:cubicBezTo>
                  <a:cubicBezTo>
                    <a:pt x="3295" y="855"/>
                    <a:pt x="3218" y="824"/>
                    <a:pt x="3151" y="756"/>
                  </a:cubicBezTo>
                  <a:cubicBezTo>
                    <a:pt x="2993" y="599"/>
                    <a:pt x="2804" y="536"/>
                    <a:pt x="2615" y="441"/>
                  </a:cubicBezTo>
                  <a:cubicBezTo>
                    <a:pt x="2458" y="410"/>
                    <a:pt x="2363" y="252"/>
                    <a:pt x="2363" y="126"/>
                  </a:cubicBezTo>
                  <a:lnTo>
                    <a:pt x="236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36" name="Google Shape;15236;p83"/>
          <p:cNvGrpSpPr/>
          <p:nvPr/>
        </p:nvGrpSpPr>
        <p:grpSpPr>
          <a:xfrm>
            <a:off x="2608689" y="1386849"/>
            <a:ext cx="354341" cy="354341"/>
            <a:chOff x="-49027775" y="3183175"/>
            <a:chExt cx="299325" cy="299325"/>
          </a:xfrm>
        </p:grpSpPr>
        <p:sp>
          <p:nvSpPr>
            <p:cNvPr id="15237" name="Google Shape;15237;p83"/>
            <p:cNvSpPr/>
            <p:nvPr/>
          </p:nvSpPr>
          <p:spPr>
            <a:xfrm>
              <a:off x="-48870250" y="3183175"/>
              <a:ext cx="141800" cy="185900"/>
            </a:xfrm>
            <a:custGeom>
              <a:avLst/>
              <a:gdLst/>
              <a:ahLst/>
              <a:cxnLst/>
              <a:rect l="l" t="t" r="r" b="b"/>
              <a:pathLst>
                <a:path w="5672" h="7436" extrusionOk="0">
                  <a:moveTo>
                    <a:pt x="1" y="0"/>
                  </a:moveTo>
                  <a:lnTo>
                    <a:pt x="1" y="1796"/>
                  </a:lnTo>
                  <a:lnTo>
                    <a:pt x="32" y="1796"/>
                  </a:lnTo>
                  <a:cubicBezTo>
                    <a:pt x="158" y="1765"/>
                    <a:pt x="284" y="1765"/>
                    <a:pt x="379" y="1765"/>
                  </a:cubicBezTo>
                  <a:cubicBezTo>
                    <a:pt x="1166" y="1765"/>
                    <a:pt x="1828" y="2395"/>
                    <a:pt x="1828" y="3182"/>
                  </a:cubicBezTo>
                  <a:cubicBezTo>
                    <a:pt x="1828" y="3970"/>
                    <a:pt x="1166" y="4600"/>
                    <a:pt x="379" y="4600"/>
                  </a:cubicBezTo>
                  <a:cubicBezTo>
                    <a:pt x="284" y="4600"/>
                    <a:pt x="158" y="4600"/>
                    <a:pt x="32" y="4568"/>
                  </a:cubicBezTo>
                  <a:lnTo>
                    <a:pt x="32" y="5671"/>
                  </a:lnTo>
                  <a:lnTo>
                    <a:pt x="1702" y="5671"/>
                  </a:lnTo>
                  <a:cubicBezTo>
                    <a:pt x="2017" y="5671"/>
                    <a:pt x="2175" y="6018"/>
                    <a:pt x="1954" y="6270"/>
                  </a:cubicBezTo>
                  <a:cubicBezTo>
                    <a:pt x="1860" y="6364"/>
                    <a:pt x="1765" y="6585"/>
                    <a:pt x="1765" y="6742"/>
                  </a:cubicBezTo>
                  <a:cubicBezTo>
                    <a:pt x="1765" y="7120"/>
                    <a:pt x="2080" y="7435"/>
                    <a:pt x="2490" y="7435"/>
                  </a:cubicBezTo>
                  <a:cubicBezTo>
                    <a:pt x="2868" y="7435"/>
                    <a:pt x="3183" y="7120"/>
                    <a:pt x="3183" y="6742"/>
                  </a:cubicBezTo>
                  <a:cubicBezTo>
                    <a:pt x="3183" y="6585"/>
                    <a:pt x="3120" y="6364"/>
                    <a:pt x="2994" y="6270"/>
                  </a:cubicBezTo>
                  <a:cubicBezTo>
                    <a:pt x="2805" y="6018"/>
                    <a:pt x="2962" y="5671"/>
                    <a:pt x="3277" y="5671"/>
                  </a:cubicBezTo>
                  <a:lnTo>
                    <a:pt x="5672" y="5671"/>
                  </a:lnTo>
                  <a:lnTo>
                    <a:pt x="5672" y="1765"/>
                  </a:lnTo>
                  <a:cubicBezTo>
                    <a:pt x="5672" y="788"/>
                    <a:pt x="4884" y="0"/>
                    <a:pt x="390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8" name="Google Shape;15238;p83"/>
            <p:cNvSpPr/>
            <p:nvPr/>
          </p:nvSpPr>
          <p:spPr>
            <a:xfrm>
              <a:off x="-49027775" y="3183175"/>
              <a:ext cx="185900" cy="141800"/>
            </a:xfrm>
            <a:custGeom>
              <a:avLst/>
              <a:gdLst/>
              <a:ahLst/>
              <a:cxnLst/>
              <a:rect l="l" t="t" r="r" b="b"/>
              <a:pathLst>
                <a:path w="7436" h="5672" extrusionOk="0">
                  <a:moveTo>
                    <a:pt x="1765" y="0"/>
                  </a:moveTo>
                  <a:cubicBezTo>
                    <a:pt x="788" y="0"/>
                    <a:pt x="1" y="788"/>
                    <a:pt x="1" y="1765"/>
                  </a:cubicBezTo>
                  <a:lnTo>
                    <a:pt x="1" y="5671"/>
                  </a:lnTo>
                  <a:lnTo>
                    <a:pt x="1828" y="5671"/>
                  </a:lnTo>
                  <a:lnTo>
                    <a:pt x="1828" y="5640"/>
                  </a:lnTo>
                  <a:cubicBezTo>
                    <a:pt x="1765" y="5514"/>
                    <a:pt x="1765" y="5388"/>
                    <a:pt x="1765" y="5262"/>
                  </a:cubicBezTo>
                  <a:cubicBezTo>
                    <a:pt x="1765" y="4474"/>
                    <a:pt x="2395" y="3844"/>
                    <a:pt x="3183" y="3844"/>
                  </a:cubicBezTo>
                  <a:cubicBezTo>
                    <a:pt x="3970" y="3844"/>
                    <a:pt x="4600" y="4474"/>
                    <a:pt x="4600" y="5262"/>
                  </a:cubicBezTo>
                  <a:cubicBezTo>
                    <a:pt x="4600" y="5388"/>
                    <a:pt x="4569" y="5514"/>
                    <a:pt x="4569" y="5640"/>
                  </a:cubicBezTo>
                  <a:lnTo>
                    <a:pt x="5672" y="5640"/>
                  </a:lnTo>
                  <a:lnTo>
                    <a:pt x="5672" y="3970"/>
                  </a:lnTo>
                  <a:cubicBezTo>
                    <a:pt x="5672" y="3748"/>
                    <a:pt x="5843" y="3605"/>
                    <a:pt x="6032" y="3605"/>
                  </a:cubicBezTo>
                  <a:cubicBezTo>
                    <a:pt x="6112" y="3605"/>
                    <a:pt x="6195" y="3630"/>
                    <a:pt x="6270" y="3686"/>
                  </a:cubicBezTo>
                  <a:cubicBezTo>
                    <a:pt x="6396" y="3812"/>
                    <a:pt x="6585" y="3907"/>
                    <a:pt x="6743" y="3907"/>
                  </a:cubicBezTo>
                  <a:cubicBezTo>
                    <a:pt x="7121" y="3907"/>
                    <a:pt x="7436" y="3592"/>
                    <a:pt x="7436" y="3182"/>
                  </a:cubicBezTo>
                  <a:cubicBezTo>
                    <a:pt x="7436" y="2804"/>
                    <a:pt x="7121" y="2489"/>
                    <a:pt x="6743" y="2489"/>
                  </a:cubicBezTo>
                  <a:cubicBezTo>
                    <a:pt x="6585" y="2489"/>
                    <a:pt x="6396" y="2552"/>
                    <a:pt x="6270" y="2678"/>
                  </a:cubicBezTo>
                  <a:cubicBezTo>
                    <a:pt x="6195" y="2734"/>
                    <a:pt x="6112" y="2760"/>
                    <a:pt x="6032" y="2760"/>
                  </a:cubicBezTo>
                  <a:cubicBezTo>
                    <a:pt x="5843" y="2760"/>
                    <a:pt x="5672" y="2616"/>
                    <a:pt x="5672" y="2395"/>
                  </a:cubicBezTo>
                  <a:lnTo>
                    <a:pt x="567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9" name="Google Shape;15239;p83"/>
            <p:cNvSpPr/>
            <p:nvPr/>
          </p:nvSpPr>
          <p:spPr>
            <a:xfrm>
              <a:off x="-49027775" y="3295800"/>
              <a:ext cx="141800" cy="186700"/>
            </a:xfrm>
            <a:custGeom>
              <a:avLst/>
              <a:gdLst/>
              <a:ahLst/>
              <a:cxnLst/>
              <a:rect l="l" t="t" r="r" b="b"/>
              <a:pathLst>
                <a:path w="5672" h="7468" extrusionOk="0">
                  <a:moveTo>
                    <a:pt x="3183" y="0"/>
                  </a:moveTo>
                  <a:cubicBezTo>
                    <a:pt x="2805" y="0"/>
                    <a:pt x="2490" y="315"/>
                    <a:pt x="2490" y="725"/>
                  </a:cubicBezTo>
                  <a:cubicBezTo>
                    <a:pt x="2490" y="883"/>
                    <a:pt x="2553" y="1072"/>
                    <a:pt x="2679" y="1198"/>
                  </a:cubicBezTo>
                  <a:cubicBezTo>
                    <a:pt x="2868" y="1418"/>
                    <a:pt x="2710" y="1796"/>
                    <a:pt x="2395" y="1796"/>
                  </a:cubicBezTo>
                  <a:lnTo>
                    <a:pt x="1" y="1796"/>
                  </a:lnTo>
                  <a:lnTo>
                    <a:pt x="1" y="5671"/>
                  </a:lnTo>
                  <a:cubicBezTo>
                    <a:pt x="1" y="6679"/>
                    <a:pt x="788" y="7467"/>
                    <a:pt x="1765" y="7467"/>
                  </a:cubicBezTo>
                  <a:lnTo>
                    <a:pt x="5672" y="7467"/>
                  </a:lnTo>
                  <a:lnTo>
                    <a:pt x="5672" y="5640"/>
                  </a:lnTo>
                  <a:lnTo>
                    <a:pt x="5640" y="5640"/>
                  </a:lnTo>
                  <a:cubicBezTo>
                    <a:pt x="5514" y="5703"/>
                    <a:pt x="5388" y="5703"/>
                    <a:pt x="5294" y="5703"/>
                  </a:cubicBezTo>
                  <a:cubicBezTo>
                    <a:pt x="4506" y="5703"/>
                    <a:pt x="3844" y="5041"/>
                    <a:pt x="3844" y="4254"/>
                  </a:cubicBezTo>
                  <a:cubicBezTo>
                    <a:pt x="3844" y="3466"/>
                    <a:pt x="4506" y="2867"/>
                    <a:pt x="5294" y="2867"/>
                  </a:cubicBezTo>
                  <a:cubicBezTo>
                    <a:pt x="5388" y="2867"/>
                    <a:pt x="5514" y="2867"/>
                    <a:pt x="5640" y="2899"/>
                  </a:cubicBezTo>
                  <a:lnTo>
                    <a:pt x="5640" y="1796"/>
                  </a:lnTo>
                  <a:lnTo>
                    <a:pt x="3970" y="1796"/>
                  </a:lnTo>
                  <a:cubicBezTo>
                    <a:pt x="3655" y="1796"/>
                    <a:pt x="3498" y="1418"/>
                    <a:pt x="3718" y="1198"/>
                  </a:cubicBezTo>
                  <a:cubicBezTo>
                    <a:pt x="3813" y="1072"/>
                    <a:pt x="3907" y="883"/>
                    <a:pt x="3907" y="725"/>
                  </a:cubicBezTo>
                  <a:cubicBezTo>
                    <a:pt x="3907" y="315"/>
                    <a:pt x="3592" y="0"/>
                    <a:pt x="318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0" name="Google Shape;15240;p83"/>
            <p:cNvSpPr/>
            <p:nvPr/>
          </p:nvSpPr>
          <p:spPr>
            <a:xfrm>
              <a:off x="-48914350" y="3340700"/>
              <a:ext cx="185900" cy="141800"/>
            </a:xfrm>
            <a:custGeom>
              <a:avLst/>
              <a:gdLst/>
              <a:ahLst/>
              <a:cxnLst/>
              <a:rect l="l" t="t" r="r" b="b"/>
              <a:pathLst>
                <a:path w="7436" h="5672" extrusionOk="0">
                  <a:moveTo>
                    <a:pt x="5608" y="0"/>
                  </a:moveTo>
                  <a:lnTo>
                    <a:pt x="5608" y="32"/>
                  </a:lnTo>
                  <a:cubicBezTo>
                    <a:pt x="5671" y="158"/>
                    <a:pt x="5671" y="284"/>
                    <a:pt x="5671" y="378"/>
                  </a:cubicBezTo>
                  <a:cubicBezTo>
                    <a:pt x="5671" y="1166"/>
                    <a:pt x="5041" y="1796"/>
                    <a:pt x="4254" y="1796"/>
                  </a:cubicBezTo>
                  <a:cubicBezTo>
                    <a:pt x="3466" y="1796"/>
                    <a:pt x="2836" y="1166"/>
                    <a:pt x="2836" y="378"/>
                  </a:cubicBezTo>
                  <a:cubicBezTo>
                    <a:pt x="2836" y="284"/>
                    <a:pt x="2867" y="158"/>
                    <a:pt x="2867" y="32"/>
                  </a:cubicBezTo>
                  <a:lnTo>
                    <a:pt x="1765" y="32"/>
                  </a:lnTo>
                  <a:lnTo>
                    <a:pt x="1765" y="1670"/>
                  </a:lnTo>
                  <a:cubicBezTo>
                    <a:pt x="1765" y="1907"/>
                    <a:pt x="1602" y="2041"/>
                    <a:pt x="1419" y="2041"/>
                  </a:cubicBezTo>
                  <a:cubicBezTo>
                    <a:pt x="1334" y="2041"/>
                    <a:pt x="1245" y="2013"/>
                    <a:pt x="1166" y="1954"/>
                  </a:cubicBezTo>
                  <a:cubicBezTo>
                    <a:pt x="1040" y="1827"/>
                    <a:pt x="851" y="1764"/>
                    <a:pt x="694" y="1764"/>
                  </a:cubicBezTo>
                  <a:cubicBezTo>
                    <a:pt x="315" y="1764"/>
                    <a:pt x="0" y="2080"/>
                    <a:pt x="0" y="2458"/>
                  </a:cubicBezTo>
                  <a:cubicBezTo>
                    <a:pt x="0" y="2867"/>
                    <a:pt x="315" y="3182"/>
                    <a:pt x="694" y="3182"/>
                  </a:cubicBezTo>
                  <a:cubicBezTo>
                    <a:pt x="851" y="3182"/>
                    <a:pt x="1040" y="3119"/>
                    <a:pt x="1166" y="2993"/>
                  </a:cubicBezTo>
                  <a:cubicBezTo>
                    <a:pt x="1247" y="2933"/>
                    <a:pt x="1337" y="2904"/>
                    <a:pt x="1423" y="2904"/>
                  </a:cubicBezTo>
                  <a:cubicBezTo>
                    <a:pt x="1605" y="2904"/>
                    <a:pt x="1765" y="3031"/>
                    <a:pt x="1765" y="3245"/>
                  </a:cubicBezTo>
                  <a:lnTo>
                    <a:pt x="1765" y="5671"/>
                  </a:lnTo>
                  <a:lnTo>
                    <a:pt x="5671" y="5671"/>
                  </a:lnTo>
                  <a:cubicBezTo>
                    <a:pt x="6648" y="5671"/>
                    <a:pt x="7436" y="4883"/>
                    <a:pt x="7436" y="3907"/>
                  </a:cubicBezTo>
                  <a:lnTo>
                    <a:pt x="743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41" name="Google Shape;15241;p83"/>
          <p:cNvGrpSpPr/>
          <p:nvPr/>
        </p:nvGrpSpPr>
        <p:grpSpPr>
          <a:xfrm>
            <a:off x="2608230" y="1822251"/>
            <a:ext cx="355258" cy="357152"/>
            <a:chOff x="-49027775" y="3550975"/>
            <a:chExt cx="300100" cy="301700"/>
          </a:xfrm>
        </p:grpSpPr>
        <p:sp>
          <p:nvSpPr>
            <p:cNvPr id="15242" name="Google Shape;15242;p83"/>
            <p:cNvSpPr/>
            <p:nvPr/>
          </p:nvSpPr>
          <p:spPr>
            <a:xfrm>
              <a:off x="-48941125" y="3613200"/>
              <a:ext cx="74050" cy="26825"/>
            </a:xfrm>
            <a:custGeom>
              <a:avLst/>
              <a:gdLst/>
              <a:ahLst/>
              <a:cxnLst/>
              <a:rect l="l" t="t" r="r" b="b"/>
              <a:pathLst>
                <a:path w="2962" h="1073" extrusionOk="0">
                  <a:moveTo>
                    <a:pt x="1260" y="1"/>
                  </a:moveTo>
                  <a:lnTo>
                    <a:pt x="0" y="1072"/>
                  </a:lnTo>
                  <a:lnTo>
                    <a:pt x="1702" y="1072"/>
                  </a:lnTo>
                  <a:lnTo>
                    <a:pt x="296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3" name="Google Shape;15243;p83"/>
            <p:cNvSpPr/>
            <p:nvPr/>
          </p:nvSpPr>
          <p:spPr>
            <a:xfrm>
              <a:off x="-48871025" y="3613200"/>
              <a:ext cx="73275" cy="26825"/>
            </a:xfrm>
            <a:custGeom>
              <a:avLst/>
              <a:gdLst/>
              <a:ahLst/>
              <a:cxnLst/>
              <a:rect l="l" t="t" r="r" b="b"/>
              <a:pathLst>
                <a:path w="2931" h="1073" extrusionOk="0">
                  <a:moveTo>
                    <a:pt x="1260" y="1"/>
                  </a:moveTo>
                  <a:lnTo>
                    <a:pt x="0" y="1072"/>
                  </a:lnTo>
                  <a:lnTo>
                    <a:pt x="1670" y="1072"/>
                  </a:lnTo>
                  <a:lnTo>
                    <a:pt x="293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4" name="Google Shape;15244;p83"/>
            <p:cNvSpPr/>
            <p:nvPr/>
          </p:nvSpPr>
          <p:spPr>
            <a:xfrm>
              <a:off x="-48893075" y="3552550"/>
              <a:ext cx="95325" cy="43350"/>
            </a:xfrm>
            <a:custGeom>
              <a:avLst/>
              <a:gdLst/>
              <a:ahLst/>
              <a:cxnLst/>
              <a:rect l="l" t="t" r="r" b="b"/>
              <a:pathLst>
                <a:path w="3813" h="1734" extrusionOk="0">
                  <a:moveTo>
                    <a:pt x="0" y="1"/>
                  </a:moveTo>
                  <a:lnTo>
                    <a:pt x="2142" y="1734"/>
                  </a:lnTo>
                  <a:lnTo>
                    <a:pt x="3812" y="1734"/>
                  </a:lnTo>
                  <a:lnTo>
                    <a:pt x="173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5" name="Google Shape;15245;p83"/>
            <p:cNvSpPr/>
            <p:nvPr/>
          </p:nvSpPr>
          <p:spPr>
            <a:xfrm>
              <a:off x="-49027775" y="3550975"/>
              <a:ext cx="100050" cy="87475"/>
            </a:xfrm>
            <a:custGeom>
              <a:avLst/>
              <a:gdLst/>
              <a:ahLst/>
              <a:cxnLst/>
              <a:rect l="l" t="t" r="r" b="b"/>
              <a:pathLst>
                <a:path w="4002" h="3499" extrusionOk="0">
                  <a:moveTo>
                    <a:pt x="2112" y="1797"/>
                  </a:moveTo>
                  <a:cubicBezTo>
                    <a:pt x="2332" y="1797"/>
                    <a:pt x="2490" y="1923"/>
                    <a:pt x="2490" y="2143"/>
                  </a:cubicBezTo>
                  <a:cubicBezTo>
                    <a:pt x="2490" y="2332"/>
                    <a:pt x="2332" y="2490"/>
                    <a:pt x="2112" y="2490"/>
                  </a:cubicBezTo>
                  <a:cubicBezTo>
                    <a:pt x="1923" y="2490"/>
                    <a:pt x="1765" y="2332"/>
                    <a:pt x="1765" y="2143"/>
                  </a:cubicBezTo>
                  <a:cubicBezTo>
                    <a:pt x="1765" y="1923"/>
                    <a:pt x="1923" y="1797"/>
                    <a:pt x="2112" y="1797"/>
                  </a:cubicBezTo>
                  <a:close/>
                  <a:moveTo>
                    <a:pt x="1072" y="1"/>
                  </a:moveTo>
                  <a:cubicBezTo>
                    <a:pt x="473" y="1"/>
                    <a:pt x="1" y="474"/>
                    <a:pt x="1" y="1072"/>
                  </a:cubicBezTo>
                  <a:lnTo>
                    <a:pt x="1" y="3498"/>
                  </a:lnTo>
                  <a:lnTo>
                    <a:pt x="2364" y="3498"/>
                  </a:lnTo>
                  <a:lnTo>
                    <a:pt x="4002" y="2143"/>
                  </a:lnTo>
                  <a:lnTo>
                    <a:pt x="148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6" name="Google Shape;15246;p83"/>
            <p:cNvSpPr/>
            <p:nvPr/>
          </p:nvSpPr>
          <p:spPr>
            <a:xfrm>
              <a:off x="-48962400" y="3552550"/>
              <a:ext cx="95325" cy="43350"/>
            </a:xfrm>
            <a:custGeom>
              <a:avLst/>
              <a:gdLst/>
              <a:ahLst/>
              <a:cxnLst/>
              <a:rect l="l" t="t" r="r" b="b"/>
              <a:pathLst>
                <a:path w="3813" h="1734" extrusionOk="0">
                  <a:moveTo>
                    <a:pt x="1" y="1"/>
                  </a:moveTo>
                  <a:lnTo>
                    <a:pt x="2111" y="1734"/>
                  </a:lnTo>
                  <a:lnTo>
                    <a:pt x="3813" y="1734"/>
                  </a:lnTo>
                  <a:lnTo>
                    <a:pt x="170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7" name="Google Shape;15247;p83"/>
            <p:cNvSpPr/>
            <p:nvPr/>
          </p:nvSpPr>
          <p:spPr>
            <a:xfrm>
              <a:off x="-49027775" y="3657325"/>
              <a:ext cx="300100" cy="195350"/>
            </a:xfrm>
            <a:custGeom>
              <a:avLst/>
              <a:gdLst/>
              <a:ahLst/>
              <a:cxnLst/>
              <a:rect l="l" t="t" r="r" b="b"/>
              <a:pathLst>
                <a:path w="12004" h="7814" extrusionOk="0">
                  <a:moveTo>
                    <a:pt x="5987" y="410"/>
                  </a:moveTo>
                  <a:cubicBezTo>
                    <a:pt x="7719" y="410"/>
                    <a:pt x="9137" y="1827"/>
                    <a:pt x="9137" y="3560"/>
                  </a:cubicBezTo>
                  <a:cubicBezTo>
                    <a:pt x="9137" y="5293"/>
                    <a:pt x="7719" y="6711"/>
                    <a:pt x="5987" y="6711"/>
                  </a:cubicBezTo>
                  <a:cubicBezTo>
                    <a:pt x="4254" y="6711"/>
                    <a:pt x="2836" y="5293"/>
                    <a:pt x="2836" y="3560"/>
                  </a:cubicBezTo>
                  <a:cubicBezTo>
                    <a:pt x="2836" y="1827"/>
                    <a:pt x="4254" y="410"/>
                    <a:pt x="5987" y="410"/>
                  </a:cubicBezTo>
                  <a:close/>
                  <a:moveTo>
                    <a:pt x="1" y="0"/>
                  </a:moveTo>
                  <a:lnTo>
                    <a:pt x="1" y="6742"/>
                  </a:lnTo>
                  <a:cubicBezTo>
                    <a:pt x="1" y="7341"/>
                    <a:pt x="473" y="7813"/>
                    <a:pt x="1072" y="7813"/>
                  </a:cubicBezTo>
                  <a:lnTo>
                    <a:pt x="10933" y="7813"/>
                  </a:lnTo>
                  <a:cubicBezTo>
                    <a:pt x="11532" y="7813"/>
                    <a:pt x="12004" y="7341"/>
                    <a:pt x="12004" y="6742"/>
                  </a:cubicBezTo>
                  <a:lnTo>
                    <a:pt x="1200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8" name="Google Shape;15248;p83"/>
            <p:cNvSpPr/>
            <p:nvPr/>
          </p:nvSpPr>
          <p:spPr>
            <a:xfrm>
              <a:off x="-48886775" y="3726625"/>
              <a:ext cx="28375" cy="37050"/>
            </a:xfrm>
            <a:custGeom>
              <a:avLst/>
              <a:gdLst/>
              <a:ahLst/>
              <a:cxnLst/>
              <a:rect l="l" t="t" r="r" b="b"/>
              <a:pathLst>
                <a:path w="1135" h="1482" extrusionOk="0">
                  <a:moveTo>
                    <a:pt x="0" y="1"/>
                  </a:moveTo>
                  <a:lnTo>
                    <a:pt x="0" y="1481"/>
                  </a:lnTo>
                  <a:lnTo>
                    <a:pt x="1134" y="75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9" name="Google Shape;15249;p83"/>
            <p:cNvSpPr/>
            <p:nvPr/>
          </p:nvSpPr>
          <p:spPr>
            <a:xfrm>
              <a:off x="-48822975" y="3550975"/>
              <a:ext cx="94525" cy="44925"/>
            </a:xfrm>
            <a:custGeom>
              <a:avLst/>
              <a:gdLst/>
              <a:ahLst/>
              <a:cxnLst/>
              <a:rect l="l" t="t" r="r" b="b"/>
              <a:pathLst>
                <a:path w="3781" h="1797" extrusionOk="0">
                  <a:moveTo>
                    <a:pt x="0" y="1"/>
                  </a:moveTo>
                  <a:lnTo>
                    <a:pt x="2111" y="1797"/>
                  </a:lnTo>
                  <a:lnTo>
                    <a:pt x="3781" y="1797"/>
                  </a:lnTo>
                  <a:lnTo>
                    <a:pt x="3781" y="1072"/>
                  </a:lnTo>
                  <a:cubicBezTo>
                    <a:pt x="3781" y="474"/>
                    <a:pt x="3308" y="1"/>
                    <a:pt x="27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0" name="Google Shape;15250;p83"/>
            <p:cNvSpPr/>
            <p:nvPr/>
          </p:nvSpPr>
          <p:spPr>
            <a:xfrm>
              <a:off x="-48939550" y="3684100"/>
              <a:ext cx="122100" cy="122100"/>
            </a:xfrm>
            <a:custGeom>
              <a:avLst/>
              <a:gdLst/>
              <a:ahLst/>
              <a:cxnLst/>
              <a:rect l="l" t="t" r="r" b="b"/>
              <a:pathLst>
                <a:path w="4884" h="4884" extrusionOk="0">
                  <a:moveTo>
                    <a:pt x="1741" y="757"/>
                  </a:moveTo>
                  <a:cubicBezTo>
                    <a:pt x="1812" y="757"/>
                    <a:pt x="1885" y="777"/>
                    <a:pt x="1954" y="819"/>
                  </a:cubicBezTo>
                  <a:lnTo>
                    <a:pt x="4064" y="2237"/>
                  </a:lnTo>
                  <a:cubicBezTo>
                    <a:pt x="4253" y="2300"/>
                    <a:pt x="4253" y="2615"/>
                    <a:pt x="4064" y="2773"/>
                  </a:cubicBezTo>
                  <a:lnTo>
                    <a:pt x="1954" y="4190"/>
                  </a:lnTo>
                  <a:cubicBezTo>
                    <a:pt x="1885" y="4233"/>
                    <a:pt x="1812" y="4253"/>
                    <a:pt x="1741" y="4253"/>
                  </a:cubicBezTo>
                  <a:cubicBezTo>
                    <a:pt x="1553" y="4253"/>
                    <a:pt x="1387" y="4113"/>
                    <a:pt x="1387" y="3907"/>
                  </a:cubicBezTo>
                  <a:lnTo>
                    <a:pt x="1387" y="1103"/>
                  </a:lnTo>
                  <a:cubicBezTo>
                    <a:pt x="1387" y="897"/>
                    <a:pt x="1553" y="757"/>
                    <a:pt x="1741" y="757"/>
                  </a:cubicBezTo>
                  <a:close/>
                  <a:moveTo>
                    <a:pt x="2458" y="0"/>
                  </a:moveTo>
                  <a:cubicBezTo>
                    <a:pt x="1103" y="0"/>
                    <a:pt x="0" y="1103"/>
                    <a:pt x="0" y="2458"/>
                  </a:cubicBezTo>
                  <a:cubicBezTo>
                    <a:pt x="0" y="3781"/>
                    <a:pt x="1103" y="4884"/>
                    <a:pt x="2458" y="4884"/>
                  </a:cubicBezTo>
                  <a:cubicBezTo>
                    <a:pt x="3781" y="4884"/>
                    <a:pt x="4884" y="3781"/>
                    <a:pt x="4884" y="2458"/>
                  </a:cubicBezTo>
                  <a:cubicBezTo>
                    <a:pt x="4884" y="1103"/>
                    <a:pt x="3812" y="0"/>
                    <a:pt x="24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1" name="Google Shape;15251;p83"/>
            <p:cNvSpPr/>
            <p:nvPr/>
          </p:nvSpPr>
          <p:spPr>
            <a:xfrm>
              <a:off x="-48801725" y="3613200"/>
              <a:ext cx="73275" cy="26825"/>
            </a:xfrm>
            <a:custGeom>
              <a:avLst/>
              <a:gdLst/>
              <a:ahLst/>
              <a:cxnLst/>
              <a:rect l="l" t="t" r="r" b="b"/>
              <a:pathLst>
                <a:path w="2931" h="1073" extrusionOk="0">
                  <a:moveTo>
                    <a:pt x="1261" y="1"/>
                  </a:moveTo>
                  <a:lnTo>
                    <a:pt x="1" y="1072"/>
                  </a:lnTo>
                  <a:lnTo>
                    <a:pt x="2931" y="1072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52" name="Google Shape;15252;p83"/>
          <p:cNvGrpSpPr/>
          <p:nvPr/>
        </p:nvGrpSpPr>
        <p:grpSpPr>
          <a:xfrm>
            <a:off x="2606306" y="2259310"/>
            <a:ext cx="359106" cy="355525"/>
            <a:chOff x="-49031025" y="3920175"/>
            <a:chExt cx="303350" cy="300325"/>
          </a:xfrm>
        </p:grpSpPr>
        <p:sp>
          <p:nvSpPr>
            <p:cNvPr id="15253" name="Google Shape;15253;p83"/>
            <p:cNvSpPr/>
            <p:nvPr/>
          </p:nvSpPr>
          <p:spPr>
            <a:xfrm>
              <a:off x="-49031025" y="4131875"/>
              <a:ext cx="109600" cy="88625"/>
            </a:xfrm>
            <a:custGeom>
              <a:avLst/>
              <a:gdLst/>
              <a:ahLst/>
              <a:cxnLst/>
              <a:rect l="l" t="t" r="r" b="b"/>
              <a:pathLst>
                <a:path w="4384" h="3545" extrusionOk="0">
                  <a:moveTo>
                    <a:pt x="472" y="1"/>
                  </a:moveTo>
                  <a:cubicBezTo>
                    <a:pt x="202" y="1"/>
                    <a:pt x="0" y="326"/>
                    <a:pt x="225" y="551"/>
                  </a:cubicBezTo>
                  <a:lnTo>
                    <a:pt x="2336" y="3387"/>
                  </a:lnTo>
                  <a:cubicBezTo>
                    <a:pt x="2399" y="3481"/>
                    <a:pt x="2494" y="3544"/>
                    <a:pt x="2620" y="3544"/>
                  </a:cubicBezTo>
                  <a:lnTo>
                    <a:pt x="4384" y="3544"/>
                  </a:lnTo>
                  <a:lnTo>
                    <a:pt x="2620" y="583"/>
                  </a:lnTo>
                  <a:lnTo>
                    <a:pt x="572" y="16"/>
                  </a:lnTo>
                  <a:cubicBezTo>
                    <a:pt x="538" y="5"/>
                    <a:pt x="505" y="1"/>
                    <a:pt x="4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4" name="Google Shape;15254;p83"/>
            <p:cNvSpPr/>
            <p:nvPr/>
          </p:nvSpPr>
          <p:spPr>
            <a:xfrm>
              <a:off x="-48921450" y="3920175"/>
              <a:ext cx="79575" cy="130975"/>
            </a:xfrm>
            <a:custGeom>
              <a:avLst/>
              <a:gdLst/>
              <a:ahLst/>
              <a:cxnLst/>
              <a:rect l="l" t="t" r="r" b="b"/>
              <a:pathLst>
                <a:path w="3183" h="5239" extrusionOk="0">
                  <a:moveTo>
                    <a:pt x="302" y="1"/>
                  </a:moveTo>
                  <a:cubicBezTo>
                    <a:pt x="275" y="1"/>
                    <a:pt x="248" y="3"/>
                    <a:pt x="221" y="9"/>
                  </a:cubicBezTo>
                  <a:cubicBezTo>
                    <a:pt x="64" y="40"/>
                    <a:pt x="1" y="198"/>
                    <a:pt x="1" y="355"/>
                  </a:cubicBezTo>
                  <a:lnTo>
                    <a:pt x="64" y="1269"/>
                  </a:lnTo>
                  <a:lnTo>
                    <a:pt x="2584" y="5239"/>
                  </a:lnTo>
                  <a:lnTo>
                    <a:pt x="3183" y="4199"/>
                  </a:lnTo>
                  <a:lnTo>
                    <a:pt x="631" y="166"/>
                  </a:lnTo>
                  <a:cubicBezTo>
                    <a:pt x="553" y="62"/>
                    <a:pt x="431" y="1"/>
                    <a:pt x="30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5" name="Google Shape;15255;p83"/>
            <p:cNvSpPr/>
            <p:nvPr/>
          </p:nvSpPr>
          <p:spPr>
            <a:xfrm>
              <a:off x="-48842675" y="4008100"/>
              <a:ext cx="115000" cy="53300"/>
            </a:xfrm>
            <a:custGeom>
              <a:avLst/>
              <a:gdLst/>
              <a:ahLst/>
              <a:cxnLst/>
              <a:rect l="l" t="t" r="r" b="b"/>
              <a:pathLst>
                <a:path w="4600" h="2132" extrusionOk="0">
                  <a:moveTo>
                    <a:pt x="1359" y="0"/>
                  </a:moveTo>
                  <a:cubicBezTo>
                    <a:pt x="1245" y="0"/>
                    <a:pt x="1132" y="57"/>
                    <a:pt x="1072" y="178"/>
                  </a:cubicBezTo>
                  <a:lnTo>
                    <a:pt x="0" y="2131"/>
                  </a:lnTo>
                  <a:lnTo>
                    <a:pt x="4191" y="2131"/>
                  </a:lnTo>
                  <a:cubicBezTo>
                    <a:pt x="4317" y="2131"/>
                    <a:pt x="4506" y="2005"/>
                    <a:pt x="4537" y="1848"/>
                  </a:cubicBezTo>
                  <a:cubicBezTo>
                    <a:pt x="4600" y="1690"/>
                    <a:pt x="4537" y="1533"/>
                    <a:pt x="4380" y="1469"/>
                  </a:cubicBezTo>
                  <a:lnTo>
                    <a:pt x="1544" y="52"/>
                  </a:lnTo>
                  <a:cubicBezTo>
                    <a:pt x="1488" y="18"/>
                    <a:pt x="1423" y="0"/>
                    <a:pt x="13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6" name="Google Shape;15256;p83"/>
            <p:cNvSpPr/>
            <p:nvPr/>
          </p:nvSpPr>
          <p:spPr>
            <a:xfrm>
              <a:off x="-48838750" y="4078700"/>
              <a:ext cx="51225" cy="66975"/>
            </a:xfrm>
            <a:custGeom>
              <a:avLst/>
              <a:gdLst/>
              <a:ahLst/>
              <a:cxnLst/>
              <a:rect l="l" t="t" r="r" b="b"/>
              <a:pathLst>
                <a:path w="2049" h="2679" extrusionOk="0">
                  <a:moveTo>
                    <a:pt x="1" y="0"/>
                  </a:moveTo>
                  <a:lnTo>
                    <a:pt x="1734" y="2678"/>
                  </a:lnTo>
                  <a:lnTo>
                    <a:pt x="204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7" name="Google Shape;15257;p83"/>
            <p:cNvSpPr/>
            <p:nvPr/>
          </p:nvSpPr>
          <p:spPr>
            <a:xfrm>
              <a:off x="-48975000" y="3920575"/>
              <a:ext cx="173300" cy="248725"/>
            </a:xfrm>
            <a:custGeom>
              <a:avLst/>
              <a:gdLst/>
              <a:ahLst/>
              <a:cxnLst/>
              <a:rect l="l" t="t" r="r" b="b"/>
              <a:pathLst>
                <a:path w="6932" h="9949" extrusionOk="0">
                  <a:moveTo>
                    <a:pt x="374" y="0"/>
                  </a:moveTo>
                  <a:cubicBezTo>
                    <a:pt x="334" y="0"/>
                    <a:pt x="293" y="8"/>
                    <a:pt x="253" y="24"/>
                  </a:cubicBezTo>
                  <a:cubicBezTo>
                    <a:pt x="95" y="87"/>
                    <a:pt x="1" y="245"/>
                    <a:pt x="1" y="402"/>
                  </a:cubicBezTo>
                  <a:lnTo>
                    <a:pt x="694" y="7585"/>
                  </a:lnTo>
                  <a:lnTo>
                    <a:pt x="6932" y="9948"/>
                  </a:lnTo>
                  <a:lnTo>
                    <a:pt x="694" y="182"/>
                  </a:lnTo>
                  <a:cubicBezTo>
                    <a:pt x="600" y="65"/>
                    <a:pt x="489" y="0"/>
                    <a:pt x="37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8" name="Google Shape;15258;p83"/>
            <p:cNvSpPr/>
            <p:nvPr/>
          </p:nvSpPr>
          <p:spPr>
            <a:xfrm>
              <a:off x="-48955300" y="4129900"/>
              <a:ext cx="151250" cy="89800"/>
            </a:xfrm>
            <a:custGeom>
              <a:avLst/>
              <a:gdLst/>
              <a:ahLst/>
              <a:cxnLst/>
              <a:rect l="l" t="t" r="r" b="b"/>
              <a:pathLst>
                <a:path w="6050" h="3592" extrusionOk="0">
                  <a:moveTo>
                    <a:pt x="0" y="0"/>
                  </a:moveTo>
                  <a:lnTo>
                    <a:pt x="2174" y="3592"/>
                  </a:lnTo>
                  <a:lnTo>
                    <a:pt x="5167" y="3592"/>
                  </a:lnTo>
                  <a:cubicBezTo>
                    <a:pt x="5293" y="3592"/>
                    <a:pt x="5419" y="3529"/>
                    <a:pt x="5482" y="3403"/>
                  </a:cubicBezTo>
                  <a:lnTo>
                    <a:pt x="6049" y="2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59" name="Google Shape;15259;p83"/>
          <p:cNvGrpSpPr/>
          <p:nvPr/>
        </p:nvGrpSpPr>
        <p:grpSpPr>
          <a:xfrm>
            <a:off x="1322411" y="2752344"/>
            <a:ext cx="356176" cy="354341"/>
            <a:chOff x="-47155575" y="3200500"/>
            <a:chExt cx="300875" cy="299325"/>
          </a:xfrm>
        </p:grpSpPr>
        <p:sp>
          <p:nvSpPr>
            <p:cNvPr id="15260" name="Google Shape;15260;p83"/>
            <p:cNvSpPr/>
            <p:nvPr/>
          </p:nvSpPr>
          <p:spPr>
            <a:xfrm>
              <a:off x="-46943725" y="3206000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1" name="Google Shape;15261;p83"/>
            <p:cNvSpPr/>
            <p:nvPr/>
          </p:nvSpPr>
          <p:spPr>
            <a:xfrm>
              <a:off x="-47118575" y="3200500"/>
              <a:ext cx="228450" cy="89025"/>
            </a:xfrm>
            <a:custGeom>
              <a:avLst/>
              <a:gdLst/>
              <a:ahLst/>
              <a:cxnLst/>
              <a:rect l="l" t="t" r="r" b="b"/>
              <a:pathLst>
                <a:path w="9138" h="3561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lnTo>
                    <a:pt x="1" y="2143"/>
                  </a:lnTo>
                  <a:lnTo>
                    <a:pt x="2017" y="2143"/>
                  </a:lnTo>
                  <a:cubicBezTo>
                    <a:pt x="2679" y="2143"/>
                    <a:pt x="3246" y="2489"/>
                    <a:pt x="3561" y="3119"/>
                  </a:cubicBezTo>
                  <a:lnTo>
                    <a:pt x="3813" y="3560"/>
                  </a:lnTo>
                  <a:lnTo>
                    <a:pt x="9137" y="3560"/>
                  </a:lnTo>
                  <a:lnTo>
                    <a:pt x="9137" y="2836"/>
                  </a:lnTo>
                  <a:lnTo>
                    <a:pt x="6680" y="2836"/>
                  </a:lnTo>
                  <a:cubicBezTo>
                    <a:pt x="6491" y="2836"/>
                    <a:pt x="6333" y="2678"/>
                    <a:pt x="6333" y="2489"/>
                  </a:cubicBezTo>
                  <a:lnTo>
                    <a:pt x="633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2" name="Google Shape;15262;p83"/>
            <p:cNvSpPr/>
            <p:nvPr/>
          </p:nvSpPr>
          <p:spPr>
            <a:xfrm>
              <a:off x="-47013825" y="3395050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1" y="0"/>
                  </a:moveTo>
                  <a:lnTo>
                    <a:pt x="1" y="630"/>
                  </a:lnTo>
                  <a:cubicBezTo>
                    <a:pt x="284" y="504"/>
                    <a:pt x="536" y="252"/>
                    <a:pt x="63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3" name="Google Shape;15263;p83"/>
            <p:cNvSpPr/>
            <p:nvPr/>
          </p:nvSpPr>
          <p:spPr>
            <a:xfrm>
              <a:off x="-47049250" y="3359600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71" y="0"/>
                  </a:moveTo>
                  <a:cubicBezTo>
                    <a:pt x="473" y="0"/>
                    <a:pt x="0" y="473"/>
                    <a:pt x="0" y="1040"/>
                  </a:cubicBezTo>
                  <a:cubicBezTo>
                    <a:pt x="0" y="1513"/>
                    <a:pt x="284" y="1891"/>
                    <a:pt x="725" y="2048"/>
                  </a:cubicBezTo>
                  <a:lnTo>
                    <a:pt x="725" y="1040"/>
                  </a:lnTo>
                  <a:cubicBezTo>
                    <a:pt x="725" y="851"/>
                    <a:pt x="882" y="693"/>
                    <a:pt x="1071" y="693"/>
                  </a:cubicBezTo>
                  <a:lnTo>
                    <a:pt x="2048" y="693"/>
                  </a:lnTo>
                  <a:cubicBezTo>
                    <a:pt x="1890" y="252"/>
                    <a:pt x="1512" y="0"/>
                    <a:pt x="10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4" name="Google Shape;15264;p83"/>
            <p:cNvSpPr/>
            <p:nvPr/>
          </p:nvSpPr>
          <p:spPr>
            <a:xfrm>
              <a:off x="-47013025" y="3393475"/>
              <a:ext cx="52800" cy="53575"/>
            </a:xfrm>
            <a:custGeom>
              <a:avLst/>
              <a:gdLst/>
              <a:ahLst/>
              <a:cxnLst/>
              <a:rect l="l" t="t" r="r" b="b"/>
              <a:pathLst>
                <a:path w="2112" h="2143" extrusionOk="0">
                  <a:moveTo>
                    <a:pt x="1355" y="0"/>
                  </a:moveTo>
                  <a:cubicBezTo>
                    <a:pt x="1198" y="725"/>
                    <a:pt x="662" y="1260"/>
                    <a:pt x="0" y="1386"/>
                  </a:cubicBezTo>
                  <a:lnTo>
                    <a:pt x="0" y="2142"/>
                  </a:lnTo>
                  <a:lnTo>
                    <a:pt x="2111" y="2142"/>
                  </a:lnTo>
                  <a:lnTo>
                    <a:pt x="211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5" name="Google Shape;15265;p83"/>
            <p:cNvSpPr/>
            <p:nvPr/>
          </p:nvSpPr>
          <p:spPr>
            <a:xfrm>
              <a:off x="-47155575" y="3270600"/>
              <a:ext cx="300875" cy="229225"/>
            </a:xfrm>
            <a:custGeom>
              <a:avLst/>
              <a:gdLst/>
              <a:ahLst/>
              <a:cxnLst/>
              <a:rect l="l" t="t" r="r" b="b"/>
              <a:pathLst>
                <a:path w="12035" h="9169" extrusionOk="0">
                  <a:moveTo>
                    <a:pt x="5324" y="2804"/>
                  </a:moveTo>
                  <a:cubicBezTo>
                    <a:pt x="6206" y="2804"/>
                    <a:pt x="6900" y="3403"/>
                    <a:pt x="7057" y="4222"/>
                  </a:cubicBezTo>
                  <a:lnTo>
                    <a:pt x="8160" y="4222"/>
                  </a:lnTo>
                  <a:cubicBezTo>
                    <a:pt x="8349" y="4222"/>
                    <a:pt x="8506" y="4379"/>
                    <a:pt x="8506" y="4568"/>
                  </a:cubicBezTo>
                  <a:lnTo>
                    <a:pt x="8506" y="7404"/>
                  </a:lnTo>
                  <a:lnTo>
                    <a:pt x="8475" y="7404"/>
                  </a:lnTo>
                  <a:cubicBezTo>
                    <a:pt x="8475" y="7593"/>
                    <a:pt x="8317" y="7750"/>
                    <a:pt x="8128" y="7750"/>
                  </a:cubicBezTo>
                  <a:lnTo>
                    <a:pt x="5324" y="7750"/>
                  </a:lnTo>
                  <a:cubicBezTo>
                    <a:pt x="5135" y="7750"/>
                    <a:pt x="4978" y="7593"/>
                    <a:pt x="4978" y="7404"/>
                  </a:cubicBezTo>
                  <a:lnTo>
                    <a:pt x="4978" y="6301"/>
                  </a:lnTo>
                  <a:cubicBezTo>
                    <a:pt x="4190" y="6144"/>
                    <a:pt x="3560" y="5451"/>
                    <a:pt x="3560" y="4568"/>
                  </a:cubicBezTo>
                  <a:cubicBezTo>
                    <a:pt x="3560" y="3592"/>
                    <a:pt x="4348" y="2804"/>
                    <a:pt x="5324" y="2804"/>
                  </a:cubicBezTo>
                  <a:close/>
                  <a:moveTo>
                    <a:pt x="1071" y="0"/>
                  </a:moveTo>
                  <a:cubicBezTo>
                    <a:pt x="473" y="0"/>
                    <a:pt x="0" y="473"/>
                    <a:pt x="0" y="1071"/>
                  </a:cubicBezTo>
                  <a:lnTo>
                    <a:pt x="0" y="8097"/>
                  </a:lnTo>
                  <a:cubicBezTo>
                    <a:pt x="0" y="8696"/>
                    <a:pt x="473" y="9168"/>
                    <a:pt x="1071" y="9168"/>
                  </a:cubicBezTo>
                  <a:lnTo>
                    <a:pt x="10964" y="9168"/>
                  </a:lnTo>
                  <a:cubicBezTo>
                    <a:pt x="11562" y="9168"/>
                    <a:pt x="12035" y="8696"/>
                    <a:pt x="12035" y="8097"/>
                  </a:cubicBezTo>
                  <a:lnTo>
                    <a:pt x="12035" y="2489"/>
                  </a:lnTo>
                  <a:cubicBezTo>
                    <a:pt x="12035" y="1891"/>
                    <a:pt x="11562" y="1418"/>
                    <a:pt x="10964" y="1418"/>
                  </a:cubicBezTo>
                  <a:lnTo>
                    <a:pt x="4820" y="1418"/>
                  </a:lnTo>
                  <a:lnTo>
                    <a:pt x="4411" y="599"/>
                  </a:lnTo>
                  <a:cubicBezTo>
                    <a:pt x="4222" y="252"/>
                    <a:pt x="3875" y="0"/>
                    <a:pt x="346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66" name="Google Shape;15266;p83"/>
          <p:cNvGrpSpPr/>
          <p:nvPr/>
        </p:nvGrpSpPr>
        <p:grpSpPr>
          <a:xfrm>
            <a:off x="1322870" y="3188692"/>
            <a:ext cx="355258" cy="355258"/>
            <a:chOff x="-47154800" y="3569100"/>
            <a:chExt cx="300100" cy="300100"/>
          </a:xfrm>
        </p:grpSpPr>
        <p:sp>
          <p:nvSpPr>
            <p:cNvPr id="15267" name="Google Shape;15267;p83"/>
            <p:cNvSpPr/>
            <p:nvPr/>
          </p:nvSpPr>
          <p:spPr>
            <a:xfrm>
              <a:off x="-46994900" y="3728200"/>
              <a:ext cx="140200" cy="141000"/>
            </a:xfrm>
            <a:custGeom>
              <a:avLst/>
              <a:gdLst/>
              <a:ahLst/>
              <a:cxnLst/>
              <a:rect l="l" t="t" r="r" b="b"/>
              <a:pathLst>
                <a:path w="5608" h="5640" extrusionOk="0">
                  <a:moveTo>
                    <a:pt x="2772" y="1733"/>
                  </a:moveTo>
                  <a:cubicBezTo>
                    <a:pt x="2961" y="1733"/>
                    <a:pt x="3119" y="1891"/>
                    <a:pt x="3119" y="2111"/>
                  </a:cubicBezTo>
                  <a:lnTo>
                    <a:pt x="3119" y="2458"/>
                  </a:lnTo>
                  <a:lnTo>
                    <a:pt x="3466" y="2458"/>
                  </a:lnTo>
                  <a:cubicBezTo>
                    <a:pt x="3655" y="2458"/>
                    <a:pt x="3812" y="2615"/>
                    <a:pt x="3812" y="2804"/>
                  </a:cubicBezTo>
                  <a:cubicBezTo>
                    <a:pt x="3812" y="2994"/>
                    <a:pt x="3655" y="3151"/>
                    <a:pt x="3466" y="3151"/>
                  </a:cubicBezTo>
                  <a:lnTo>
                    <a:pt x="2772" y="3151"/>
                  </a:lnTo>
                  <a:cubicBezTo>
                    <a:pt x="2552" y="3151"/>
                    <a:pt x="2426" y="2994"/>
                    <a:pt x="2426" y="2804"/>
                  </a:cubicBezTo>
                  <a:lnTo>
                    <a:pt x="2426" y="2111"/>
                  </a:lnTo>
                  <a:cubicBezTo>
                    <a:pt x="2426" y="1891"/>
                    <a:pt x="2552" y="1733"/>
                    <a:pt x="2772" y="1733"/>
                  </a:cubicBezTo>
                  <a:close/>
                  <a:moveTo>
                    <a:pt x="2457" y="1"/>
                  </a:moveTo>
                  <a:cubicBezTo>
                    <a:pt x="1197" y="158"/>
                    <a:pt x="221" y="1166"/>
                    <a:pt x="0" y="2458"/>
                  </a:cubicBezTo>
                  <a:lnTo>
                    <a:pt x="693" y="2458"/>
                  </a:lnTo>
                  <a:cubicBezTo>
                    <a:pt x="882" y="2458"/>
                    <a:pt x="1040" y="2615"/>
                    <a:pt x="1040" y="2804"/>
                  </a:cubicBezTo>
                  <a:cubicBezTo>
                    <a:pt x="1040" y="2994"/>
                    <a:pt x="882" y="3151"/>
                    <a:pt x="693" y="3151"/>
                  </a:cubicBezTo>
                  <a:lnTo>
                    <a:pt x="0" y="3151"/>
                  </a:lnTo>
                  <a:cubicBezTo>
                    <a:pt x="158" y="4411"/>
                    <a:pt x="1166" y="5451"/>
                    <a:pt x="2457" y="5608"/>
                  </a:cubicBezTo>
                  <a:lnTo>
                    <a:pt x="2457" y="4947"/>
                  </a:lnTo>
                  <a:cubicBezTo>
                    <a:pt x="2457" y="4726"/>
                    <a:pt x="2615" y="4569"/>
                    <a:pt x="2804" y="4569"/>
                  </a:cubicBezTo>
                  <a:cubicBezTo>
                    <a:pt x="2993" y="4569"/>
                    <a:pt x="3151" y="4726"/>
                    <a:pt x="3151" y="4947"/>
                  </a:cubicBezTo>
                  <a:lnTo>
                    <a:pt x="3151" y="5640"/>
                  </a:lnTo>
                  <a:cubicBezTo>
                    <a:pt x="4411" y="5482"/>
                    <a:pt x="5450" y="4474"/>
                    <a:pt x="5608" y="3214"/>
                  </a:cubicBezTo>
                  <a:lnTo>
                    <a:pt x="4883" y="3214"/>
                  </a:lnTo>
                  <a:cubicBezTo>
                    <a:pt x="4694" y="3151"/>
                    <a:pt x="4537" y="2994"/>
                    <a:pt x="4537" y="2804"/>
                  </a:cubicBezTo>
                  <a:cubicBezTo>
                    <a:pt x="4537" y="2615"/>
                    <a:pt x="4694" y="2458"/>
                    <a:pt x="4883" y="2458"/>
                  </a:cubicBezTo>
                  <a:lnTo>
                    <a:pt x="5608" y="2458"/>
                  </a:lnTo>
                  <a:cubicBezTo>
                    <a:pt x="5450" y="1198"/>
                    <a:pt x="4411" y="221"/>
                    <a:pt x="3151" y="1"/>
                  </a:cubicBezTo>
                  <a:lnTo>
                    <a:pt x="3151" y="694"/>
                  </a:lnTo>
                  <a:cubicBezTo>
                    <a:pt x="3151" y="883"/>
                    <a:pt x="2993" y="1040"/>
                    <a:pt x="2804" y="1040"/>
                  </a:cubicBezTo>
                  <a:cubicBezTo>
                    <a:pt x="2615" y="1040"/>
                    <a:pt x="2457" y="883"/>
                    <a:pt x="2457" y="694"/>
                  </a:cubicBezTo>
                  <a:lnTo>
                    <a:pt x="245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8" name="Google Shape;15268;p83"/>
            <p:cNvSpPr/>
            <p:nvPr/>
          </p:nvSpPr>
          <p:spPr>
            <a:xfrm>
              <a:off x="-46978375" y="3574625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0"/>
                  </a:lnTo>
                  <a:lnTo>
                    <a:pt x="1891" y="18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9" name="Google Shape;15269;p83"/>
            <p:cNvSpPr/>
            <p:nvPr/>
          </p:nvSpPr>
          <p:spPr>
            <a:xfrm>
              <a:off x="-47075250" y="3665200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1" y="0"/>
                  </a:moveTo>
                  <a:lnTo>
                    <a:pt x="1" y="630"/>
                  </a:lnTo>
                  <a:cubicBezTo>
                    <a:pt x="316" y="536"/>
                    <a:pt x="505" y="284"/>
                    <a:pt x="63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0" name="Google Shape;15270;p83"/>
            <p:cNvSpPr/>
            <p:nvPr/>
          </p:nvSpPr>
          <p:spPr>
            <a:xfrm>
              <a:off x="-47110700" y="363132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40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481"/>
                    <a:pt x="253" y="1859"/>
                    <a:pt x="694" y="2048"/>
                  </a:cubicBezTo>
                  <a:lnTo>
                    <a:pt x="694" y="1040"/>
                  </a:lnTo>
                  <a:cubicBezTo>
                    <a:pt x="694" y="851"/>
                    <a:pt x="851" y="694"/>
                    <a:pt x="1040" y="694"/>
                  </a:cubicBezTo>
                  <a:lnTo>
                    <a:pt x="2049" y="694"/>
                  </a:lnTo>
                  <a:cubicBezTo>
                    <a:pt x="1891" y="316"/>
                    <a:pt x="1482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1" name="Google Shape;15271;p83"/>
            <p:cNvSpPr/>
            <p:nvPr/>
          </p:nvSpPr>
          <p:spPr>
            <a:xfrm>
              <a:off x="-47075250" y="3665200"/>
              <a:ext cx="53575" cy="54350"/>
            </a:xfrm>
            <a:custGeom>
              <a:avLst/>
              <a:gdLst/>
              <a:ahLst/>
              <a:cxnLst/>
              <a:rect l="l" t="t" r="r" b="b"/>
              <a:pathLst>
                <a:path w="2143" h="2174" extrusionOk="0">
                  <a:moveTo>
                    <a:pt x="1355" y="0"/>
                  </a:moveTo>
                  <a:cubicBezTo>
                    <a:pt x="1229" y="693"/>
                    <a:pt x="694" y="1229"/>
                    <a:pt x="1" y="1386"/>
                  </a:cubicBezTo>
                  <a:lnTo>
                    <a:pt x="1" y="2174"/>
                  </a:lnTo>
                  <a:lnTo>
                    <a:pt x="2143" y="2174"/>
                  </a:lnTo>
                  <a:lnTo>
                    <a:pt x="214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2" name="Google Shape;15272;p83"/>
            <p:cNvSpPr/>
            <p:nvPr/>
          </p:nvSpPr>
          <p:spPr>
            <a:xfrm>
              <a:off x="-47154800" y="3569100"/>
              <a:ext cx="229225" cy="300100"/>
            </a:xfrm>
            <a:custGeom>
              <a:avLst/>
              <a:gdLst/>
              <a:ahLst/>
              <a:cxnLst/>
              <a:rect l="l" t="t" r="r" b="b"/>
              <a:pathLst>
                <a:path w="9169" h="12004" extrusionOk="0">
                  <a:moveTo>
                    <a:pt x="2804" y="1765"/>
                  </a:moveTo>
                  <a:cubicBezTo>
                    <a:pt x="3687" y="1765"/>
                    <a:pt x="4380" y="2363"/>
                    <a:pt x="4537" y="3183"/>
                  </a:cubicBezTo>
                  <a:lnTo>
                    <a:pt x="5703" y="3183"/>
                  </a:lnTo>
                  <a:cubicBezTo>
                    <a:pt x="5892" y="3183"/>
                    <a:pt x="6049" y="3340"/>
                    <a:pt x="6049" y="3529"/>
                  </a:cubicBezTo>
                  <a:lnTo>
                    <a:pt x="6049" y="6428"/>
                  </a:lnTo>
                  <a:cubicBezTo>
                    <a:pt x="6049" y="6617"/>
                    <a:pt x="5892" y="6774"/>
                    <a:pt x="5703" y="6774"/>
                  </a:cubicBezTo>
                  <a:lnTo>
                    <a:pt x="2804" y="6774"/>
                  </a:lnTo>
                  <a:cubicBezTo>
                    <a:pt x="2615" y="6774"/>
                    <a:pt x="2458" y="6617"/>
                    <a:pt x="2458" y="6428"/>
                  </a:cubicBezTo>
                  <a:lnTo>
                    <a:pt x="2458" y="5262"/>
                  </a:lnTo>
                  <a:cubicBezTo>
                    <a:pt x="1670" y="5104"/>
                    <a:pt x="1040" y="4411"/>
                    <a:pt x="1040" y="3529"/>
                  </a:cubicBezTo>
                  <a:cubicBezTo>
                    <a:pt x="1040" y="2552"/>
                    <a:pt x="1828" y="1765"/>
                    <a:pt x="2804" y="1765"/>
                  </a:cubicBezTo>
                  <a:close/>
                  <a:moveTo>
                    <a:pt x="4191" y="8160"/>
                  </a:moveTo>
                  <a:cubicBezTo>
                    <a:pt x="4380" y="8160"/>
                    <a:pt x="4537" y="8318"/>
                    <a:pt x="4537" y="8507"/>
                  </a:cubicBezTo>
                  <a:cubicBezTo>
                    <a:pt x="4537" y="8696"/>
                    <a:pt x="4380" y="8853"/>
                    <a:pt x="4191" y="8853"/>
                  </a:cubicBezTo>
                  <a:lnTo>
                    <a:pt x="1387" y="8853"/>
                  </a:lnTo>
                  <a:cubicBezTo>
                    <a:pt x="1198" y="8853"/>
                    <a:pt x="1040" y="8696"/>
                    <a:pt x="1040" y="8507"/>
                  </a:cubicBezTo>
                  <a:cubicBezTo>
                    <a:pt x="1040" y="8318"/>
                    <a:pt x="1198" y="8160"/>
                    <a:pt x="1387" y="8160"/>
                  </a:cubicBezTo>
                  <a:close/>
                  <a:moveTo>
                    <a:pt x="4191" y="9515"/>
                  </a:moveTo>
                  <a:cubicBezTo>
                    <a:pt x="4380" y="9515"/>
                    <a:pt x="4537" y="9673"/>
                    <a:pt x="4537" y="9893"/>
                  </a:cubicBezTo>
                  <a:cubicBezTo>
                    <a:pt x="4537" y="10082"/>
                    <a:pt x="4380" y="10240"/>
                    <a:pt x="4191" y="10240"/>
                  </a:cubicBezTo>
                  <a:lnTo>
                    <a:pt x="1387" y="10240"/>
                  </a:lnTo>
                  <a:cubicBezTo>
                    <a:pt x="1198" y="10240"/>
                    <a:pt x="1040" y="10082"/>
                    <a:pt x="1040" y="9893"/>
                  </a:cubicBezTo>
                  <a:cubicBezTo>
                    <a:pt x="1040" y="9673"/>
                    <a:pt x="1198" y="9515"/>
                    <a:pt x="1387" y="9515"/>
                  </a:cubicBezTo>
                  <a:close/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1657"/>
                  </a:lnTo>
                  <a:cubicBezTo>
                    <a:pt x="1" y="11846"/>
                    <a:pt x="158" y="12004"/>
                    <a:pt x="347" y="12004"/>
                  </a:cubicBezTo>
                  <a:lnTo>
                    <a:pt x="7089" y="12004"/>
                  </a:lnTo>
                  <a:cubicBezTo>
                    <a:pt x="6239" y="11342"/>
                    <a:pt x="5671" y="10366"/>
                    <a:pt x="5671" y="9168"/>
                  </a:cubicBezTo>
                  <a:cubicBezTo>
                    <a:pt x="5671" y="7247"/>
                    <a:pt x="7247" y="5671"/>
                    <a:pt x="9168" y="5671"/>
                  </a:cubicBezTo>
                  <a:lnTo>
                    <a:pt x="9168" y="2805"/>
                  </a:lnTo>
                  <a:lnTo>
                    <a:pt x="6711" y="2805"/>
                  </a:lnTo>
                  <a:cubicBezTo>
                    <a:pt x="6522" y="2805"/>
                    <a:pt x="6365" y="2647"/>
                    <a:pt x="6365" y="2426"/>
                  </a:cubicBezTo>
                  <a:lnTo>
                    <a:pt x="636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73" name="Google Shape;15273;p83"/>
          <p:cNvGrpSpPr/>
          <p:nvPr/>
        </p:nvGrpSpPr>
        <p:grpSpPr>
          <a:xfrm>
            <a:off x="1323343" y="3626905"/>
            <a:ext cx="354311" cy="353423"/>
            <a:chOff x="-47154000" y="3939275"/>
            <a:chExt cx="299300" cy="298550"/>
          </a:xfrm>
        </p:grpSpPr>
        <p:sp>
          <p:nvSpPr>
            <p:cNvPr id="15274" name="Google Shape;15274;p83"/>
            <p:cNvSpPr/>
            <p:nvPr/>
          </p:nvSpPr>
          <p:spPr>
            <a:xfrm>
              <a:off x="-47084700" y="4131475"/>
              <a:ext cx="159125" cy="106350"/>
            </a:xfrm>
            <a:custGeom>
              <a:avLst/>
              <a:gdLst/>
              <a:ahLst/>
              <a:cxnLst/>
              <a:rect l="l" t="t" r="r" b="b"/>
              <a:pathLst>
                <a:path w="6365" h="4254" extrusionOk="0">
                  <a:moveTo>
                    <a:pt x="4569" y="693"/>
                  </a:moveTo>
                  <a:cubicBezTo>
                    <a:pt x="4789" y="693"/>
                    <a:pt x="4947" y="851"/>
                    <a:pt x="4947" y="1040"/>
                  </a:cubicBezTo>
                  <a:cubicBezTo>
                    <a:pt x="4947" y="1260"/>
                    <a:pt x="4789" y="1418"/>
                    <a:pt x="4569" y="1418"/>
                  </a:cubicBezTo>
                  <a:lnTo>
                    <a:pt x="1796" y="1418"/>
                  </a:lnTo>
                  <a:cubicBezTo>
                    <a:pt x="1576" y="1418"/>
                    <a:pt x="1418" y="1260"/>
                    <a:pt x="1418" y="1040"/>
                  </a:cubicBezTo>
                  <a:cubicBezTo>
                    <a:pt x="1418" y="851"/>
                    <a:pt x="1576" y="693"/>
                    <a:pt x="1796" y="693"/>
                  </a:cubicBezTo>
                  <a:close/>
                  <a:moveTo>
                    <a:pt x="4569" y="2111"/>
                  </a:moveTo>
                  <a:cubicBezTo>
                    <a:pt x="4789" y="2111"/>
                    <a:pt x="4947" y="2268"/>
                    <a:pt x="4947" y="2457"/>
                  </a:cubicBezTo>
                  <a:cubicBezTo>
                    <a:pt x="4947" y="2678"/>
                    <a:pt x="4789" y="2835"/>
                    <a:pt x="4569" y="2835"/>
                  </a:cubicBezTo>
                  <a:lnTo>
                    <a:pt x="1796" y="2835"/>
                  </a:lnTo>
                  <a:cubicBezTo>
                    <a:pt x="1576" y="2835"/>
                    <a:pt x="1418" y="2678"/>
                    <a:pt x="1418" y="2457"/>
                  </a:cubicBezTo>
                  <a:cubicBezTo>
                    <a:pt x="1418" y="2268"/>
                    <a:pt x="1576" y="2111"/>
                    <a:pt x="1796" y="2111"/>
                  </a:cubicBezTo>
                  <a:close/>
                  <a:moveTo>
                    <a:pt x="0" y="0"/>
                  </a:moveTo>
                  <a:lnTo>
                    <a:pt x="0" y="1418"/>
                  </a:lnTo>
                  <a:lnTo>
                    <a:pt x="0" y="3875"/>
                  </a:lnTo>
                  <a:cubicBezTo>
                    <a:pt x="0" y="4096"/>
                    <a:pt x="158" y="4253"/>
                    <a:pt x="379" y="4253"/>
                  </a:cubicBezTo>
                  <a:lnTo>
                    <a:pt x="5986" y="4253"/>
                  </a:lnTo>
                  <a:cubicBezTo>
                    <a:pt x="6207" y="4253"/>
                    <a:pt x="6364" y="4096"/>
                    <a:pt x="6364" y="3875"/>
                  </a:cubicBezTo>
                  <a:lnTo>
                    <a:pt x="6364" y="1418"/>
                  </a:lnTo>
                  <a:lnTo>
                    <a:pt x="636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5" name="Google Shape;15275;p83"/>
            <p:cNvSpPr/>
            <p:nvPr/>
          </p:nvSpPr>
          <p:spPr>
            <a:xfrm>
              <a:off x="-46979150" y="3943225"/>
              <a:ext cx="48050" cy="47275"/>
            </a:xfrm>
            <a:custGeom>
              <a:avLst/>
              <a:gdLst/>
              <a:ahLst/>
              <a:cxnLst/>
              <a:rect l="l" t="t" r="r" b="b"/>
              <a:pathLst>
                <a:path w="1922" h="1891" extrusionOk="0">
                  <a:moveTo>
                    <a:pt x="0" y="0"/>
                  </a:moveTo>
                  <a:lnTo>
                    <a:pt x="0" y="1891"/>
                  </a:lnTo>
                  <a:lnTo>
                    <a:pt x="1922" y="18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6" name="Google Shape;15276;p83"/>
            <p:cNvSpPr/>
            <p:nvPr/>
          </p:nvSpPr>
          <p:spPr>
            <a:xfrm>
              <a:off x="-47154000" y="4026700"/>
              <a:ext cx="299300" cy="141025"/>
            </a:xfrm>
            <a:custGeom>
              <a:avLst/>
              <a:gdLst/>
              <a:ahLst/>
              <a:cxnLst/>
              <a:rect l="l" t="t" r="r" b="b"/>
              <a:pathLst>
                <a:path w="11972" h="5641" extrusionOk="0">
                  <a:moveTo>
                    <a:pt x="3151" y="2080"/>
                  </a:moveTo>
                  <a:cubicBezTo>
                    <a:pt x="3340" y="2080"/>
                    <a:pt x="3497" y="2238"/>
                    <a:pt x="3497" y="2458"/>
                  </a:cubicBezTo>
                  <a:cubicBezTo>
                    <a:pt x="3497" y="2647"/>
                    <a:pt x="3340" y="2805"/>
                    <a:pt x="3151" y="2805"/>
                  </a:cubicBezTo>
                  <a:cubicBezTo>
                    <a:pt x="2930" y="2805"/>
                    <a:pt x="2804" y="2647"/>
                    <a:pt x="2804" y="2458"/>
                  </a:cubicBezTo>
                  <a:cubicBezTo>
                    <a:pt x="2804" y="2238"/>
                    <a:pt x="2930" y="2080"/>
                    <a:pt x="3151" y="2080"/>
                  </a:cubicBezTo>
                  <a:close/>
                  <a:moveTo>
                    <a:pt x="4568" y="2080"/>
                  </a:moveTo>
                  <a:cubicBezTo>
                    <a:pt x="4757" y="2080"/>
                    <a:pt x="4915" y="2238"/>
                    <a:pt x="4915" y="2458"/>
                  </a:cubicBezTo>
                  <a:cubicBezTo>
                    <a:pt x="4915" y="2647"/>
                    <a:pt x="4757" y="2805"/>
                    <a:pt x="4568" y="2805"/>
                  </a:cubicBezTo>
                  <a:cubicBezTo>
                    <a:pt x="4348" y="2805"/>
                    <a:pt x="4190" y="2647"/>
                    <a:pt x="4190" y="2458"/>
                  </a:cubicBezTo>
                  <a:cubicBezTo>
                    <a:pt x="4190" y="2238"/>
                    <a:pt x="4348" y="2080"/>
                    <a:pt x="4568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8"/>
                    <a:pt x="6994" y="2458"/>
                  </a:cubicBezTo>
                  <a:cubicBezTo>
                    <a:pt x="6994" y="2647"/>
                    <a:pt x="6837" y="2805"/>
                    <a:pt x="6648" y="2805"/>
                  </a:cubicBezTo>
                  <a:lnTo>
                    <a:pt x="5923" y="2805"/>
                  </a:lnTo>
                  <a:cubicBezTo>
                    <a:pt x="5734" y="2805"/>
                    <a:pt x="5576" y="2647"/>
                    <a:pt x="5576" y="2458"/>
                  </a:cubicBezTo>
                  <a:cubicBezTo>
                    <a:pt x="5576" y="2238"/>
                    <a:pt x="5734" y="2080"/>
                    <a:pt x="5923" y="2080"/>
                  </a:cubicBezTo>
                  <a:close/>
                  <a:moveTo>
                    <a:pt x="8790" y="2080"/>
                  </a:moveTo>
                  <a:cubicBezTo>
                    <a:pt x="8979" y="2080"/>
                    <a:pt x="9136" y="2238"/>
                    <a:pt x="9136" y="2458"/>
                  </a:cubicBezTo>
                  <a:cubicBezTo>
                    <a:pt x="9136" y="2647"/>
                    <a:pt x="8979" y="2805"/>
                    <a:pt x="8790" y="2805"/>
                  </a:cubicBezTo>
                  <a:lnTo>
                    <a:pt x="8065" y="2805"/>
                  </a:lnTo>
                  <a:cubicBezTo>
                    <a:pt x="7876" y="2805"/>
                    <a:pt x="7719" y="2647"/>
                    <a:pt x="7719" y="2458"/>
                  </a:cubicBezTo>
                  <a:cubicBezTo>
                    <a:pt x="7719" y="2238"/>
                    <a:pt x="7876" y="2080"/>
                    <a:pt x="8065" y="2080"/>
                  </a:cubicBezTo>
                  <a:close/>
                  <a:moveTo>
                    <a:pt x="1071" y="1"/>
                  </a:moveTo>
                  <a:cubicBezTo>
                    <a:pt x="473" y="1"/>
                    <a:pt x="0" y="473"/>
                    <a:pt x="0" y="1072"/>
                  </a:cubicBezTo>
                  <a:lnTo>
                    <a:pt x="0" y="4569"/>
                  </a:lnTo>
                  <a:cubicBezTo>
                    <a:pt x="0" y="5168"/>
                    <a:pt x="473" y="5640"/>
                    <a:pt x="1071" y="5640"/>
                  </a:cubicBezTo>
                  <a:lnTo>
                    <a:pt x="2111" y="5640"/>
                  </a:lnTo>
                  <a:lnTo>
                    <a:pt x="2111" y="4223"/>
                  </a:lnTo>
                  <a:lnTo>
                    <a:pt x="1764" y="4223"/>
                  </a:lnTo>
                  <a:cubicBezTo>
                    <a:pt x="1575" y="4223"/>
                    <a:pt x="1418" y="4065"/>
                    <a:pt x="1418" y="3876"/>
                  </a:cubicBezTo>
                  <a:cubicBezTo>
                    <a:pt x="1418" y="3655"/>
                    <a:pt x="1575" y="3498"/>
                    <a:pt x="1764" y="3498"/>
                  </a:cubicBezTo>
                  <a:lnTo>
                    <a:pt x="10208" y="3498"/>
                  </a:lnTo>
                  <a:cubicBezTo>
                    <a:pt x="10397" y="3498"/>
                    <a:pt x="10554" y="3655"/>
                    <a:pt x="10554" y="3876"/>
                  </a:cubicBezTo>
                  <a:cubicBezTo>
                    <a:pt x="10554" y="4065"/>
                    <a:pt x="10397" y="4223"/>
                    <a:pt x="10208" y="4223"/>
                  </a:cubicBezTo>
                  <a:lnTo>
                    <a:pt x="9830" y="4223"/>
                  </a:lnTo>
                  <a:lnTo>
                    <a:pt x="9830" y="5640"/>
                  </a:lnTo>
                  <a:lnTo>
                    <a:pt x="10901" y="5640"/>
                  </a:lnTo>
                  <a:cubicBezTo>
                    <a:pt x="11499" y="5640"/>
                    <a:pt x="11972" y="5168"/>
                    <a:pt x="11972" y="4569"/>
                  </a:cubicBezTo>
                  <a:lnTo>
                    <a:pt x="11972" y="1072"/>
                  </a:lnTo>
                  <a:cubicBezTo>
                    <a:pt x="11972" y="473"/>
                    <a:pt x="11499" y="1"/>
                    <a:pt x="10901" y="1"/>
                  </a:cubicBezTo>
                  <a:lnTo>
                    <a:pt x="9830" y="1"/>
                  </a:lnTo>
                  <a:lnTo>
                    <a:pt x="9830" y="1072"/>
                  </a:lnTo>
                  <a:cubicBezTo>
                    <a:pt x="9830" y="1261"/>
                    <a:pt x="9672" y="1419"/>
                    <a:pt x="9483" y="1419"/>
                  </a:cubicBezTo>
                  <a:lnTo>
                    <a:pt x="2489" y="1419"/>
                  </a:lnTo>
                  <a:cubicBezTo>
                    <a:pt x="2268" y="1419"/>
                    <a:pt x="2111" y="1261"/>
                    <a:pt x="2111" y="1072"/>
                  </a:cubicBezTo>
                  <a:lnTo>
                    <a:pt x="211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7" name="Google Shape;15277;p83"/>
            <p:cNvSpPr/>
            <p:nvPr/>
          </p:nvSpPr>
          <p:spPr>
            <a:xfrm>
              <a:off x="-47083125" y="3939275"/>
              <a:ext cx="158325" cy="106350"/>
            </a:xfrm>
            <a:custGeom>
              <a:avLst/>
              <a:gdLst/>
              <a:ahLst/>
              <a:cxnLst/>
              <a:rect l="l" t="t" r="r" b="b"/>
              <a:pathLst>
                <a:path w="6333" h="425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3529"/>
                  </a:lnTo>
                  <a:lnTo>
                    <a:pt x="0" y="4254"/>
                  </a:lnTo>
                  <a:lnTo>
                    <a:pt x="6333" y="4254"/>
                  </a:lnTo>
                  <a:lnTo>
                    <a:pt x="6333" y="3498"/>
                  </a:lnTo>
                  <a:lnTo>
                    <a:pt x="6301" y="3498"/>
                  </a:lnTo>
                  <a:lnTo>
                    <a:pt x="6301" y="2805"/>
                  </a:lnTo>
                  <a:lnTo>
                    <a:pt x="3844" y="2805"/>
                  </a:lnTo>
                  <a:cubicBezTo>
                    <a:pt x="3655" y="2805"/>
                    <a:pt x="3498" y="2647"/>
                    <a:pt x="3498" y="2427"/>
                  </a:cubicBezTo>
                  <a:lnTo>
                    <a:pt x="349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78" name="Google Shape;15278;p83"/>
          <p:cNvGrpSpPr/>
          <p:nvPr/>
        </p:nvGrpSpPr>
        <p:grpSpPr>
          <a:xfrm>
            <a:off x="3548633" y="2752344"/>
            <a:ext cx="312375" cy="354341"/>
            <a:chOff x="-45286550" y="3200500"/>
            <a:chExt cx="263875" cy="299325"/>
          </a:xfrm>
        </p:grpSpPr>
        <p:sp>
          <p:nvSpPr>
            <p:cNvPr id="15279" name="Google Shape;15279;p83"/>
            <p:cNvSpPr/>
            <p:nvPr/>
          </p:nvSpPr>
          <p:spPr>
            <a:xfrm>
              <a:off x="-45233000" y="3200500"/>
              <a:ext cx="210325" cy="247325"/>
            </a:xfrm>
            <a:custGeom>
              <a:avLst/>
              <a:gdLst/>
              <a:ahLst/>
              <a:cxnLst/>
              <a:rect l="l" t="t" r="r" b="b"/>
              <a:pathLst>
                <a:path w="8413" h="9893" extrusionOk="0">
                  <a:moveTo>
                    <a:pt x="3151" y="0"/>
                  </a:moveTo>
                  <a:cubicBezTo>
                    <a:pt x="1891" y="0"/>
                    <a:pt x="851" y="945"/>
                    <a:pt x="694" y="2174"/>
                  </a:cubicBezTo>
                  <a:cubicBezTo>
                    <a:pt x="347" y="2300"/>
                    <a:pt x="64" y="2615"/>
                    <a:pt x="1" y="2962"/>
                  </a:cubicBezTo>
                  <a:cubicBezTo>
                    <a:pt x="316" y="2899"/>
                    <a:pt x="662" y="2804"/>
                    <a:pt x="1009" y="2804"/>
                  </a:cubicBezTo>
                  <a:cubicBezTo>
                    <a:pt x="1355" y="2804"/>
                    <a:pt x="1733" y="2836"/>
                    <a:pt x="2048" y="2962"/>
                  </a:cubicBezTo>
                  <a:cubicBezTo>
                    <a:pt x="1954" y="2615"/>
                    <a:pt x="1733" y="2332"/>
                    <a:pt x="1355" y="2174"/>
                  </a:cubicBezTo>
                  <a:cubicBezTo>
                    <a:pt x="1481" y="1355"/>
                    <a:pt x="2237" y="693"/>
                    <a:pt x="3088" y="693"/>
                  </a:cubicBezTo>
                  <a:cubicBezTo>
                    <a:pt x="4096" y="693"/>
                    <a:pt x="4884" y="1481"/>
                    <a:pt x="4884" y="2458"/>
                  </a:cubicBezTo>
                  <a:lnTo>
                    <a:pt x="4884" y="8475"/>
                  </a:lnTo>
                  <a:cubicBezTo>
                    <a:pt x="4884" y="9263"/>
                    <a:pt x="5514" y="9893"/>
                    <a:pt x="6302" y="9893"/>
                  </a:cubicBezTo>
                  <a:cubicBezTo>
                    <a:pt x="7089" y="9893"/>
                    <a:pt x="7719" y="9263"/>
                    <a:pt x="7719" y="8475"/>
                  </a:cubicBezTo>
                  <a:lnTo>
                    <a:pt x="7719" y="6270"/>
                  </a:lnTo>
                  <a:cubicBezTo>
                    <a:pt x="8097" y="6112"/>
                    <a:pt x="8412" y="5766"/>
                    <a:pt x="8412" y="5293"/>
                  </a:cubicBezTo>
                  <a:lnTo>
                    <a:pt x="8412" y="3875"/>
                  </a:lnTo>
                  <a:cubicBezTo>
                    <a:pt x="8412" y="3686"/>
                    <a:pt x="8255" y="3529"/>
                    <a:pt x="8066" y="3529"/>
                  </a:cubicBezTo>
                  <a:lnTo>
                    <a:pt x="7688" y="3529"/>
                  </a:lnTo>
                  <a:lnTo>
                    <a:pt x="7688" y="2458"/>
                  </a:lnTo>
                  <a:cubicBezTo>
                    <a:pt x="7688" y="2269"/>
                    <a:pt x="7562" y="2111"/>
                    <a:pt x="7341" y="2111"/>
                  </a:cubicBezTo>
                  <a:cubicBezTo>
                    <a:pt x="7152" y="2111"/>
                    <a:pt x="6995" y="2269"/>
                    <a:pt x="6995" y="2458"/>
                  </a:cubicBezTo>
                  <a:lnTo>
                    <a:pt x="6995" y="3529"/>
                  </a:lnTo>
                  <a:lnTo>
                    <a:pt x="6648" y="3529"/>
                  </a:lnTo>
                  <a:cubicBezTo>
                    <a:pt x="6459" y="3529"/>
                    <a:pt x="6302" y="3686"/>
                    <a:pt x="6302" y="3875"/>
                  </a:cubicBezTo>
                  <a:lnTo>
                    <a:pt x="6302" y="5293"/>
                  </a:lnTo>
                  <a:cubicBezTo>
                    <a:pt x="6302" y="5766"/>
                    <a:pt x="6554" y="6112"/>
                    <a:pt x="6995" y="6270"/>
                  </a:cubicBezTo>
                  <a:lnTo>
                    <a:pt x="6995" y="8475"/>
                  </a:lnTo>
                  <a:cubicBezTo>
                    <a:pt x="6995" y="8885"/>
                    <a:pt x="6680" y="9200"/>
                    <a:pt x="6302" y="9200"/>
                  </a:cubicBezTo>
                  <a:cubicBezTo>
                    <a:pt x="5892" y="9200"/>
                    <a:pt x="5577" y="8885"/>
                    <a:pt x="5577" y="8475"/>
                  </a:cubicBezTo>
                  <a:lnTo>
                    <a:pt x="5577" y="2458"/>
                  </a:lnTo>
                  <a:cubicBezTo>
                    <a:pt x="5577" y="1103"/>
                    <a:pt x="4474" y="0"/>
                    <a:pt x="31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0" name="Google Shape;15280;p83"/>
            <p:cNvSpPr/>
            <p:nvPr/>
          </p:nvSpPr>
          <p:spPr>
            <a:xfrm>
              <a:off x="-45216450" y="33407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1" name="Google Shape;15281;p83"/>
            <p:cNvSpPr/>
            <p:nvPr/>
          </p:nvSpPr>
          <p:spPr>
            <a:xfrm>
              <a:off x="-45286550" y="3289500"/>
              <a:ext cx="158325" cy="210325"/>
            </a:xfrm>
            <a:custGeom>
              <a:avLst/>
              <a:gdLst/>
              <a:ahLst/>
              <a:cxnLst/>
              <a:rect l="l" t="t" r="r" b="b"/>
              <a:pathLst>
                <a:path w="6333" h="8413" extrusionOk="0">
                  <a:moveTo>
                    <a:pt x="2804" y="0"/>
                  </a:moveTo>
                  <a:cubicBezTo>
                    <a:pt x="1229" y="189"/>
                    <a:pt x="0" y="1481"/>
                    <a:pt x="0" y="3119"/>
                  </a:cubicBezTo>
                  <a:lnTo>
                    <a:pt x="0" y="5262"/>
                  </a:lnTo>
                  <a:cubicBezTo>
                    <a:pt x="0" y="6994"/>
                    <a:pt x="1418" y="8412"/>
                    <a:pt x="3151" y="8412"/>
                  </a:cubicBezTo>
                  <a:cubicBezTo>
                    <a:pt x="4884" y="8412"/>
                    <a:pt x="6301" y="6994"/>
                    <a:pt x="6301" y="5262"/>
                  </a:cubicBezTo>
                  <a:lnTo>
                    <a:pt x="6301" y="3119"/>
                  </a:lnTo>
                  <a:cubicBezTo>
                    <a:pt x="6333" y="1481"/>
                    <a:pt x="5073" y="158"/>
                    <a:pt x="3497" y="0"/>
                  </a:cubicBezTo>
                  <a:lnTo>
                    <a:pt x="3497" y="1418"/>
                  </a:lnTo>
                  <a:cubicBezTo>
                    <a:pt x="3907" y="1576"/>
                    <a:pt x="4222" y="1954"/>
                    <a:pt x="4222" y="2395"/>
                  </a:cubicBezTo>
                  <a:cubicBezTo>
                    <a:pt x="4222" y="2836"/>
                    <a:pt x="3938" y="3214"/>
                    <a:pt x="3497" y="3371"/>
                  </a:cubicBezTo>
                  <a:lnTo>
                    <a:pt x="3497" y="3844"/>
                  </a:lnTo>
                  <a:cubicBezTo>
                    <a:pt x="3497" y="4065"/>
                    <a:pt x="3340" y="4191"/>
                    <a:pt x="3151" y="4191"/>
                  </a:cubicBezTo>
                  <a:cubicBezTo>
                    <a:pt x="2962" y="4191"/>
                    <a:pt x="2804" y="4065"/>
                    <a:pt x="2804" y="3844"/>
                  </a:cubicBezTo>
                  <a:lnTo>
                    <a:pt x="2804" y="3371"/>
                  </a:lnTo>
                  <a:cubicBezTo>
                    <a:pt x="2395" y="3214"/>
                    <a:pt x="2080" y="2836"/>
                    <a:pt x="2080" y="2395"/>
                  </a:cubicBezTo>
                  <a:cubicBezTo>
                    <a:pt x="2080" y="1954"/>
                    <a:pt x="2363" y="1576"/>
                    <a:pt x="2804" y="1418"/>
                  </a:cubicBezTo>
                  <a:lnTo>
                    <a:pt x="280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82" name="Google Shape;15282;p83"/>
          <p:cNvGrpSpPr/>
          <p:nvPr/>
        </p:nvGrpSpPr>
        <p:grpSpPr>
          <a:xfrm>
            <a:off x="3548633" y="3189639"/>
            <a:ext cx="312375" cy="354311"/>
            <a:chOff x="-45286550" y="3569900"/>
            <a:chExt cx="263875" cy="299300"/>
          </a:xfrm>
        </p:grpSpPr>
        <p:sp>
          <p:nvSpPr>
            <p:cNvPr id="15283" name="Google Shape;15283;p83"/>
            <p:cNvSpPr/>
            <p:nvPr/>
          </p:nvSpPr>
          <p:spPr>
            <a:xfrm>
              <a:off x="-45234575" y="3728200"/>
              <a:ext cx="18150" cy="18150"/>
            </a:xfrm>
            <a:custGeom>
              <a:avLst/>
              <a:gdLst/>
              <a:ahLst/>
              <a:cxnLst/>
              <a:rect l="l" t="t" r="r" b="b"/>
              <a:pathLst>
                <a:path w="726" h="726" extrusionOk="0">
                  <a:moveTo>
                    <a:pt x="1" y="1"/>
                  </a:moveTo>
                  <a:lnTo>
                    <a:pt x="1" y="725"/>
                  </a:lnTo>
                  <a:lnTo>
                    <a:pt x="347" y="725"/>
                  </a:lnTo>
                  <a:cubicBezTo>
                    <a:pt x="568" y="725"/>
                    <a:pt x="725" y="568"/>
                    <a:pt x="725" y="379"/>
                  </a:cubicBezTo>
                  <a:cubicBezTo>
                    <a:pt x="725" y="127"/>
                    <a:pt x="568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4" name="Google Shape;15284;p83"/>
            <p:cNvSpPr/>
            <p:nvPr/>
          </p:nvSpPr>
          <p:spPr>
            <a:xfrm>
              <a:off x="-45286550" y="3692750"/>
              <a:ext cx="263875" cy="122900"/>
            </a:xfrm>
            <a:custGeom>
              <a:avLst/>
              <a:gdLst/>
              <a:ahLst/>
              <a:cxnLst/>
              <a:rect l="l" t="t" r="r" b="b"/>
              <a:pathLst>
                <a:path w="10555" h="4916" extrusionOk="0">
                  <a:moveTo>
                    <a:pt x="2458" y="725"/>
                  </a:moveTo>
                  <a:cubicBezTo>
                    <a:pt x="3025" y="725"/>
                    <a:pt x="3497" y="1198"/>
                    <a:pt x="3497" y="1765"/>
                  </a:cubicBezTo>
                  <a:cubicBezTo>
                    <a:pt x="3497" y="2364"/>
                    <a:pt x="3025" y="2805"/>
                    <a:pt x="2426" y="2805"/>
                  </a:cubicBezTo>
                  <a:lnTo>
                    <a:pt x="2080" y="2805"/>
                  </a:lnTo>
                  <a:lnTo>
                    <a:pt x="2080" y="3876"/>
                  </a:lnTo>
                  <a:cubicBezTo>
                    <a:pt x="2080" y="4065"/>
                    <a:pt x="1922" y="4222"/>
                    <a:pt x="1733" y="4222"/>
                  </a:cubicBezTo>
                  <a:cubicBezTo>
                    <a:pt x="1544" y="4222"/>
                    <a:pt x="1387" y="4065"/>
                    <a:pt x="1387" y="3876"/>
                  </a:cubicBezTo>
                  <a:lnTo>
                    <a:pt x="1387" y="1072"/>
                  </a:lnTo>
                  <a:cubicBezTo>
                    <a:pt x="1387" y="883"/>
                    <a:pt x="1544" y="725"/>
                    <a:pt x="1733" y="725"/>
                  </a:cubicBezTo>
                  <a:close/>
                  <a:moveTo>
                    <a:pt x="5262" y="694"/>
                  </a:moveTo>
                  <a:cubicBezTo>
                    <a:pt x="5860" y="694"/>
                    <a:pt x="6333" y="1167"/>
                    <a:pt x="6333" y="1734"/>
                  </a:cubicBezTo>
                  <a:cubicBezTo>
                    <a:pt x="6333" y="1954"/>
                    <a:pt x="6175" y="2112"/>
                    <a:pt x="5986" y="2112"/>
                  </a:cubicBezTo>
                  <a:cubicBezTo>
                    <a:pt x="5797" y="2112"/>
                    <a:pt x="5640" y="1954"/>
                    <a:pt x="5640" y="1734"/>
                  </a:cubicBezTo>
                  <a:cubicBezTo>
                    <a:pt x="5640" y="1545"/>
                    <a:pt x="5482" y="1387"/>
                    <a:pt x="5262" y="1387"/>
                  </a:cubicBezTo>
                  <a:cubicBezTo>
                    <a:pt x="5073" y="1387"/>
                    <a:pt x="4915" y="1545"/>
                    <a:pt x="4915" y="1734"/>
                  </a:cubicBezTo>
                  <a:cubicBezTo>
                    <a:pt x="4915" y="1954"/>
                    <a:pt x="5073" y="2112"/>
                    <a:pt x="5262" y="2112"/>
                  </a:cubicBezTo>
                  <a:cubicBezTo>
                    <a:pt x="5860" y="2112"/>
                    <a:pt x="6333" y="2553"/>
                    <a:pt x="6333" y="3151"/>
                  </a:cubicBezTo>
                  <a:cubicBezTo>
                    <a:pt x="6333" y="3750"/>
                    <a:pt x="5860" y="4222"/>
                    <a:pt x="5262" y="4222"/>
                  </a:cubicBezTo>
                  <a:cubicBezTo>
                    <a:pt x="4695" y="4222"/>
                    <a:pt x="4222" y="3750"/>
                    <a:pt x="4222" y="3151"/>
                  </a:cubicBezTo>
                  <a:cubicBezTo>
                    <a:pt x="4222" y="2962"/>
                    <a:pt x="4379" y="2805"/>
                    <a:pt x="4569" y="2805"/>
                  </a:cubicBezTo>
                  <a:cubicBezTo>
                    <a:pt x="4758" y="2805"/>
                    <a:pt x="4915" y="2962"/>
                    <a:pt x="4915" y="3151"/>
                  </a:cubicBezTo>
                  <a:cubicBezTo>
                    <a:pt x="4915" y="3340"/>
                    <a:pt x="5073" y="3498"/>
                    <a:pt x="5262" y="3498"/>
                  </a:cubicBezTo>
                  <a:cubicBezTo>
                    <a:pt x="5482" y="3498"/>
                    <a:pt x="5640" y="3340"/>
                    <a:pt x="5640" y="3151"/>
                  </a:cubicBezTo>
                  <a:cubicBezTo>
                    <a:pt x="5640" y="2962"/>
                    <a:pt x="5482" y="2805"/>
                    <a:pt x="5262" y="2805"/>
                  </a:cubicBezTo>
                  <a:cubicBezTo>
                    <a:pt x="4695" y="2805"/>
                    <a:pt x="4222" y="2332"/>
                    <a:pt x="4222" y="1734"/>
                  </a:cubicBezTo>
                  <a:cubicBezTo>
                    <a:pt x="4222" y="1167"/>
                    <a:pt x="4695" y="694"/>
                    <a:pt x="5262" y="694"/>
                  </a:cubicBezTo>
                  <a:close/>
                  <a:moveTo>
                    <a:pt x="8066" y="725"/>
                  </a:moveTo>
                  <a:cubicBezTo>
                    <a:pt x="8664" y="725"/>
                    <a:pt x="9137" y="1198"/>
                    <a:pt x="9137" y="1765"/>
                  </a:cubicBezTo>
                  <a:lnTo>
                    <a:pt x="9137" y="3151"/>
                  </a:lnTo>
                  <a:cubicBezTo>
                    <a:pt x="9137" y="3750"/>
                    <a:pt x="8664" y="4222"/>
                    <a:pt x="8066" y="4222"/>
                  </a:cubicBezTo>
                  <a:lnTo>
                    <a:pt x="7372" y="4222"/>
                  </a:lnTo>
                  <a:cubicBezTo>
                    <a:pt x="7152" y="4222"/>
                    <a:pt x="6994" y="4065"/>
                    <a:pt x="6994" y="3876"/>
                  </a:cubicBezTo>
                  <a:lnTo>
                    <a:pt x="6994" y="1072"/>
                  </a:lnTo>
                  <a:cubicBezTo>
                    <a:pt x="6994" y="883"/>
                    <a:pt x="7152" y="725"/>
                    <a:pt x="7372" y="725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569"/>
                  </a:lnTo>
                  <a:cubicBezTo>
                    <a:pt x="0" y="4758"/>
                    <a:pt x="158" y="4916"/>
                    <a:pt x="347" y="4916"/>
                  </a:cubicBezTo>
                  <a:lnTo>
                    <a:pt x="10208" y="4916"/>
                  </a:lnTo>
                  <a:cubicBezTo>
                    <a:pt x="10397" y="4916"/>
                    <a:pt x="10554" y="4758"/>
                    <a:pt x="10554" y="4569"/>
                  </a:cubicBezTo>
                  <a:lnTo>
                    <a:pt x="10554" y="347"/>
                  </a:lnTo>
                  <a:cubicBezTo>
                    <a:pt x="10554" y="158"/>
                    <a:pt x="10397" y="1"/>
                    <a:pt x="1020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5" name="Google Shape;15285;p83"/>
            <p:cNvSpPr/>
            <p:nvPr/>
          </p:nvSpPr>
          <p:spPr>
            <a:xfrm>
              <a:off x="-45093575" y="3728200"/>
              <a:ext cx="17325" cy="53575"/>
            </a:xfrm>
            <a:custGeom>
              <a:avLst/>
              <a:gdLst/>
              <a:ahLst/>
              <a:cxnLst/>
              <a:rect l="l" t="t" r="r" b="b"/>
              <a:pathLst>
                <a:path w="693" h="2143" extrusionOk="0">
                  <a:moveTo>
                    <a:pt x="0" y="1"/>
                  </a:moveTo>
                  <a:lnTo>
                    <a:pt x="0" y="2143"/>
                  </a:lnTo>
                  <a:lnTo>
                    <a:pt x="347" y="2143"/>
                  </a:lnTo>
                  <a:cubicBezTo>
                    <a:pt x="536" y="2143"/>
                    <a:pt x="693" y="1985"/>
                    <a:pt x="693" y="1796"/>
                  </a:cubicBezTo>
                  <a:lnTo>
                    <a:pt x="693" y="347"/>
                  </a:lnTo>
                  <a:cubicBezTo>
                    <a:pt x="693" y="127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6" name="Google Shape;15286;p83"/>
            <p:cNvSpPr/>
            <p:nvPr/>
          </p:nvSpPr>
          <p:spPr>
            <a:xfrm>
              <a:off x="-45268450" y="3569900"/>
              <a:ext cx="228450" cy="106350"/>
            </a:xfrm>
            <a:custGeom>
              <a:avLst/>
              <a:gdLst/>
              <a:ahLst/>
              <a:cxnLst/>
              <a:rect l="l" t="t" r="r" b="b"/>
              <a:pathLst>
                <a:path w="9138" h="425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253"/>
                  </a:lnTo>
                  <a:lnTo>
                    <a:pt x="9137" y="4253"/>
                  </a:lnTo>
                  <a:lnTo>
                    <a:pt x="9137" y="2804"/>
                  </a:lnTo>
                  <a:lnTo>
                    <a:pt x="6680" y="2804"/>
                  </a:lnTo>
                  <a:cubicBezTo>
                    <a:pt x="6491" y="2804"/>
                    <a:pt x="6333" y="2647"/>
                    <a:pt x="6333" y="2457"/>
                  </a:cubicBezTo>
                  <a:lnTo>
                    <a:pt x="633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7" name="Google Shape;15287;p83"/>
            <p:cNvSpPr/>
            <p:nvPr/>
          </p:nvSpPr>
          <p:spPr>
            <a:xfrm>
              <a:off x="-45093575" y="3574625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0" y="0"/>
                  </a:moveTo>
                  <a:lnTo>
                    <a:pt x="0" y="1890"/>
                  </a:lnTo>
                  <a:lnTo>
                    <a:pt x="1890" y="1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8" name="Google Shape;15288;p83"/>
            <p:cNvSpPr/>
            <p:nvPr/>
          </p:nvSpPr>
          <p:spPr>
            <a:xfrm>
              <a:off x="-45269225" y="3833750"/>
              <a:ext cx="228425" cy="35450"/>
            </a:xfrm>
            <a:custGeom>
              <a:avLst/>
              <a:gdLst/>
              <a:ahLst/>
              <a:cxnLst/>
              <a:rect l="l" t="t" r="r" b="b"/>
              <a:pathLst>
                <a:path w="9137" h="1418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8790" y="1418"/>
                  </a:lnTo>
                  <a:cubicBezTo>
                    <a:pt x="8979" y="1418"/>
                    <a:pt x="9137" y="1260"/>
                    <a:pt x="9137" y="1071"/>
                  </a:cubicBezTo>
                  <a:lnTo>
                    <a:pt x="913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89" name="Google Shape;15289;p83"/>
          <p:cNvGrpSpPr/>
          <p:nvPr/>
        </p:nvGrpSpPr>
        <p:grpSpPr>
          <a:xfrm>
            <a:off x="3559820" y="3625988"/>
            <a:ext cx="290001" cy="355258"/>
            <a:chOff x="-45277900" y="3938500"/>
            <a:chExt cx="244975" cy="300100"/>
          </a:xfrm>
        </p:grpSpPr>
        <p:sp>
          <p:nvSpPr>
            <p:cNvPr id="15290" name="Google Shape;15290;p83"/>
            <p:cNvSpPr/>
            <p:nvPr/>
          </p:nvSpPr>
          <p:spPr>
            <a:xfrm>
              <a:off x="-45210950" y="4107825"/>
              <a:ext cx="23650" cy="24450"/>
            </a:xfrm>
            <a:custGeom>
              <a:avLst/>
              <a:gdLst/>
              <a:ahLst/>
              <a:cxnLst/>
              <a:rect l="l" t="t" r="r" b="b"/>
              <a:pathLst>
                <a:path w="946" h="978" extrusionOk="0">
                  <a:moveTo>
                    <a:pt x="473" y="1"/>
                  </a:moveTo>
                  <a:lnTo>
                    <a:pt x="1" y="978"/>
                  </a:lnTo>
                  <a:lnTo>
                    <a:pt x="946" y="978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1" name="Google Shape;15291;p83"/>
            <p:cNvSpPr/>
            <p:nvPr/>
          </p:nvSpPr>
          <p:spPr>
            <a:xfrm>
              <a:off x="-45084925" y="3943225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2" name="Google Shape;15292;p83"/>
            <p:cNvSpPr/>
            <p:nvPr/>
          </p:nvSpPr>
          <p:spPr>
            <a:xfrm>
              <a:off x="-45260575" y="3938500"/>
              <a:ext cx="227650" cy="300100"/>
            </a:xfrm>
            <a:custGeom>
              <a:avLst/>
              <a:gdLst/>
              <a:ahLst/>
              <a:cxnLst/>
              <a:rect l="l" t="t" r="r" b="b"/>
              <a:pathLst>
                <a:path w="9106" h="12004" extrusionOk="0">
                  <a:moveTo>
                    <a:pt x="348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222"/>
                  </a:lnTo>
                  <a:lnTo>
                    <a:pt x="7342" y="4222"/>
                  </a:lnTo>
                  <a:cubicBezTo>
                    <a:pt x="7562" y="4222"/>
                    <a:pt x="7720" y="4380"/>
                    <a:pt x="7720" y="4600"/>
                  </a:cubicBezTo>
                  <a:lnTo>
                    <a:pt x="7720" y="10208"/>
                  </a:lnTo>
                  <a:cubicBezTo>
                    <a:pt x="7720" y="10428"/>
                    <a:pt x="7562" y="10586"/>
                    <a:pt x="7342" y="10586"/>
                  </a:cubicBezTo>
                  <a:lnTo>
                    <a:pt x="1" y="10586"/>
                  </a:lnTo>
                  <a:lnTo>
                    <a:pt x="1" y="11626"/>
                  </a:lnTo>
                  <a:cubicBezTo>
                    <a:pt x="1" y="11846"/>
                    <a:pt x="158" y="12004"/>
                    <a:pt x="348" y="12004"/>
                  </a:cubicBezTo>
                  <a:lnTo>
                    <a:pt x="8759" y="12004"/>
                  </a:lnTo>
                  <a:cubicBezTo>
                    <a:pt x="8980" y="12004"/>
                    <a:pt x="9106" y="11846"/>
                    <a:pt x="9106" y="11626"/>
                  </a:cubicBezTo>
                  <a:lnTo>
                    <a:pt x="9106" y="2804"/>
                  </a:lnTo>
                  <a:lnTo>
                    <a:pt x="6680" y="2804"/>
                  </a:lnTo>
                  <a:lnTo>
                    <a:pt x="6680" y="2773"/>
                  </a:lnTo>
                  <a:cubicBezTo>
                    <a:pt x="6491" y="2773"/>
                    <a:pt x="6333" y="2615"/>
                    <a:pt x="6333" y="2426"/>
                  </a:cubicBezTo>
                  <a:lnTo>
                    <a:pt x="633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3" name="Google Shape;15293;p83"/>
            <p:cNvSpPr/>
            <p:nvPr/>
          </p:nvSpPr>
          <p:spPr>
            <a:xfrm>
              <a:off x="-45277900" y="4061375"/>
              <a:ext cx="193000" cy="122875"/>
            </a:xfrm>
            <a:custGeom>
              <a:avLst/>
              <a:gdLst/>
              <a:ahLst/>
              <a:cxnLst/>
              <a:rect l="l" t="t" r="r" b="b"/>
              <a:pathLst>
                <a:path w="7720" h="4915" extrusionOk="0">
                  <a:moveTo>
                    <a:pt x="5987" y="693"/>
                  </a:moveTo>
                  <a:cubicBezTo>
                    <a:pt x="6207" y="693"/>
                    <a:pt x="6333" y="851"/>
                    <a:pt x="6333" y="1071"/>
                  </a:cubicBezTo>
                  <a:cubicBezTo>
                    <a:pt x="6302" y="1260"/>
                    <a:pt x="6144" y="1418"/>
                    <a:pt x="5987" y="1418"/>
                  </a:cubicBezTo>
                  <a:cubicBezTo>
                    <a:pt x="5798" y="1418"/>
                    <a:pt x="5640" y="1260"/>
                    <a:pt x="5640" y="1071"/>
                  </a:cubicBezTo>
                  <a:cubicBezTo>
                    <a:pt x="5640" y="851"/>
                    <a:pt x="5798" y="693"/>
                    <a:pt x="5987" y="693"/>
                  </a:cubicBezTo>
                  <a:close/>
                  <a:moveTo>
                    <a:pt x="3246" y="701"/>
                  </a:moveTo>
                  <a:cubicBezTo>
                    <a:pt x="3372" y="701"/>
                    <a:pt x="3498" y="772"/>
                    <a:pt x="3561" y="914"/>
                  </a:cubicBezTo>
                  <a:lnTo>
                    <a:pt x="4979" y="3686"/>
                  </a:lnTo>
                  <a:cubicBezTo>
                    <a:pt x="4979" y="3907"/>
                    <a:pt x="4884" y="4096"/>
                    <a:pt x="4727" y="4159"/>
                  </a:cubicBezTo>
                  <a:cubicBezTo>
                    <a:pt x="4695" y="4222"/>
                    <a:pt x="4601" y="4222"/>
                    <a:pt x="4569" y="4222"/>
                  </a:cubicBezTo>
                  <a:cubicBezTo>
                    <a:pt x="4443" y="4222"/>
                    <a:pt x="4349" y="4127"/>
                    <a:pt x="4254" y="4001"/>
                  </a:cubicBezTo>
                  <a:lnTo>
                    <a:pt x="4033" y="3497"/>
                  </a:lnTo>
                  <a:lnTo>
                    <a:pt x="2364" y="3497"/>
                  </a:lnTo>
                  <a:lnTo>
                    <a:pt x="2143" y="4001"/>
                  </a:lnTo>
                  <a:cubicBezTo>
                    <a:pt x="2075" y="4115"/>
                    <a:pt x="1940" y="4196"/>
                    <a:pt x="1811" y="4196"/>
                  </a:cubicBezTo>
                  <a:cubicBezTo>
                    <a:pt x="1762" y="4196"/>
                    <a:pt x="1714" y="4185"/>
                    <a:pt x="1671" y="4159"/>
                  </a:cubicBezTo>
                  <a:cubicBezTo>
                    <a:pt x="1513" y="4096"/>
                    <a:pt x="1419" y="3844"/>
                    <a:pt x="1513" y="3686"/>
                  </a:cubicBezTo>
                  <a:lnTo>
                    <a:pt x="2931" y="914"/>
                  </a:lnTo>
                  <a:cubicBezTo>
                    <a:pt x="2994" y="772"/>
                    <a:pt x="3120" y="701"/>
                    <a:pt x="3246" y="701"/>
                  </a:cubicBezTo>
                  <a:close/>
                  <a:moveTo>
                    <a:pt x="5955" y="2079"/>
                  </a:moveTo>
                  <a:cubicBezTo>
                    <a:pt x="6144" y="2079"/>
                    <a:pt x="6302" y="2237"/>
                    <a:pt x="6302" y="2426"/>
                  </a:cubicBezTo>
                  <a:lnTo>
                    <a:pt x="6302" y="3844"/>
                  </a:lnTo>
                  <a:cubicBezTo>
                    <a:pt x="6302" y="4064"/>
                    <a:pt x="6144" y="4222"/>
                    <a:pt x="5955" y="4222"/>
                  </a:cubicBezTo>
                  <a:cubicBezTo>
                    <a:pt x="5766" y="4222"/>
                    <a:pt x="5609" y="4064"/>
                    <a:pt x="5609" y="3844"/>
                  </a:cubicBezTo>
                  <a:lnTo>
                    <a:pt x="5609" y="2426"/>
                  </a:lnTo>
                  <a:cubicBezTo>
                    <a:pt x="5609" y="2237"/>
                    <a:pt x="5766" y="2079"/>
                    <a:pt x="5955" y="2079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68"/>
                  </a:lnTo>
                  <a:cubicBezTo>
                    <a:pt x="1" y="4757"/>
                    <a:pt x="158" y="4915"/>
                    <a:pt x="347" y="4915"/>
                  </a:cubicBezTo>
                  <a:lnTo>
                    <a:pt x="7720" y="4915"/>
                  </a:lnTo>
                  <a:lnTo>
                    <a:pt x="772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94" name="Google Shape;15294;p83"/>
          <p:cNvGrpSpPr/>
          <p:nvPr/>
        </p:nvGrpSpPr>
        <p:grpSpPr>
          <a:xfrm>
            <a:off x="2645769" y="4095090"/>
            <a:ext cx="355258" cy="355258"/>
            <a:chOff x="-44502875" y="3576975"/>
            <a:chExt cx="300100" cy="300100"/>
          </a:xfrm>
        </p:grpSpPr>
        <p:sp>
          <p:nvSpPr>
            <p:cNvPr id="15295" name="Google Shape;15295;p83"/>
            <p:cNvSpPr/>
            <p:nvPr/>
          </p:nvSpPr>
          <p:spPr>
            <a:xfrm>
              <a:off x="-44466650" y="3576975"/>
              <a:ext cx="53600" cy="18925"/>
            </a:xfrm>
            <a:custGeom>
              <a:avLst/>
              <a:gdLst/>
              <a:ahLst/>
              <a:cxnLst/>
              <a:rect l="l" t="t" r="r" b="b"/>
              <a:pathLst>
                <a:path w="2144" h="757" extrusionOk="0">
                  <a:moveTo>
                    <a:pt x="348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757"/>
                  </a:lnTo>
                  <a:lnTo>
                    <a:pt x="2143" y="757"/>
                  </a:lnTo>
                  <a:lnTo>
                    <a:pt x="2143" y="347"/>
                  </a:lnTo>
                  <a:cubicBezTo>
                    <a:pt x="2143" y="158"/>
                    <a:pt x="1986" y="1"/>
                    <a:pt x="17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6" name="Google Shape;15296;p83"/>
            <p:cNvSpPr/>
            <p:nvPr/>
          </p:nvSpPr>
          <p:spPr>
            <a:xfrm>
              <a:off x="-44502875" y="3595100"/>
              <a:ext cx="283575" cy="281975"/>
            </a:xfrm>
            <a:custGeom>
              <a:avLst/>
              <a:gdLst/>
              <a:ahLst/>
              <a:cxnLst/>
              <a:rect l="l" t="t" r="r" b="b"/>
              <a:pathLst>
                <a:path w="11343" h="11279" extrusionOk="0">
                  <a:moveTo>
                    <a:pt x="10945" y="0"/>
                  </a:moveTo>
                  <a:cubicBezTo>
                    <a:pt x="10854" y="0"/>
                    <a:pt x="10760" y="32"/>
                    <a:pt x="10681" y="95"/>
                  </a:cubicBezTo>
                  <a:lnTo>
                    <a:pt x="10082" y="693"/>
                  </a:lnTo>
                  <a:lnTo>
                    <a:pt x="347" y="693"/>
                  </a:lnTo>
                  <a:cubicBezTo>
                    <a:pt x="158" y="693"/>
                    <a:pt x="1" y="851"/>
                    <a:pt x="1" y="1040"/>
                  </a:cubicBezTo>
                  <a:lnTo>
                    <a:pt x="1" y="2458"/>
                  </a:lnTo>
                  <a:cubicBezTo>
                    <a:pt x="1" y="2647"/>
                    <a:pt x="158" y="2804"/>
                    <a:pt x="347" y="2804"/>
                  </a:cubicBezTo>
                  <a:lnTo>
                    <a:pt x="7940" y="2804"/>
                  </a:lnTo>
                  <a:lnTo>
                    <a:pt x="3561" y="7215"/>
                  </a:lnTo>
                  <a:lnTo>
                    <a:pt x="3561" y="3529"/>
                  </a:lnTo>
                  <a:lnTo>
                    <a:pt x="1418" y="3529"/>
                  </a:lnTo>
                  <a:lnTo>
                    <a:pt x="1418" y="9357"/>
                  </a:lnTo>
                  <a:lnTo>
                    <a:pt x="820" y="9956"/>
                  </a:lnTo>
                  <a:cubicBezTo>
                    <a:pt x="725" y="10050"/>
                    <a:pt x="725" y="10302"/>
                    <a:pt x="820" y="10460"/>
                  </a:cubicBezTo>
                  <a:cubicBezTo>
                    <a:pt x="914" y="10523"/>
                    <a:pt x="977" y="10586"/>
                    <a:pt x="1072" y="10586"/>
                  </a:cubicBezTo>
                  <a:cubicBezTo>
                    <a:pt x="1135" y="10586"/>
                    <a:pt x="1261" y="10523"/>
                    <a:pt x="1292" y="10460"/>
                  </a:cubicBezTo>
                  <a:lnTo>
                    <a:pt x="1891" y="9861"/>
                  </a:lnTo>
                  <a:lnTo>
                    <a:pt x="7719" y="9861"/>
                  </a:lnTo>
                  <a:lnTo>
                    <a:pt x="7719" y="7750"/>
                  </a:lnTo>
                  <a:lnTo>
                    <a:pt x="4033" y="7750"/>
                  </a:lnTo>
                  <a:lnTo>
                    <a:pt x="8444" y="3340"/>
                  </a:lnTo>
                  <a:lnTo>
                    <a:pt x="8444" y="10932"/>
                  </a:lnTo>
                  <a:cubicBezTo>
                    <a:pt x="8444" y="11121"/>
                    <a:pt x="8602" y="11279"/>
                    <a:pt x="8791" y="11279"/>
                  </a:cubicBezTo>
                  <a:lnTo>
                    <a:pt x="10208" y="11279"/>
                  </a:lnTo>
                  <a:cubicBezTo>
                    <a:pt x="10397" y="11279"/>
                    <a:pt x="10555" y="11121"/>
                    <a:pt x="10555" y="10932"/>
                  </a:cubicBezTo>
                  <a:lnTo>
                    <a:pt x="10555" y="1197"/>
                  </a:lnTo>
                  <a:lnTo>
                    <a:pt x="11153" y="599"/>
                  </a:lnTo>
                  <a:cubicBezTo>
                    <a:pt x="11343" y="441"/>
                    <a:pt x="11343" y="252"/>
                    <a:pt x="11185" y="95"/>
                  </a:cubicBezTo>
                  <a:cubicBezTo>
                    <a:pt x="11122" y="32"/>
                    <a:pt x="11035" y="0"/>
                    <a:pt x="1094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7" name="Google Shape;15297;p83"/>
            <p:cNvSpPr/>
            <p:nvPr/>
          </p:nvSpPr>
          <p:spPr>
            <a:xfrm>
              <a:off x="-44221675" y="3788850"/>
              <a:ext cx="18900" cy="52800"/>
            </a:xfrm>
            <a:custGeom>
              <a:avLst/>
              <a:gdLst/>
              <a:ahLst/>
              <a:cxnLst/>
              <a:rect l="l" t="t" r="r" b="b"/>
              <a:pathLst>
                <a:path w="756" h="2112" extrusionOk="0">
                  <a:moveTo>
                    <a:pt x="0" y="0"/>
                  </a:moveTo>
                  <a:lnTo>
                    <a:pt x="0" y="2111"/>
                  </a:lnTo>
                  <a:lnTo>
                    <a:pt x="410" y="2111"/>
                  </a:lnTo>
                  <a:cubicBezTo>
                    <a:pt x="599" y="2111"/>
                    <a:pt x="756" y="1954"/>
                    <a:pt x="756" y="1765"/>
                  </a:cubicBezTo>
                  <a:lnTo>
                    <a:pt x="756" y="347"/>
                  </a:lnTo>
                  <a:cubicBezTo>
                    <a:pt x="756" y="158"/>
                    <a:pt x="599" y="0"/>
                    <a:pt x="41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98" name="Google Shape;15298;p83"/>
          <p:cNvGrpSpPr/>
          <p:nvPr/>
        </p:nvGrpSpPr>
        <p:grpSpPr>
          <a:xfrm>
            <a:off x="4858981" y="1820745"/>
            <a:ext cx="356196" cy="354670"/>
            <a:chOff x="-13946200" y="3647075"/>
            <a:chExt cx="353650" cy="352100"/>
          </a:xfrm>
        </p:grpSpPr>
        <p:sp>
          <p:nvSpPr>
            <p:cNvPr id="15299" name="Google Shape;15299;p83"/>
            <p:cNvSpPr/>
            <p:nvPr/>
          </p:nvSpPr>
          <p:spPr>
            <a:xfrm>
              <a:off x="-13717000" y="3647075"/>
              <a:ext cx="124450" cy="144150"/>
            </a:xfrm>
            <a:custGeom>
              <a:avLst/>
              <a:gdLst/>
              <a:ahLst/>
              <a:cxnLst/>
              <a:rect l="l" t="t" r="r" b="b"/>
              <a:pathLst>
                <a:path w="4978" h="5766" extrusionOk="0">
                  <a:moveTo>
                    <a:pt x="0" y="1"/>
                  </a:moveTo>
                  <a:lnTo>
                    <a:pt x="0" y="2868"/>
                  </a:lnTo>
                  <a:cubicBezTo>
                    <a:pt x="0" y="4317"/>
                    <a:pt x="1103" y="5514"/>
                    <a:pt x="2489" y="5703"/>
                  </a:cubicBezTo>
                  <a:cubicBezTo>
                    <a:pt x="1985" y="5167"/>
                    <a:pt x="1670" y="4474"/>
                    <a:pt x="1670" y="3687"/>
                  </a:cubicBezTo>
                  <a:lnTo>
                    <a:pt x="1670" y="2017"/>
                  </a:lnTo>
                  <a:cubicBezTo>
                    <a:pt x="1670" y="1796"/>
                    <a:pt x="1859" y="1607"/>
                    <a:pt x="2079" y="1607"/>
                  </a:cubicBezTo>
                  <a:cubicBezTo>
                    <a:pt x="2268" y="1607"/>
                    <a:pt x="2489" y="1796"/>
                    <a:pt x="2489" y="2017"/>
                  </a:cubicBezTo>
                  <a:lnTo>
                    <a:pt x="2489" y="3687"/>
                  </a:lnTo>
                  <a:cubicBezTo>
                    <a:pt x="2489" y="4821"/>
                    <a:pt x="3434" y="5766"/>
                    <a:pt x="4568" y="5766"/>
                  </a:cubicBezTo>
                  <a:lnTo>
                    <a:pt x="4978" y="5766"/>
                  </a:lnTo>
                  <a:lnTo>
                    <a:pt x="4978" y="379"/>
                  </a:lnTo>
                  <a:cubicBezTo>
                    <a:pt x="4978" y="127"/>
                    <a:pt x="4789" y="1"/>
                    <a:pt x="45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0" name="Google Shape;15300;p83"/>
            <p:cNvSpPr/>
            <p:nvPr/>
          </p:nvSpPr>
          <p:spPr>
            <a:xfrm>
              <a:off x="-13801275" y="3647075"/>
              <a:ext cx="63025" cy="61075"/>
            </a:xfrm>
            <a:custGeom>
              <a:avLst/>
              <a:gdLst/>
              <a:ahLst/>
              <a:cxnLst/>
              <a:rect l="l" t="t" r="r" b="b"/>
              <a:pathLst>
                <a:path w="2521" h="2443" extrusionOk="0">
                  <a:moveTo>
                    <a:pt x="0" y="1"/>
                  </a:moveTo>
                  <a:lnTo>
                    <a:pt x="0" y="2017"/>
                  </a:lnTo>
                  <a:cubicBezTo>
                    <a:pt x="347" y="2300"/>
                    <a:pt x="796" y="2442"/>
                    <a:pt x="1248" y="2442"/>
                  </a:cubicBezTo>
                  <a:cubicBezTo>
                    <a:pt x="1701" y="2442"/>
                    <a:pt x="2158" y="2300"/>
                    <a:pt x="2520" y="2017"/>
                  </a:cubicBezTo>
                  <a:lnTo>
                    <a:pt x="252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1" name="Google Shape;15301;p83"/>
            <p:cNvSpPr/>
            <p:nvPr/>
          </p:nvSpPr>
          <p:spPr>
            <a:xfrm>
              <a:off x="-13946200" y="3647075"/>
              <a:ext cx="124450" cy="143400"/>
            </a:xfrm>
            <a:custGeom>
              <a:avLst/>
              <a:gdLst/>
              <a:ahLst/>
              <a:cxnLst/>
              <a:rect l="l" t="t" r="r" b="b"/>
              <a:pathLst>
                <a:path w="4978" h="5736" extrusionOk="0">
                  <a:moveTo>
                    <a:pt x="441" y="1"/>
                  </a:moveTo>
                  <a:cubicBezTo>
                    <a:pt x="189" y="1"/>
                    <a:pt x="0" y="190"/>
                    <a:pt x="0" y="379"/>
                  </a:cubicBezTo>
                  <a:lnTo>
                    <a:pt x="0" y="5734"/>
                  </a:lnTo>
                  <a:lnTo>
                    <a:pt x="441" y="5734"/>
                  </a:lnTo>
                  <a:cubicBezTo>
                    <a:pt x="460" y="5735"/>
                    <a:pt x="478" y="5735"/>
                    <a:pt x="496" y="5735"/>
                  </a:cubicBezTo>
                  <a:cubicBezTo>
                    <a:pt x="1605" y="5735"/>
                    <a:pt x="2489" y="4802"/>
                    <a:pt x="2489" y="3687"/>
                  </a:cubicBezTo>
                  <a:lnTo>
                    <a:pt x="2489" y="2048"/>
                  </a:lnTo>
                  <a:cubicBezTo>
                    <a:pt x="2489" y="1796"/>
                    <a:pt x="2678" y="1607"/>
                    <a:pt x="2867" y="1607"/>
                  </a:cubicBezTo>
                  <a:cubicBezTo>
                    <a:pt x="3119" y="1607"/>
                    <a:pt x="3308" y="1796"/>
                    <a:pt x="3308" y="2048"/>
                  </a:cubicBezTo>
                  <a:lnTo>
                    <a:pt x="3308" y="3687"/>
                  </a:lnTo>
                  <a:cubicBezTo>
                    <a:pt x="3308" y="4474"/>
                    <a:pt x="2993" y="5199"/>
                    <a:pt x="2489" y="5703"/>
                  </a:cubicBezTo>
                  <a:cubicBezTo>
                    <a:pt x="3907" y="5514"/>
                    <a:pt x="4978" y="4317"/>
                    <a:pt x="4978" y="2868"/>
                  </a:cubicBezTo>
                  <a:lnTo>
                    <a:pt x="497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2" name="Google Shape;15302;p83"/>
            <p:cNvSpPr/>
            <p:nvPr/>
          </p:nvSpPr>
          <p:spPr>
            <a:xfrm>
              <a:off x="-13946200" y="3873900"/>
              <a:ext cx="352875" cy="125275"/>
            </a:xfrm>
            <a:custGeom>
              <a:avLst/>
              <a:gdLst/>
              <a:ahLst/>
              <a:cxnLst/>
              <a:rect l="l" t="t" r="r" b="b"/>
              <a:pathLst>
                <a:path w="14115" h="5011" extrusionOk="0">
                  <a:moveTo>
                    <a:pt x="4915" y="1"/>
                  </a:moveTo>
                  <a:lnTo>
                    <a:pt x="5766" y="1639"/>
                  </a:lnTo>
                  <a:cubicBezTo>
                    <a:pt x="5829" y="1797"/>
                    <a:pt x="5797" y="1986"/>
                    <a:pt x="5671" y="2112"/>
                  </a:cubicBezTo>
                  <a:cubicBezTo>
                    <a:pt x="5388" y="2332"/>
                    <a:pt x="5072" y="2458"/>
                    <a:pt x="4726" y="2458"/>
                  </a:cubicBezTo>
                  <a:cubicBezTo>
                    <a:pt x="4253" y="2458"/>
                    <a:pt x="3812" y="2206"/>
                    <a:pt x="3560" y="1828"/>
                  </a:cubicBezTo>
                  <a:cubicBezTo>
                    <a:pt x="3434" y="1671"/>
                    <a:pt x="3245" y="1592"/>
                    <a:pt x="3056" y="1592"/>
                  </a:cubicBezTo>
                  <a:cubicBezTo>
                    <a:pt x="2867" y="1592"/>
                    <a:pt x="2678" y="1671"/>
                    <a:pt x="2552" y="1828"/>
                  </a:cubicBezTo>
                  <a:cubicBezTo>
                    <a:pt x="2289" y="2214"/>
                    <a:pt x="1845" y="2411"/>
                    <a:pt x="1397" y="2411"/>
                  </a:cubicBezTo>
                  <a:cubicBezTo>
                    <a:pt x="931" y="2411"/>
                    <a:pt x="462" y="2199"/>
                    <a:pt x="189" y="1765"/>
                  </a:cubicBezTo>
                  <a:cubicBezTo>
                    <a:pt x="158" y="1702"/>
                    <a:pt x="95" y="1671"/>
                    <a:pt x="0" y="1608"/>
                  </a:cubicBezTo>
                  <a:lnTo>
                    <a:pt x="0" y="4569"/>
                  </a:lnTo>
                  <a:cubicBezTo>
                    <a:pt x="0" y="4821"/>
                    <a:pt x="189" y="5010"/>
                    <a:pt x="441" y="5010"/>
                  </a:cubicBezTo>
                  <a:lnTo>
                    <a:pt x="13705" y="5010"/>
                  </a:lnTo>
                  <a:cubicBezTo>
                    <a:pt x="13957" y="5010"/>
                    <a:pt x="14114" y="4821"/>
                    <a:pt x="14114" y="4569"/>
                  </a:cubicBezTo>
                  <a:lnTo>
                    <a:pt x="14114" y="1608"/>
                  </a:lnTo>
                  <a:cubicBezTo>
                    <a:pt x="14020" y="1671"/>
                    <a:pt x="13957" y="1702"/>
                    <a:pt x="13894" y="1765"/>
                  </a:cubicBezTo>
                  <a:cubicBezTo>
                    <a:pt x="13637" y="2199"/>
                    <a:pt x="13176" y="2411"/>
                    <a:pt x="12710" y="2411"/>
                  </a:cubicBezTo>
                  <a:cubicBezTo>
                    <a:pt x="12261" y="2411"/>
                    <a:pt x="11809" y="2214"/>
                    <a:pt x="11531" y="1828"/>
                  </a:cubicBezTo>
                  <a:cubicBezTo>
                    <a:pt x="11421" y="1671"/>
                    <a:pt x="11240" y="1592"/>
                    <a:pt x="11054" y="1592"/>
                  </a:cubicBezTo>
                  <a:cubicBezTo>
                    <a:pt x="10869" y="1592"/>
                    <a:pt x="10680" y="1671"/>
                    <a:pt x="10554" y="1828"/>
                  </a:cubicBezTo>
                  <a:cubicBezTo>
                    <a:pt x="10271" y="2206"/>
                    <a:pt x="9861" y="2458"/>
                    <a:pt x="9389" y="2458"/>
                  </a:cubicBezTo>
                  <a:cubicBezTo>
                    <a:pt x="9011" y="2458"/>
                    <a:pt x="8664" y="2332"/>
                    <a:pt x="8444" y="2112"/>
                  </a:cubicBezTo>
                  <a:cubicBezTo>
                    <a:pt x="8317" y="1986"/>
                    <a:pt x="8286" y="1797"/>
                    <a:pt x="8349" y="1639"/>
                  </a:cubicBezTo>
                  <a:lnTo>
                    <a:pt x="916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3" name="Google Shape;15303;p83"/>
            <p:cNvSpPr/>
            <p:nvPr/>
          </p:nvSpPr>
          <p:spPr>
            <a:xfrm>
              <a:off x="-13713850" y="3810125"/>
              <a:ext cx="120525" cy="105075"/>
            </a:xfrm>
            <a:custGeom>
              <a:avLst/>
              <a:gdLst/>
              <a:ahLst/>
              <a:cxnLst/>
              <a:rect l="l" t="t" r="r" b="b"/>
              <a:pathLst>
                <a:path w="4821" h="4203" extrusionOk="0">
                  <a:moveTo>
                    <a:pt x="2079" y="0"/>
                  </a:moveTo>
                  <a:lnTo>
                    <a:pt x="0" y="4190"/>
                  </a:lnTo>
                  <a:lnTo>
                    <a:pt x="189" y="4190"/>
                  </a:lnTo>
                  <a:cubicBezTo>
                    <a:pt x="378" y="4127"/>
                    <a:pt x="504" y="4064"/>
                    <a:pt x="599" y="3938"/>
                  </a:cubicBezTo>
                  <a:cubicBezTo>
                    <a:pt x="882" y="3529"/>
                    <a:pt x="1323" y="3324"/>
                    <a:pt x="1764" y="3324"/>
                  </a:cubicBezTo>
                  <a:cubicBezTo>
                    <a:pt x="2205" y="3324"/>
                    <a:pt x="2647" y="3529"/>
                    <a:pt x="2930" y="3938"/>
                  </a:cubicBezTo>
                  <a:cubicBezTo>
                    <a:pt x="3027" y="4099"/>
                    <a:pt x="3197" y="4202"/>
                    <a:pt x="3386" y="4202"/>
                  </a:cubicBezTo>
                  <a:cubicBezTo>
                    <a:pt x="3568" y="4202"/>
                    <a:pt x="3768" y="4107"/>
                    <a:pt x="3938" y="3875"/>
                  </a:cubicBezTo>
                  <a:cubicBezTo>
                    <a:pt x="4190" y="3560"/>
                    <a:pt x="4505" y="3403"/>
                    <a:pt x="4820" y="3308"/>
                  </a:cubicBezTo>
                  <a:lnTo>
                    <a:pt x="4820" y="95"/>
                  </a:lnTo>
                  <a:lnTo>
                    <a:pt x="2741" y="95"/>
                  </a:lnTo>
                  <a:cubicBezTo>
                    <a:pt x="2521" y="95"/>
                    <a:pt x="2332" y="32"/>
                    <a:pt x="20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4" name="Google Shape;15304;p83"/>
            <p:cNvSpPr/>
            <p:nvPr/>
          </p:nvSpPr>
          <p:spPr>
            <a:xfrm>
              <a:off x="-13946200" y="3810125"/>
              <a:ext cx="121300" cy="105175"/>
            </a:xfrm>
            <a:custGeom>
              <a:avLst/>
              <a:gdLst/>
              <a:ahLst/>
              <a:cxnLst/>
              <a:rect l="l" t="t" r="r" b="b"/>
              <a:pathLst>
                <a:path w="4852" h="4207" extrusionOk="0">
                  <a:moveTo>
                    <a:pt x="2773" y="0"/>
                  </a:moveTo>
                  <a:cubicBezTo>
                    <a:pt x="2521" y="32"/>
                    <a:pt x="2332" y="95"/>
                    <a:pt x="2080" y="95"/>
                  </a:cubicBezTo>
                  <a:lnTo>
                    <a:pt x="0" y="95"/>
                  </a:lnTo>
                  <a:lnTo>
                    <a:pt x="0" y="3340"/>
                  </a:lnTo>
                  <a:cubicBezTo>
                    <a:pt x="315" y="3434"/>
                    <a:pt x="630" y="3592"/>
                    <a:pt x="882" y="3907"/>
                  </a:cubicBezTo>
                  <a:cubicBezTo>
                    <a:pt x="1048" y="4118"/>
                    <a:pt x="1244" y="4206"/>
                    <a:pt x="1422" y="4206"/>
                  </a:cubicBezTo>
                  <a:cubicBezTo>
                    <a:pt x="1617" y="4206"/>
                    <a:pt x="1792" y="4102"/>
                    <a:pt x="1890" y="3938"/>
                  </a:cubicBezTo>
                  <a:cubicBezTo>
                    <a:pt x="2174" y="3529"/>
                    <a:pt x="2615" y="3324"/>
                    <a:pt x="3056" y="3324"/>
                  </a:cubicBezTo>
                  <a:cubicBezTo>
                    <a:pt x="3497" y="3324"/>
                    <a:pt x="3938" y="3529"/>
                    <a:pt x="4222" y="3938"/>
                  </a:cubicBezTo>
                  <a:cubicBezTo>
                    <a:pt x="4285" y="4096"/>
                    <a:pt x="4442" y="4190"/>
                    <a:pt x="4663" y="4190"/>
                  </a:cubicBezTo>
                  <a:lnTo>
                    <a:pt x="4852" y="4190"/>
                  </a:lnTo>
                  <a:lnTo>
                    <a:pt x="277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05" name="Google Shape;15305;p83"/>
          <p:cNvGrpSpPr/>
          <p:nvPr/>
        </p:nvGrpSpPr>
        <p:grpSpPr>
          <a:xfrm>
            <a:off x="6642374" y="1380228"/>
            <a:ext cx="357002" cy="354267"/>
            <a:chOff x="-12163025" y="3214275"/>
            <a:chExt cx="354450" cy="351700"/>
          </a:xfrm>
        </p:grpSpPr>
        <p:sp>
          <p:nvSpPr>
            <p:cNvPr id="15306" name="Google Shape;15306;p83"/>
            <p:cNvSpPr/>
            <p:nvPr/>
          </p:nvSpPr>
          <p:spPr>
            <a:xfrm>
              <a:off x="-12163025" y="3214275"/>
              <a:ext cx="354450" cy="165025"/>
            </a:xfrm>
            <a:custGeom>
              <a:avLst/>
              <a:gdLst/>
              <a:ahLst/>
              <a:cxnLst/>
              <a:rect l="l" t="t" r="r" b="b"/>
              <a:pathLst>
                <a:path w="14178" h="6601" extrusionOk="0">
                  <a:moveTo>
                    <a:pt x="10271" y="1812"/>
                  </a:moveTo>
                  <a:cubicBezTo>
                    <a:pt x="10649" y="1812"/>
                    <a:pt x="10996" y="1844"/>
                    <a:pt x="11342" y="1970"/>
                  </a:cubicBezTo>
                  <a:cubicBezTo>
                    <a:pt x="11626" y="2064"/>
                    <a:pt x="11846" y="2096"/>
                    <a:pt x="12130" y="2096"/>
                  </a:cubicBezTo>
                  <a:cubicBezTo>
                    <a:pt x="12350" y="2096"/>
                    <a:pt x="12508" y="2285"/>
                    <a:pt x="12508" y="2505"/>
                  </a:cubicBezTo>
                  <a:lnTo>
                    <a:pt x="12508" y="2820"/>
                  </a:lnTo>
                  <a:cubicBezTo>
                    <a:pt x="12508" y="3955"/>
                    <a:pt x="11563" y="4900"/>
                    <a:pt x="10429" y="4900"/>
                  </a:cubicBezTo>
                  <a:lnTo>
                    <a:pt x="9767" y="4900"/>
                  </a:lnTo>
                  <a:cubicBezTo>
                    <a:pt x="9105" y="4900"/>
                    <a:pt x="8507" y="4553"/>
                    <a:pt x="8192" y="3923"/>
                  </a:cubicBezTo>
                  <a:lnTo>
                    <a:pt x="7908" y="3324"/>
                  </a:lnTo>
                  <a:cubicBezTo>
                    <a:pt x="7877" y="3198"/>
                    <a:pt x="7908" y="3041"/>
                    <a:pt x="8034" y="2883"/>
                  </a:cubicBezTo>
                  <a:lnTo>
                    <a:pt x="8349" y="2568"/>
                  </a:lnTo>
                  <a:cubicBezTo>
                    <a:pt x="8979" y="1938"/>
                    <a:pt x="9735" y="1812"/>
                    <a:pt x="10271" y="1812"/>
                  </a:cubicBezTo>
                  <a:close/>
                  <a:moveTo>
                    <a:pt x="3939" y="1844"/>
                  </a:moveTo>
                  <a:cubicBezTo>
                    <a:pt x="4474" y="1844"/>
                    <a:pt x="5262" y="1970"/>
                    <a:pt x="5892" y="2600"/>
                  </a:cubicBezTo>
                  <a:lnTo>
                    <a:pt x="6207" y="2915"/>
                  </a:lnTo>
                  <a:cubicBezTo>
                    <a:pt x="6333" y="3041"/>
                    <a:pt x="6364" y="3230"/>
                    <a:pt x="6301" y="3387"/>
                  </a:cubicBezTo>
                  <a:lnTo>
                    <a:pt x="6018" y="3986"/>
                  </a:lnTo>
                  <a:cubicBezTo>
                    <a:pt x="5703" y="4585"/>
                    <a:pt x="5104" y="4963"/>
                    <a:pt x="4443" y="4963"/>
                  </a:cubicBezTo>
                  <a:lnTo>
                    <a:pt x="3781" y="4963"/>
                  </a:lnTo>
                  <a:cubicBezTo>
                    <a:pt x="2647" y="4963"/>
                    <a:pt x="1702" y="4018"/>
                    <a:pt x="1702" y="2883"/>
                  </a:cubicBezTo>
                  <a:lnTo>
                    <a:pt x="1702" y="2537"/>
                  </a:lnTo>
                  <a:lnTo>
                    <a:pt x="1733" y="2537"/>
                  </a:lnTo>
                  <a:cubicBezTo>
                    <a:pt x="1733" y="2285"/>
                    <a:pt x="1891" y="2127"/>
                    <a:pt x="2111" y="2127"/>
                  </a:cubicBezTo>
                  <a:cubicBezTo>
                    <a:pt x="2395" y="2127"/>
                    <a:pt x="2678" y="2096"/>
                    <a:pt x="2899" y="2001"/>
                  </a:cubicBezTo>
                  <a:cubicBezTo>
                    <a:pt x="3277" y="1907"/>
                    <a:pt x="3623" y="1844"/>
                    <a:pt x="3939" y="1844"/>
                  </a:cubicBezTo>
                  <a:close/>
                  <a:moveTo>
                    <a:pt x="13784" y="1"/>
                  </a:moveTo>
                  <a:cubicBezTo>
                    <a:pt x="13713" y="1"/>
                    <a:pt x="13642" y="16"/>
                    <a:pt x="13579" y="48"/>
                  </a:cubicBezTo>
                  <a:lnTo>
                    <a:pt x="13043" y="331"/>
                  </a:lnTo>
                  <a:cubicBezTo>
                    <a:pt x="12798" y="445"/>
                    <a:pt x="12552" y="502"/>
                    <a:pt x="12299" y="502"/>
                  </a:cubicBezTo>
                  <a:cubicBezTo>
                    <a:pt x="12131" y="502"/>
                    <a:pt x="11960" y="476"/>
                    <a:pt x="11783" y="426"/>
                  </a:cubicBezTo>
                  <a:cubicBezTo>
                    <a:pt x="11291" y="283"/>
                    <a:pt x="10793" y="213"/>
                    <a:pt x="10307" y="213"/>
                  </a:cubicBezTo>
                  <a:cubicBezTo>
                    <a:pt x="9083" y="213"/>
                    <a:pt x="7932" y="654"/>
                    <a:pt x="7121" y="1466"/>
                  </a:cubicBezTo>
                  <a:lnTo>
                    <a:pt x="7089" y="1497"/>
                  </a:lnTo>
                  <a:lnTo>
                    <a:pt x="7058" y="1466"/>
                  </a:lnTo>
                  <a:cubicBezTo>
                    <a:pt x="6246" y="654"/>
                    <a:pt x="5127" y="213"/>
                    <a:pt x="3898" y="213"/>
                  </a:cubicBezTo>
                  <a:cubicBezTo>
                    <a:pt x="3410" y="213"/>
                    <a:pt x="2905" y="283"/>
                    <a:pt x="2395" y="426"/>
                  </a:cubicBezTo>
                  <a:cubicBezTo>
                    <a:pt x="2231" y="476"/>
                    <a:pt x="2062" y="502"/>
                    <a:pt x="1892" y="502"/>
                  </a:cubicBezTo>
                  <a:cubicBezTo>
                    <a:pt x="1637" y="502"/>
                    <a:pt x="1380" y="445"/>
                    <a:pt x="1135" y="331"/>
                  </a:cubicBezTo>
                  <a:lnTo>
                    <a:pt x="599" y="48"/>
                  </a:lnTo>
                  <a:cubicBezTo>
                    <a:pt x="546" y="21"/>
                    <a:pt x="487" y="12"/>
                    <a:pt x="427" y="12"/>
                  </a:cubicBezTo>
                  <a:cubicBezTo>
                    <a:pt x="345" y="12"/>
                    <a:pt x="262" y="30"/>
                    <a:pt x="189" y="48"/>
                  </a:cubicBezTo>
                  <a:cubicBezTo>
                    <a:pt x="95" y="111"/>
                    <a:pt x="0" y="237"/>
                    <a:pt x="0" y="394"/>
                  </a:cubicBezTo>
                  <a:lnTo>
                    <a:pt x="0" y="2883"/>
                  </a:lnTo>
                  <a:cubicBezTo>
                    <a:pt x="63" y="4931"/>
                    <a:pt x="1733" y="6601"/>
                    <a:pt x="3781" y="6601"/>
                  </a:cubicBezTo>
                  <a:lnTo>
                    <a:pt x="4443" y="6601"/>
                  </a:lnTo>
                  <a:cubicBezTo>
                    <a:pt x="5514" y="6601"/>
                    <a:pt x="6490" y="6128"/>
                    <a:pt x="7121" y="5278"/>
                  </a:cubicBezTo>
                  <a:cubicBezTo>
                    <a:pt x="7751" y="6128"/>
                    <a:pt x="8727" y="6601"/>
                    <a:pt x="9798" y="6601"/>
                  </a:cubicBezTo>
                  <a:lnTo>
                    <a:pt x="10460" y="6601"/>
                  </a:lnTo>
                  <a:cubicBezTo>
                    <a:pt x="12508" y="6601"/>
                    <a:pt x="14178" y="4931"/>
                    <a:pt x="14178" y="2883"/>
                  </a:cubicBezTo>
                  <a:lnTo>
                    <a:pt x="14178" y="394"/>
                  </a:lnTo>
                  <a:cubicBezTo>
                    <a:pt x="14178" y="237"/>
                    <a:pt x="14083" y="142"/>
                    <a:pt x="13989" y="48"/>
                  </a:cubicBezTo>
                  <a:cubicBezTo>
                    <a:pt x="13926" y="16"/>
                    <a:pt x="13855" y="1"/>
                    <a:pt x="1378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7" name="Google Shape;15307;p83"/>
            <p:cNvSpPr/>
            <p:nvPr/>
          </p:nvSpPr>
          <p:spPr>
            <a:xfrm>
              <a:off x="-12161450" y="3503725"/>
              <a:ext cx="41775" cy="62250"/>
            </a:xfrm>
            <a:custGeom>
              <a:avLst/>
              <a:gdLst/>
              <a:ahLst/>
              <a:cxnLst/>
              <a:rect l="l" t="t" r="r" b="b"/>
              <a:pathLst>
                <a:path w="1671" h="2490" extrusionOk="0">
                  <a:moveTo>
                    <a:pt x="0" y="1"/>
                  </a:moveTo>
                  <a:lnTo>
                    <a:pt x="0" y="1670"/>
                  </a:lnTo>
                  <a:cubicBezTo>
                    <a:pt x="0" y="2143"/>
                    <a:pt x="378" y="2490"/>
                    <a:pt x="851" y="2490"/>
                  </a:cubicBezTo>
                  <a:cubicBezTo>
                    <a:pt x="1324" y="2490"/>
                    <a:pt x="1670" y="2143"/>
                    <a:pt x="1670" y="1670"/>
                  </a:cubicBezTo>
                  <a:lnTo>
                    <a:pt x="167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8" name="Google Shape;15308;p83"/>
            <p:cNvSpPr/>
            <p:nvPr/>
          </p:nvSpPr>
          <p:spPr>
            <a:xfrm>
              <a:off x="-12161450" y="3350150"/>
              <a:ext cx="41775" cy="133125"/>
            </a:xfrm>
            <a:custGeom>
              <a:avLst/>
              <a:gdLst/>
              <a:ahLst/>
              <a:cxnLst/>
              <a:rect l="l" t="t" r="r" b="b"/>
              <a:pathLst>
                <a:path w="1671" h="5325" extrusionOk="0">
                  <a:moveTo>
                    <a:pt x="0" y="0"/>
                  </a:moveTo>
                  <a:lnTo>
                    <a:pt x="0" y="5325"/>
                  </a:lnTo>
                  <a:lnTo>
                    <a:pt x="1670" y="5325"/>
                  </a:lnTo>
                  <a:lnTo>
                    <a:pt x="1670" y="1481"/>
                  </a:lnTo>
                  <a:cubicBezTo>
                    <a:pt x="1009" y="1103"/>
                    <a:pt x="441" y="630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09" name="Google Shape;15309;p83"/>
          <p:cNvGrpSpPr/>
          <p:nvPr/>
        </p:nvGrpSpPr>
        <p:grpSpPr>
          <a:xfrm>
            <a:off x="6643154" y="1819965"/>
            <a:ext cx="355441" cy="356232"/>
            <a:chOff x="-12160675" y="3647875"/>
            <a:chExt cx="352900" cy="353650"/>
          </a:xfrm>
        </p:grpSpPr>
        <p:sp>
          <p:nvSpPr>
            <p:cNvPr id="15310" name="Google Shape;15310;p83"/>
            <p:cNvSpPr/>
            <p:nvPr/>
          </p:nvSpPr>
          <p:spPr>
            <a:xfrm>
              <a:off x="-12059850" y="3958975"/>
              <a:ext cx="149675" cy="42550"/>
            </a:xfrm>
            <a:custGeom>
              <a:avLst/>
              <a:gdLst/>
              <a:ahLst/>
              <a:cxnLst/>
              <a:rect l="l" t="t" r="r" b="b"/>
              <a:pathLst>
                <a:path w="5987" h="1702" extrusionOk="0">
                  <a:moveTo>
                    <a:pt x="1" y="0"/>
                  </a:moveTo>
                  <a:lnTo>
                    <a:pt x="1009" y="1481"/>
                  </a:lnTo>
                  <a:cubicBezTo>
                    <a:pt x="1072" y="1607"/>
                    <a:pt x="1198" y="1702"/>
                    <a:pt x="1355" y="1702"/>
                  </a:cubicBezTo>
                  <a:lnTo>
                    <a:pt x="4663" y="1702"/>
                  </a:lnTo>
                  <a:cubicBezTo>
                    <a:pt x="4821" y="1702"/>
                    <a:pt x="4947" y="1607"/>
                    <a:pt x="5010" y="1481"/>
                  </a:cubicBezTo>
                  <a:lnTo>
                    <a:pt x="598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1" name="Google Shape;15311;p83"/>
            <p:cNvSpPr/>
            <p:nvPr/>
          </p:nvSpPr>
          <p:spPr>
            <a:xfrm>
              <a:off x="-11850350" y="3749475"/>
              <a:ext cx="42575" cy="149675"/>
            </a:xfrm>
            <a:custGeom>
              <a:avLst/>
              <a:gdLst/>
              <a:ahLst/>
              <a:cxnLst/>
              <a:rect l="l" t="t" r="r" b="b"/>
              <a:pathLst>
                <a:path w="1703" h="5987" extrusionOk="0">
                  <a:moveTo>
                    <a:pt x="1" y="0"/>
                  </a:moveTo>
                  <a:lnTo>
                    <a:pt x="1" y="5986"/>
                  </a:lnTo>
                  <a:lnTo>
                    <a:pt x="1513" y="4978"/>
                  </a:lnTo>
                  <a:cubicBezTo>
                    <a:pt x="1639" y="4915"/>
                    <a:pt x="1702" y="4789"/>
                    <a:pt x="1702" y="4631"/>
                  </a:cubicBezTo>
                  <a:lnTo>
                    <a:pt x="1702" y="1323"/>
                  </a:lnTo>
                  <a:cubicBezTo>
                    <a:pt x="1702" y="1166"/>
                    <a:pt x="1639" y="1040"/>
                    <a:pt x="1513" y="97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2" name="Google Shape;15312;p83"/>
            <p:cNvSpPr/>
            <p:nvPr/>
          </p:nvSpPr>
          <p:spPr>
            <a:xfrm>
              <a:off x="-12059850" y="3647875"/>
              <a:ext cx="148875" cy="42550"/>
            </a:xfrm>
            <a:custGeom>
              <a:avLst/>
              <a:gdLst/>
              <a:ahLst/>
              <a:cxnLst/>
              <a:rect l="l" t="t" r="r" b="b"/>
              <a:pathLst>
                <a:path w="5955" h="1702" extrusionOk="0">
                  <a:moveTo>
                    <a:pt x="1355" y="0"/>
                  </a:moveTo>
                  <a:cubicBezTo>
                    <a:pt x="1198" y="0"/>
                    <a:pt x="1072" y="63"/>
                    <a:pt x="977" y="189"/>
                  </a:cubicBezTo>
                  <a:lnTo>
                    <a:pt x="1" y="1701"/>
                  </a:lnTo>
                  <a:lnTo>
                    <a:pt x="5955" y="1701"/>
                  </a:lnTo>
                  <a:lnTo>
                    <a:pt x="4978" y="189"/>
                  </a:lnTo>
                  <a:cubicBezTo>
                    <a:pt x="4947" y="63"/>
                    <a:pt x="4821" y="0"/>
                    <a:pt x="46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3" name="Google Shape;15313;p83"/>
            <p:cNvSpPr/>
            <p:nvPr/>
          </p:nvSpPr>
          <p:spPr>
            <a:xfrm>
              <a:off x="-12160675" y="3750250"/>
              <a:ext cx="41775" cy="148900"/>
            </a:xfrm>
            <a:custGeom>
              <a:avLst/>
              <a:gdLst/>
              <a:ahLst/>
              <a:cxnLst/>
              <a:rect l="l" t="t" r="r" b="b"/>
              <a:pathLst>
                <a:path w="1671" h="5956" extrusionOk="0">
                  <a:moveTo>
                    <a:pt x="1671" y="1"/>
                  </a:moveTo>
                  <a:lnTo>
                    <a:pt x="190" y="977"/>
                  </a:lnTo>
                  <a:cubicBezTo>
                    <a:pt x="64" y="1040"/>
                    <a:pt x="1" y="1166"/>
                    <a:pt x="1" y="1324"/>
                  </a:cubicBezTo>
                  <a:lnTo>
                    <a:pt x="1" y="4632"/>
                  </a:lnTo>
                  <a:cubicBezTo>
                    <a:pt x="1" y="4789"/>
                    <a:pt x="64" y="4915"/>
                    <a:pt x="190" y="4978"/>
                  </a:cubicBezTo>
                  <a:lnTo>
                    <a:pt x="1671" y="5955"/>
                  </a:lnTo>
                  <a:lnTo>
                    <a:pt x="167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4" name="Google Shape;15314;p83"/>
            <p:cNvSpPr/>
            <p:nvPr/>
          </p:nvSpPr>
          <p:spPr>
            <a:xfrm>
              <a:off x="-12099225" y="3710875"/>
              <a:ext cx="228425" cy="226200"/>
            </a:xfrm>
            <a:custGeom>
              <a:avLst/>
              <a:gdLst/>
              <a:ahLst/>
              <a:cxnLst/>
              <a:rect l="l" t="t" r="r" b="b"/>
              <a:pathLst>
                <a:path w="9137" h="9048" extrusionOk="0">
                  <a:moveTo>
                    <a:pt x="4569" y="820"/>
                  </a:moveTo>
                  <a:cubicBezTo>
                    <a:pt x="6616" y="820"/>
                    <a:pt x="8318" y="2489"/>
                    <a:pt x="8318" y="4537"/>
                  </a:cubicBezTo>
                  <a:cubicBezTo>
                    <a:pt x="8318" y="6553"/>
                    <a:pt x="6616" y="8255"/>
                    <a:pt x="4569" y="8255"/>
                  </a:cubicBezTo>
                  <a:cubicBezTo>
                    <a:pt x="2521" y="8255"/>
                    <a:pt x="882" y="6616"/>
                    <a:pt x="882" y="4537"/>
                  </a:cubicBezTo>
                  <a:cubicBezTo>
                    <a:pt x="882" y="2426"/>
                    <a:pt x="2521" y="820"/>
                    <a:pt x="4569" y="820"/>
                  </a:cubicBezTo>
                  <a:close/>
                  <a:moveTo>
                    <a:pt x="1260" y="0"/>
                  </a:moveTo>
                  <a:cubicBezTo>
                    <a:pt x="599" y="0"/>
                    <a:pt x="0" y="536"/>
                    <a:pt x="0" y="1229"/>
                  </a:cubicBezTo>
                  <a:lnTo>
                    <a:pt x="0" y="7845"/>
                  </a:lnTo>
                  <a:cubicBezTo>
                    <a:pt x="0" y="8507"/>
                    <a:pt x="567" y="9042"/>
                    <a:pt x="1260" y="9042"/>
                  </a:cubicBezTo>
                  <a:lnTo>
                    <a:pt x="7877" y="9042"/>
                  </a:lnTo>
                  <a:cubicBezTo>
                    <a:pt x="7910" y="9046"/>
                    <a:pt x="7944" y="9047"/>
                    <a:pt x="7977" y="9047"/>
                  </a:cubicBezTo>
                  <a:cubicBezTo>
                    <a:pt x="8598" y="9047"/>
                    <a:pt x="9137" y="8503"/>
                    <a:pt x="9137" y="7845"/>
                  </a:cubicBezTo>
                  <a:lnTo>
                    <a:pt x="9137" y="1229"/>
                  </a:lnTo>
                  <a:cubicBezTo>
                    <a:pt x="9137" y="536"/>
                    <a:pt x="8601" y="0"/>
                    <a:pt x="787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5" name="Google Shape;15315;p83"/>
            <p:cNvSpPr/>
            <p:nvPr/>
          </p:nvSpPr>
          <p:spPr>
            <a:xfrm>
              <a:off x="-12056700" y="3751825"/>
              <a:ext cx="144950" cy="144950"/>
            </a:xfrm>
            <a:custGeom>
              <a:avLst/>
              <a:gdLst/>
              <a:ahLst/>
              <a:cxnLst/>
              <a:rect l="l" t="t" r="r" b="b"/>
              <a:pathLst>
                <a:path w="5798" h="5798" extrusionOk="0">
                  <a:moveTo>
                    <a:pt x="2868" y="788"/>
                  </a:moveTo>
                  <a:cubicBezTo>
                    <a:pt x="4033" y="788"/>
                    <a:pt x="4947" y="1733"/>
                    <a:pt x="4947" y="2899"/>
                  </a:cubicBezTo>
                  <a:cubicBezTo>
                    <a:pt x="4947" y="4033"/>
                    <a:pt x="4033" y="4978"/>
                    <a:pt x="2868" y="4978"/>
                  </a:cubicBezTo>
                  <a:cubicBezTo>
                    <a:pt x="1733" y="4978"/>
                    <a:pt x="788" y="4033"/>
                    <a:pt x="788" y="2899"/>
                  </a:cubicBezTo>
                  <a:cubicBezTo>
                    <a:pt x="788" y="1733"/>
                    <a:pt x="1733" y="788"/>
                    <a:pt x="2868" y="788"/>
                  </a:cubicBezTo>
                  <a:close/>
                  <a:moveTo>
                    <a:pt x="2868" y="1"/>
                  </a:moveTo>
                  <a:cubicBezTo>
                    <a:pt x="1261" y="1"/>
                    <a:pt x="1" y="1324"/>
                    <a:pt x="1" y="2899"/>
                  </a:cubicBezTo>
                  <a:cubicBezTo>
                    <a:pt x="1" y="4506"/>
                    <a:pt x="1292" y="5798"/>
                    <a:pt x="2868" y="5798"/>
                  </a:cubicBezTo>
                  <a:cubicBezTo>
                    <a:pt x="4474" y="5798"/>
                    <a:pt x="5797" y="4506"/>
                    <a:pt x="5797" y="2899"/>
                  </a:cubicBezTo>
                  <a:cubicBezTo>
                    <a:pt x="5797" y="1324"/>
                    <a:pt x="4474" y="1"/>
                    <a:pt x="28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6" name="Google Shape;15316;p83"/>
            <p:cNvSpPr/>
            <p:nvPr/>
          </p:nvSpPr>
          <p:spPr>
            <a:xfrm>
              <a:off x="-12016525" y="3792775"/>
              <a:ext cx="63025" cy="63050"/>
            </a:xfrm>
            <a:custGeom>
              <a:avLst/>
              <a:gdLst/>
              <a:ahLst/>
              <a:cxnLst/>
              <a:rect l="l" t="t" r="r" b="b"/>
              <a:pathLst>
                <a:path w="2521" h="2522" extrusionOk="0">
                  <a:moveTo>
                    <a:pt x="1261" y="1"/>
                  </a:moveTo>
                  <a:cubicBezTo>
                    <a:pt x="567" y="1"/>
                    <a:pt x="0" y="537"/>
                    <a:pt x="0" y="1261"/>
                  </a:cubicBezTo>
                  <a:cubicBezTo>
                    <a:pt x="0" y="1954"/>
                    <a:pt x="567" y="2521"/>
                    <a:pt x="1261" y="2521"/>
                  </a:cubicBezTo>
                  <a:cubicBezTo>
                    <a:pt x="1954" y="2521"/>
                    <a:pt x="2521" y="1954"/>
                    <a:pt x="2521" y="1261"/>
                  </a:cubicBezTo>
                  <a:cubicBezTo>
                    <a:pt x="2521" y="537"/>
                    <a:pt x="1954" y="1"/>
                    <a:pt x="12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17" name="Google Shape;15317;p83"/>
          <p:cNvGrpSpPr/>
          <p:nvPr/>
        </p:nvGrpSpPr>
        <p:grpSpPr>
          <a:xfrm>
            <a:off x="6653870" y="2264421"/>
            <a:ext cx="354635" cy="356232"/>
            <a:chOff x="-12160675" y="4081850"/>
            <a:chExt cx="352100" cy="353650"/>
          </a:xfrm>
        </p:grpSpPr>
        <p:sp>
          <p:nvSpPr>
            <p:cNvPr id="15318" name="Google Shape;15318;p83"/>
            <p:cNvSpPr/>
            <p:nvPr/>
          </p:nvSpPr>
          <p:spPr>
            <a:xfrm>
              <a:off x="-12014950" y="4081850"/>
              <a:ext cx="61450" cy="62275"/>
            </a:xfrm>
            <a:custGeom>
              <a:avLst/>
              <a:gdLst/>
              <a:ahLst/>
              <a:cxnLst/>
              <a:rect l="l" t="t" r="r" b="b"/>
              <a:pathLst>
                <a:path w="2458" h="2491" extrusionOk="0">
                  <a:moveTo>
                    <a:pt x="1198" y="0"/>
                  </a:moveTo>
                  <a:cubicBezTo>
                    <a:pt x="536" y="0"/>
                    <a:pt x="0" y="599"/>
                    <a:pt x="0" y="1260"/>
                  </a:cubicBezTo>
                  <a:cubicBezTo>
                    <a:pt x="0" y="1922"/>
                    <a:pt x="536" y="2489"/>
                    <a:pt x="1198" y="2489"/>
                  </a:cubicBezTo>
                  <a:cubicBezTo>
                    <a:pt x="1216" y="2490"/>
                    <a:pt x="1235" y="2490"/>
                    <a:pt x="1253" y="2490"/>
                  </a:cubicBezTo>
                  <a:cubicBezTo>
                    <a:pt x="1892" y="2490"/>
                    <a:pt x="2458" y="1965"/>
                    <a:pt x="2458" y="1260"/>
                  </a:cubicBezTo>
                  <a:cubicBezTo>
                    <a:pt x="2458" y="599"/>
                    <a:pt x="1922" y="0"/>
                    <a:pt x="119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9" name="Google Shape;15319;p83"/>
            <p:cNvSpPr/>
            <p:nvPr/>
          </p:nvSpPr>
          <p:spPr>
            <a:xfrm>
              <a:off x="-12077175" y="4352000"/>
              <a:ext cx="186700" cy="83500"/>
            </a:xfrm>
            <a:custGeom>
              <a:avLst/>
              <a:gdLst/>
              <a:ahLst/>
              <a:cxnLst/>
              <a:rect l="l" t="t" r="r" b="b"/>
              <a:pathLst>
                <a:path w="7468" h="3340" extrusionOk="0">
                  <a:moveTo>
                    <a:pt x="1639" y="0"/>
                  </a:moveTo>
                  <a:cubicBezTo>
                    <a:pt x="1166" y="0"/>
                    <a:pt x="820" y="347"/>
                    <a:pt x="820" y="819"/>
                  </a:cubicBezTo>
                  <a:lnTo>
                    <a:pt x="820" y="1670"/>
                  </a:lnTo>
                  <a:cubicBezTo>
                    <a:pt x="347" y="1670"/>
                    <a:pt x="0" y="2048"/>
                    <a:pt x="0" y="2521"/>
                  </a:cubicBezTo>
                  <a:lnTo>
                    <a:pt x="0" y="2899"/>
                  </a:lnTo>
                  <a:cubicBezTo>
                    <a:pt x="0" y="3151"/>
                    <a:pt x="189" y="3340"/>
                    <a:pt x="410" y="3340"/>
                  </a:cubicBezTo>
                  <a:lnTo>
                    <a:pt x="7026" y="3340"/>
                  </a:lnTo>
                  <a:cubicBezTo>
                    <a:pt x="7278" y="3340"/>
                    <a:pt x="7467" y="3151"/>
                    <a:pt x="7467" y="2899"/>
                  </a:cubicBezTo>
                  <a:lnTo>
                    <a:pt x="7467" y="2521"/>
                  </a:lnTo>
                  <a:cubicBezTo>
                    <a:pt x="7467" y="2048"/>
                    <a:pt x="7121" y="1670"/>
                    <a:pt x="6648" y="1670"/>
                  </a:cubicBezTo>
                  <a:lnTo>
                    <a:pt x="6648" y="819"/>
                  </a:lnTo>
                  <a:cubicBezTo>
                    <a:pt x="6616" y="347"/>
                    <a:pt x="6207" y="0"/>
                    <a:pt x="576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0" name="Google Shape;15320;p83"/>
            <p:cNvSpPr/>
            <p:nvPr/>
          </p:nvSpPr>
          <p:spPr>
            <a:xfrm>
              <a:off x="-11911775" y="4186000"/>
              <a:ext cx="103200" cy="101425"/>
            </a:xfrm>
            <a:custGeom>
              <a:avLst/>
              <a:gdLst/>
              <a:ahLst/>
              <a:cxnLst/>
              <a:rect l="l" t="t" r="r" b="b"/>
              <a:pathLst>
                <a:path w="4128" h="4057" extrusionOk="0">
                  <a:moveTo>
                    <a:pt x="2060" y="1"/>
                  </a:moveTo>
                  <a:cubicBezTo>
                    <a:pt x="1914" y="1"/>
                    <a:pt x="1765" y="72"/>
                    <a:pt x="1670" y="213"/>
                  </a:cubicBezTo>
                  <a:lnTo>
                    <a:pt x="1198" y="1190"/>
                  </a:lnTo>
                  <a:lnTo>
                    <a:pt x="221" y="1663"/>
                  </a:lnTo>
                  <a:cubicBezTo>
                    <a:pt x="63" y="1757"/>
                    <a:pt x="0" y="1852"/>
                    <a:pt x="0" y="2009"/>
                  </a:cubicBezTo>
                  <a:cubicBezTo>
                    <a:pt x="0" y="2167"/>
                    <a:pt x="63" y="2324"/>
                    <a:pt x="221" y="2356"/>
                  </a:cubicBezTo>
                  <a:lnTo>
                    <a:pt x="1198" y="2828"/>
                  </a:lnTo>
                  <a:lnTo>
                    <a:pt x="1670" y="3836"/>
                  </a:lnTo>
                  <a:cubicBezTo>
                    <a:pt x="1765" y="3994"/>
                    <a:pt x="1891" y="4057"/>
                    <a:pt x="2048" y="4057"/>
                  </a:cubicBezTo>
                  <a:cubicBezTo>
                    <a:pt x="2206" y="4057"/>
                    <a:pt x="2363" y="3994"/>
                    <a:pt x="2395" y="3836"/>
                  </a:cubicBezTo>
                  <a:lnTo>
                    <a:pt x="2867" y="2828"/>
                  </a:lnTo>
                  <a:lnTo>
                    <a:pt x="3907" y="2356"/>
                  </a:lnTo>
                  <a:cubicBezTo>
                    <a:pt x="4065" y="2293"/>
                    <a:pt x="4128" y="2167"/>
                    <a:pt x="4128" y="2009"/>
                  </a:cubicBezTo>
                  <a:cubicBezTo>
                    <a:pt x="4128" y="1852"/>
                    <a:pt x="4033" y="1757"/>
                    <a:pt x="3939" y="1663"/>
                  </a:cubicBezTo>
                  <a:lnTo>
                    <a:pt x="2899" y="1190"/>
                  </a:lnTo>
                  <a:lnTo>
                    <a:pt x="2426" y="213"/>
                  </a:lnTo>
                  <a:cubicBezTo>
                    <a:pt x="2348" y="72"/>
                    <a:pt x="2206" y="1"/>
                    <a:pt x="20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1" name="Google Shape;15321;p83"/>
            <p:cNvSpPr/>
            <p:nvPr/>
          </p:nvSpPr>
          <p:spPr>
            <a:xfrm>
              <a:off x="-12160675" y="4186000"/>
              <a:ext cx="104000" cy="101425"/>
            </a:xfrm>
            <a:custGeom>
              <a:avLst/>
              <a:gdLst/>
              <a:ahLst/>
              <a:cxnLst/>
              <a:rect l="l" t="t" r="r" b="b"/>
              <a:pathLst>
                <a:path w="4160" h="4057" extrusionOk="0">
                  <a:moveTo>
                    <a:pt x="2092" y="1"/>
                  </a:moveTo>
                  <a:cubicBezTo>
                    <a:pt x="1946" y="1"/>
                    <a:pt x="1797" y="72"/>
                    <a:pt x="1702" y="213"/>
                  </a:cubicBezTo>
                  <a:lnTo>
                    <a:pt x="1230" y="1190"/>
                  </a:lnTo>
                  <a:lnTo>
                    <a:pt x="221" y="1663"/>
                  </a:lnTo>
                  <a:cubicBezTo>
                    <a:pt x="64" y="1757"/>
                    <a:pt x="1" y="1852"/>
                    <a:pt x="1" y="2009"/>
                  </a:cubicBezTo>
                  <a:cubicBezTo>
                    <a:pt x="1" y="2167"/>
                    <a:pt x="64" y="2324"/>
                    <a:pt x="221" y="2387"/>
                  </a:cubicBezTo>
                  <a:lnTo>
                    <a:pt x="1230" y="2860"/>
                  </a:lnTo>
                  <a:lnTo>
                    <a:pt x="1702" y="3836"/>
                  </a:lnTo>
                  <a:cubicBezTo>
                    <a:pt x="1797" y="3994"/>
                    <a:pt x="1923" y="4057"/>
                    <a:pt x="2080" y="4057"/>
                  </a:cubicBezTo>
                  <a:cubicBezTo>
                    <a:pt x="2238" y="4057"/>
                    <a:pt x="2395" y="3994"/>
                    <a:pt x="2427" y="3836"/>
                  </a:cubicBezTo>
                  <a:lnTo>
                    <a:pt x="2899" y="2860"/>
                  </a:lnTo>
                  <a:lnTo>
                    <a:pt x="3876" y="2387"/>
                  </a:lnTo>
                  <a:cubicBezTo>
                    <a:pt x="4034" y="2324"/>
                    <a:pt x="4160" y="2167"/>
                    <a:pt x="4160" y="2009"/>
                  </a:cubicBezTo>
                  <a:cubicBezTo>
                    <a:pt x="4160" y="1852"/>
                    <a:pt x="4065" y="1694"/>
                    <a:pt x="3939" y="1663"/>
                  </a:cubicBezTo>
                  <a:lnTo>
                    <a:pt x="2931" y="1190"/>
                  </a:lnTo>
                  <a:lnTo>
                    <a:pt x="2458" y="213"/>
                  </a:lnTo>
                  <a:cubicBezTo>
                    <a:pt x="2380" y="72"/>
                    <a:pt x="2238" y="1"/>
                    <a:pt x="209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2" name="Google Shape;15322;p83"/>
            <p:cNvSpPr/>
            <p:nvPr/>
          </p:nvSpPr>
          <p:spPr>
            <a:xfrm>
              <a:off x="-12049600" y="4144075"/>
              <a:ext cx="127600" cy="67750"/>
            </a:xfrm>
            <a:custGeom>
              <a:avLst/>
              <a:gdLst/>
              <a:ahLst/>
              <a:cxnLst/>
              <a:rect l="l" t="t" r="r" b="b"/>
              <a:pathLst>
                <a:path w="5104" h="2710" extrusionOk="0">
                  <a:moveTo>
                    <a:pt x="851" y="0"/>
                  </a:moveTo>
                  <a:cubicBezTo>
                    <a:pt x="819" y="32"/>
                    <a:pt x="662" y="63"/>
                    <a:pt x="599" y="189"/>
                  </a:cubicBezTo>
                  <a:cubicBezTo>
                    <a:pt x="63" y="945"/>
                    <a:pt x="0" y="1890"/>
                    <a:pt x="347" y="2710"/>
                  </a:cubicBezTo>
                  <a:lnTo>
                    <a:pt x="2394" y="1670"/>
                  </a:lnTo>
                  <a:cubicBezTo>
                    <a:pt x="2426" y="1638"/>
                    <a:pt x="2521" y="1638"/>
                    <a:pt x="2552" y="1638"/>
                  </a:cubicBezTo>
                  <a:cubicBezTo>
                    <a:pt x="2647" y="1638"/>
                    <a:pt x="2678" y="1638"/>
                    <a:pt x="2710" y="1670"/>
                  </a:cubicBezTo>
                  <a:lnTo>
                    <a:pt x="4757" y="2710"/>
                  </a:lnTo>
                  <a:cubicBezTo>
                    <a:pt x="5104" y="1890"/>
                    <a:pt x="5041" y="945"/>
                    <a:pt x="4537" y="189"/>
                  </a:cubicBezTo>
                  <a:cubicBezTo>
                    <a:pt x="4442" y="63"/>
                    <a:pt x="4316" y="0"/>
                    <a:pt x="41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3" name="Google Shape;15323;p83"/>
            <p:cNvSpPr/>
            <p:nvPr/>
          </p:nvSpPr>
          <p:spPr>
            <a:xfrm>
              <a:off x="-12033850" y="4212600"/>
              <a:ext cx="99250" cy="118150"/>
            </a:xfrm>
            <a:custGeom>
              <a:avLst/>
              <a:gdLst/>
              <a:ahLst/>
              <a:cxnLst/>
              <a:rect l="l" t="t" r="r" b="b"/>
              <a:pathLst>
                <a:path w="3970" h="4726" extrusionOk="0">
                  <a:moveTo>
                    <a:pt x="1575" y="0"/>
                  </a:moveTo>
                  <a:lnTo>
                    <a:pt x="0" y="788"/>
                  </a:lnTo>
                  <a:lnTo>
                    <a:pt x="662" y="4726"/>
                  </a:lnTo>
                  <a:lnTo>
                    <a:pt x="3308" y="4726"/>
                  </a:lnTo>
                  <a:lnTo>
                    <a:pt x="3970" y="788"/>
                  </a:lnTo>
                  <a:lnTo>
                    <a:pt x="2395" y="0"/>
                  </a:lnTo>
                  <a:lnTo>
                    <a:pt x="2395" y="1827"/>
                  </a:lnTo>
                  <a:cubicBezTo>
                    <a:pt x="2395" y="2048"/>
                    <a:pt x="2206" y="2268"/>
                    <a:pt x="1954" y="2268"/>
                  </a:cubicBezTo>
                  <a:cubicBezTo>
                    <a:pt x="1733" y="2268"/>
                    <a:pt x="1575" y="2048"/>
                    <a:pt x="1575" y="1827"/>
                  </a:cubicBezTo>
                  <a:lnTo>
                    <a:pt x="157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24" name="Google Shape;15324;p83"/>
          <p:cNvGrpSpPr/>
          <p:nvPr/>
        </p:nvGrpSpPr>
        <p:grpSpPr>
          <a:xfrm>
            <a:off x="4858836" y="2738864"/>
            <a:ext cx="355416" cy="355652"/>
            <a:chOff x="-10391650" y="3180600"/>
            <a:chExt cx="352875" cy="353075"/>
          </a:xfrm>
        </p:grpSpPr>
        <p:sp>
          <p:nvSpPr>
            <p:cNvPr id="15325" name="Google Shape;15325;p83"/>
            <p:cNvSpPr/>
            <p:nvPr/>
          </p:nvSpPr>
          <p:spPr>
            <a:xfrm>
              <a:off x="-10390875" y="3263500"/>
              <a:ext cx="352100" cy="42550"/>
            </a:xfrm>
            <a:custGeom>
              <a:avLst/>
              <a:gdLst/>
              <a:ahLst/>
              <a:cxnLst/>
              <a:rect l="l" t="t" r="r" b="b"/>
              <a:pathLst>
                <a:path w="14084" h="1702" extrusionOk="0">
                  <a:moveTo>
                    <a:pt x="820" y="1"/>
                  </a:moveTo>
                  <a:cubicBezTo>
                    <a:pt x="347" y="1"/>
                    <a:pt x="1" y="379"/>
                    <a:pt x="1" y="851"/>
                  </a:cubicBezTo>
                  <a:lnTo>
                    <a:pt x="1" y="1261"/>
                  </a:lnTo>
                  <a:cubicBezTo>
                    <a:pt x="1" y="1513"/>
                    <a:pt x="190" y="1702"/>
                    <a:pt x="410" y="1702"/>
                  </a:cubicBezTo>
                  <a:lnTo>
                    <a:pt x="13674" y="1702"/>
                  </a:lnTo>
                  <a:cubicBezTo>
                    <a:pt x="13894" y="1702"/>
                    <a:pt x="14083" y="1513"/>
                    <a:pt x="14083" y="1261"/>
                  </a:cubicBezTo>
                  <a:lnTo>
                    <a:pt x="14083" y="851"/>
                  </a:lnTo>
                  <a:cubicBezTo>
                    <a:pt x="14083" y="410"/>
                    <a:pt x="13705" y="1"/>
                    <a:pt x="132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6" name="Google Shape;15326;p83"/>
            <p:cNvSpPr/>
            <p:nvPr/>
          </p:nvSpPr>
          <p:spPr>
            <a:xfrm>
              <a:off x="-10391650" y="3451750"/>
              <a:ext cx="352875" cy="81925"/>
            </a:xfrm>
            <a:custGeom>
              <a:avLst/>
              <a:gdLst/>
              <a:ahLst/>
              <a:cxnLst/>
              <a:rect l="l" t="t" r="r" b="b"/>
              <a:pathLst>
                <a:path w="14115" h="3277" extrusionOk="0">
                  <a:moveTo>
                    <a:pt x="2079" y="0"/>
                  </a:moveTo>
                  <a:cubicBezTo>
                    <a:pt x="1418" y="0"/>
                    <a:pt x="819" y="536"/>
                    <a:pt x="819" y="1229"/>
                  </a:cubicBezTo>
                  <a:lnTo>
                    <a:pt x="819" y="1607"/>
                  </a:lnTo>
                  <a:cubicBezTo>
                    <a:pt x="347" y="1607"/>
                    <a:pt x="0" y="1954"/>
                    <a:pt x="0" y="2458"/>
                  </a:cubicBezTo>
                  <a:lnTo>
                    <a:pt x="0" y="2867"/>
                  </a:lnTo>
                  <a:cubicBezTo>
                    <a:pt x="0" y="3119"/>
                    <a:pt x="189" y="3277"/>
                    <a:pt x="378" y="3277"/>
                  </a:cubicBezTo>
                  <a:lnTo>
                    <a:pt x="13642" y="3277"/>
                  </a:lnTo>
                  <a:cubicBezTo>
                    <a:pt x="13894" y="3277"/>
                    <a:pt x="14083" y="3088"/>
                    <a:pt x="14083" y="2867"/>
                  </a:cubicBezTo>
                  <a:lnTo>
                    <a:pt x="14083" y="2458"/>
                  </a:lnTo>
                  <a:cubicBezTo>
                    <a:pt x="14114" y="1954"/>
                    <a:pt x="13736" y="1607"/>
                    <a:pt x="13295" y="1607"/>
                  </a:cubicBezTo>
                  <a:lnTo>
                    <a:pt x="13295" y="1229"/>
                  </a:lnTo>
                  <a:cubicBezTo>
                    <a:pt x="13295" y="567"/>
                    <a:pt x="12760" y="0"/>
                    <a:pt x="1203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7" name="Google Shape;15327;p83"/>
            <p:cNvSpPr/>
            <p:nvPr/>
          </p:nvSpPr>
          <p:spPr>
            <a:xfrm>
              <a:off x="-10327075" y="3180600"/>
              <a:ext cx="223700" cy="62450"/>
            </a:xfrm>
            <a:custGeom>
              <a:avLst/>
              <a:gdLst/>
              <a:ahLst/>
              <a:cxnLst/>
              <a:rect l="l" t="t" r="r" b="b"/>
              <a:pathLst>
                <a:path w="8948" h="2498" extrusionOk="0">
                  <a:moveTo>
                    <a:pt x="4490" y="1"/>
                  </a:moveTo>
                  <a:cubicBezTo>
                    <a:pt x="4419" y="1"/>
                    <a:pt x="4348" y="24"/>
                    <a:pt x="4285" y="72"/>
                  </a:cubicBezTo>
                  <a:lnTo>
                    <a:pt x="0" y="2498"/>
                  </a:lnTo>
                  <a:lnTo>
                    <a:pt x="8948" y="2498"/>
                  </a:lnTo>
                  <a:lnTo>
                    <a:pt x="4695" y="72"/>
                  </a:lnTo>
                  <a:cubicBezTo>
                    <a:pt x="4632" y="24"/>
                    <a:pt x="4561" y="1"/>
                    <a:pt x="449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8" name="Google Shape;15328;p83"/>
            <p:cNvSpPr/>
            <p:nvPr/>
          </p:nvSpPr>
          <p:spPr>
            <a:xfrm>
              <a:off x="-10245950" y="3325725"/>
              <a:ext cx="61450" cy="104775"/>
            </a:xfrm>
            <a:custGeom>
              <a:avLst/>
              <a:gdLst/>
              <a:ahLst/>
              <a:cxnLst/>
              <a:rect l="l" t="t" r="r" b="b"/>
              <a:pathLst>
                <a:path w="2458" h="4191" extrusionOk="0">
                  <a:moveTo>
                    <a:pt x="0" y="1"/>
                  </a:moveTo>
                  <a:lnTo>
                    <a:pt x="0" y="4191"/>
                  </a:lnTo>
                  <a:lnTo>
                    <a:pt x="2458" y="4191"/>
                  </a:lnTo>
                  <a:lnTo>
                    <a:pt x="245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9" name="Google Shape;15329;p83"/>
            <p:cNvSpPr/>
            <p:nvPr/>
          </p:nvSpPr>
          <p:spPr>
            <a:xfrm>
              <a:off x="-10142775" y="3325725"/>
              <a:ext cx="63025" cy="104775"/>
            </a:xfrm>
            <a:custGeom>
              <a:avLst/>
              <a:gdLst/>
              <a:ahLst/>
              <a:cxnLst/>
              <a:rect l="l" t="t" r="r" b="b"/>
              <a:pathLst>
                <a:path w="2521" h="4191" extrusionOk="0">
                  <a:moveTo>
                    <a:pt x="1" y="1"/>
                  </a:moveTo>
                  <a:lnTo>
                    <a:pt x="1" y="4191"/>
                  </a:lnTo>
                  <a:lnTo>
                    <a:pt x="2521" y="4191"/>
                  </a:lnTo>
                  <a:lnTo>
                    <a:pt x="252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0" name="Google Shape;15330;p83"/>
            <p:cNvSpPr/>
            <p:nvPr/>
          </p:nvSpPr>
          <p:spPr>
            <a:xfrm>
              <a:off x="-10350700" y="3325725"/>
              <a:ext cx="62250" cy="104775"/>
            </a:xfrm>
            <a:custGeom>
              <a:avLst/>
              <a:gdLst/>
              <a:ahLst/>
              <a:cxnLst/>
              <a:rect l="l" t="t" r="r" b="b"/>
              <a:pathLst>
                <a:path w="2490" h="4191" extrusionOk="0">
                  <a:moveTo>
                    <a:pt x="0" y="1"/>
                  </a:moveTo>
                  <a:lnTo>
                    <a:pt x="0" y="4191"/>
                  </a:lnTo>
                  <a:lnTo>
                    <a:pt x="2489" y="4191"/>
                  </a:lnTo>
                  <a:lnTo>
                    <a:pt x="248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31" name="Google Shape;15331;p83"/>
          <p:cNvGrpSpPr/>
          <p:nvPr/>
        </p:nvGrpSpPr>
        <p:grpSpPr>
          <a:xfrm>
            <a:off x="4858835" y="3215662"/>
            <a:ext cx="354635" cy="353890"/>
            <a:chOff x="-10390875" y="3616350"/>
            <a:chExt cx="352100" cy="351325"/>
          </a:xfrm>
        </p:grpSpPr>
        <p:sp>
          <p:nvSpPr>
            <p:cNvPr id="15332" name="Google Shape;15332;p83"/>
            <p:cNvSpPr/>
            <p:nvPr/>
          </p:nvSpPr>
          <p:spPr>
            <a:xfrm>
              <a:off x="-10308950" y="3780175"/>
              <a:ext cx="186675" cy="104800"/>
            </a:xfrm>
            <a:custGeom>
              <a:avLst/>
              <a:gdLst/>
              <a:ahLst/>
              <a:cxnLst/>
              <a:rect l="l" t="t" r="r" b="b"/>
              <a:pathLst>
                <a:path w="7467" h="4192" extrusionOk="0">
                  <a:moveTo>
                    <a:pt x="0" y="1"/>
                  </a:moveTo>
                  <a:lnTo>
                    <a:pt x="0" y="4191"/>
                  </a:lnTo>
                  <a:lnTo>
                    <a:pt x="7467" y="4191"/>
                  </a:lnTo>
                  <a:lnTo>
                    <a:pt x="746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3" name="Google Shape;15333;p83"/>
            <p:cNvSpPr/>
            <p:nvPr/>
          </p:nvSpPr>
          <p:spPr>
            <a:xfrm>
              <a:off x="-10390875" y="3698275"/>
              <a:ext cx="352100" cy="269400"/>
            </a:xfrm>
            <a:custGeom>
              <a:avLst/>
              <a:gdLst/>
              <a:ahLst/>
              <a:cxnLst/>
              <a:rect l="l" t="t" r="r" b="b"/>
              <a:pathLst>
                <a:path w="14084" h="10776" extrusionOk="0">
                  <a:moveTo>
                    <a:pt x="11216" y="2426"/>
                  </a:moveTo>
                  <a:cubicBezTo>
                    <a:pt x="11468" y="2426"/>
                    <a:pt x="11626" y="2615"/>
                    <a:pt x="11626" y="2867"/>
                  </a:cubicBezTo>
                  <a:lnTo>
                    <a:pt x="11626" y="7845"/>
                  </a:lnTo>
                  <a:cubicBezTo>
                    <a:pt x="11626" y="8097"/>
                    <a:pt x="11437" y="8255"/>
                    <a:pt x="11216" y="8255"/>
                  </a:cubicBezTo>
                  <a:lnTo>
                    <a:pt x="2931" y="8255"/>
                  </a:lnTo>
                  <a:cubicBezTo>
                    <a:pt x="2678" y="8255"/>
                    <a:pt x="2489" y="8066"/>
                    <a:pt x="2489" y="7845"/>
                  </a:cubicBezTo>
                  <a:lnTo>
                    <a:pt x="2489" y="2867"/>
                  </a:lnTo>
                  <a:cubicBezTo>
                    <a:pt x="2489" y="2615"/>
                    <a:pt x="2678" y="2426"/>
                    <a:pt x="2931" y="2426"/>
                  </a:cubicBezTo>
                  <a:close/>
                  <a:moveTo>
                    <a:pt x="1670" y="0"/>
                  </a:moveTo>
                  <a:cubicBezTo>
                    <a:pt x="757" y="0"/>
                    <a:pt x="1" y="725"/>
                    <a:pt x="1" y="1639"/>
                  </a:cubicBezTo>
                  <a:cubicBezTo>
                    <a:pt x="1" y="2237"/>
                    <a:pt x="316" y="2773"/>
                    <a:pt x="820" y="3056"/>
                  </a:cubicBezTo>
                  <a:lnTo>
                    <a:pt x="820" y="7719"/>
                  </a:lnTo>
                  <a:cubicBezTo>
                    <a:pt x="316" y="7971"/>
                    <a:pt x="1" y="8538"/>
                    <a:pt x="1" y="9137"/>
                  </a:cubicBezTo>
                  <a:cubicBezTo>
                    <a:pt x="1" y="10019"/>
                    <a:pt x="757" y="10775"/>
                    <a:pt x="1670" y="10775"/>
                  </a:cubicBezTo>
                  <a:cubicBezTo>
                    <a:pt x="2237" y="10775"/>
                    <a:pt x="2805" y="10460"/>
                    <a:pt x="3057" y="9956"/>
                  </a:cubicBezTo>
                  <a:lnTo>
                    <a:pt x="11027" y="9956"/>
                  </a:lnTo>
                  <a:cubicBezTo>
                    <a:pt x="11311" y="10460"/>
                    <a:pt x="11846" y="10775"/>
                    <a:pt x="12445" y="10775"/>
                  </a:cubicBezTo>
                  <a:cubicBezTo>
                    <a:pt x="13359" y="10775"/>
                    <a:pt x="14083" y="10019"/>
                    <a:pt x="14083" y="9137"/>
                  </a:cubicBezTo>
                  <a:cubicBezTo>
                    <a:pt x="14083" y="8538"/>
                    <a:pt x="13800" y="7971"/>
                    <a:pt x="13264" y="7719"/>
                  </a:cubicBezTo>
                  <a:lnTo>
                    <a:pt x="13264" y="3056"/>
                  </a:lnTo>
                  <a:cubicBezTo>
                    <a:pt x="13800" y="2741"/>
                    <a:pt x="14083" y="2237"/>
                    <a:pt x="14083" y="1639"/>
                  </a:cubicBezTo>
                  <a:cubicBezTo>
                    <a:pt x="14083" y="725"/>
                    <a:pt x="13359" y="0"/>
                    <a:pt x="12445" y="0"/>
                  </a:cubicBezTo>
                  <a:cubicBezTo>
                    <a:pt x="11846" y="0"/>
                    <a:pt x="11311" y="315"/>
                    <a:pt x="11027" y="820"/>
                  </a:cubicBezTo>
                  <a:lnTo>
                    <a:pt x="3057" y="820"/>
                  </a:lnTo>
                  <a:cubicBezTo>
                    <a:pt x="2805" y="315"/>
                    <a:pt x="2237" y="0"/>
                    <a:pt x="16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4" name="Google Shape;15334;p83"/>
            <p:cNvSpPr/>
            <p:nvPr/>
          </p:nvSpPr>
          <p:spPr>
            <a:xfrm>
              <a:off x="-10268000" y="3616350"/>
              <a:ext cx="103975" cy="81150"/>
            </a:xfrm>
            <a:custGeom>
              <a:avLst/>
              <a:gdLst/>
              <a:ahLst/>
              <a:cxnLst/>
              <a:rect l="l" t="t" r="r" b="b"/>
              <a:pathLst>
                <a:path w="4159" h="3246" extrusionOk="0">
                  <a:moveTo>
                    <a:pt x="2048" y="1"/>
                  </a:moveTo>
                  <a:cubicBezTo>
                    <a:pt x="1387" y="1"/>
                    <a:pt x="851" y="536"/>
                    <a:pt x="851" y="1230"/>
                  </a:cubicBezTo>
                  <a:cubicBezTo>
                    <a:pt x="851" y="1450"/>
                    <a:pt x="914" y="1671"/>
                    <a:pt x="1040" y="1891"/>
                  </a:cubicBezTo>
                  <a:lnTo>
                    <a:pt x="0" y="3246"/>
                  </a:lnTo>
                  <a:lnTo>
                    <a:pt x="1072" y="3246"/>
                  </a:lnTo>
                  <a:lnTo>
                    <a:pt x="1733" y="2364"/>
                  </a:lnTo>
                  <a:cubicBezTo>
                    <a:pt x="1859" y="2395"/>
                    <a:pt x="1985" y="2427"/>
                    <a:pt x="2080" y="2427"/>
                  </a:cubicBezTo>
                  <a:cubicBezTo>
                    <a:pt x="2206" y="2427"/>
                    <a:pt x="2332" y="2395"/>
                    <a:pt x="2458" y="2364"/>
                  </a:cubicBezTo>
                  <a:lnTo>
                    <a:pt x="3119" y="3246"/>
                  </a:lnTo>
                  <a:lnTo>
                    <a:pt x="4159" y="3246"/>
                  </a:lnTo>
                  <a:lnTo>
                    <a:pt x="3119" y="1891"/>
                  </a:lnTo>
                  <a:cubicBezTo>
                    <a:pt x="3245" y="1671"/>
                    <a:pt x="3308" y="1450"/>
                    <a:pt x="3308" y="1230"/>
                  </a:cubicBezTo>
                  <a:cubicBezTo>
                    <a:pt x="3308" y="536"/>
                    <a:pt x="2773" y="1"/>
                    <a:pt x="20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35" name="Google Shape;15335;p83"/>
          <p:cNvGrpSpPr/>
          <p:nvPr/>
        </p:nvGrpSpPr>
        <p:grpSpPr>
          <a:xfrm>
            <a:off x="7525810" y="2740327"/>
            <a:ext cx="312585" cy="354670"/>
            <a:chOff x="-10370400" y="4049550"/>
            <a:chExt cx="310350" cy="352100"/>
          </a:xfrm>
        </p:grpSpPr>
        <p:sp>
          <p:nvSpPr>
            <p:cNvPr id="15336" name="Google Shape;15336;p83"/>
            <p:cNvSpPr/>
            <p:nvPr/>
          </p:nvSpPr>
          <p:spPr>
            <a:xfrm>
              <a:off x="-10308175" y="4224400"/>
              <a:ext cx="185900" cy="115800"/>
            </a:xfrm>
            <a:custGeom>
              <a:avLst/>
              <a:gdLst/>
              <a:ahLst/>
              <a:cxnLst/>
              <a:rect l="l" t="t" r="r" b="b"/>
              <a:pathLst>
                <a:path w="7436" h="4632" extrusionOk="0">
                  <a:moveTo>
                    <a:pt x="1" y="1"/>
                  </a:moveTo>
                  <a:lnTo>
                    <a:pt x="1" y="4632"/>
                  </a:lnTo>
                  <a:lnTo>
                    <a:pt x="1639" y="4632"/>
                  </a:lnTo>
                  <a:lnTo>
                    <a:pt x="1639" y="1261"/>
                  </a:lnTo>
                  <a:cubicBezTo>
                    <a:pt x="1639" y="1040"/>
                    <a:pt x="1859" y="883"/>
                    <a:pt x="2048" y="883"/>
                  </a:cubicBezTo>
                  <a:cubicBezTo>
                    <a:pt x="2269" y="883"/>
                    <a:pt x="2489" y="1072"/>
                    <a:pt x="2489" y="1261"/>
                  </a:cubicBezTo>
                  <a:lnTo>
                    <a:pt x="2489" y="4632"/>
                  </a:lnTo>
                  <a:lnTo>
                    <a:pt x="3309" y="4632"/>
                  </a:lnTo>
                  <a:lnTo>
                    <a:pt x="3309" y="1261"/>
                  </a:lnTo>
                  <a:cubicBezTo>
                    <a:pt x="3309" y="1040"/>
                    <a:pt x="3498" y="883"/>
                    <a:pt x="3750" y="883"/>
                  </a:cubicBezTo>
                  <a:cubicBezTo>
                    <a:pt x="3970" y="883"/>
                    <a:pt x="4128" y="1072"/>
                    <a:pt x="4128" y="1261"/>
                  </a:cubicBezTo>
                  <a:lnTo>
                    <a:pt x="4128" y="4632"/>
                  </a:lnTo>
                  <a:lnTo>
                    <a:pt x="4947" y="4632"/>
                  </a:lnTo>
                  <a:lnTo>
                    <a:pt x="4947" y="1261"/>
                  </a:lnTo>
                  <a:cubicBezTo>
                    <a:pt x="4947" y="1040"/>
                    <a:pt x="5167" y="883"/>
                    <a:pt x="5388" y="883"/>
                  </a:cubicBezTo>
                  <a:cubicBezTo>
                    <a:pt x="5640" y="883"/>
                    <a:pt x="5829" y="1072"/>
                    <a:pt x="5829" y="1261"/>
                  </a:cubicBezTo>
                  <a:lnTo>
                    <a:pt x="5829" y="4632"/>
                  </a:lnTo>
                  <a:lnTo>
                    <a:pt x="7436" y="4632"/>
                  </a:lnTo>
                  <a:lnTo>
                    <a:pt x="743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7" name="Google Shape;15337;p83"/>
            <p:cNvSpPr/>
            <p:nvPr/>
          </p:nvSpPr>
          <p:spPr>
            <a:xfrm>
              <a:off x="-10292425" y="4121225"/>
              <a:ext cx="159125" cy="30750"/>
            </a:xfrm>
            <a:custGeom>
              <a:avLst/>
              <a:gdLst/>
              <a:ahLst/>
              <a:cxnLst/>
              <a:rect l="l" t="t" r="r" b="b"/>
              <a:pathLst>
                <a:path w="6365" h="1230" extrusionOk="0">
                  <a:moveTo>
                    <a:pt x="694" y="0"/>
                  </a:moveTo>
                  <a:cubicBezTo>
                    <a:pt x="694" y="158"/>
                    <a:pt x="662" y="316"/>
                    <a:pt x="631" y="442"/>
                  </a:cubicBezTo>
                  <a:cubicBezTo>
                    <a:pt x="505" y="757"/>
                    <a:pt x="284" y="1040"/>
                    <a:pt x="1" y="1229"/>
                  </a:cubicBezTo>
                  <a:lnTo>
                    <a:pt x="6365" y="1229"/>
                  </a:lnTo>
                  <a:cubicBezTo>
                    <a:pt x="6018" y="1040"/>
                    <a:pt x="5798" y="788"/>
                    <a:pt x="5672" y="442"/>
                  </a:cubicBezTo>
                  <a:cubicBezTo>
                    <a:pt x="5577" y="284"/>
                    <a:pt x="5577" y="126"/>
                    <a:pt x="557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8" name="Google Shape;15338;p83"/>
            <p:cNvSpPr/>
            <p:nvPr/>
          </p:nvSpPr>
          <p:spPr>
            <a:xfrm>
              <a:off x="-10370400" y="4049550"/>
              <a:ext cx="310350" cy="91400"/>
            </a:xfrm>
            <a:custGeom>
              <a:avLst/>
              <a:gdLst/>
              <a:ahLst/>
              <a:cxnLst/>
              <a:rect l="l" t="t" r="r" b="b"/>
              <a:pathLst>
                <a:path w="12414" h="3656" extrusionOk="0">
                  <a:moveTo>
                    <a:pt x="2049" y="1"/>
                  </a:moveTo>
                  <a:cubicBezTo>
                    <a:pt x="977" y="1"/>
                    <a:pt x="95" y="820"/>
                    <a:pt x="1" y="1891"/>
                  </a:cubicBezTo>
                  <a:cubicBezTo>
                    <a:pt x="95" y="2867"/>
                    <a:pt x="946" y="3655"/>
                    <a:pt x="1954" y="3655"/>
                  </a:cubicBezTo>
                  <a:cubicBezTo>
                    <a:pt x="2427" y="3655"/>
                    <a:pt x="2773" y="3340"/>
                    <a:pt x="2899" y="3025"/>
                  </a:cubicBezTo>
                  <a:cubicBezTo>
                    <a:pt x="2931" y="2867"/>
                    <a:pt x="2962" y="2678"/>
                    <a:pt x="2805" y="2521"/>
                  </a:cubicBezTo>
                  <a:cubicBezTo>
                    <a:pt x="2729" y="2461"/>
                    <a:pt x="2618" y="2422"/>
                    <a:pt x="2520" y="2422"/>
                  </a:cubicBezTo>
                  <a:cubicBezTo>
                    <a:pt x="2411" y="2422"/>
                    <a:pt x="2317" y="2469"/>
                    <a:pt x="2301" y="2584"/>
                  </a:cubicBezTo>
                  <a:cubicBezTo>
                    <a:pt x="2274" y="2793"/>
                    <a:pt x="2097" y="2915"/>
                    <a:pt x="1911" y="2915"/>
                  </a:cubicBezTo>
                  <a:cubicBezTo>
                    <a:pt x="1873" y="2915"/>
                    <a:pt x="1834" y="2910"/>
                    <a:pt x="1796" y="2899"/>
                  </a:cubicBezTo>
                  <a:cubicBezTo>
                    <a:pt x="1544" y="2867"/>
                    <a:pt x="1418" y="2647"/>
                    <a:pt x="1481" y="2395"/>
                  </a:cubicBezTo>
                  <a:cubicBezTo>
                    <a:pt x="1595" y="1848"/>
                    <a:pt x="2036" y="1594"/>
                    <a:pt x="2500" y="1594"/>
                  </a:cubicBezTo>
                  <a:cubicBezTo>
                    <a:pt x="2811" y="1594"/>
                    <a:pt x="3132" y="1708"/>
                    <a:pt x="3372" y="1922"/>
                  </a:cubicBezTo>
                  <a:lnTo>
                    <a:pt x="3466" y="2048"/>
                  </a:lnTo>
                  <a:lnTo>
                    <a:pt x="8917" y="2048"/>
                  </a:lnTo>
                  <a:lnTo>
                    <a:pt x="9043" y="1922"/>
                  </a:lnTo>
                  <a:cubicBezTo>
                    <a:pt x="9262" y="1715"/>
                    <a:pt x="9561" y="1612"/>
                    <a:pt x="9856" y="1612"/>
                  </a:cubicBezTo>
                  <a:cubicBezTo>
                    <a:pt x="10325" y="1612"/>
                    <a:pt x="10785" y="1873"/>
                    <a:pt x="10901" y="2395"/>
                  </a:cubicBezTo>
                  <a:cubicBezTo>
                    <a:pt x="10964" y="2647"/>
                    <a:pt x="10838" y="2836"/>
                    <a:pt x="10618" y="2899"/>
                  </a:cubicBezTo>
                  <a:cubicBezTo>
                    <a:pt x="10575" y="2910"/>
                    <a:pt x="10533" y="2915"/>
                    <a:pt x="10494" y="2915"/>
                  </a:cubicBezTo>
                  <a:cubicBezTo>
                    <a:pt x="10304" y="2915"/>
                    <a:pt x="10161" y="2793"/>
                    <a:pt x="10082" y="2584"/>
                  </a:cubicBezTo>
                  <a:cubicBezTo>
                    <a:pt x="10066" y="2469"/>
                    <a:pt x="9963" y="2422"/>
                    <a:pt x="9851" y="2422"/>
                  </a:cubicBezTo>
                  <a:cubicBezTo>
                    <a:pt x="9749" y="2422"/>
                    <a:pt x="9638" y="2461"/>
                    <a:pt x="9578" y="2521"/>
                  </a:cubicBezTo>
                  <a:cubicBezTo>
                    <a:pt x="9421" y="2678"/>
                    <a:pt x="9452" y="2867"/>
                    <a:pt x="9515" y="3025"/>
                  </a:cubicBezTo>
                  <a:cubicBezTo>
                    <a:pt x="9610" y="3340"/>
                    <a:pt x="10019" y="3655"/>
                    <a:pt x="10460" y="3655"/>
                  </a:cubicBezTo>
                  <a:cubicBezTo>
                    <a:pt x="11311" y="3655"/>
                    <a:pt x="12067" y="3056"/>
                    <a:pt x="12288" y="2269"/>
                  </a:cubicBezTo>
                  <a:cubicBezTo>
                    <a:pt x="12288" y="2206"/>
                    <a:pt x="12351" y="2111"/>
                    <a:pt x="12351" y="2048"/>
                  </a:cubicBezTo>
                  <a:cubicBezTo>
                    <a:pt x="12414" y="883"/>
                    <a:pt x="11468" y="1"/>
                    <a:pt x="1033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9" name="Google Shape;15339;p83"/>
            <p:cNvSpPr/>
            <p:nvPr/>
          </p:nvSpPr>
          <p:spPr>
            <a:xfrm>
              <a:off x="-10328650" y="4173200"/>
              <a:ext cx="226850" cy="30750"/>
            </a:xfrm>
            <a:custGeom>
              <a:avLst/>
              <a:gdLst/>
              <a:ahLst/>
              <a:cxnLst/>
              <a:rect l="l" t="t" r="r" b="b"/>
              <a:pathLst>
                <a:path w="9074" h="1230" extrusionOk="0">
                  <a:moveTo>
                    <a:pt x="0" y="1"/>
                  </a:moveTo>
                  <a:cubicBezTo>
                    <a:pt x="0" y="694"/>
                    <a:pt x="536" y="1229"/>
                    <a:pt x="1198" y="1229"/>
                  </a:cubicBezTo>
                  <a:lnTo>
                    <a:pt x="7814" y="1229"/>
                  </a:lnTo>
                  <a:cubicBezTo>
                    <a:pt x="8507" y="1229"/>
                    <a:pt x="9074" y="694"/>
                    <a:pt x="907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0" name="Google Shape;15340;p83"/>
            <p:cNvSpPr/>
            <p:nvPr/>
          </p:nvSpPr>
          <p:spPr>
            <a:xfrm>
              <a:off x="-10328650" y="4360650"/>
              <a:ext cx="226850" cy="41000"/>
            </a:xfrm>
            <a:custGeom>
              <a:avLst/>
              <a:gdLst/>
              <a:ahLst/>
              <a:cxnLst/>
              <a:rect l="l" t="t" r="r" b="b"/>
              <a:pathLst>
                <a:path w="9074" h="1640" extrusionOk="0">
                  <a:moveTo>
                    <a:pt x="410" y="1"/>
                  </a:moveTo>
                  <a:cubicBezTo>
                    <a:pt x="189" y="1"/>
                    <a:pt x="0" y="190"/>
                    <a:pt x="0" y="379"/>
                  </a:cubicBezTo>
                  <a:lnTo>
                    <a:pt x="0" y="1230"/>
                  </a:lnTo>
                  <a:cubicBezTo>
                    <a:pt x="0" y="1450"/>
                    <a:pt x="189" y="1639"/>
                    <a:pt x="410" y="1639"/>
                  </a:cubicBezTo>
                  <a:lnTo>
                    <a:pt x="8696" y="1639"/>
                  </a:lnTo>
                  <a:cubicBezTo>
                    <a:pt x="8916" y="1639"/>
                    <a:pt x="9074" y="1450"/>
                    <a:pt x="9074" y="1230"/>
                  </a:cubicBezTo>
                  <a:lnTo>
                    <a:pt x="9074" y="379"/>
                  </a:lnTo>
                  <a:cubicBezTo>
                    <a:pt x="9074" y="158"/>
                    <a:pt x="8885" y="1"/>
                    <a:pt x="86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41" name="Google Shape;15341;p83"/>
          <p:cNvGrpSpPr/>
          <p:nvPr/>
        </p:nvGrpSpPr>
        <p:grpSpPr>
          <a:xfrm>
            <a:off x="6630066" y="2739268"/>
            <a:ext cx="379236" cy="354847"/>
            <a:chOff x="-8674650" y="3210975"/>
            <a:chExt cx="376525" cy="352275"/>
          </a:xfrm>
        </p:grpSpPr>
        <p:sp>
          <p:nvSpPr>
            <p:cNvPr id="15342" name="Google Shape;15342;p83"/>
            <p:cNvSpPr/>
            <p:nvPr/>
          </p:nvSpPr>
          <p:spPr>
            <a:xfrm>
              <a:off x="-8542325" y="3335375"/>
              <a:ext cx="112650" cy="104375"/>
            </a:xfrm>
            <a:custGeom>
              <a:avLst/>
              <a:gdLst/>
              <a:ahLst/>
              <a:cxnLst/>
              <a:rect l="l" t="t" r="r" b="b"/>
              <a:pathLst>
                <a:path w="4506" h="4175" extrusionOk="0">
                  <a:moveTo>
                    <a:pt x="2226" y="843"/>
                  </a:moveTo>
                  <a:cubicBezTo>
                    <a:pt x="2537" y="843"/>
                    <a:pt x="2852" y="969"/>
                    <a:pt x="3120" y="1221"/>
                  </a:cubicBezTo>
                  <a:cubicBezTo>
                    <a:pt x="3624" y="1694"/>
                    <a:pt x="3624" y="2545"/>
                    <a:pt x="3120" y="3017"/>
                  </a:cubicBezTo>
                  <a:cubicBezTo>
                    <a:pt x="2883" y="3238"/>
                    <a:pt x="2568" y="3348"/>
                    <a:pt x="2249" y="3348"/>
                  </a:cubicBezTo>
                  <a:cubicBezTo>
                    <a:pt x="1930" y="3348"/>
                    <a:pt x="1607" y="3238"/>
                    <a:pt x="1355" y="3017"/>
                  </a:cubicBezTo>
                  <a:cubicBezTo>
                    <a:pt x="883" y="2545"/>
                    <a:pt x="883" y="1694"/>
                    <a:pt x="1355" y="1221"/>
                  </a:cubicBezTo>
                  <a:cubicBezTo>
                    <a:pt x="1607" y="969"/>
                    <a:pt x="1915" y="843"/>
                    <a:pt x="2226" y="843"/>
                  </a:cubicBezTo>
                  <a:close/>
                  <a:moveTo>
                    <a:pt x="2277" y="1"/>
                  </a:moveTo>
                  <a:cubicBezTo>
                    <a:pt x="1749" y="1"/>
                    <a:pt x="1214" y="197"/>
                    <a:pt x="788" y="591"/>
                  </a:cubicBezTo>
                  <a:cubicBezTo>
                    <a:pt x="1" y="1379"/>
                    <a:pt x="1" y="2765"/>
                    <a:pt x="788" y="3584"/>
                  </a:cubicBezTo>
                  <a:cubicBezTo>
                    <a:pt x="1182" y="3978"/>
                    <a:pt x="1718" y="4175"/>
                    <a:pt x="2253" y="4175"/>
                  </a:cubicBezTo>
                  <a:cubicBezTo>
                    <a:pt x="2789" y="4175"/>
                    <a:pt x="3324" y="3978"/>
                    <a:pt x="3718" y="3584"/>
                  </a:cubicBezTo>
                  <a:cubicBezTo>
                    <a:pt x="4506" y="2797"/>
                    <a:pt x="4506" y="1442"/>
                    <a:pt x="3718" y="591"/>
                  </a:cubicBezTo>
                  <a:cubicBezTo>
                    <a:pt x="3324" y="197"/>
                    <a:pt x="2805" y="1"/>
                    <a:pt x="22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3" name="Google Shape;15343;p83"/>
            <p:cNvSpPr/>
            <p:nvPr/>
          </p:nvSpPr>
          <p:spPr>
            <a:xfrm>
              <a:off x="-8496650" y="3377125"/>
              <a:ext cx="22875" cy="20900"/>
            </a:xfrm>
            <a:custGeom>
              <a:avLst/>
              <a:gdLst/>
              <a:ahLst/>
              <a:cxnLst/>
              <a:rect l="l" t="t" r="r" b="b"/>
              <a:pathLst>
                <a:path w="915" h="836" extrusionOk="0">
                  <a:moveTo>
                    <a:pt x="458" y="0"/>
                  </a:moveTo>
                  <a:cubicBezTo>
                    <a:pt x="348" y="0"/>
                    <a:pt x="237" y="40"/>
                    <a:pt x="159" y="118"/>
                  </a:cubicBezTo>
                  <a:cubicBezTo>
                    <a:pt x="1" y="276"/>
                    <a:pt x="1" y="560"/>
                    <a:pt x="159" y="717"/>
                  </a:cubicBezTo>
                  <a:cubicBezTo>
                    <a:pt x="237" y="796"/>
                    <a:pt x="348" y="835"/>
                    <a:pt x="458" y="835"/>
                  </a:cubicBezTo>
                  <a:cubicBezTo>
                    <a:pt x="568" y="835"/>
                    <a:pt x="678" y="796"/>
                    <a:pt x="757" y="717"/>
                  </a:cubicBezTo>
                  <a:cubicBezTo>
                    <a:pt x="915" y="560"/>
                    <a:pt x="915" y="276"/>
                    <a:pt x="757" y="118"/>
                  </a:cubicBezTo>
                  <a:cubicBezTo>
                    <a:pt x="678" y="40"/>
                    <a:pt x="568" y="0"/>
                    <a:pt x="4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4" name="Google Shape;15344;p83"/>
            <p:cNvSpPr/>
            <p:nvPr/>
          </p:nvSpPr>
          <p:spPr>
            <a:xfrm>
              <a:off x="-8540750" y="3332825"/>
              <a:ext cx="242625" cy="230425"/>
            </a:xfrm>
            <a:custGeom>
              <a:avLst/>
              <a:gdLst/>
              <a:ahLst/>
              <a:cxnLst/>
              <a:rect l="l" t="t" r="r" b="b"/>
              <a:pathLst>
                <a:path w="9705" h="9217" extrusionOk="0">
                  <a:moveTo>
                    <a:pt x="8917" y="0"/>
                  </a:moveTo>
                  <a:lnTo>
                    <a:pt x="4978" y="1449"/>
                  </a:lnTo>
                  <a:cubicBezTo>
                    <a:pt x="5262" y="2521"/>
                    <a:pt x="4947" y="3529"/>
                    <a:pt x="4254" y="4253"/>
                  </a:cubicBezTo>
                  <a:cubicBezTo>
                    <a:pt x="3721" y="4763"/>
                    <a:pt x="2999" y="5069"/>
                    <a:pt x="2241" y="5069"/>
                  </a:cubicBezTo>
                  <a:cubicBezTo>
                    <a:pt x="1969" y="5069"/>
                    <a:pt x="1693" y="5030"/>
                    <a:pt x="1418" y="4946"/>
                  </a:cubicBezTo>
                  <a:lnTo>
                    <a:pt x="1" y="8853"/>
                  </a:lnTo>
                  <a:cubicBezTo>
                    <a:pt x="727" y="9095"/>
                    <a:pt x="1483" y="9216"/>
                    <a:pt x="2238" y="9216"/>
                  </a:cubicBezTo>
                  <a:cubicBezTo>
                    <a:pt x="4038" y="9216"/>
                    <a:pt x="5830" y="8528"/>
                    <a:pt x="7184" y="7152"/>
                  </a:cubicBezTo>
                  <a:cubicBezTo>
                    <a:pt x="9137" y="5230"/>
                    <a:pt x="9704" y="2426"/>
                    <a:pt x="891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5" name="Google Shape;15345;p83"/>
            <p:cNvSpPr/>
            <p:nvPr/>
          </p:nvSpPr>
          <p:spPr>
            <a:xfrm>
              <a:off x="-8645500" y="3428125"/>
              <a:ext cx="120525" cy="118950"/>
            </a:xfrm>
            <a:custGeom>
              <a:avLst/>
              <a:gdLst/>
              <a:ahLst/>
              <a:cxnLst/>
              <a:rect l="l" t="t" r="r" b="b"/>
              <a:pathLst>
                <a:path w="4821" h="4758" extrusionOk="0">
                  <a:moveTo>
                    <a:pt x="3939" y="0"/>
                  </a:moveTo>
                  <a:lnTo>
                    <a:pt x="1" y="1418"/>
                  </a:lnTo>
                  <a:cubicBezTo>
                    <a:pt x="347" y="2143"/>
                    <a:pt x="788" y="2804"/>
                    <a:pt x="1387" y="3403"/>
                  </a:cubicBezTo>
                  <a:cubicBezTo>
                    <a:pt x="1985" y="3970"/>
                    <a:pt x="2678" y="4442"/>
                    <a:pt x="3403" y="4757"/>
                  </a:cubicBezTo>
                  <a:lnTo>
                    <a:pt x="4821" y="819"/>
                  </a:lnTo>
                  <a:cubicBezTo>
                    <a:pt x="4663" y="756"/>
                    <a:pt x="4506" y="599"/>
                    <a:pt x="4348" y="473"/>
                  </a:cubicBezTo>
                  <a:cubicBezTo>
                    <a:pt x="4191" y="315"/>
                    <a:pt x="4065" y="158"/>
                    <a:pt x="393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6" name="Google Shape;15346;p83"/>
            <p:cNvSpPr/>
            <p:nvPr/>
          </p:nvSpPr>
          <p:spPr>
            <a:xfrm>
              <a:off x="-8448600" y="3227275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1419" y="1"/>
                  </a:moveTo>
                  <a:lnTo>
                    <a:pt x="1" y="3939"/>
                  </a:lnTo>
                  <a:cubicBezTo>
                    <a:pt x="190" y="4065"/>
                    <a:pt x="410" y="4191"/>
                    <a:pt x="568" y="4380"/>
                  </a:cubicBezTo>
                  <a:cubicBezTo>
                    <a:pt x="725" y="4537"/>
                    <a:pt x="883" y="4726"/>
                    <a:pt x="977" y="4915"/>
                  </a:cubicBezTo>
                  <a:lnTo>
                    <a:pt x="4916" y="3466"/>
                  </a:lnTo>
                  <a:cubicBezTo>
                    <a:pt x="4569" y="2710"/>
                    <a:pt x="4096" y="2017"/>
                    <a:pt x="3498" y="1418"/>
                  </a:cubicBezTo>
                  <a:cubicBezTo>
                    <a:pt x="2931" y="820"/>
                    <a:pt x="2175" y="347"/>
                    <a:pt x="14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7" name="Google Shape;15347;p83"/>
            <p:cNvSpPr/>
            <p:nvPr/>
          </p:nvSpPr>
          <p:spPr>
            <a:xfrm>
              <a:off x="-8674650" y="3210975"/>
              <a:ext cx="241825" cy="232925"/>
            </a:xfrm>
            <a:custGeom>
              <a:avLst/>
              <a:gdLst/>
              <a:ahLst/>
              <a:cxnLst/>
              <a:rect l="l" t="t" r="r" b="b"/>
              <a:pathLst>
                <a:path w="9673" h="9317" extrusionOk="0">
                  <a:moveTo>
                    <a:pt x="7515" y="0"/>
                  </a:moveTo>
                  <a:cubicBezTo>
                    <a:pt x="5700" y="0"/>
                    <a:pt x="3894" y="698"/>
                    <a:pt x="2521" y="2070"/>
                  </a:cubicBezTo>
                  <a:cubicBezTo>
                    <a:pt x="568" y="3992"/>
                    <a:pt x="1" y="6827"/>
                    <a:pt x="820" y="9316"/>
                  </a:cubicBezTo>
                  <a:lnTo>
                    <a:pt x="4758" y="7899"/>
                  </a:lnTo>
                  <a:cubicBezTo>
                    <a:pt x="4475" y="6796"/>
                    <a:pt x="4790" y="5693"/>
                    <a:pt x="5514" y="5000"/>
                  </a:cubicBezTo>
                  <a:cubicBezTo>
                    <a:pt x="6037" y="4454"/>
                    <a:pt x="6793" y="4194"/>
                    <a:pt x="7538" y="4194"/>
                  </a:cubicBezTo>
                  <a:cubicBezTo>
                    <a:pt x="7781" y="4194"/>
                    <a:pt x="8023" y="4221"/>
                    <a:pt x="8255" y="4276"/>
                  </a:cubicBezTo>
                  <a:lnTo>
                    <a:pt x="9673" y="337"/>
                  </a:lnTo>
                  <a:cubicBezTo>
                    <a:pt x="8970" y="112"/>
                    <a:pt x="8242" y="0"/>
                    <a:pt x="751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48" name="Google Shape;15348;p83"/>
          <p:cNvGrpSpPr/>
          <p:nvPr/>
        </p:nvGrpSpPr>
        <p:grpSpPr>
          <a:xfrm>
            <a:off x="5301563" y="1820745"/>
            <a:ext cx="356221" cy="354670"/>
            <a:chOff x="-13512225" y="3647075"/>
            <a:chExt cx="353675" cy="352100"/>
          </a:xfrm>
        </p:grpSpPr>
        <p:sp>
          <p:nvSpPr>
            <p:cNvPr id="15349" name="Google Shape;15349;p83"/>
            <p:cNvSpPr/>
            <p:nvPr/>
          </p:nvSpPr>
          <p:spPr>
            <a:xfrm>
              <a:off x="-13344475" y="3876275"/>
              <a:ext cx="19725" cy="19725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411" y="0"/>
                  </a:moveTo>
                  <a:cubicBezTo>
                    <a:pt x="190" y="0"/>
                    <a:pt x="1" y="158"/>
                    <a:pt x="1" y="379"/>
                  </a:cubicBezTo>
                  <a:cubicBezTo>
                    <a:pt x="1" y="599"/>
                    <a:pt x="190" y="788"/>
                    <a:pt x="411" y="788"/>
                  </a:cubicBezTo>
                  <a:cubicBezTo>
                    <a:pt x="600" y="788"/>
                    <a:pt x="789" y="599"/>
                    <a:pt x="789" y="379"/>
                  </a:cubicBezTo>
                  <a:cubicBezTo>
                    <a:pt x="789" y="158"/>
                    <a:pt x="600" y="0"/>
                    <a:pt x="4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0" name="Google Shape;15350;p83"/>
            <p:cNvSpPr/>
            <p:nvPr/>
          </p:nvSpPr>
          <p:spPr>
            <a:xfrm>
              <a:off x="-13268850" y="3854225"/>
              <a:ext cx="110300" cy="62250"/>
            </a:xfrm>
            <a:custGeom>
              <a:avLst/>
              <a:gdLst/>
              <a:ahLst/>
              <a:cxnLst/>
              <a:rect l="l" t="t" r="r" b="b"/>
              <a:pathLst>
                <a:path w="4412" h="2490" extrusionOk="0">
                  <a:moveTo>
                    <a:pt x="0" y="0"/>
                  </a:moveTo>
                  <a:cubicBezTo>
                    <a:pt x="189" y="410"/>
                    <a:pt x="284" y="788"/>
                    <a:pt x="284" y="1229"/>
                  </a:cubicBezTo>
                  <a:cubicBezTo>
                    <a:pt x="284" y="1670"/>
                    <a:pt x="158" y="2111"/>
                    <a:pt x="0" y="2489"/>
                  </a:cubicBezTo>
                  <a:lnTo>
                    <a:pt x="4411" y="2489"/>
                  </a:lnTo>
                  <a:lnTo>
                    <a:pt x="441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1" name="Google Shape;15351;p83"/>
            <p:cNvSpPr/>
            <p:nvPr/>
          </p:nvSpPr>
          <p:spPr>
            <a:xfrm>
              <a:off x="-13512225" y="3936925"/>
              <a:ext cx="353675" cy="62250"/>
            </a:xfrm>
            <a:custGeom>
              <a:avLst/>
              <a:gdLst/>
              <a:ahLst/>
              <a:cxnLst/>
              <a:rect l="l" t="t" r="r" b="b"/>
              <a:pathLst>
                <a:path w="14147" h="2490" extrusionOk="0">
                  <a:moveTo>
                    <a:pt x="63" y="0"/>
                  </a:moveTo>
                  <a:lnTo>
                    <a:pt x="63" y="1261"/>
                  </a:lnTo>
                  <a:cubicBezTo>
                    <a:pt x="0" y="1954"/>
                    <a:pt x="568" y="2489"/>
                    <a:pt x="1261" y="2489"/>
                  </a:cubicBezTo>
                  <a:lnTo>
                    <a:pt x="12886" y="2489"/>
                  </a:lnTo>
                  <a:cubicBezTo>
                    <a:pt x="13548" y="2489"/>
                    <a:pt x="14146" y="1954"/>
                    <a:pt x="14146" y="1261"/>
                  </a:cubicBezTo>
                  <a:lnTo>
                    <a:pt x="14146" y="0"/>
                  </a:lnTo>
                  <a:lnTo>
                    <a:pt x="9137" y="0"/>
                  </a:lnTo>
                  <a:cubicBezTo>
                    <a:pt x="8633" y="536"/>
                    <a:pt x="7877" y="851"/>
                    <a:pt x="7089" y="851"/>
                  </a:cubicBezTo>
                  <a:cubicBezTo>
                    <a:pt x="6301" y="851"/>
                    <a:pt x="5608" y="536"/>
                    <a:pt x="51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2" name="Google Shape;15352;p83"/>
            <p:cNvSpPr/>
            <p:nvPr/>
          </p:nvSpPr>
          <p:spPr>
            <a:xfrm>
              <a:off x="-13387000" y="3833750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819"/>
                  </a:moveTo>
                  <a:cubicBezTo>
                    <a:pt x="2773" y="819"/>
                    <a:pt x="3340" y="1386"/>
                    <a:pt x="3340" y="2048"/>
                  </a:cubicBezTo>
                  <a:cubicBezTo>
                    <a:pt x="3340" y="2710"/>
                    <a:pt x="2773" y="3308"/>
                    <a:pt x="2080" y="3308"/>
                  </a:cubicBezTo>
                  <a:cubicBezTo>
                    <a:pt x="1418" y="3308"/>
                    <a:pt x="820" y="2773"/>
                    <a:pt x="820" y="2048"/>
                  </a:cubicBezTo>
                  <a:cubicBezTo>
                    <a:pt x="820" y="1355"/>
                    <a:pt x="1387" y="819"/>
                    <a:pt x="2080" y="819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cubicBezTo>
                    <a:pt x="1" y="3214"/>
                    <a:pt x="946" y="4190"/>
                    <a:pt x="2080" y="4190"/>
                  </a:cubicBezTo>
                  <a:cubicBezTo>
                    <a:pt x="3246" y="4190"/>
                    <a:pt x="4191" y="3245"/>
                    <a:pt x="4191" y="2080"/>
                  </a:cubicBezTo>
                  <a:cubicBezTo>
                    <a:pt x="4191" y="945"/>
                    <a:pt x="3183" y="0"/>
                    <a:pt x="2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3" name="Google Shape;15353;p83"/>
            <p:cNvSpPr/>
            <p:nvPr/>
          </p:nvSpPr>
          <p:spPr>
            <a:xfrm>
              <a:off x="-13512225" y="3855000"/>
              <a:ext cx="111875" cy="62250"/>
            </a:xfrm>
            <a:custGeom>
              <a:avLst/>
              <a:gdLst/>
              <a:ahLst/>
              <a:cxnLst/>
              <a:rect l="l" t="t" r="r" b="b"/>
              <a:pathLst>
                <a:path w="4475" h="2490" extrusionOk="0">
                  <a:moveTo>
                    <a:pt x="0" y="1"/>
                  </a:moveTo>
                  <a:lnTo>
                    <a:pt x="0" y="2490"/>
                  </a:lnTo>
                  <a:lnTo>
                    <a:pt x="4474" y="2490"/>
                  </a:lnTo>
                  <a:cubicBezTo>
                    <a:pt x="4317" y="2112"/>
                    <a:pt x="4191" y="1671"/>
                    <a:pt x="4191" y="1230"/>
                  </a:cubicBezTo>
                  <a:cubicBezTo>
                    <a:pt x="4191" y="788"/>
                    <a:pt x="4317" y="379"/>
                    <a:pt x="447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4" name="Google Shape;15354;p83"/>
            <p:cNvSpPr/>
            <p:nvPr/>
          </p:nvSpPr>
          <p:spPr>
            <a:xfrm>
              <a:off x="-13490175" y="3730575"/>
              <a:ext cx="62250" cy="40975"/>
            </a:xfrm>
            <a:custGeom>
              <a:avLst/>
              <a:gdLst/>
              <a:ahLst/>
              <a:cxnLst/>
              <a:rect l="l" t="t" r="r" b="b"/>
              <a:pathLst>
                <a:path w="2490" h="1639" extrusionOk="0">
                  <a:moveTo>
                    <a:pt x="1261" y="0"/>
                  </a:moveTo>
                  <a:cubicBezTo>
                    <a:pt x="536" y="0"/>
                    <a:pt x="1" y="536"/>
                    <a:pt x="1" y="1260"/>
                  </a:cubicBezTo>
                  <a:lnTo>
                    <a:pt x="1" y="1638"/>
                  </a:lnTo>
                  <a:lnTo>
                    <a:pt x="2489" y="1638"/>
                  </a:lnTo>
                  <a:lnTo>
                    <a:pt x="2489" y="1260"/>
                  </a:lnTo>
                  <a:cubicBezTo>
                    <a:pt x="2489" y="599"/>
                    <a:pt x="1922" y="0"/>
                    <a:pt x="126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5" name="Google Shape;15355;p83"/>
            <p:cNvSpPr/>
            <p:nvPr/>
          </p:nvSpPr>
          <p:spPr>
            <a:xfrm>
              <a:off x="-13241275" y="3730575"/>
              <a:ext cx="62225" cy="40975"/>
            </a:xfrm>
            <a:custGeom>
              <a:avLst/>
              <a:gdLst/>
              <a:ahLst/>
              <a:cxnLst/>
              <a:rect l="l" t="t" r="r" b="b"/>
              <a:pathLst>
                <a:path w="2489" h="1639" extrusionOk="0">
                  <a:moveTo>
                    <a:pt x="1260" y="0"/>
                  </a:moveTo>
                  <a:cubicBezTo>
                    <a:pt x="599" y="0"/>
                    <a:pt x="0" y="536"/>
                    <a:pt x="0" y="1260"/>
                  </a:cubicBezTo>
                  <a:lnTo>
                    <a:pt x="0" y="1638"/>
                  </a:lnTo>
                  <a:lnTo>
                    <a:pt x="2489" y="1638"/>
                  </a:lnTo>
                  <a:lnTo>
                    <a:pt x="2489" y="1260"/>
                  </a:lnTo>
                  <a:cubicBezTo>
                    <a:pt x="2489" y="599"/>
                    <a:pt x="1922" y="0"/>
                    <a:pt x="12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6" name="Google Shape;15356;p83"/>
            <p:cNvSpPr/>
            <p:nvPr/>
          </p:nvSpPr>
          <p:spPr>
            <a:xfrm>
              <a:off x="-13427950" y="3647075"/>
              <a:ext cx="186700" cy="63025"/>
            </a:xfrm>
            <a:custGeom>
              <a:avLst/>
              <a:gdLst/>
              <a:ahLst/>
              <a:cxnLst/>
              <a:rect l="l" t="t" r="r" b="b"/>
              <a:pathLst>
                <a:path w="7468" h="2521" extrusionOk="0">
                  <a:moveTo>
                    <a:pt x="820" y="1"/>
                  </a:moveTo>
                  <a:cubicBezTo>
                    <a:pt x="347" y="1"/>
                    <a:pt x="0" y="347"/>
                    <a:pt x="0" y="820"/>
                  </a:cubicBezTo>
                  <a:lnTo>
                    <a:pt x="0" y="1670"/>
                  </a:lnTo>
                  <a:cubicBezTo>
                    <a:pt x="0" y="2143"/>
                    <a:pt x="347" y="2521"/>
                    <a:pt x="820" y="2521"/>
                  </a:cubicBezTo>
                  <a:lnTo>
                    <a:pt x="6648" y="2521"/>
                  </a:lnTo>
                  <a:cubicBezTo>
                    <a:pt x="7089" y="2521"/>
                    <a:pt x="7467" y="2143"/>
                    <a:pt x="7467" y="1670"/>
                  </a:cubicBezTo>
                  <a:lnTo>
                    <a:pt x="7467" y="820"/>
                  </a:lnTo>
                  <a:cubicBezTo>
                    <a:pt x="7467" y="347"/>
                    <a:pt x="7121" y="1"/>
                    <a:pt x="66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7" name="Google Shape;15357;p83"/>
            <p:cNvSpPr/>
            <p:nvPr/>
          </p:nvSpPr>
          <p:spPr>
            <a:xfrm>
              <a:off x="-13512225" y="3773100"/>
              <a:ext cx="353675" cy="60675"/>
            </a:xfrm>
            <a:custGeom>
              <a:avLst/>
              <a:gdLst/>
              <a:ahLst/>
              <a:cxnLst/>
              <a:rect l="l" t="t" r="r" b="b"/>
              <a:pathLst>
                <a:path w="14147" h="2427" extrusionOk="0">
                  <a:moveTo>
                    <a:pt x="4726" y="0"/>
                  </a:moveTo>
                  <a:lnTo>
                    <a:pt x="4348" y="819"/>
                  </a:lnTo>
                  <a:lnTo>
                    <a:pt x="1261" y="819"/>
                  </a:lnTo>
                  <a:cubicBezTo>
                    <a:pt x="599" y="819"/>
                    <a:pt x="0" y="1355"/>
                    <a:pt x="0" y="2048"/>
                  </a:cubicBezTo>
                  <a:lnTo>
                    <a:pt x="0" y="2426"/>
                  </a:lnTo>
                  <a:lnTo>
                    <a:pt x="5041" y="2426"/>
                  </a:lnTo>
                  <a:cubicBezTo>
                    <a:pt x="5608" y="1922"/>
                    <a:pt x="6301" y="1607"/>
                    <a:pt x="7089" y="1607"/>
                  </a:cubicBezTo>
                  <a:cubicBezTo>
                    <a:pt x="7877" y="1607"/>
                    <a:pt x="8633" y="1922"/>
                    <a:pt x="9137" y="2426"/>
                  </a:cubicBezTo>
                  <a:lnTo>
                    <a:pt x="14146" y="2426"/>
                  </a:lnTo>
                  <a:lnTo>
                    <a:pt x="14146" y="2048"/>
                  </a:lnTo>
                  <a:cubicBezTo>
                    <a:pt x="14146" y="1355"/>
                    <a:pt x="13611" y="819"/>
                    <a:pt x="12886" y="819"/>
                  </a:cubicBezTo>
                  <a:lnTo>
                    <a:pt x="9830" y="819"/>
                  </a:lnTo>
                  <a:lnTo>
                    <a:pt x="942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8" name="Google Shape;15358;p83"/>
            <p:cNvSpPr/>
            <p:nvPr/>
          </p:nvSpPr>
          <p:spPr>
            <a:xfrm>
              <a:off x="-13411400" y="3730575"/>
              <a:ext cx="153600" cy="20500"/>
            </a:xfrm>
            <a:custGeom>
              <a:avLst/>
              <a:gdLst/>
              <a:ahLst/>
              <a:cxnLst/>
              <a:rect l="l" t="t" r="r" b="b"/>
              <a:pathLst>
                <a:path w="6144" h="820" extrusionOk="0">
                  <a:moveTo>
                    <a:pt x="0" y="0"/>
                  </a:moveTo>
                  <a:lnTo>
                    <a:pt x="599" y="819"/>
                  </a:lnTo>
                  <a:lnTo>
                    <a:pt x="5545" y="819"/>
                  </a:lnTo>
                  <a:lnTo>
                    <a:pt x="614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59" name="Google Shape;15359;p83"/>
          <p:cNvGrpSpPr/>
          <p:nvPr/>
        </p:nvGrpSpPr>
        <p:grpSpPr>
          <a:xfrm>
            <a:off x="5311876" y="2264811"/>
            <a:ext cx="356221" cy="355451"/>
            <a:chOff x="-13512225" y="4080275"/>
            <a:chExt cx="353675" cy="352875"/>
          </a:xfrm>
        </p:grpSpPr>
        <p:sp>
          <p:nvSpPr>
            <p:cNvPr id="15360" name="Google Shape;15360;p83"/>
            <p:cNvSpPr/>
            <p:nvPr/>
          </p:nvSpPr>
          <p:spPr>
            <a:xfrm>
              <a:off x="-13512225" y="4203925"/>
              <a:ext cx="353675" cy="229225"/>
            </a:xfrm>
            <a:custGeom>
              <a:avLst/>
              <a:gdLst/>
              <a:ahLst/>
              <a:cxnLst/>
              <a:rect l="l" t="t" r="r" b="b"/>
              <a:pathLst>
                <a:path w="14147" h="9169" extrusionOk="0">
                  <a:moveTo>
                    <a:pt x="5407" y="1717"/>
                  </a:moveTo>
                  <a:cubicBezTo>
                    <a:pt x="5482" y="1717"/>
                    <a:pt x="5561" y="1733"/>
                    <a:pt x="5640" y="1765"/>
                  </a:cubicBezTo>
                  <a:lnTo>
                    <a:pt x="9767" y="4254"/>
                  </a:lnTo>
                  <a:cubicBezTo>
                    <a:pt x="9893" y="4348"/>
                    <a:pt x="9987" y="4443"/>
                    <a:pt x="9987" y="4600"/>
                  </a:cubicBezTo>
                  <a:cubicBezTo>
                    <a:pt x="9987" y="4758"/>
                    <a:pt x="9893" y="4915"/>
                    <a:pt x="9767" y="5010"/>
                  </a:cubicBezTo>
                  <a:lnTo>
                    <a:pt x="5640" y="7499"/>
                  </a:lnTo>
                  <a:cubicBezTo>
                    <a:pt x="5577" y="7530"/>
                    <a:pt x="5506" y="7546"/>
                    <a:pt x="5431" y="7546"/>
                  </a:cubicBezTo>
                  <a:cubicBezTo>
                    <a:pt x="5356" y="7546"/>
                    <a:pt x="5277" y="7530"/>
                    <a:pt x="5199" y="7499"/>
                  </a:cubicBezTo>
                  <a:cubicBezTo>
                    <a:pt x="5104" y="7404"/>
                    <a:pt x="5010" y="7278"/>
                    <a:pt x="5010" y="7121"/>
                  </a:cubicBezTo>
                  <a:lnTo>
                    <a:pt x="5010" y="2143"/>
                  </a:lnTo>
                  <a:cubicBezTo>
                    <a:pt x="5010" y="1985"/>
                    <a:pt x="5104" y="1859"/>
                    <a:pt x="5199" y="1765"/>
                  </a:cubicBezTo>
                  <a:cubicBezTo>
                    <a:pt x="5262" y="1733"/>
                    <a:pt x="5333" y="1717"/>
                    <a:pt x="5407" y="1717"/>
                  </a:cubicBezTo>
                  <a:close/>
                  <a:moveTo>
                    <a:pt x="63" y="0"/>
                  </a:moveTo>
                  <a:lnTo>
                    <a:pt x="63" y="7971"/>
                  </a:lnTo>
                  <a:cubicBezTo>
                    <a:pt x="0" y="8633"/>
                    <a:pt x="568" y="9168"/>
                    <a:pt x="1261" y="9168"/>
                  </a:cubicBezTo>
                  <a:lnTo>
                    <a:pt x="12886" y="9168"/>
                  </a:lnTo>
                  <a:cubicBezTo>
                    <a:pt x="13548" y="9168"/>
                    <a:pt x="14146" y="8633"/>
                    <a:pt x="14146" y="7908"/>
                  </a:cubicBezTo>
                  <a:lnTo>
                    <a:pt x="1414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1" name="Google Shape;15361;p83"/>
            <p:cNvSpPr/>
            <p:nvPr/>
          </p:nvSpPr>
          <p:spPr>
            <a:xfrm>
              <a:off x="-13366525" y="4275600"/>
              <a:ext cx="73275" cy="88225"/>
            </a:xfrm>
            <a:custGeom>
              <a:avLst/>
              <a:gdLst/>
              <a:ahLst/>
              <a:cxnLst/>
              <a:rect l="l" t="t" r="r" b="b"/>
              <a:pathLst>
                <a:path w="2931" h="3529" extrusionOk="0">
                  <a:moveTo>
                    <a:pt x="1" y="0"/>
                  </a:moveTo>
                  <a:lnTo>
                    <a:pt x="1" y="3529"/>
                  </a:lnTo>
                  <a:lnTo>
                    <a:pt x="2931" y="173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2" name="Google Shape;15362;p83"/>
            <p:cNvSpPr/>
            <p:nvPr/>
          </p:nvSpPr>
          <p:spPr>
            <a:xfrm>
              <a:off x="-13398800" y="4143275"/>
              <a:ext cx="65375" cy="40975"/>
            </a:xfrm>
            <a:custGeom>
              <a:avLst/>
              <a:gdLst/>
              <a:ahLst/>
              <a:cxnLst/>
              <a:rect l="l" t="t" r="r" b="b"/>
              <a:pathLst>
                <a:path w="2615" h="1639" extrusionOk="0">
                  <a:moveTo>
                    <a:pt x="1103" y="1"/>
                  </a:moveTo>
                  <a:lnTo>
                    <a:pt x="0" y="1639"/>
                  </a:lnTo>
                  <a:lnTo>
                    <a:pt x="1512" y="1639"/>
                  </a:lnTo>
                  <a:lnTo>
                    <a:pt x="261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3" name="Google Shape;15363;p83"/>
            <p:cNvSpPr/>
            <p:nvPr/>
          </p:nvSpPr>
          <p:spPr>
            <a:xfrm>
              <a:off x="-13336575" y="4143275"/>
              <a:ext cx="64600" cy="40975"/>
            </a:xfrm>
            <a:custGeom>
              <a:avLst/>
              <a:gdLst/>
              <a:ahLst/>
              <a:cxnLst/>
              <a:rect l="l" t="t" r="r" b="b"/>
              <a:pathLst>
                <a:path w="2584" h="1639" extrusionOk="0">
                  <a:moveTo>
                    <a:pt x="1103" y="1"/>
                  </a:moveTo>
                  <a:lnTo>
                    <a:pt x="0" y="1639"/>
                  </a:lnTo>
                  <a:lnTo>
                    <a:pt x="1481" y="1639"/>
                  </a:lnTo>
                  <a:lnTo>
                    <a:pt x="258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4" name="Google Shape;15364;p83"/>
            <p:cNvSpPr/>
            <p:nvPr/>
          </p:nvSpPr>
          <p:spPr>
            <a:xfrm>
              <a:off x="-13398800" y="4081050"/>
              <a:ext cx="65375" cy="40975"/>
            </a:xfrm>
            <a:custGeom>
              <a:avLst/>
              <a:gdLst/>
              <a:ahLst/>
              <a:cxnLst/>
              <a:rect l="l" t="t" r="r" b="b"/>
              <a:pathLst>
                <a:path w="2615" h="1639" extrusionOk="0">
                  <a:moveTo>
                    <a:pt x="0" y="1"/>
                  </a:moveTo>
                  <a:lnTo>
                    <a:pt x="1103" y="1639"/>
                  </a:lnTo>
                  <a:lnTo>
                    <a:pt x="2615" y="1639"/>
                  </a:lnTo>
                  <a:lnTo>
                    <a:pt x="151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5" name="Google Shape;15365;p83"/>
            <p:cNvSpPr/>
            <p:nvPr/>
          </p:nvSpPr>
          <p:spPr>
            <a:xfrm>
              <a:off x="-13274375" y="4143275"/>
              <a:ext cx="64625" cy="40975"/>
            </a:xfrm>
            <a:custGeom>
              <a:avLst/>
              <a:gdLst/>
              <a:ahLst/>
              <a:cxnLst/>
              <a:rect l="l" t="t" r="r" b="b"/>
              <a:pathLst>
                <a:path w="2585" h="1639" extrusionOk="0">
                  <a:moveTo>
                    <a:pt x="1104" y="1"/>
                  </a:moveTo>
                  <a:lnTo>
                    <a:pt x="1" y="1639"/>
                  </a:lnTo>
                  <a:lnTo>
                    <a:pt x="1482" y="1639"/>
                  </a:lnTo>
                  <a:lnTo>
                    <a:pt x="258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6" name="Google Shape;15366;p83"/>
            <p:cNvSpPr/>
            <p:nvPr/>
          </p:nvSpPr>
          <p:spPr>
            <a:xfrm>
              <a:off x="-13212925" y="4081050"/>
              <a:ext cx="54375" cy="40975"/>
            </a:xfrm>
            <a:custGeom>
              <a:avLst/>
              <a:gdLst/>
              <a:ahLst/>
              <a:cxnLst/>
              <a:rect l="l" t="t" r="r" b="b"/>
              <a:pathLst>
                <a:path w="2175" h="1639" extrusionOk="0">
                  <a:moveTo>
                    <a:pt x="0" y="1"/>
                  </a:moveTo>
                  <a:lnTo>
                    <a:pt x="1103" y="1639"/>
                  </a:lnTo>
                  <a:lnTo>
                    <a:pt x="2174" y="1639"/>
                  </a:lnTo>
                  <a:lnTo>
                    <a:pt x="2174" y="820"/>
                  </a:lnTo>
                  <a:cubicBezTo>
                    <a:pt x="2174" y="347"/>
                    <a:pt x="1796" y="1"/>
                    <a:pt x="132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7" name="Google Shape;15367;p83"/>
            <p:cNvSpPr/>
            <p:nvPr/>
          </p:nvSpPr>
          <p:spPr>
            <a:xfrm>
              <a:off x="-13212925" y="4143275"/>
              <a:ext cx="54375" cy="40975"/>
            </a:xfrm>
            <a:custGeom>
              <a:avLst/>
              <a:gdLst/>
              <a:ahLst/>
              <a:cxnLst/>
              <a:rect l="l" t="t" r="r" b="b"/>
              <a:pathLst>
                <a:path w="2175" h="1639" extrusionOk="0">
                  <a:moveTo>
                    <a:pt x="1103" y="1"/>
                  </a:moveTo>
                  <a:lnTo>
                    <a:pt x="0" y="1639"/>
                  </a:lnTo>
                  <a:lnTo>
                    <a:pt x="2174" y="1639"/>
                  </a:lnTo>
                  <a:lnTo>
                    <a:pt x="217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8" name="Google Shape;15368;p83"/>
            <p:cNvSpPr/>
            <p:nvPr/>
          </p:nvSpPr>
          <p:spPr>
            <a:xfrm>
              <a:off x="-13274375" y="4081050"/>
              <a:ext cx="64625" cy="40975"/>
            </a:xfrm>
            <a:custGeom>
              <a:avLst/>
              <a:gdLst/>
              <a:ahLst/>
              <a:cxnLst/>
              <a:rect l="l" t="t" r="r" b="b"/>
              <a:pathLst>
                <a:path w="2585" h="1639" extrusionOk="0">
                  <a:moveTo>
                    <a:pt x="1" y="1"/>
                  </a:moveTo>
                  <a:lnTo>
                    <a:pt x="1104" y="1639"/>
                  </a:lnTo>
                  <a:lnTo>
                    <a:pt x="2584" y="1639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9" name="Google Shape;15369;p83"/>
            <p:cNvSpPr/>
            <p:nvPr/>
          </p:nvSpPr>
          <p:spPr>
            <a:xfrm>
              <a:off x="-13336575" y="4081050"/>
              <a:ext cx="64600" cy="40975"/>
            </a:xfrm>
            <a:custGeom>
              <a:avLst/>
              <a:gdLst/>
              <a:ahLst/>
              <a:cxnLst/>
              <a:rect l="l" t="t" r="r" b="b"/>
              <a:pathLst>
                <a:path w="2584" h="1639" extrusionOk="0">
                  <a:moveTo>
                    <a:pt x="0" y="1"/>
                  </a:moveTo>
                  <a:lnTo>
                    <a:pt x="1103" y="1639"/>
                  </a:lnTo>
                  <a:lnTo>
                    <a:pt x="2583" y="1639"/>
                  </a:lnTo>
                  <a:lnTo>
                    <a:pt x="148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0" name="Google Shape;15370;p83"/>
            <p:cNvSpPr/>
            <p:nvPr/>
          </p:nvSpPr>
          <p:spPr>
            <a:xfrm>
              <a:off x="-13512225" y="4080275"/>
              <a:ext cx="123675" cy="103200"/>
            </a:xfrm>
            <a:custGeom>
              <a:avLst/>
              <a:gdLst/>
              <a:ahLst/>
              <a:cxnLst/>
              <a:rect l="l" t="t" r="r" b="b"/>
              <a:pathLst>
                <a:path w="4947" h="4128" extrusionOk="0">
                  <a:moveTo>
                    <a:pt x="2489" y="1260"/>
                  </a:moveTo>
                  <a:cubicBezTo>
                    <a:pt x="2962" y="1260"/>
                    <a:pt x="3371" y="1607"/>
                    <a:pt x="3371" y="2080"/>
                  </a:cubicBezTo>
                  <a:cubicBezTo>
                    <a:pt x="3371" y="2552"/>
                    <a:pt x="2962" y="2899"/>
                    <a:pt x="2489" y="2899"/>
                  </a:cubicBezTo>
                  <a:cubicBezTo>
                    <a:pt x="2017" y="2899"/>
                    <a:pt x="1670" y="2552"/>
                    <a:pt x="1670" y="2080"/>
                  </a:cubicBezTo>
                  <a:cubicBezTo>
                    <a:pt x="1670" y="1607"/>
                    <a:pt x="2017" y="1260"/>
                    <a:pt x="2489" y="1260"/>
                  </a:cubicBezTo>
                  <a:close/>
                  <a:moveTo>
                    <a:pt x="1261" y="0"/>
                  </a:moveTo>
                  <a:cubicBezTo>
                    <a:pt x="599" y="0"/>
                    <a:pt x="0" y="536"/>
                    <a:pt x="0" y="1260"/>
                  </a:cubicBezTo>
                  <a:lnTo>
                    <a:pt x="0" y="4127"/>
                  </a:lnTo>
                  <a:lnTo>
                    <a:pt x="3560" y="4127"/>
                  </a:lnTo>
                  <a:lnTo>
                    <a:pt x="4947" y="2080"/>
                  </a:lnTo>
                  <a:lnTo>
                    <a:pt x="356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71" name="Google Shape;15371;p83"/>
          <p:cNvGrpSpPr/>
          <p:nvPr/>
        </p:nvGrpSpPr>
        <p:grpSpPr>
          <a:xfrm>
            <a:off x="7084956" y="1412172"/>
            <a:ext cx="356196" cy="290379"/>
            <a:chOff x="-11728250" y="3245400"/>
            <a:chExt cx="353650" cy="288275"/>
          </a:xfrm>
        </p:grpSpPr>
        <p:sp>
          <p:nvSpPr>
            <p:cNvPr id="15372" name="Google Shape;15372;p83"/>
            <p:cNvSpPr/>
            <p:nvPr/>
          </p:nvSpPr>
          <p:spPr>
            <a:xfrm>
              <a:off x="-11603025" y="3389725"/>
              <a:ext cx="104775" cy="143950"/>
            </a:xfrm>
            <a:custGeom>
              <a:avLst/>
              <a:gdLst/>
              <a:ahLst/>
              <a:cxnLst/>
              <a:rect l="l" t="t" r="r" b="b"/>
              <a:pathLst>
                <a:path w="4191" h="5758" extrusionOk="0">
                  <a:moveTo>
                    <a:pt x="2096" y="0"/>
                  </a:moveTo>
                  <a:cubicBezTo>
                    <a:pt x="1560" y="0"/>
                    <a:pt x="1024" y="197"/>
                    <a:pt x="631" y="591"/>
                  </a:cubicBezTo>
                  <a:cubicBezTo>
                    <a:pt x="252" y="1001"/>
                    <a:pt x="63" y="1505"/>
                    <a:pt x="63" y="2040"/>
                  </a:cubicBezTo>
                  <a:cubicBezTo>
                    <a:pt x="63" y="2261"/>
                    <a:pt x="95" y="2418"/>
                    <a:pt x="126" y="2576"/>
                  </a:cubicBezTo>
                  <a:lnTo>
                    <a:pt x="1387" y="3048"/>
                  </a:lnTo>
                  <a:lnTo>
                    <a:pt x="158" y="4372"/>
                  </a:lnTo>
                  <a:cubicBezTo>
                    <a:pt x="0" y="4561"/>
                    <a:pt x="0" y="4813"/>
                    <a:pt x="158" y="4970"/>
                  </a:cubicBezTo>
                  <a:cubicBezTo>
                    <a:pt x="662" y="5474"/>
                    <a:pt x="1387" y="5758"/>
                    <a:pt x="2111" y="5758"/>
                  </a:cubicBezTo>
                  <a:cubicBezTo>
                    <a:pt x="2836" y="5758"/>
                    <a:pt x="3497" y="5474"/>
                    <a:pt x="4033" y="4970"/>
                  </a:cubicBezTo>
                  <a:cubicBezTo>
                    <a:pt x="4191" y="4813"/>
                    <a:pt x="4191" y="4561"/>
                    <a:pt x="4033" y="4372"/>
                  </a:cubicBezTo>
                  <a:lnTo>
                    <a:pt x="2804" y="3048"/>
                  </a:lnTo>
                  <a:lnTo>
                    <a:pt x="4065" y="2576"/>
                  </a:lnTo>
                  <a:cubicBezTo>
                    <a:pt x="4096" y="2418"/>
                    <a:pt x="4159" y="2198"/>
                    <a:pt x="4159" y="2040"/>
                  </a:cubicBezTo>
                  <a:cubicBezTo>
                    <a:pt x="4159" y="1505"/>
                    <a:pt x="3939" y="1001"/>
                    <a:pt x="3560" y="591"/>
                  </a:cubicBezTo>
                  <a:cubicBezTo>
                    <a:pt x="3167" y="197"/>
                    <a:pt x="2631" y="0"/>
                    <a:pt x="20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3" name="Google Shape;15373;p83"/>
            <p:cNvSpPr/>
            <p:nvPr/>
          </p:nvSpPr>
          <p:spPr>
            <a:xfrm>
              <a:off x="-11647125" y="3246175"/>
              <a:ext cx="86650" cy="133925"/>
            </a:xfrm>
            <a:custGeom>
              <a:avLst/>
              <a:gdLst/>
              <a:ahLst/>
              <a:cxnLst/>
              <a:rect l="l" t="t" r="r" b="b"/>
              <a:pathLst>
                <a:path w="3466" h="5357" extrusionOk="0">
                  <a:moveTo>
                    <a:pt x="3466" y="1"/>
                  </a:moveTo>
                  <a:cubicBezTo>
                    <a:pt x="2205" y="64"/>
                    <a:pt x="1008" y="473"/>
                    <a:pt x="0" y="1135"/>
                  </a:cubicBezTo>
                  <a:lnTo>
                    <a:pt x="2426" y="5356"/>
                  </a:lnTo>
                  <a:cubicBezTo>
                    <a:pt x="2741" y="5167"/>
                    <a:pt x="3056" y="5041"/>
                    <a:pt x="3466" y="5010"/>
                  </a:cubicBezTo>
                  <a:lnTo>
                    <a:pt x="346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4" name="Google Shape;15374;p83"/>
            <p:cNvSpPr/>
            <p:nvPr/>
          </p:nvSpPr>
          <p:spPr>
            <a:xfrm>
              <a:off x="-11540025" y="3245400"/>
              <a:ext cx="86675" cy="133900"/>
            </a:xfrm>
            <a:custGeom>
              <a:avLst/>
              <a:gdLst/>
              <a:ahLst/>
              <a:cxnLst/>
              <a:rect l="l" t="t" r="r" b="b"/>
              <a:pathLst>
                <a:path w="3467" h="5356" extrusionOk="0">
                  <a:moveTo>
                    <a:pt x="1" y="0"/>
                  </a:moveTo>
                  <a:lnTo>
                    <a:pt x="1" y="4978"/>
                  </a:lnTo>
                  <a:cubicBezTo>
                    <a:pt x="379" y="5041"/>
                    <a:pt x="725" y="5135"/>
                    <a:pt x="1040" y="5356"/>
                  </a:cubicBezTo>
                  <a:lnTo>
                    <a:pt x="3466" y="1134"/>
                  </a:lnTo>
                  <a:cubicBezTo>
                    <a:pt x="2458" y="473"/>
                    <a:pt x="1261" y="63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5" name="Google Shape;15375;p83"/>
            <p:cNvSpPr/>
            <p:nvPr/>
          </p:nvSpPr>
          <p:spPr>
            <a:xfrm>
              <a:off x="-11498275" y="3285550"/>
              <a:ext cx="123675" cy="160700"/>
            </a:xfrm>
            <a:custGeom>
              <a:avLst/>
              <a:gdLst/>
              <a:ahLst/>
              <a:cxnLst/>
              <a:rect l="l" t="t" r="r" b="b"/>
              <a:pathLst>
                <a:path w="4947" h="6428" extrusionOk="0">
                  <a:moveTo>
                    <a:pt x="2426" y="1"/>
                  </a:moveTo>
                  <a:lnTo>
                    <a:pt x="1" y="4254"/>
                  </a:lnTo>
                  <a:cubicBezTo>
                    <a:pt x="505" y="4790"/>
                    <a:pt x="788" y="5483"/>
                    <a:pt x="788" y="6207"/>
                  </a:cubicBezTo>
                  <a:lnTo>
                    <a:pt x="788" y="6428"/>
                  </a:lnTo>
                  <a:lnTo>
                    <a:pt x="4663" y="4947"/>
                  </a:lnTo>
                  <a:cubicBezTo>
                    <a:pt x="4884" y="4884"/>
                    <a:pt x="4947" y="4727"/>
                    <a:pt x="4947" y="4538"/>
                  </a:cubicBezTo>
                  <a:cubicBezTo>
                    <a:pt x="4726" y="2710"/>
                    <a:pt x="3781" y="1135"/>
                    <a:pt x="242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6" name="Google Shape;15376;p83"/>
            <p:cNvSpPr/>
            <p:nvPr/>
          </p:nvSpPr>
          <p:spPr>
            <a:xfrm>
              <a:off x="-11728250" y="3286350"/>
              <a:ext cx="125250" cy="160700"/>
            </a:xfrm>
            <a:custGeom>
              <a:avLst/>
              <a:gdLst/>
              <a:ahLst/>
              <a:cxnLst/>
              <a:rect l="l" t="t" r="r" b="b"/>
              <a:pathLst>
                <a:path w="5010" h="6428" extrusionOk="0">
                  <a:moveTo>
                    <a:pt x="2584" y="0"/>
                  </a:moveTo>
                  <a:cubicBezTo>
                    <a:pt x="1229" y="1103"/>
                    <a:pt x="284" y="2678"/>
                    <a:pt x="63" y="4537"/>
                  </a:cubicBezTo>
                  <a:cubicBezTo>
                    <a:pt x="0" y="4726"/>
                    <a:pt x="126" y="4884"/>
                    <a:pt x="315" y="4978"/>
                  </a:cubicBezTo>
                  <a:lnTo>
                    <a:pt x="4222" y="6427"/>
                  </a:lnTo>
                  <a:lnTo>
                    <a:pt x="4222" y="6238"/>
                  </a:lnTo>
                  <a:cubicBezTo>
                    <a:pt x="4222" y="5482"/>
                    <a:pt x="4505" y="4758"/>
                    <a:pt x="5009" y="4254"/>
                  </a:cubicBezTo>
                  <a:lnTo>
                    <a:pt x="258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77" name="Google Shape;15377;p83"/>
          <p:cNvGrpSpPr/>
          <p:nvPr/>
        </p:nvGrpSpPr>
        <p:grpSpPr>
          <a:xfrm>
            <a:off x="7117464" y="2264811"/>
            <a:ext cx="311804" cy="355451"/>
            <a:chOff x="-11703850" y="4081850"/>
            <a:chExt cx="309575" cy="352875"/>
          </a:xfrm>
        </p:grpSpPr>
        <p:sp>
          <p:nvSpPr>
            <p:cNvPr id="15378" name="Google Shape;15378;p83"/>
            <p:cNvSpPr/>
            <p:nvPr/>
          </p:nvSpPr>
          <p:spPr>
            <a:xfrm>
              <a:off x="-11703850" y="4081850"/>
              <a:ext cx="309575" cy="125250"/>
            </a:xfrm>
            <a:custGeom>
              <a:avLst/>
              <a:gdLst/>
              <a:ahLst/>
              <a:cxnLst/>
              <a:rect l="l" t="t" r="r" b="b"/>
              <a:pathLst>
                <a:path w="12383" h="5010" extrusionOk="0">
                  <a:moveTo>
                    <a:pt x="6932" y="2552"/>
                  </a:moveTo>
                  <a:cubicBezTo>
                    <a:pt x="7593" y="2552"/>
                    <a:pt x="8192" y="3119"/>
                    <a:pt x="8192" y="3781"/>
                  </a:cubicBezTo>
                  <a:cubicBezTo>
                    <a:pt x="8224" y="3970"/>
                    <a:pt x="8035" y="4190"/>
                    <a:pt x="7783" y="4190"/>
                  </a:cubicBezTo>
                  <a:cubicBezTo>
                    <a:pt x="7530" y="4190"/>
                    <a:pt x="7341" y="3970"/>
                    <a:pt x="7341" y="3781"/>
                  </a:cubicBezTo>
                  <a:cubicBezTo>
                    <a:pt x="7341" y="3560"/>
                    <a:pt x="7152" y="3403"/>
                    <a:pt x="6963" y="3403"/>
                  </a:cubicBezTo>
                  <a:cubicBezTo>
                    <a:pt x="6743" y="3403"/>
                    <a:pt x="6522" y="3592"/>
                    <a:pt x="6522" y="3781"/>
                  </a:cubicBezTo>
                  <a:cubicBezTo>
                    <a:pt x="6522" y="4033"/>
                    <a:pt x="6333" y="4190"/>
                    <a:pt x="6144" y="4190"/>
                  </a:cubicBezTo>
                  <a:cubicBezTo>
                    <a:pt x="5892" y="4190"/>
                    <a:pt x="5703" y="3970"/>
                    <a:pt x="5703" y="3781"/>
                  </a:cubicBezTo>
                  <a:cubicBezTo>
                    <a:pt x="5703" y="3560"/>
                    <a:pt x="5514" y="3403"/>
                    <a:pt x="5262" y="3403"/>
                  </a:cubicBezTo>
                  <a:cubicBezTo>
                    <a:pt x="5042" y="3403"/>
                    <a:pt x="4884" y="3592"/>
                    <a:pt x="4884" y="3781"/>
                  </a:cubicBezTo>
                  <a:cubicBezTo>
                    <a:pt x="4884" y="4033"/>
                    <a:pt x="4664" y="4190"/>
                    <a:pt x="4443" y="4190"/>
                  </a:cubicBezTo>
                  <a:cubicBezTo>
                    <a:pt x="4191" y="4190"/>
                    <a:pt x="4033" y="3970"/>
                    <a:pt x="4033" y="3781"/>
                  </a:cubicBezTo>
                  <a:cubicBezTo>
                    <a:pt x="4033" y="3119"/>
                    <a:pt x="4601" y="2552"/>
                    <a:pt x="5262" y="2552"/>
                  </a:cubicBezTo>
                  <a:cubicBezTo>
                    <a:pt x="5577" y="2552"/>
                    <a:pt x="5861" y="2678"/>
                    <a:pt x="6081" y="2867"/>
                  </a:cubicBezTo>
                  <a:cubicBezTo>
                    <a:pt x="6333" y="2678"/>
                    <a:pt x="6617" y="2552"/>
                    <a:pt x="6932" y="2552"/>
                  </a:cubicBezTo>
                  <a:close/>
                  <a:moveTo>
                    <a:pt x="5357" y="0"/>
                  </a:moveTo>
                  <a:cubicBezTo>
                    <a:pt x="4348" y="0"/>
                    <a:pt x="3498" y="725"/>
                    <a:pt x="3340" y="1670"/>
                  </a:cubicBezTo>
                  <a:cubicBezTo>
                    <a:pt x="3304" y="1668"/>
                    <a:pt x="3267" y="1666"/>
                    <a:pt x="3231" y="1666"/>
                  </a:cubicBezTo>
                  <a:cubicBezTo>
                    <a:pt x="2310" y="1666"/>
                    <a:pt x="1639" y="2430"/>
                    <a:pt x="1639" y="3340"/>
                  </a:cubicBezTo>
                  <a:cubicBezTo>
                    <a:pt x="725" y="3340"/>
                    <a:pt x="1" y="4096"/>
                    <a:pt x="1" y="5009"/>
                  </a:cubicBezTo>
                  <a:lnTo>
                    <a:pt x="12382" y="5009"/>
                  </a:lnTo>
                  <a:cubicBezTo>
                    <a:pt x="12351" y="4096"/>
                    <a:pt x="11595" y="3340"/>
                    <a:pt x="10681" y="3340"/>
                  </a:cubicBezTo>
                  <a:cubicBezTo>
                    <a:pt x="10681" y="2395"/>
                    <a:pt x="9956" y="1670"/>
                    <a:pt x="9011" y="1670"/>
                  </a:cubicBezTo>
                  <a:cubicBezTo>
                    <a:pt x="8822" y="725"/>
                    <a:pt x="7972" y="0"/>
                    <a:pt x="6995" y="0"/>
                  </a:cubicBezTo>
                  <a:cubicBezTo>
                    <a:pt x="6711" y="0"/>
                    <a:pt x="6459" y="95"/>
                    <a:pt x="6176" y="189"/>
                  </a:cubicBezTo>
                  <a:cubicBezTo>
                    <a:pt x="5892" y="95"/>
                    <a:pt x="5609" y="0"/>
                    <a:pt x="535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9" name="Google Shape;15379;p83"/>
            <p:cNvSpPr/>
            <p:nvPr/>
          </p:nvSpPr>
          <p:spPr>
            <a:xfrm>
              <a:off x="-11622725" y="4288975"/>
              <a:ext cx="144175" cy="63050"/>
            </a:xfrm>
            <a:custGeom>
              <a:avLst/>
              <a:gdLst/>
              <a:ahLst/>
              <a:cxnLst/>
              <a:rect l="l" t="t" r="r" b="b"/>
              <a:pathLst>
                <a:path w="5767" h="2522" extrusionOk="0">
                  <a:moveTo>
                    <a:pt x="2868" y="1"/>
                  </a:moveTo>
                  <a:cubicBezTo>
                    <a:pt x="1293" y="1"/>
                    <a:pt x="1" y="537"/>
                    <a:pt x="1" y="1261"/>
                  </a:cubicBezTo>
                  <a:cubicBezTo>
                    <a:pt x="1" y="1954"/>
                    <a:pt x="1293" y="2521"/>
                    <a:pt x="2868" y="2521"/>
                  </a:cubicBezTo>
                  <a:cubicBezTo>
                    <a:pt x="4475" y="2521"/>
                    <a:pt x="5766" y="1954"/>
                    <a:pt x="5766" y="1261"/>
                  </a:cubicBezTo>
                  <a:cubicBezTo>
                    <a:pt x="5766" y="537"/>
                    <a:pt x="4475" y="1"/>
                    <a:pt x="28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0" name="Google Shape;15380;p83"/>
            <p:cNvSpPr/>
            <p:nvPr/>
          </p:nvSpPr>
          <p:spPr>
            <a:xfrm>
              <a:off x="-11596725" y="4364600"/>
              <a:ext cx="36250" cy="70125"/>
            </a:xfrm>
            <a:custGeom>
              <a:avLst/>
              <a:gdLst/>
              <a:ahLst/>
              <a:cxnLst/>
              <a:rect l="l" t="t" r="r" b="b"/>
              <a:pathLst>
                <a:path w="1450" h="2805" extrusionOk="0">
                  <a:moveTo>
                    <a:pt x="0" y="0"/>
                  </a:moveTo>
                  <a:lnTo>
                    <a:pt x="253" y="2804"/>
                  </a:lnTo>
                  <a:lnTo>
                    <a:pt x="1450" y="2804"/>
                  </a:lnTo>
                  <a:lnTo>
                    <a:pt x="1450" y="284"/>
                  </a:lnTo>
                  <a:cubicBezTo>
                    <a:pt x="883" y="221"/>
                    <a:pt x="410" y="158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1" name="Google Shape;15381;p83"/>
            <p:cNvSpPr/>
            <p:nvPr/>
          </p:nvSpPr>
          <p:spPr>
            <a:xfrm>
              <a:off x="-11540025" y="4364600"/>
              <a:ext cx="37050" cy="70125"/>
            </a:xfrm>
            <a:custGeom>
              <a:avLst/>
              <a:gdLst/>
              <a:ahLst/>
              <a:cxnLst/>
              <a:rect l="l" t="t" r="r" b="b"/>
              <a:pathLst>
                <a:path w="1482" h="2805" extrusionOk="0">
                  <a:moveTo>
                    <a:pt x="1482" y="0"/>
                  </a:moveTo>
                  <a:lnTo>
                    <a:pt x="1482" y="0"/>
                  </a:lnTo>
                  <a:cubicBezTo>
                    <a:pt x="1040" y="126"/>
                    <a:pt x="505" y="221"/>
                    <a:pt x="1" y="221"/>
                  </a:cubicBezTo>
                  <a:lnTo>
                    <a:pt x="1" y="2741"/>
                  </a:lnTo>
                  <a:lnTo>
                    <a:pt x="1198" y="2741"/>
                  </a:lnTo>
                  <a:lnTo>
                    <a:pt x="1198" y="2804"/>
                  </a:lnTo>
                  <a:lnTo>
                    <a:pt x="148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2" name="Google Shape;15382;p83"/>
            <p:cNvSpPr/>
            <p:nvPr/>
          </p:nvSpPr>
          <p:spPr>
            <a:xfrm>
              <a:off x="-11610900" y="4227550"/>
              <a:ext cx="50425" cy="51225"/>
            </a:xfrm>
            <a:custGeom>
              <a:avLst/>
              <a:gdLst/>
              <a:ahLst/>
              <a:cxnLst/>
              <a:rect l="l" t="t" r="r" b="b"/>
              <a:pathLst>
                <a:path w="2017" h="2049" extrusionOk="0">
                  <a:moveTo>
                    <a:pt x="0" y="1"/>
                  </a:moveTo>
                  <a:lnTo>
                    <a:pt x="189" y="2048"/>
                  </a:lnTo>
                  <a:cubicBezTo>
                    <a:pt x="725" y="1859"/>
                    <a:pt x="1355" y="1702"/>
                    <a:pt x="2017" y="1670"/>
                  </a:cubicBezTo>
                  <a:lnTo>
                    <a:pt x="20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3" name="Google Shape;15383;p83"/>
            <p:cNvSpPr/>
            <p:nvPr/>
          </p:nvSpPr>
          <p:spPr>
            <a:xfrm>
              <a:off x="-11540025" y="4228350"/>
              <a:ext cx="50450" cy="51200"/>
            </a:xfrm>
            <a:custGeom>
              <a:avLst/>
              <a:gdLst/>
              <a:ahLst/>
              <a:cxnLst/>
              <a:rect l="l" t="t" r="r" b="b"/>
              <a:pathLst>
                <a:path w="2018" h="2048" extrusionOk="0">
                  <a:moveTo>
                    <a:pt x="1" y="0"/>
                  </a:moveTo>
                  <a:lnTo>
                    <a:pt x="1" y="1670"/>
                  </a:lnTo>
                  <a:cubicBezTo>
                    <a:pt x="694" y="1701"/>
                    <a:pt x="1293" y="1827"/>
                    <a:pt x="1828" y="2048"/>
                  </a:cubicBezTo>
                  <a:lnTo>
                    <a:pt x="201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4" name="Google Shape;15384;p83"/>
            <p:cNvSpPr/>
            <p:nvPr/>
          </p:nvSpPr>
          <p:spPr>
            <a:xfrm>
              <a:off x="-11489600" y="4227550"/>
              <a:ext cx="92175" cy="207175"/>
            </a:xfrm>
            <a:custGeom>
              <a:avLst/>
              <a:gdLst/>
              <a:ahLst/>
              <a:cxnLst/>
              <a:rect l="l" t="t" r="r" b="b"/>
              <a:pathLst>
                <a:path w="3687" h="8287" extrusionOk="0">
                  <a:moveTo>
                    <a:pt x="819" y="1"/>
                  </a:moveTo>
                  <a:lnTo>
                    <a:pt x="599" y="2489"/>
                  </a:lnTo>
                  <a:cubicBezTo>
                    <a:pt x="1040" y="2836"/>
                    <a:pt x="1292" y="3246"/>
                    <a:pt x="1292" y="3718"/>
                  </a:cubicBezTo>
                  <a:cubicBezTo>
                    <a:pt x="1292" y="4254"/>
                    <a:pt x="945" y="4758"/>
                    <a:pt x="315" y="5136"/>
                  </a:cubicBezTo>
                  <a:lnTo>
                    <a:pt x="0" y="8286"/>
                  </a:lnTo>
                  <a:lnTo>
                    <a:pt x="1040" y="8286"/>
                  </a:lnTo>
                  <a:cubicBezTo>
                    <a:pt x="1607" y="8286"/>
                    <a:pt x="2111" y="7877"/>
                    <a:pt x="2237" y="7278"/>
                  </a:cubicBezTo>
                  <a:lnTo>
                    <a:pt x="368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5" name="Google Shape;15385;p83"/>
            <p:cNvSpPr/>
            <p:nvPr/>
          </p:nvSpPr>
          <p:spPr>
            <a:xfrm>
              <a:off x="-11703850" y="4227550"/>
              <a:ext cx="92175" cy="207175"/>
            </a:xfrm>
            <a:custGeom>
              <a:avLst/>
              <a:gdLst/>
              <a:ahLst/>
              <a:cxnLst/>
              <a:rect l="l" t="t" r="r" b="b"/>
              <a:pathLst>
                <a:path w="3687" h="8287" extrusionOk="0">
                  <a:moveTo>
                    <a:pt x="1" y="1"/>
                  </a:moveTo>
                  <a:lnTo>
                    <a:pt x="1450" y="7278"/>
                  </a:lnTo>
                  <a:cubicBezTo>
                    <a:pt x="1576" y="7877"/>
                    <a:pt x="2080" y="8286"/>
                    <a:pt x="2679" y="8286"/>
                  </a:cubicBezTo>
                  <a:lnTo>
                    <a:pt x="3687" y="8286"/>
                  </a:lnTo>
                  <a:lnTo>
                    <a:pt x="3372" y="5136"/>
                  </a:lnTo>
                  <a:cubicBezTo>
                    <a:pt x="2773" y="4758"/>
                    <a:pt x="2395" y="4254"/>
                    <a:pt x="2395" y="3718"/>
                  </a:cubicBezTo>
                  <a:cubicBezTo>
                    <a:pt x="2427" y="3246"/>
                    <a:pt x="2647" y="2836"/>
                    <a:pt x="3088" y="2489"/>
                  </a:cubicBezTo>
                  <a:lnTo>
                    <a:pt x="286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86" name="Google Shape;15386;p83"/>
          <p:cNvGrpSpPr/>
          <p:nvPr/>
        </p:nvGrpSpPr>
        <p:grpSpPr>
          <a:xfrm>
            <a:off x="5306120" y="2738964"/>
            <a:ext cx="357002" cy="355451"/>
            <a:chOff x="-9958475" y="3180025"/>
            <a:chExt cx="354450" cy="352875"/>
          </a:xfrm>
        </p:grpSpPr>
        <p:sp>
          <p:nvSpPr>
            <p:cNvPr id="15387" name="Google Shape;15387;p83"/>
            <p:cNvSpPr/>
            <p:nvPr/>
          </p:nvSpPr>
          <p:spPr>
            <a:xfrm>
              <a:off x="-9958475" y="3491125"/>
              <a:ext cx="354450" cy="41775"/>
            </a:xfrm>
            <a:custGeom>
              <a:avLst/>
              <a:gdLst/>
              <a:ahLst/>
              <a:cxnLst/>
              <a:rect l="l" t="t" r="r" b="b"/>
              <a:pathLst>
                <a:path w="14178" h="1671" extrusionOk="0">
                  <a:moveTo>
                    <a:pt x="1702" y="1"/>
                  </a:moveTo>
                  <a:cubicBezTo>
                    <a:pt x="1387" y="1"/>
                    <a:pt x="1135" y="158"/>
                    <a:pt x="977" y="442"/>
                  </a:cubicBezTo>
                  <a:lnTo>
                    <a:pt x="442" y="442"/>
                  </a:lnTo>
                  <a:cubicBezTo>
                    <a:pt x="190" y="442"/>
                    <a:pt x="1" y="631"/>
                    <a:pt x="1" y="820"/>
                  </a:cubicBezTo>
                  <a:cubicBezTo>
                    <a:pt x="1" y="1072"/>
                    <a:pt x="190" y="1261"/>
                    <a:pt x="442" y="1261"/>
                  </a:cubicBezTo>
                  <a:lnTo>
                    <a:pt x="977" y="1261"/>
                  </a:lnTo>
                  <a:cubicBezTo>
                    <a:pt x="1135" y="1513"/>
                    <a:pt x="1387" y="1670"/>
                    <a:pt x="1702" y="1670"/>
                  </a:cubicBezTo>
                  <a:lnTo>
                    <a:pt x="12477" y="1670"/>
                  </a:lnTo>
                  <a:cubicBezTo>
                    <a:pt x="12792" y="1670"/>
                    <a:pt x="13044" y="1513"/>
                    <a:pt x="13170" y="1261"/>
                  </a:cubicBezTo>
                  <a:lnTo>
                    <a:pt x="13737" y="1261"/>
                  </a:lnTo>
                  <a:cubicBezTo>
                    <a:pt x="13957" y="1261"/>
                    <a:pt x="14178" y="1072"/>
                    <a:pt x="14178" y="820"/>
                  </a:cubicBezTo>
                  <a:cubicBezTo>
                    <a:pt x="14178" y="631"/>
                    <a:pt x="13957" y="442"/>
                    <a:pt x="13737" y="442"/>
                  </a:cubicBezTo>
                  <a:lnTo>
                    <a:pt x="13170" y="442"/>
                  </a:lnTo>
                  <a:cubicBezTo>
                    <a:pt x="13044" y="190"/>
                    <a:pt x="12792" y="1"/>
                    <a:pt x="124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8" name="Google Shape;15388;p83"/>
            <p:cNvSpPr/>
            <p:nvPr/>
          </p:nvSpPr>
          <p:spPr>
            <a:xfrm>
              <a:off x="-9958475" y="3180025"/>
              <a:ext cx="354450" cy="42550"/>
            </a:xfrm>
            <a:custGeom>
              <a:avLst/>
              <a:gdLst/>
              <a:ahLst/>
              <a:cxnLst/>
              <a:rect l="l" t="t" r="r" b="b"/>
              <a:pathLst>
                <a:path w="14178" h="1702" extrusionOk="0">
                  <a:moveTo>
                    <a:pt x="1702" y="0"/>
                  </a:moveTo>
                  <a:cubicBezTo>
                    <a:pt x="1387" y="0"/>
                    <a:pt x="1135" y="158"/>
                    <a:pt x="977" y="441"/>
                  </a:cubicBezTo>
                  <a:lnTo>
                    <a:pt x="442" y="441"/>
                  </a:lnTo>
                  <a:cubicBezTo>
                    <a:pt x="190" y="441"/>
                    <a:pt x="1" y="630"/>
                    <a:pt x="1" y="819"/>
                  </a:cubicBezTo>
                  <a:cubicBezTo>
                    <a:pt x="1" y="1040"/>
                    <a:pt x="190" y="1260"/>
                    <a:pt x="442" y="1260"/>
                  </a:cubicBezTo>
                  <a:lnTo>
                    <a:pt x="977" y="1260"/>
                  </a:lnTo>
                  <a:cubicBezTo>
                    <a:pt x="1135" y="1512"/>
                    <a:pt x="1387" y="1701"/>
                    <a:pt x="1702" y="1701"/>
                  </a:cubicBezTo>
                  <a:lnTo>
                    <a:pt x="12477" y="1701"/>
                  </a:lnTo>
                  <a:cubicBezTo>
                    <a:pt x="12792" y="1701"/>
                    <a:pt x="13044" y="1544"/>
                    <a:pt x="13170" y="1260"/>
                  </a:cubicBezTo>
                  <a:lnTo>
                    <a:pt x="13737" y="1260"/>
                  </a:lnTo>
                  <a:cubicBezTo>
                    <a:pt x="13957" y="1260"/>
                    <a:pt x="14178" y="1071"/>
                    <a:pt x="14178" y="819"/>
                  </a:cubicBezTo>
                  <a:cubicBezTo>
                    <a:pt x="14178" y="599"/>
                    <a:pt x="13957" y="441"/>
                    <a:pt x="13737" y="441"/>
                  </a:cubicBezTo>
                  <a:lnTo>
                    <a:pt x="13170" y="441"/>
                  </a:lnTo>
                  <a:cubicBezTo>
                    <a:pt x="13044" y="189"/>
                    <a:pt x="12792" y="0"/>
                    <a:pt x="1247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9" name="Google Shape;15389;p83"/>
            <p:cNvSpPr/>
            <p:nvPr/>
          </p:nvSpPr>
          <p:spPr>
            <a:xfrm>
              <a:off x="-9916725" y="3243025"/>
              <a:ext cx="270175" cy="228425"/>
            </a:xfrm>
            <a:custGeom>
              <a:avLst/>
              <a:gdLst/>
              <a:ahLst/>
              <a:cxnLst/>
              <a:rect l="l" t="t" r="r" b="b"/>
              <a:pathLst>
                <a:path w="10807" h="9137" extrusionOk="0">
                  <a:moveTo>
                    <a:pt x="7940" y="820"/>
                  </a:moveTo>
                  <a:cubicBezTo>
                    <a:pt x="8160" y="820"/>
                    <a:pt x="8349" y="1040"/>
                    <a:pt x="8349" y="1261"/>
                  </a:cubicBezTo>
                  <a:cubicBezTo>
                    <a:pt x="8349" y="1513"/>
                    <a:pt x="8160" y="1670"/>
                    <a:pt x="7940" y="1670"/>
                  </a:cubicBezTo>
                  <a:lnTo>
                    <a:pt x="2962" y="1670"/>
                  </a:lnTo>
                  <a:cubicBezTo>
                    <a:pt x="2741" y="1670"/>
                    <a:pt x="2521" y="1450"/>
                    <a:pt x="2521" y="1261"/>
                  </a:cubicBezTo>
                  <a:cubicBezTo>
                    <a:pt x="2521" y="1040"/>
                    <a:pt x="2741" y="820"/>
                    <a:pt x="2962" y="820"/>
                  </a:cubicBezTo>
                  <a:close/>
                  <a:moveTo>
                    <a:pt x="6270" y="2489"/>
                  </a:moveTo>
                  <a:cubicBezTo>
                    <a:pt x="6459" y="2489"/>
                    <a:pt x="6680" y="2679"/>
                    <a:pt x="6680" y="2931"/>
                  </a:cubicBezTo>
                  <a:cubicBezTo>
                    <a:pt x="6680" y="3151"/>
                    <a:pt x="6459" y="3340"/>
                    <a:pt x="6270" y="3340"/>
                  </a:cubicBezTo>
                  <a:lnTo>
                    <a:pt x="3781" y="3340"/>
                  </a:lnTo>
                  <a:cubicBezTo>
                    <a:pt x="3561" y="3340"/>
                    <a:pt x="3403" y="3151"/>
                    <a:pt x="3403" y="2931"/>
                  </a:cubicBezTo>
                  <a:cubicBezTo>
                    <a:pt x="3403" y="2679"/>
                    <a:pt x="3592" y="2489"/>
                    <a:pt x="3781" y="2489"/>
                  </a:cubicBezTo>
                  <a:close/>
                  <a:moveTo>
                    <a:pt x="7940" y="4128"/>
                  </a:moveTo>
                  <a:cubicBezTo>
                    <a:pt x="8160" y="4128"/>
                    <a:pt x="8349" y="4348"/>
                    <a:pt x="8349" y="4569"/>
                  </a:cubicBezTo>
                  <a:cubicBezTo>
                    <a:pt x="8349" y="4789"/>
                    <a:pt x="8160" y="5010"/>
                    <a:pt x="7940" y="5010"/>
                  </a:cubicBezTo>
                  <a:lnTo>
                    <a:pt x="2962" y="5010"/>
                  </a:lnTo>
                  <a:cubicBezTo>
                    <a:pt x="2741" y="5010"/>
                    <a:pt x="2521" y="4789"/>
                    <a:pt x="2521" y="4569"/>
                  </a:cubicBezTo>
                  <a:cubicBezTo>
                    <a:pt x="2521" y="4348"/>
                    <a:pt x="2741" y="4128"/>
                    <a:pt x="2962" y="4128"/>
                  </a:cubicBezTo>
                  <a:close/>
                  <a:moveTo>
                    <a:pt x="6312" y="5826"/>
                  </a:moveTo>
                  <a:cubicBezTo>
                    <a:pt x="6490" y="5826"/>
                    <a:pt x="6680" y="6005"/>
                    <a:pt x="6680" y="6239"/>
                  </a:cubicBezTo>
                  <a:cubicBezTo>
                    <a:pt x="6680" y="6459"/>
                    <a:pt x="6459" y="6617"/>
                    <a:pt x="6270" y="6617"/>
                  </a:cubicBezTo>
                  <a:lnTo>
                    <a:pt x="3781" y="6617"/>
                  </a:lnTo>
                  <a:cubicBezTo>
                    <a:pt x="3561" y="6617"/>
                    <a:pt x="3403" y="6428"/>
                    <a:pt x="3403" y="6239"/>
                  </a:cubicBezTo>
                  <a:cubicBezTo>
                    <a:pt x="3403" y="5987"/>
                    <a:pt x="3592" y="5829"/>
                    <a:pt x="3781" y="5829"/>
                  </a:cubicBezTo>
                  <a:lnTo>
                    <a:pt x="6270" y="5829"/>
                  </a:lnTo>
                  <a:cubicBezTo>
                    <a:pt x="6284" y="5827"/>
                    <a:pt x="6298" y="5826"/>
                    <a:pt x="6312" y="5826"/>
                  </a:cubicBezTo>
                  <a:close/>
                  <a:moveTo>
                    <a:pt x="7940" y="7436"/>
                  </a:moveTo>
                  <a:cubicBezTo>
                    <a:pt x="8160" y="7436"/>
                    <a:pt x="8349" y="7656"/>
                    <a:pt x="8349" y="7877"/>
                  </a:cubicBezTo>
                  <a:cubicBezTo>
                    <a:pt x="8349" y="8129"/>
                    <a:pt x="8160" y="8286"/>
                    <a:pt x="7940" y="8286"/>
                  </a:cubicBezTo>
                  <a:lnTo>
                    <a:pt x="2962" y="8286"/>
                  </a:lnTo>
                  <a:cubicBezTo>
                    <a:pt x="2741" y="8286"/>
                    <a:pt x="2521" y="8066"/>
                    <a:pt x="2521" y="7877"/>
                  </a:cubicBezTo>
                  <a:cubicBezTo>
                    <a:pt x="2521" y="7656"/>
                    <a:pt x="2741" y="7436"/>
                    <a:pt x="2962" y="7436"/>
                  </a:cubicBezTo>
                  <a:close/>
                  <a:moveTo>
                    <a:pt x="1" y="1"/>
                  </a:moveTo>
                  <a:lnTo>
                    <a:pt x="1" y="5388"/>
                  </a:lnTo>
                  <a:cubicBezTo>
                    <a:pt x="1" y="5545"/>
                    <a:pt x="95" y="5703"/>
                    <a:pt x="253" y="5766"/>
                  </a:cubicBezTo>
                  <a:lnTo>
                    <a:pt x="1166" y="6239"/>
                  </a:lnTo>
                  <a:lnTo>
                    <a:pt x="253" y="6711"/>
                  </a:lnTo>
                  <a:cubicBezTo>
                    <a:pt x="127" y="6743"/>
                    <a:pt x="1" y="6900"/>
                    <a:pt x="1" y="7058"/>
                  </a:cubicBezTo>
                  <a:lnTo>
                    <a:pt x="1" y="9137"/>
                  </a:lnTo>
                  <a:lnTo>
                    <a:pt x="10807" y="9137"/>
                  </a:lnTo>
                  <a:lnTo>
                    <a:pt x="10807" y="3750"/>
                  </a:lnTo>
                  <a:cubicBezTo>
                    <a:pt x="10807" y="3592"/>
                    <a:pt x="10712" y="3435"/>
                    <a:pt x="10555" y="3403"/>
                  </a:cubicBezTo>
                  <a:lnTo>
                    <a:pt x="9673" y="2931"/>
                  </a:lnTo>
                  <a:lnTo>
                    <a:pt x="10555" y="2458"/>
                  </a:lnTo>
                  <a:cubicBezTo>
                    <a:pt x="10712" y="2363"/>
                    <a:pt x="10807" y="2237"/>
                    <a:pt x="10807" y="2080"/>
                  </a:cubicBezTo>
                  <a:lnTo>
                    <a:pt x="1080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90" name="Google Shape;15390;p83"/>
          <p:cNvGrpSpPr/>
          <p:nvPr/>
        </p:nvGrpSpPr>
        <p:grpSpPr>
          <a:xfrm>
            <a:off x="5315247" y="3214945"/>
            <a:ext cx="337966" cy="355325"/>
            <a:chOff x="-9949025" y="3615575"/>
            <a:chExt cx="335550" cy="352750"/>
          </a:xfrm>
        </p:grpSpPr>
        <p:sp>
          <p:nvSpPr>
            <p:cNvPr id="15391" name="Google Shape;15391;p83"/>
            <p:cNvSpPr/>
            <p:nvPr/>
          </p:nvSpPr>
          <p:spPr>
            <a:xfrm>
              <a:off x="-9800950" y="3615575"/>
              <a:ext cx="61475" cy="61450"/>
            </a:xfrm>
            <a:custGeom>
              <a:avLst/>
              <a:gdLst/>
              <a:ahLst/>
              <a:cxnLst/>
              <a:rect l="l" t="t" r="r" b="b"/>
              <a:pathLst>
                <a:path w="2459" h="2458" extrusionOk="0">
                  <a:moveTo>
                    <a:pt x="1261" y="0"/>
                  </a:moveTo>
                  <a:cubicBezTo>
                    <a:pt x="568" y="0"/>
                    <a:pt x="1" y="567"/>
                    <a:pt x="1" y="1261"/>
                  </a:cubicBezTo>
                  <a:cubicBezTo>
                    <a:pt x="1" y="1922"/>
                    <a:pt x="536" y="2458"/>
                    <a:pt x="1261" y="2458"/>
                  </a:cubicBezTo>
                  <a:cubicBezTo>
                    <a:pt x="1891" y="2458"/>
                    <a:pt x="2458" y="1922"/>
                    <a:pt x="2458" y="1261"/>
                  </a:cubicBezTo>
                  <a:cubicBezTo>
                    <a:pt x="2458" y="567"/>
                    <a:pt x="1923" y="0"/>
                    <a:pt x="126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2" name="Google Shape;15392;p83"/>
            <p:cNvSpPr/>
            <p:nvPr/>
          </p:nvSpPr>
          <p:spPr>
            <a:xfrm>
              <a:off x="-9949025" y="3688650"/>
              <a:ext cx="335550" cy="279675"/>
            </a:xfrm>
            <a:custGeom>
              <a:avLst/>
              <a:gdLst/>
              <a:ahLst/>
              <a:cxnLst/>
              <a:rect l="l" t="t" r="r" b="b"/>
              <a:pathLst>
                <a:path w="13422" h="11187" extrusionOk="0">
                  <a:moveTo>
                    <a:pt x="5523" y="1"/>
                  </a:moveTo>
                  <a:cubicBezTo>
                    <a:pt x="5383" y="1"/>
                    <a:pt x="5245" y="34"/>
                    <a:pt x="5136" y="102"/>
                  </a:cubicBezTo>
                  <a:lnTo>
                    <a:pt x="599" y="2969"/>
                  </a:lnTo>
                  <a:cubicBezTo>
                    <a:pt x="158" y="3158"/>
                    <a:pt x="1" y="3630"/>
                    <a:pt x="190" y="4071"/>
                  </a:cubicBezTo>
                  <a:cubicBezTo>
                    <a:pt x="360" y="4370"/>
                    <a:pt x="617" y="4538"/>
                    <a:pt x="892" y="4538"/>
                  </a:cubicBezTo>
                  <a:cubicBezTo>
                    <a:pt x="1024" y="4538"/>
                    <a:pt x="1160" y="4500"/>
                    <a:pt x="1293" y="4418"/>
                  </a:cubicBezTo>
                  <a:lnTo>
                    <a:pt x="4727" y="2055"/>
                  </a:lnTo>
                  <a:cubicBezTo>
                    <a:pt x="5073" y="3441"/>
                    <a:pt x="5231" y="3851"/>
                    <a:pt x="5987" y="4985"/>
                  </a:cubicBezTo>
                  <a:lnTo>
                    <a:pt x="4033" y="6812"/>
                  </a:lnTo>
                  <a:cubicBezTo>
                    <a:pt x="3750" y="7096"/>
                    <a:pt x="3655" y="7505"/>
                    <a:pt x="3876" y="7852"/>
                  </a:cubicBezTo>
                  <a:lnTo>
                    <a:pt x="5703" y="10750"/>
                  </a:lnTo>
                  <a:cubicBezTo>
                    <a:pt x="5873" y="11026"/>
                    <a:pt x="6141" y="11187"/>
                    <a:pt x="6433" y="11187"/>
                  </a:cubicBezTo>
                  <a:cubicBezTo>
                    <a:pt x="6576" y="11187"/>
                    <a:pt x="6724" y="11148"/>
                    <a:pt x="6869" y="11066"/>
                  </a:cubicBezTo>
                  <a:cubicBezTo>
                    <a:pt x="7247" y="10845"/>
                    <a:pt x="7373" y="10372"/>
                    <a:pt x="7121" y="9931"/>
                  </a:cubicBezTo>
                  <a:lnTo>
                    <a:pt x="5640" y="7568"/>
                  </a:lnTo>
                  <a:lnTo>
                    <a:pt x="7594" y="5678"/>
                  </a:lnTo>
                  <a:lnTo>
                    <a:pt x="12886" y="2780"/>
                  </a:lnTo>
                  <a:cubicBezTo>
                    <a:pt x="13264" y="2591"/>
                    <a:pt x="13422" y="2055"/>
                    <a:pt x="13233" y="1677"/>
                  </a:cubicBezTo>
                  <a:cubicBezTo>
                    <a:pt x="13102" y="1394"/>
                    <a:pt x="12822" y="1217"/>
                    <a:pt x="12526" y="1217"/>
                  </a:cubicBezTo>
                  <a:cubicBezTo>
                    <a:pt x="12393" y="1217"/>
                    <a:pt x="12257" y="1252"/>
                    <a:pt x="12130" y="1331"/>
                  </a:cubicBezTo>
                  <a:lnTo>
                    <a:pt x="7342" y="4008"/>
                  </a:lnTo>
                  <a:cubicBezTo>
                    <a:pt x="6774" y="3158"/>
                    <a:pt x="6302" y="2307"/>
                    <a:pt x="6302" y="889"/>
                  </a:cubicBezTo>
                  <a:cubicBezTo>
                    <a:pt x="6270" y="574"/>
                    <a:pt x="6239" y="322"/>
                    <a:pt x="6018" y="165"/>
                  </a:cubicBezTo>
                  <a:cubicBezTo>
                    <a:pt x="5893" y="58"/>
                    <a:pt x="5707" y="1"/>
                    <a:pt x="552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3" name="Google Shape;15393;p83"/>
            <p:cNvSpPr/>
            <p:nvPr/>
          </p:nvSpPr>
          <p:spPr>
            <a:xfrm>
              <a:off x="-9947450" y="3657100"/>
              <a:ext cx="106350" cy="50650"/>
            </a:xfrm>
            <a:custGeom>
              <a:avLst/>
              <a:gdLst/>
              <a:ahLst/>
              <a:cxnLst/>
              <a:rect l="l" t="t" r="r" b="b"/>
              <a:pathLst>
                <a:path w="4254" h="2026" extrusionOk="0">
                  <a:moveTo>
                    <a:pt x="910" y="0"/>
                  </a:moveTo>
                  <a:cubicBezTo>
                    <a:pt x="499" y="0"/>
                    <a:pt x="178" y="268"/>
                    <a:pt x="64" y="639"/>
                  </a:cubicBezTo>
                  <a:cubicBezTo>
                    <a:pt x="1" y="1112"/>
                    <a:pt x="253" y="1553"/>
                    <a:pt x="694" y="1616"/>
                  </a:cubicBezTo>
                  <a:lnTo>
                    <a:pt x="2427" y="2025"/>
                  </a:lnTo>
                  <a:lnTo>
                    <a:pt x="4254" y="891"/>
                  </a:lnTo>
                  <a:lnTo>
                    <a:pt x="1041" y="9"/>
                  </a:lnTo>
                  <a:cubicBezTo>
                    <a:pt x="996" y="3"/>
                    <a:pt x="953" y="0"/>
                    <a:pt x="91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94" name="Google Shape;15394;p83"/>
          <p:cNvGrpSpPr/>
          <p:nvPr/>
        </p:nvGrpSpPr>
        <p:grpSpPr>
          <a:xfrm>
            <a:off x="7950093" y="2738451"/>
            <a:ext cx="360175" cy="358423"/>
            <a:chOff x="-9961625" y="4048175"/>
            <a:chExt cx="357600" cy="355825"/>
          </a:xfrm>
        </p:grpSpPr>
        <p:sp>
          <p:nvSpPr>
            <p:cNvPr id="15395" name="Google Shape;15395;p83"/>
            <p:cNvSpPr/>
            <p:nvPr/>
          </p:nvSpPr>
          <p:spPr>
            <a:xfrm>
              <a:off x="-9958475" y="4048175"/>
              <a:ext cx="64625" cy="62650"/>
            </a:xfrm>
            <a:custGeom>
              <a:avLst/>
              <a:gdLst/>
              <a:ahLst/>
              <a:cxnLst/>
              <a:rect l="l" t="t" r="r" b="b"/>
              <a:pathLst>
                <a:path w="2585" h="2506" extrusionOk="0">
                  <a:moveTo>
                    <a:pt x="442" y="0"/>
                  </a:moveTo>
                  <a:cubicBezTo>
                    <a:pt x="339" y="0"/>
                    <a:pt x="237" y="40"/>
                    <a:pt x="158" y="119"/>
                  </a:cubicBezTo>
                  <a:cubicBezTo>
                    <a:pt x="1" y="339"/>
                    <a:pt x="1" y="560"/>
                    <a:pt x="158" y="717"/>
                  </a:cubicBezTo>
                  <a:lnTo>
                    <a:pt x="1828" y="2387"/>
                  </a:lnTo>
                  <a:cubicBezTo>
                    <a:pt x="1923" y="2466"/>
                    <a:pt x="2033" y="2505"/>
                    <a:pt x="2139" y="2505"/>
                  </a:cubicBezTo>
                  <a:cubicBezTo>
                    <a:pt x="2246" y="2505"/>
                    <a:pt x="2348" y="2466"/>
                    <a:pt x="2427" y="2387"/>
                  </a:cubicBezTo>
                  <a:cubicBezTo>
                    <a:pt x="2584" y="2229"/>
                    <a:pt x="2584" y="1946"/>
                    <a:pt x="2427" y="1788"/>
                  </a:cubicBezTo>
                  <a:lnTo>
                    <a:pt x="725" y="119"/>
                  </a:lnTo>
                  <a:cubicBezTo>
                    <a:pt x="647" y="40"/>
                    <a:pt x="544" y="0"/>
                    <a:pt x="44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6" name="Google Shape;15396;p83"/>
            <p:cNvSpPr/>
            <p:nvPr/>
          </p:nvSpPr>
          <p:spPr>
            <a:xfrm>
              <a:off x="-9873400" y="4048775"/>
              <a:ext cx="21275" cy="63025"/>
            </a:xfrm>
            <a:custGeom>
              <a:avLst/>
              <a:gdLst/>
              <a:ahLst/>
              <a:cxnLst/>
              <a:rect l="l" t="t" r="r" b="b"/>
              <a:pathLst>
                <a:path w="851" h="2521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lnTo>
                    <a:pt x="0" y="2079"/>
                  </a:lnTo>
                  <a:cubicBezTo>
                    <a:pt x="0" y="2300"/>
                    <a:pt x="221" y="2520"/>
                    <a:pt x="410" y="2520"/>
                  </a:cubicBezTo>
                  <a:cubicBezTo>
                    <a:pt x="630" y="2520"/>
                    <a:pt x="851" y="2300"/>
                    <a:pt x="851" y="2079"/>
                  </a:cubicBezTo>
                  <a:lnTo>
                    <a:pt x="851" y="410"/>
                  </a:lnTo>
                  <a:cubicBezTo>
                    <a:pt x="851" y="189"/>
                    <a:pt x="630" y="0"/>
                    <a:pt x="41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7" name="Google Shape;15397;p83"/>
            <p:cNvSpPr/>
            <p:nvPr/>
          </p:nvSpPr>
          <p:spPr>
            <a:xfrm>
              <a:off x="-9957675" y="4133050"/>
              <a:ext cx="63025" cy="19700"/>
            </a:xfrm>
            <a:custGeom>
              <a:avLst/>
              <a:gdLst/>
              <a:ahLst/>
              <a:cxnLst/>
              <a:rect l="l" t="t" r="r" b="b"/>
              <a:pathLst>
                <a:path w="2521" h="788" extrusionOk="0">
                  <a:moveTo>
                    <a:pt x="441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599"/>
                    <a:pt x="189" y="788"/>
                    <a:pt x="441" y="788"/>
                  </a:cubicBezTo>
                  <a:lnTo>
                    <a:pt x="2111" y="788"/>
                  </a:lnTo>
                  <a:cubicBezTo>
                    <a:pt x="2363" y="788"/>
                    <a:pt x="2521" y="599"/>
                    <a:pt x="2521" y="410"/>
                  </a:cubicBezTo>
                  <a:cubicBezTo>
                    <a:pt x="2521" y="158"/>
                    <a:pt x="2332" y="0"/>
                    <a:pt x="21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8" name="Google Shape;15398;p83"/>
            <p:cNvSpPr/>
            <p:nvPr/>
          </p:nvSpPr>
          <p:spPr>
            <a:xfrm>
              <a:off x="-9961625" y="4132250"/>
              <a:ext cx="253650" cy="271750"/>
            </a:xfrm>
            <a:custGeom>
              <a:avLst/>
              <a:gdLst/>
              <a:ahLst/>
              <a:cxnLst/>
              <a:rect l="l" t="t" r="r" b="b"/>
              <a:pathLst>
                <a:path w="10146" h="10870" extrusionOk="0">
                  <a:moveTo>
                    <a:pt x="5357" y="1"/>
                  </a:moveTo>
                  <a:cubicBezTo>
                    <a:pt x="5010" y="1"/>
                    <a:pt x="4727" y="253"/>
                    <a:pt x="4727" y="631"/>
                  </a:cubicBezTo>
                  <a:lnTo>
                    <a:pt x="4727" y="5388"/>
                  </a:lnTo>
                  <a:cubicBezTo>
                    <a:pt x="4727" y="5640"/>
                    <a:pt x="4537" y="5797"/>
                    <a:pt x="4317" y="5797"/>
                  </a:cubicBezTo>
                  <a:cubicBezTo>
                    <a:pt x="4128" y="5797"/>
                    <a:pt x="3907" y="5577"/>
                    <a:pt x="3907" y="5388"/>
                  </a:cubicBezTo>
                  <a:lnTo>
                    <a:pt x="3907" y="1450"/>
                  </a:lnTo>
                  <a:cubicBezTo>
                    <a:pt x="3907" y="1103"/>
                    <a:pt x="3624" y="820"/>
                    <a:pt x="3277" y="820"/>
                  </a:cubicBezTo>
                  <a:cubicBezTo>
                    <a:pt x="2931" y="820"/>
                    <a:pt x="2647" y="1103"/>
                    <a:pt x="2647" y="1450"/>
                  </a:cubicBezTo>
                  <a:lnTo>
                    <a:pt x="2647" y="7940"/>
                  </a:lnTo>
                  <a:lnTo>
                    <a:pt x="1576" y="6900"/>
                  </a:lnTo>
                  <a:cubicBezTo>
                    <a:pt x="1416" y="6740"/>
                    <a:pt x="1176" y="6640"/>
                    <a:pt x="935" y="6640"/>
                  </a:cubicBezTo>
                  <a:cubicBezTo>
                    <a:pt x="748" y="6640"/>
                    <a:pt x="561" y="6700"/>
                    <a:pt x="410" y="6837"/>
                  </a:cubicBezTo>
                  <a:cubicBezTo>
                    <a:pt x="95" y="7121"/>
                    <a:pt x="1" y="7625"/>
                    <a:pt x="284" y="7971"/>
                  </a:cubicBezTo>
                  <a:lnTo>
                    <a:pt x="1734" y="10208"/>
                  </a:lnTo>
                  <a:cubicBezTo>
                    <a:pt x="2049" y="10618"/>
                    <a:pt x="2521" y="10870"/>
                    <a:pt x="3088" y="10870"/>
                  </a:cubicBezTo>
                  <a:lnTo>
                    <a:pt x="8035" y="10870"/>
                  </a:lnTo>
                  <a:cubicBezTo>
                    <a:pt x="9169" y="10870"/>
                    <a:pt x="10114" y="9925"/>
                    <a:pt x="10114" y="8759"/>
                  </a:cubicBezTo>
                  <a:lnTo>
                    <a:pt x="10114" y="4002"/>
                  </a:lnTo>
                  <a:cubicBezTo>
                    <a:pt x="10145" y="3592"/>
                    <a:pt x="9893" y="3309"/>
                    <a:pt x="9515" y="3309"/>
                  </a:cubicBezTo>
                  <a:cubicBezTo>
                    <a:pt x="9169" y="3309"/>
                    <a:pt x="8885" y="3592"/>
                    <a:pt x="8885" y="3939"/>
                  </a:cubicBezTo>
                  <a:lnTo>
                    <a:pt x="8885" y="5388"/>
                  </a:lnTo>
                  <a:cubicBezTo>
                    <a:pt x="8885" y="5640"/>
                    <a:pt x="8696" y="5797"/>
                    <a:pt x="8507" y="5797"/>
                  </a:cubicBezTo>
                  <a:cubicBezTo>
                    <a:pt x="8255" y="5797"/>
                    <a:pt x="8066" y="5577"/>
                    <a:pt x="8066" y="5388"/>
                  </a:cubicBezTo>
                  <a:lnTo>
                    <a:pt x="8066" y="1450"/>
                  </a:lnTo>
                  <a:cubicBezTo>
                    <a:pt x="8066" y="1103"/>
                    <a:pt x="7782" y="820"/>
                    <a:pt x="7436" y="820"/>
                  </a:cubicBezTo>
                  <a:cubicBezTo>
                    <a:pt x="7089" y="820"/>
                    <a:pt x="6806" y="1103"/>
                    <a:pt x="6806" y="1450"/>
                  </a:cubicBezTo>
                  <a:lnTo>
                    <a:pt x="6806" y="5388"/>
                  </a:lnTo>
                  <a:cubicBezTo>
                    <a:pt x="6806" y="5640"/>
                    <a:pt x="6617" y="5797"/>
                    <a:pt x="6428" y="5797"/>
                  </a:cubicBezTo>
                  <a:cubicBezTo>
                    <a:pt x="6176" y="5797"/>
                    <a:pt x="5987" y="5577"/>
                    <a:pt x="5987" y="5388"/>
                  </a:cubicBezTo>
                  <a:lnTo>
                    <a:pt x="5987" y="631"/>
                  </a:lnTo>
                  <a:cubicBezTo>
                    <a:pt x="5987" y="284"/>
                    <a:pt x="5703" y="1"/>
                    <a:pt x="535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9" name="Google Shape;15399;p83"/>
            <p:cNvSpPr/>
            <p:nvPr/>
          </p:nvSpPr>
          <p:spPr>
            <a:xfrm>
              <a:off x="-9791500" y="4069250"/>
              <a:ext cx="31550" cy="66175"/>
            </a:xfrm>
            <a:custGeom>
              <a:avLst/>
              <a:gdLst/>
              <a:ahLst/>
              <a:cxnLst/>
              <a:rect l="l" t="t" r="r" b="b"/>
              <a:pathLst>
                <a:path w="1262" h="2647" extrusionOk="0">
                  <a:moveTo>
                    <a:pt x="631" y="0"/>
                  </a:moveTo>
                  <a:cubicBezTo>
                    <a:pt x="284" y="0"/>
                    <a:pt x="1" y="252"/>
                    <a:pt x="1" y="630"/>
                  </a:cubicBezTo>
                  <a:lnTo>
                    <a:pt x="1" y="2647"/>
                  </a:lnTo>
                  <a:cubicBezTo>
                    <a:pt x="190" y="2552"/>
                    <a:pt x="410" y="2489"/>
                    <a:pt x="631" y="2489"/>
                  </a:cubicBezTo>
                  <a:cubicBezTo>
                    <a:pt x="883" y="2521"/>
                    <a:pt x="1072" y="2552"/>
                    <a:pt x="1261" y="2647"/>
                  </a:cubicBezTo>
                  <a:lnTo>
                    <a:pt x="1261" y="630"/>
                  </a:lnTo>
                  <a:cubicBezTo>
                    <a:pt x="1261" y="284"/>
                    <a:pt x="977" y="0"/>
                    <a:pt x="63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0" name="Google Shape;15400;p83"/>
            <p:cNvSpPr/>
            <p:nvPr/>
          </p:nvSpPr>
          <p:spPr>
            <a:xfrm>
              <a:off x="-9740300" y="4049550"/>
              <a:ext cx="136275" cy="268600"/>
            </a:xfrm>
            <a:custGeom>
              <a:avLst/>
              <a:gdLst/>
              <a:ahLst/>
              <a:cxnLst/>
              <a:rect l="l" t="t" r="r" b="b"/>
              <a:pathLst>
                <a:path w="5451" h="10744" extrusionOk="0">
                  <a:moveTo>
                    <a:pt x="631" y="1"/>
                  </a:moveTo>
                  <a:cubicBezTo>
                    <a:pt x="284" y="1"/>
                    <a:pt x="1" y="253"/>
                    <a:pt x="1" y="631"/>
                  </a:cubicBezTo>
                  <a:lnTo>
                    <a:pt x="1" y="5955"/>
                  </a:lnTo>
                  <a:cubicBezTo>
                    <a:pt x="190" y="5860"/>
                    <a:pt x="410" y="5797"/>
                    <a:pt x="631" y="5797"/>
                  </a:cubicBezTo>
                  <a:cubicBezTo>
                    <a:pt x="1418" y="5797"/>
                    <a:pt x="2080" y="6428"/>
                    <a:pt x="2080" y="7247"/>
                  </a:cubicBezTo>
                  <a:lnTo>
                    <a:pt x="2080" y="10744"/>
                  </a:lnTo>
                  <a:lnTo>
                    <a:pt x="3309" y="10744"/>
                  </a:lnTo>
                  <a:cubicBezTo>
                    <a:pt x="4443" y="10744"/>
                    <a:pt x="5388" y="9799"/>
                    <a:pt x="5388" y="8664"/>
                  </a:cubicBezTo>
                  <a:lnTo>
                    <a:pt x="5388" y="3876"/>
                  </a:lnTo>
                  <a:cubicBezTo>
                    <a:pt x="5451" y="3592"/>
                    <a:pt x="5167" y="3309"/>
                    <a:pt x="4821" y="3309"/>
                  </a:cubicBezTo>
                  <a:cubicBezTo>
                    <a:pt x="4443" y="3309"/>
                    <a:pt x="4191" y="3592"/>
                    <a:pt x="4191" y="3939"/>
                  </a:cubicBezTo>
                  <a:lnTo>
                    <a:pt x="4191" y="5388"/>
                  </a:lnTo>
                  <a:cubicBezTo>
                    <a:pt x="4191" y="5640"/>
                    <a:pt x="3970" y="5797"/>
                    <a:pt x="3781" y="5797"/>
                  </a:cubicBezTo>
                  <a:cubicBezTo>
                    <a:pt x="3561" y="5797"/>
                    <a:pt x="3340" y="5577"/>
                    <a:pt x="3340" y="5388"/>
                  </a:cubicBezTo>
                  <a:lnTo>
                    <a:pt x="3340" y="1450"/>
                  </a:lnTo>
                  <a:cubicBezTo>
                    <a:pt x="3340" y="1103"/>
                    <a:pt x="3088" y="820"/>
                    <a:pt x="2710" y="820"/>
                  </a:cubicBezTo>
                  <a:cubicBezTo>
                    <a:pt x="2364" y="820"/>
                    <a:pt x="2080" y="1103"/>
                    <a:pt x="2080" y="1450"/>
                  </a:cubicBezTo>
                  <a:lnTo>
                    <a:pt x="2080" y="5388"/>
                  </a:lnTo>
                  <a:cubicBezTo>
                    <a:pt x="2080" y="5640"/>
                    <a:pt x="1891" y="5797"/>
                    <a:pt x="1702" y="5797"/>
                  </a:cubicBezTo>
                  <a:cubicBezTo>
                    <a:pt x="1450" y="5797"/>
                    <a:pt x="1261" y="5577"/>
                    <a:pt x="1261" y="5388"/>
                  </a:cubicBezTo>
                  <a:lnTo>
                    <a:pt x="1261" y="631"/>
                  </a:lnTo>
                  <a:cubicBezTo>
                    <a:pt x="1261" y="284"/>
                    <a:pt x="977" y="1"/>
                    <a:pt x="6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01" name="Google Shape;15401;p83"/>
          <p:cNvGrpSpPr/>
          <p:nvPr/>
        </p:nvGrpSpPr>
        <p:grpSpPr>
          <a:xfrm>
            <a:off x="6636814" y="3213963"/>
            <a:ext cx="364959" cy="357289"/>
            <a:chOff x="-8680950" y="3624225"/>
            <a:chExt cx="362350" cy="354700"/>
          </a:xfrm>
        </p:grpSpPr>
        <p:sp>
          <p:nvSpPr>
            <p:cNvPr id="15402" name="Google Shape;15402;p83"/>
            <p:cNvSpPr/>
            <p:nvPr/>
          </p:nvSpPr>
          <p:spPr>
            <a:xfrm>
              <a:off x="-8512400" y="3686450"/>
              <a:ext cx="130775" cy="129800"/>
            </a:xfrm>
            <a:custGeom>
              <a:avLst/>
              <a:gdLst/>
              <a:ahLst/>
              <a:cxnLst/>
              <a:rect l="l" t="t" r="r" b="b"/>
              <a:pathLst>
                <a:path w="5231" h="5192" extrusionOk="0">
                  <a:moveTo>
                    <a:pt x="4065" y="1"/>
                  </a:moveTo>
                  <a:lnTo>
                    <a:pt x="158" y="3876"/>
                  </a:lnTo>
                  <a:cubicBezTo>
                    <a:pt x="1" y="4096"/>
                    <a:pt x="1" y="4317"/>
                    <a:pt x="158" y="4474"/>
                  </a:cubicBezTo>
                  <a:lnTo>
                    <a:pt x="757" y="5073"/>
                  </a:lnTo>
                  <a:cubicBezTo>
                    <a:pt x="836" y="5152"/>
                    <a:pt x="938" y="5191"/>
                    <a:pt x="1041" y="5191"/>
                  </a:cubicBezTo>
                  <a:cubicBezTo>
                    <a:pt x="1143" y="5191"/>
                    <a:pt x="1245" y="5152"/>
                    <a:pt x="1324" y="5073"/>
                  </a:cubicBezTo>
                  <a:lnTo>
                    <a:pt x="5231" y="1166"/>
                  </a:lnTo>
                  <a:lnTo>
                    <a:pt x="406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3" name="Google Shape;15403;p83"/>
            <p:cNvSpPr/>
            <p:nvPr/>
          </p:nvSpPr>
          <p:spPr>
            <a:xfrm>
              <a:off x="-8395825" y="3624225"/>
              <a:ext cx="77225" cy="77225"/>
            </a:xfrm>
            <a:custGeom>
              <a:avLst/>
              <a:gdLst/>
              <a:ahLst/>
              <a:cxnLst/>
              <a:rect l="l" t="t" r="r" b="b"/>
              <a:pathLst>
                <a:path w="3089" h="3089" extrusionOk="0">
                  <a:moveTo>
                    <a:pt x="1607" y="1"/>
                  </a:moveTo>
                  <a:cubicBezTo>
                    <a:pt x="1481" y="1"/>
                    <a:pt x="1355" y="64"/>
                    <a:pt x="1292" y="158"/>
                  </a:cubicBezTo>
                  <a:lnTo>
                    <a:pt x="1" y="1891"/>
                  </a:lnTo>
                  <a:lnTo>
                    <a:pt x="1198" y="3088"/>
                  </a:lnTo>
                  <a:lnTo>
                    <a:pt x="2931" y="1797"/>
                  </a:lnTo>
                  <a:cubicBezTo>
                    <a:pt x="3057" y="1734"/>
                    <a:pt x="3088" y="1608"/>
                    <a:pt x="3088" y="1482"/>
                  </a:cubicBezTo>
                  <a:lnTo>
                    <a:pt x="3088" y="442"/>
                  </a:lnTo>
                  <a:cubicBezTo>
                    <a:pt x="3057" y="190"/>
                    <a:pt x="2868" y="1"/>
                    <a:pt x="261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4" name="Google Shape;15404;p83"/>
            <p:cNvSpPr/>
            <p:nvPr/>
          </p:nvSpPr>
          <p:spPr>
            <a:xfrm>
              <a:off x="-8676125" y="3883875"/>
              <a:ext cx="98375" cy="92925"/>
            </a:xfrm>
            <a:custGeom>
              <a:avLst/>
              <a:gdLst/>
              <a:ahLst/>
              <a:cxnLst/>
              <a:rect l="l" t="t" r="r" b="b"/>
              <a:pathLst>
                <a:path w="3935" h="3717" extrusionOk="0">
                  <a:moveTo>
                    <a:pt x="2478" y="0"/>
                  </a:moveTo>
                  <a:cubicBezTo>
                    <a:pt x="2338" y="0"/>
                    <a:pt x="2197" y="75"/>
                    <a:pt x="2108" y="201"/>
                  </a:cubicBezTo>
                  <a:lnTo>
                    <a:pt x="154" y="3130"/>
                  </a:lnTo>
                  <a:cubicBezTo>
                    <a:pt x="0" y="3413"/>
                    <a:pt x="244" y="3717"/>
                    <a:pt x="527" y="3717"/>
                  </a:cubicBezTo>
                  <a:cubicBezTo>
                    <a:pt x="591" y="3717"/>
                    <a:pt x="657" y="3701"/>
                    <a:pt x="721" y="3666"/>
                  </a:cubicBezTo>
                  <a:lnTo>
                    <a:pt x="3620" y="1744"/>
                  </a:lnTo>
                  <a:cubicBezTo>
                    <a:pt x="3903" y="1618"/>
                    <a:pt x="3935" y="1303"/>
                    <a:pt x="3746" y="1114"/>
                  </a:cubicBezTo>
                  <a:lnTo>
                    <a:pt x="2769" y="138"/>
                  </a:lnTo>
                  <a:cubicBezTo>
                    <a:pt x="2688" y="43"/>
                    <a:pt x="2583" y="0"/>
                    <a:pt x="247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5" name="Google Shape;15405;p83"/>
            <p:cNvSpPr/>
            <p:nvPr/>
          </p:nvSpPr>
          <p:spPr>
            <a:xfrm>
              <a:off x="-8680950" y="3708850"/>
              <a:ext cx="282800" cy="270075"/>
            </a:xfrm>
            <a:custGeom>
              <a:avLst/>
              <a:gdLst/>
              <a:ahLst/>
              <a:cxnLst/>
              <a:rect l="l" t="t" r="r" b="b"/>
              <a:pathLst>
                <a:path w="11312" h="10803" extrusionOk="0">
                  <a:moveTo>
                    <a:pt x="4337" y="4327"/>
                  </a:moveTo>
                  <a:cubicBezTo>
                    <a:pt x="4656" y="4327"/>
                    <a:pt x="4979" y="4445"/>
                    <a:pt x="5231" y="4681"/>
                  </a:cubicBezTo>
                  <a:cubicBezTo>
                    <a:pt x="5388" y="4839"/>
                    <a:pt x="5388" y="5122"/>
                    <a:pt x="5231" y="5280"/>
                  </a:cubicBezTo>
                  <a:cubicBezTo>
                    <a:pt x="5152" y="5359"/>
                    <a:pt x="5050" y="5398"/>
                    <a:pt x="4947" y="5398"/>
                  </a:cubicBezTo>
                  <a:cubicBezTo>
                    <a:pt x="4845" y="5398"/>
                    <a:pt x="4742" y="5359"/>
                    <a:pt x="4664" y="5280"/>
                  </a:cubicBezTo>
                  <a:cubicBezTo>
                    <a:pt x="4585" y="5201"/>
                    <a:pt x="4475" y="5162"/>
                    <a:pt x="4364" y="5162"/>
                  </a:cubicBezTo>
                  <a:cubicBezTo>
                    <a:pt x="4254" y="5162"/>
                    <a:pt x="4144" y="5201"/>
                    <a:pt x="4065" y="5280"/>
                  </a:cubicBezTo>
                  <a:cubicBezTo>
                    <a:pt x="3829" y="5516"/>
                    <a:pt x="3514" y="5634"/>
                    <a:pt x="3195" y="5634"/>
                  </a:cubicBezTo>
                  <a:cubicBezTo>
                    <a:pt x="2876" y="5634"/>
                    <a:pt x="2553" y="5516"/>
                    <a:pt x="2301" y="5280"/>
                  </a:cubicBezTo>
                  <a:cubicBezTo>
                    <a:pt x="2143" y="5122"/>
                    <a:pt x="2143" y="4839"/>
                    <a:pt x="2301" y="4681"/>
                  </a:cubicBezTo>
                  <a:cubicBezTo>
                    <a:pt x="2379" y="4602"/>
                    <a:pt x="2482" y="4563"/>
                    <a:pt x="2584" y="4563"/>
                  </a:cubicBezTo>
                  <a:cubicBezTo>
                    <a:pt x="2687" y="4563"/>
                    <a:pt x="2789" y="4602"/>
                    <a:pt x="2868" y="4681"/>
                  </a:cubicBezTo>
                  <a:cubicBezTo>
                    <a:pt x="2947" y="4760"/>
                    <a:pt x="3057" y="4799"/>
                    <a:pt x="3167" y="4799"/>
                  </a:cubicBezTo>
                  <a:cubicBezTo>
                    <a:pt x="3277" y="4799"/>
                    <a:pt x="3388" y="4760"/>
                    <a:pt x="3466" y="4681"/>
                  </a:cubicBezTo>
                  <a:cubicBezTo>
                    <a:pt x="3703" y="4445"/>
                    <a:pt x="4018" y="4327"/>
                    <a:pt x="4337" y="4327"/>
                  </a:cubicBezTo>
                  <a:close/>
                  <a:moveTo>
                    <a:pt x="6097" y="5697"/>
                  </a:moveTo>
                  <a:cubicBezTo>
                    <a:pt x="6207" y="5697"/>
                    <a:pt x="6318" y="5737"/>
                    <a:pt x="6396" y="5815"/>
                  </a:cubicBezTo>
                  <a:cubicBezTo>
                    <a:pt x="6869" y="6288"/>
                    <a:pt x="6869" y="7076"/>
                    <a:pt x="6396" y="7611"/>
                  </a:cubicBezTo>
                  <a:cubicBezTo>
                    <a:pt x="6239" y="7769"/>
                    <a:pt x="6239" y="8021"/>
                    <a:pt x="6396" y="8178"/>
                  </a:cubicBezTo>
                  <a:cubicBezTo>
                    <a:pt x="6554" y="8336"/>
                    <a:pt x="6554" y="8619"/>
                    <a:pt x="6396" y="8777"/>
                  </a:cubicBezTo>
                  <a:cubicBezTo>
                    <a:pt x="6318" y="8856"/>
                    <a:pt x="6207" y="8895"/>
                    <a:pt x="6097" y="8895"/>
                  </a:cubicBezTo>
                  <a:cubicBezTo>
                    <a:pt x="5987" y="8895"/>
                    <a:pt x="5877" y="8856"/>
                    <a:pt x="5798" y="8777"/>
                  </a:cubicBezTo>
                  <a:cubicBezTo>
                    <a:pt x="5325" y="8304"/>
                    <a:pt x="5325" y="7517"/>
                    <a:pt x="5798" y="7013"/>
                  </a:cubicBezTo>
                  <a:cubicBezTo>
                    <a:pt x="5955" y="6855"/>
                    <a:pt x="5955" y="6571"/>
                    <a:pt x="5798" y="6414"/>
                  </a:cubicBezTo>
                  <a:cubicBezTo>
                    <a:pt x="5640" y="6256"/>
                    <a:pt x="5640" y="5973"/>
                    <a:pt x="5798" y="5815"/>
                  </a:cubicBezTo>
                  <a:cubicBezTo>
                    <a:pt x="5877" y="5737"/>
                    <a:pt x="5987" y="5697"/>
                    <a:pt x="6097" y="5697"/>
                  </a:cubicBezTo>
                  <a:close/>
                  <a:moveTo>
                    <a:pt x="6968" y="1"/>
                  </a:moveTo>
                  <a:cubicBezTo>
                    <a:pt x="6230" y="1"/>
                    <a:pt x="5491" y="269"/>
                    <a:pt x="4916" y="806"/>
                  </a:cubicBezTo>
                  <a:lnTo>
                    <a:pt x="4286" y="1468"/>
                  </a:lnTo>
                  <a:cubicBezTo>
                    <a:pt x="4191" y="1562"/>
                    <a:pt x="4128" y="1783"/>
                    <a:pt x="4222" y="1909"/>
                  </a:cubicBezTo>
                  <a:cubicBezTo>
                    <a:pt x="4380" y="2255"/>
                    <a:pt x="4286" y="2633"/>
                    <a:pt x="4065" y="2854"/>
                  </a:cubicBezTo>
                  <a:cubicBezTo>
                    <a:pt x="3892" y="3027"/>
                    <a:pt x="3643" y="3124"/>
                    <a:pt x="3401" y="3124"/>
                  </a:cubicBezTo>
                  <a:cubicBezTo>
                    <a:pt x="3203" y="3124"/>
                    <a:pt x="3010" y="3059"/>
                    <a:pt x="2868" y="2917"/>
                  </a:cubicBezTo>
                  <a:lnTo>
                    <a:pt x="2616" y="2633"/>
                  </a:lnTo>
                  <a:cubicBezTo>
                    <a:pt x="2537" y="2555"/>
                    <a:pt x="2427" y="2515"/>
                    <a:pt x="2316" y="2515"/>
                  </a:cubicBezTo>
                  <a:cubicBezTo>
                    <a:pt x="2206" y="2515"/>
                    <a:pt x="2096" y="2555"/>
                    <a:pt x="2017" y="2633"/>
                  </a:cubicBezTo>
                  <a:lnTo>
                    <a:pt x="1419" y="3232"/>
                  </a:lnTo>
                  <a:cubicBezTo>
                    <a:pt x="158" y="4492"/>
                    <a:pt x="1" y="6445"/>
                    <a:pt x="946" y="7895"/>
                  </a:cubicBezTo>
                  <a:lnTo>
                    <a:pt x="1608" y="6792"/>
                  </a:lnTo>
                  <a:cubicBezTo>
                    <a:pt x="1765" y="6477"/>
                    <a:pt x="2143" y="6256"/>
                    <a:pt x="2521" y="6225"/>
                  </a:cubicBezTo>
                  <a:cubicBezTo>
                    <a:pt x="2590" y="6214"/>
                    <a:pt x="2659" y="6209"/>
                    <a:pt x="2726" y="6209"/>
                  </a:cubicBezTo>
                  <a:cubicBezTo>
                    <a:pt x="3056" y="6209"/>
                    <a:pt x="3357" y="6336"/>
                    <a:pt x="3592" y="6571"/>
                  </a:cubicBezTo>
                  <a:lnTo>
                    <a:pt x="4569" y="7548"/>
                  </a:lnTo>
                  <a:cubicBezTo>
                    <a:pt x="4853" y="7832"/>
                    <a:pt x="4979" y="8210"/>
                    <a:pt x="4916" y="8619"/>
                  </a:cubicBezTo>
                  <a:cubicBezTo>
                    <a:pt x="4884" y="8997"/>
                    <a:pt x="4601" y="9312"/>
                    <a:pt x="4286" y="9533"/>
                  </a:cubicBezTo>
                  <a:lnTo>
                    <a:pt x="3246" y="10195"/>
                  </a:lnTo>
                  <a:cubicBezTo>
                    <a:pt x="3867" y="10600"/>
                    <a:pt x="4575" y="10802"/>
                    <a:pt x="5283" y="10802"/>
                  </a:cubicBezTo>
                  <a:cubicBezTo>
                    <a:pt x="6227" y="10802"/>
                    <a:pt x="7170" y="10442"/>
                    <a:pt x="7909" y="9722"/>
                  </a:cubicBezTo>
                  <a:lnTo>
                    <a:pt x="8507" y="9123"/>
                  </a:lnTo>
                  <a:cubicBezTo>
                    <a:pt x="8665" y="8966"/>
                    <a:pt x="8665" y="8682"/>
                    <a:pt x="8507" y="8525"/>
                  </a:cubicBezTo>
                  <a:lnTo>
                    <a:pt x="8224" y="8273"/>
                  </a:lnTo>
                  <a:cubicBezTo>
                    <a:pt x="7909" y="7958"/>
                    <a:pt x="7972" y="7391"/>
                    <a:pt x="8287" y="7076"/>
                  </a:cubicBezTo>
                  <a:cubicBezTo>
                    <a:pt x="8432" y="6930"/>
                    <a:pt x="8659" y="6840"/>
                    <a:pt x="8887" y="6840"/>
                  </a:cubicBezTo>
                  <a:cubicBezTo>
                    <a:pt x="9005" y="6840"/>
                    <a:pt x="9124" y="6864"/>
                    <a:pt x="9232" y="6918"/>
                  </a:cubicBezTo>
                  <a:cubicBezTo>
                    <a:pt x="9294" y="6955"/>
                    <a:pt x="9361" y="6973"/>
                    <a:pt x="9427" y="6973"/>
                  </a:cubicBezTo>
                  <a:cubicBezTo>
                    <a:pt x="9529" y="6973"/>
                    <a:pt x="9628" y="6931"/>
                    <a:pt x="9704" y="6855"/>
                  </a:cubicBezTo>
                  <a:lnTo>
                    <a:pt x="10334" y="6225"/>
                  </a:lnTo>
                  <a:cubicBezTo>
                    <a:pt x="11154" y="5185"/>
                    <a:pt x="11311" y="3831"/>
                    <a:pt x="10713" y="2696"/>
                  </a:cubicBezTo>
                  <a:lnTo>
                    <a:pt x="10713" y="2696"/>
                  </a:lnTo>
                  <a:lnTo>
                    <a:pt x="8665" y="4744"/>
                  </a:lnTo>
                  <a:cubicBezTo>
                    <a:pt x="8428" y="4980"/>
                    <a:pt x="8113" y="5099"/>
                    <a:pt x="7794" y="5099"/>
                  </a:cubicBezTo>
                  <a:cubicBezTo>
                    <a:pt x="7475" y="5099"/>
                    <a:pt x="7152" y="4980"/>
                    <a:pt x="6900" y="4744"/>
                  </a:cubicBezTo>
                  <a:lnTo>
                    <a:pt x="6302" y="4177"/>
                  </a:lnTo>
                  <a:cubicBezTo>
                    <a:pt x="5829" y="3705"/>
                    <a:pt x="5829" y="2917"/>
                    <a:pt x="6302" y="2381"/>
                  </a:cubicBezTo>
                  <a:lnTo>
                    <a:pt x="8350" y="334"/>
                  </a:lnTo>
                  <a:cubicBezTo>
                    <a:pt x="7918" y="112"/>
                    <a:pt x="7443" y="1"/>
                    <a:pt x="69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6" name="Google Shape;15406;p83"/>
            <p:cNvSpPr/>
            <p:nvPr/>
          </p:nvSpPr>
          <p:spPr>
            <a:xfrm>
              <a:off x="-8440725" y="3857375"/>
              <a:ext cx="117400" cy="86450"/>
            </a:xfrm>
            <a:custGeom>
              <a:avLst/>
              <a:gdLst/>
              <a:ahLst/>
              <a:cxnLst/>
              <a:rect l="l" t="t" r="r" b="b"/>
              <a:pathLst>
                <a:path w="4696" h="3458" extrusionOk="0">
                  <a:moveTo>
                    <a:pt x="1765" y="0"/>
                  </a:moveTo>
                  <a:cubicBezTo>
                    <a:pt x="1608" y="284"/>
                    <a:pt x="1419" y="567"/>
                    <a:pt x="1198" y="788"/>
                  </a:cubicBezTo>
                  <a:lnTo>
                    <a:pt x="568" y="1418"/>
                  </a:lnTo>
                  <a:cubicBezTo>
                    <a:pt x="410" y="1576"/>
                    <a:pt x="190" y="1702"/>
                    <a:pt x="1" y="1733"/>
                  </a:cubicBezTo>
                  <a:lnTo>
                    <a:pt x="442" y="2174"/>
                  </a:lnTo>
                  <a:cubicBezTo>
                    <a:pt x="830" y="2563"/>
                    <a:pt x="1382" y="2767"/>
                    <a:pt x="1930" y="2767"/>
                  </a:cubicBezTo>
                  <a:cubicBezTo>
                    <a:pt x="2316" y="2767"/>
                    <a:pt x="2700" y="2666"/>
                    <a:pt x="3025" y="2458"/>
                  </a:cubicBezTo>
                  <a:lnTo>
                    <a:pt x="3939" y="3340"/>
                  </a:lnTo>
                  <a:cubicBezTo>
                    <a:pt x="4018" y="3419"/>
                    <a:pt x="4128" y="3458"/>
                    <a:pt x="4238" y="3458"/>
                  </a:cubicBezTo>
                  <a:cubicBezTo>
                    <a:pt x="4349" y="3458"/>
                    <a:pt x="4459" y="3419"/>
                    <a:pt x="4538" y="3340"/>
                  </a:cubicBezTo>
                  <a:cubicBezTo>
                    <a:pt x="4695" y="3182"/>
                    <a:pt x="4695" y="2930"/>
                    <a:pt x="4538" y="2773"/>
                  </a:cubicBezTo>
                  <a:lnTo>
                    <a:pt x="176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7" name="Google Shape;15407;p83"/>
            <p:cNvSpPr/>
            <p:nvPr/>
          </p:nvSpPr>
          <p:spPr>
            <a:xfrm>
              <a:off x="-8638400" y="3630725"/>
              <a:ext cx="86650" cy="115625"/>
            </a:xfrm>
            <a:custGeom>
              <a:avLst/>
              <a:gdLst/>
              <a:ahLst/>
              <a:cxnLst/>
              <a:rect l="l" t="t" r="r" b="b"/>
              <a:pathLst>
                <a:path w="3466" h="4625" extrusionOk="0">
                  <a:moveTo>
                    <a:pt x="457" y="1"/>
                  </a:moveTo>
                  <a:cubicBezTo>
                    <a:pt x="347" y="1"/>
                    <a:pt x="236" y="40"/>
                    <a:pt x="158" y="119"/>
                  </a:cubicBezTo>
                  <a:cubicBezTo>
                    <a:pt x="0" y="277"/>
                    <a:pt x="0" y="560"/>
                    <a:pt x="158" y="718"/>
                  </a:cubicBezTo>
                  <a:lnTo>
                    <a:pt x="1071" y="1631"/>
                  </a:lnTo>
                  <a:cubicBezTo>
                    <a:pt x="819" y="1978"/>
                    <a:pt x="693" y="2387"/>
                    <a:pt x="693" y="2765"/>
                  </a:cubicBezTo>
                  <a:cubicBezTo>
                    <a:pt x="693" y="3269"/>
                    <a:pt x="914" y="3805"/>
                    <a:pt x="1292" y="4183"/>
                  </a:cubicBezTo>
                  <a:lnTo>
                    <a:pt x="1733" y="4624"/>
                  </a:lnTo>
                  <a:cubicBezTo>
                    <a:pt x="1764" y="4435"/>
                    <a:pt x="1890" y="4215"/>
                    <a:pt x="2048" y="4057"/>
                  </a:cubicBezTo>
                  <a:lnTo>
                    <a:pt x="2678" y="3427"/>
                  </a:lnTo>
                  <a:cubicBezTo>
                    <a:pt x="2899" y="3206"/>
                    <a:pt x="3182" y="3017"/>
                    <a:pt x="3466" y="2860"/>
                  </a:cubicBezTo>
                  <a:lnTo>
                    <a:pt x="756" y="119"/>
                  </a:lnTo>
                  <a:cubicBezTo>
                    <a:pt x="677" y="40"/>
                    <a:pt x="567" y="1"/>
                    <a:pt x="45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08" name="Google Shape;15408;p83"/>
          <p:cNvGrpSpPr/>
          <p:nvPr/>
        </p:nvGrpSpPr>
        <p:grpSpPr>
          <a:xfrm>
            <a:off x="5773058" y="1379624"/>
            <a:ext cx="313365" cy="355476"/>
            <a:chOff x="-13056975" y="3212300"/>
            <a:chExt cx="311125" cy="352900"/>
          </a:xfrm>
        </p:grpSpPr>
        <p:sp>
          <p:nvSpPr>
            <p:cNvPr id="15409" name="Google Shape;15409;p83"/>
            <p:cNvSpPr/>
            <p:nvPr/>
          </p:nvSpPr>
          <p:spPr>
            <a:xfrm>
              <a:off x="-12972700" y="3273750"/>
              <a:ext cx="144950" cy="229225"/>
            </a:xfrm>
            <a:custGeom>
              <a:avLst/>
              <a:gdLst/>
              <a:ahLst/>
              <a:cxnLst/>
              <a:rect l="l" t="t" r="r" b="b"/>
              <a:pathLst>
                <a:path w="5798" h="9169" extrusionOk="0">
                  <a:moveTo>
                    <a:pt x="0" y="0"/>
                  </a:moveTo>
                  <a:lnTo>
                    <a:pt x="0" y="819"/>
                  </a:lnTo>
                  <a:lnTo>
                    <a:pt x="851" y="819"/>
                  </a:lnTo>
                  <a:lnTo>
                    <a:pt x="851" y="8538"/>
                  </a:lnTo>
                  <a:lnTo>
                    <a:pt x="788" y="8538"/>
                  </a:lnTo>
                  <a:cubicBezTo>
                    <a:pt x="1071" y="8696"/>
                    <a:pt x="1355" y="8853"/>
                    <a:pt x="1639" y="8948"/>
                  </a:cubicBezTo>
                  <a:lnTo>
                    <a:pt x="1639" y="851"/>
                  </a:lnTo>
                  <a:lnTo>
                    <a:pt x="2458" y="851"/>
                  </a:lnTo>
                  <a:lnTo>
                    <a:pt x="2458" y="9137"/>
                  </a:lnTo>
                  <a:cubicBezTo>
                    <a:pt x="2615" y="9137"/>
                    <a:pt x="2741" y="9168"/>
                    <a:pt x="2899" y="9168"/>
                  </a:cubicBezTo>
                  <a:cubicBezTo>
                    <a:pt x="3056" y="9168"/>
                    <a:pt x="3151" y="9137"/>
                    <a:pt x="3308" y="9137"/>
                  </a:cubicBezTo>
                  <a:lnTo>
                    <a:pt x="3308" y="851"/>
                  </a:lnTo>
                  <a:lnTo>
                    <a:pt x="4159" y="851"/>
                  </a:lnTo>
                  <a:lnTo>
                    <a:pt x="4159" y="8948"/>
                  </a:lnTo>
                  <a:cubicBezTo>
                    <a:pt x="4411" y="8822"/>
                    <a:pt x="4695" y="8696"/>
                    <a:pt x="4978" y="8538"/>
                  </a:cubicBezTo>
                  <a:lnTo>
                    <a:pt x="4978" y="819"/>
                  </a:lnTo>
                  <a:lnTo>
                    <a:pt x="5797" y="819"/>
                  </a:lnTo>
                  <a:lnTo>
                    <a:pt x="57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0" name="Google Shape;15410;p83"/>
            <p:cNvSpPr/>
            <p:nvPr/>
          </p:nvSpPr>
          <p:spPr>
            <a:xfrm>
              <a:off x="-12808875" y="3212300"/>
              <a:ext cx="63025" cy="278075"/>
            </a:xfrm>
            <a:custGeom>
              <a:avLst/>
              <a:gdLst/>
              <a:ahLst/>
              <a:cxnLst/>
              <a:rect l="l" t="t" r="r" b="b"/>
              <a:pathLst>
                <a:path w="2521" h="11123" extrusionOk="0">
                  <a:moveTo>
                    <a:pt x="1261" y="1"/>
                  </a:moveTo>
                  <a:cubicBezTo>
                    <a:pt x="599" y="1"/>
                    <a:pt x="0" y="568"/>
                    <a:pt x="0" y="1230"/>
                  </a:cubicBezTo>
                  <a:lnTo>
                    <a:pt x="0" y="5514"/>
                  </a:lnTo>
                  <a:cubicBezTo>
                    <a:pt x="0" y="5672"/>
                    <a:pt x="32" y="5829"/>
                    <a:pt x="158" y="5987"/>
                  </a:cubicBezTo>
                  <a:cubicBezTo>
                    <a:pt x="536" y="6617"/>
                    <a:pt x="788" y="7310"/>
                    <a:pt x="851" y="8003"/>
                  </a:cubicBezTo>
                  <a:cubicBezTo>
                    <a:pt x="945" y="8759"/>
                    <a:pt x="756" y="9452"/>
                    <a:pt x="347" y="10114"/>
                  </a:cubicBezTo>
                  <a:lnTo>
                    <a:pt x="1607" y="11122"/>
                  </a:lnTo>
                  <a:cubicBezTo>
                    <a:pt x="2174" y="10208"/>
                    <a:pt x="2521" y="9137"/>
                    <a:pt x="2521" y="8003"/>
                  </a:cubicBezTo>
                  <a:cubicBezTo>
                    <a:pt x="2489" y="7026"/>
                    <a:pt x="2174" y="6113"/>
                    <a:pt x="1702" y="5294"/>
                  </a:cubicBezTo>
                  <a:lnTo>
                    <a:pt x="1702" y="4979"/>
                  </a:lnTo>
                  <a:lnTo>
                    <a:pt x="1702" y="2395"/>
                  </a:lnTo>
                  <a:lnTo>
                    <a:pt x="1891" y="2301"/>
                  </a:lnTo>
                  <a:cubicBezTo>
                    <a:pt x="2269" y="2049"/>
                    <a:pt x="2521" y="1671"/>
                    <a:pt x="2521" y="1230"/>
                  </a:cubicBezTo>
                  <a:cubicBezTo>
                    <a:pt x="2521" y="568"/>
                    <a:pt x="1954" y="1"/>
                    <a:pt x="12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1" name="Google Shape;15411;p83"/>
            <p:cNvSpPr/>
            <p:nvPr/>
          </p:nvSpPr>
          <p:spPr>
            <a:xfrm>
              <a:off x="-13056975" y="3212300"/>
              <a:ext cx="63025" cy="278075"/>
            </a:xfrm>
            <a:custGeom>
              <a:avLst/>
              <a:gdLst/>
              <a:ahLst/>
              <a:cxnLst/>
              <a:rect l="l" t="t" r="r" b="b"/>
              <a:pathLst>
                <a:path w="2521" h="11123" extrusionOk="0">
                  <a:moveTo>
                    <a:pt x="1260" y="1"/>
                  </a:moveTo>
                  <a:cubicBezTo>
                    <a:pt x="567" y="1"/>
                    <a:pt x="0" y="568"/>
                    <a:pt x="0" y="1230"/>
                  </a:cubicBezTo>
                  <a:cubicBezTo>
                    <a:pt x="32" y="1671"/>
                    <a:pt x="284" y="2112"/>
                    <a:pt x="662" y="2301"/>
                  </a:cubicBezTo>
                  <a:lnTo>
                    <a:pt x="851" y="2427"/>
                  </a:lnTo>
                  <a:lnTo>
                    <a:pt x="851" y="4979"/>
                  </a:lnTo>
                  <a:lnTo>
                    <a:pt x="851" y="5294"/>
                  </a:lnTo>
                  <a:cubicBezTo>
                    <a:pt x="378" y="6113"/>
                    <a:pt x="63" y="7026"/>
                    <a:pt x="32" y="8003"/>
                  </a:cubicBezTo>
                  <a:cubicBezTo>
                    <a:pt x="32" y="9137"/>
                    <a:pt x="378" y="10208"/>
                    <a:pt x="945" y="11122"/>
                  </a:cubicBezTo>
                  <a:lnTo>
                    <a:pt x="2206" y="10145"/>
                  </a:lnTo>
                  <a:cubicBezTo>
                    <a:pt x="1859" y="9515"/>
                    <a:pt x="1639" y="8791"/>
                    <a:pt x="1702" y="8035"/>
                  </a:cubicBezTo>
                  <a:lnTo>
                    <a:pt x="1702" y="8003"/>
                  </a:lnTo>
                  <a:cubicBezTo>
                    <a:pt x="1733" y="7279"/>
                    <a:pt x="1954" y="6585"/>
                    <a:pt x="2363" y="5987"/>
                  </a:cubicBezTo>
                  <a:cubicBezTo>
                    <a:pt x="2458" y="5829"/>
                    <a:pt x="2521" y="5672"/>
                    <a:pt x="2521" y="5514"/>
                  </a:cubicBezTo>
                  <a:lnTo>
                    <a:pt x="2521" y="1230"/>
                  </a:lnTo>
                  <a:cubicBezTo>
                    <a:pt x="2521" y="568"/>
                    <a:pt x="1954" y="1"/>
                    <a:pt x="12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2" name="Google Shape;15412;p83"/>
            <p:cNvSpPr/>
            <p:nvPr/>
          </p:nvSpPr>
          <p:spPr>
            <a:xfrm>
              <a:off x="-13020750" y="3483250"/>
              <a:ext cx="240250" cy="81950"/>
            </a:xfrm>
            <a:custGeom>
              <a:avLst/>
              <a:gdLst/>
              <a:ahLst/>
              <a:cxnLst/>
              <a:rect l="l" t="t" r="r" b="b"/>
              <a:pathLst>
                <a:path w="9610" h="3278" extrusionOk="0">
                  <a:moveTo>
                    <a:pt x="1261" y="1"/>
                  </a:moveTo>
                  <a:lnTo>
                    <a:pt x="0" y="977"/>
                  </a:lnTo>
                  <a:cubicBezTo>
                    <a:pt x="1103" y="2395"/>
                    <a:pt x="2867" y="3277"/>
                    <a:pt x="4821" y="3277"/>
                  </a:cubicBezTo>
                  <a:cubicBezTo>
                    <a:pt x="6743" y="3277"/>
                    <a:pt x="8475" y="2363"/>
                    <a:pt x="9610" y="977"/>
                  </a:cubicBezTo>
                  <a:lnTo>
                    <a:pt x="8349" y="1"/>
                  </a:lnTo>
                  <a:cubicBezTo>
                    <a:pt x="7530" y="946"/>
                    <a:pt x="6270" y="1639"/>
                    <a:pt x="4821" y="1639"/>
                  </a:cubicBezTo>
                  <a:cubicBezTo>
                    <a:pt x="3466" y="1639"/>
                    <a:pt x="2143" y="1009"/>
                    <a:pt x="12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13" name="Google Shape;15413;p83"/>
          <p:cNvGrpSpPr/>
          <p:nvPr/>
        </p:nvGrpSpPr>
        <p:grpSpPr>
          <a:xfrm>
            <a:off x="5750446" y="1820418"/>
            <a:ext cx="358588" cy="355325"/>
            <a:chOff x="-13077450" y="3647075"/>
            <a:chExt cx="356025" cy="352750"/>
          </a:xfrm>
        </p:grpSpPr>
        <p:sp>
          <p:nvSpPr>
            <p:cNvPr id="15414" name="Google Shape;15414;p83"/>
            <p:cNvSpPr/>
            <p:nvPr/>
          </p:nvSpPr>
          <p:spPr>
            <a:xfrm>
              <a:off x="-13014450" y="3708500"/>
              <a:ext cx="104000" cy="145750"/>
            </a:xfrm>
            <a:custGeom>
              <a:avLst/>
              <a:gdLst/>
              <a:ahLst/>
              <a:cxnLst/>
              <a:rect l="l" t="t" r="r" b="b"/>
              <a:pathLst>
                <a:path w="4160" h="5830" extrusionOk="0">
                  <a:moveTo>
                    <a:pt x="2899" y="820"/>
                  </a:moveTo>
                  <a:cubicBezTo>
                    <a:pt x="3151" y="820"/>
                    <a:pt x="3309" y="1041"/>
                    <a:pt x="3309" y="1261"/>
                  </a:cubicBezTo>
                  <a:cubicBezTo>
                    <a:pt x="3309" y="1513"/>
                    <a:pt x="3088" y="1671"/>
                    <a:pt x="2899" y="1671"/>
                  </a:cubicBezTo>
                  <a:lnTo>
                    <a:pt x="1198" y="1671"/>
                  </a:lnTo>
                  <a:cubicBezTo>
                    <a:pt x="977" y="1671"/>
                    <a:pt x="788" y="1482"/>
                    <a:pt x="788" y="1261"/>
                  </a:cubicBezTo>
                  <a:cubicBezTo>
                    <a:pt x="788" y="1041"/>
                    <a:pt x="977" y="820"/>
                    <a:pt x="1198" y="820"/>
                  </a:cubicBezTo>
                  <a:close/>
                  <a:moveTo>
                    <a:pt x="2899" y="2490"/>
                  </a:moveTo>
                  <a:cubicBezTo>
                    <a:pt x="3151" y="2490"/>
                    <a:pt x="3309" y="2679"/>
                    <a:pt x="3309" y="2868"/>
                  </a:cubicBezTo>
                  <a:cubicBezTo>
                    <a:pt x="3309" y="3151"/>
                    <a:pt x="3088" y="3309"/>
                    <a:pt x="2899" y="3309"/>
                  </a:cubicBezTo>
                  <a:lnTo>
                    <a:pt x="1198" y="3309"/>
                  </a:lnTo>
                  <a:cubicBezTo>
                    <a:pt x="977" y="3309"/>
                    <a:pt x="788" y="3120"/>
                    <a:pt x="788" y="2868"/>
                  </a:cubicBezTo>
                  <a:cubicBezTo>
                    <a:pt x="788" y="2647"/>
                    <a:pt x="977" y="2490"/>
                    <a:pt x="1198" y="2490"/>
                  </a:cubicBezTo>
                  <a:close/>
                  <a:moveTo>
                    <a:pt x="2899" y="4191"/>
                  </a:moveTo>
                  <a:cubicBezTo>
                    <a:pt x="3151" y="4191"/>
                    <a:pt x="3309" y="4380"/>
                    <a:pt x="3309" y="4632"/>
                  </a:cubicBezTo>
                  <a:cubicBezTo>
                    <a:pt x="3309" y="4821"/>
                    <a:pt x="3088" y="5010"/>
                    <a:pt x="2899" y="5010"/>
                  </a:cubicBezTo>
                  <a:lnTo>
                    <a:pt x="1198" y="5010"/>
                  </a:lnTo>
                  <a:cubicBezTo>
                    <a:pt x="977" y="5010"/>
                    <a:pt x="788" y="4821"/>
                    <a:pt x="788" y="4632"/>
                  </a:cubicBezTo>
                  <a:cubicBezTo>
                    <a:pt x="788" y="4380"/>
                    <a:pt x="977" y="4191"/>
                    <a:pt x="1198" y="4191"/>
                  </a:cubicBezTo>
                  <a:close/>
                  <a:moveTo>
                    <a:pt x="1" y="1"/>
                  </a:moveTo>
                  <a:lnTo>
                    <a:pt x="1" y="5829"/>
                  </a:lnTo>
                  <a:lnTo>
                    <a:pt x="4159" y="5829"/>
                  </a:lnTo>
                  <a:lnTo>
                    <a:pt x="4159" y="1261"/>
                  </a:lnTo>
                  <a:cubicBezTo>
                    <a:pt x="4128" y="600"/>
                    <a:pt x="3561" y="1"/>
                    <a:pt x="289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5" name="Google Shape;15415;p83"/>
            <p:cNvSpPr/>
            <p:nvPr/>
          </p:nvSpPr>
          <p:spPr>
            <a:xfrm>
              <a:off x="-12890800" y="3708500"/>
              <a:ext cx="104775" cy="145750"/>
            </a:xfrm>
            <a:custGeom>
              <a:avLst/>
              <a:gdLst/>
              <a:ahLst/>
              <a:cxnLst/>
              <a:rect l="l" t="t" r="r" b="b"/>
              <a:pathLst>
                <a:path w="4191" h="5830" extrusionOk="0">
                  <a:moveTo>
                    <a:pt x="2931" y="820"/>
                  </a:moveTo>
                  <a:cubicBezTo>
                    <a:pt x="3151" y="852"/>
                    <a:pt x="3340" y="1041"/>
                    <a:pt x="3340" y="1261"/>
                  </a:cubicBezTo>
                  <a:cubicBezTo>
                    <a:pt x="3340" y="1513"/>
                    <a:pt x="3151" y="1671"/>
                    <a:pt x="2931" y="1671"/>
                  </a:cubicBezTo>
                  <a:lnTo>
                    <a:pt x="1230" y="1671"/>
                  </a:lnTo>
                  <a:cubicBezTo>
                    <a:pt x="1009" y="1671"/>
                    <a:pt x="820" y="1482"/>
                    <a:pt x="820" y="1261"/>
                  </a:cubicBezTo>
                  <a:cubicBezTo>
                    <a:pt x="820" y="1041"/>
                    <a:pt x="1040" y="820"/>
                    <a:pt x="1230" y="820"/>
                  </a:cubicBezTo>
                  <a:close/>
                  <a:moveTo>
                    <a:pt x="2931" y="2490"/>
                  </a:moveTo>
                  <a:cubicBezTo>
                    <a:pt x="3151" y="2490"/>
                    <a:pt x="3340" y="2679"/>
                    <a:pt x="3340" y="2868"/>
                  </a:cubicBezTo>
                  <a:cubicBezTo>
                    <a:pt x="3340" y="3151"/>
                    <a:pt x="3151" y="3309"/>
                    <a:pt x="2931" y="3309"/>
                  </a:cubicBezTo>
                  <a:lnTo>
                    <a:pt x="1230" y="3309"/>
                  </a:lnTo>
                  <a:cubicBezTo>
                    <a:pt x="1009" y="3309"/>
                    <a:pt x="820" y="3120"/>
                    <a:pt x="820" y="2868"/>
                  </a:cubicBezTo>
                  <a:cubicBezTo>
                    <a:pt x="820" y="2647"/>
                    <a:pt x="1040" y="2490"/>
                    <a:pt x="1230" y="2490"/>
                  </a:cubicBezTo>
                  <a:close/>
                  <a:moveTo>
                    <a:pt x="2931" y="4191"/>
                  </a:moveTo>
                  <a:cubicBezTo>
                    <a:pt x="3151" y="4191"/>
                    <a:pt x="3340" y="4380"/>
                    <a:pt x="3340" y="4632"/>
                  </a:cubicBezTo>
                  <a:cubicBezTo>
                    <a:pt x="3340" y="4821"/>
                    <a:pt x="3151" y="5010"/>
                    <a:pt x="2931" y="5010"/>
                  </a:cubicBezTo>
                  <a:lnTo>
                    <a:pt x="1230" y="5010"/>
                  </a:lnTo>
                  <a:cubicBezTo>
                    <a:pt x="1009" y="5010"/>
                    <a:pt x="820" y="4821"/>
                    <a:pt x="820" y="4632"/>
                  </a:cubicBezTo>
                  <a:cubicBezTo>
                    <a:pt x="820" y="4380"/>
                    <a:pt x="1040" y="4191"/>
                    <a:pt x="1230" y="4191"/>
                  </a:cubicBezTo>
                  <a:close/>
                  <a:moveTo>
                    <a:pt x="1261" y="1"/>
                  </a:moveTo>
                  <a:cubicBezTo>
                    <a:pt x="568" y="1"/>
                    <a:pt x="1" y="600"/>
                    <a:pt x="1" y="1261"/>
                  </a:cubicBezTo>
                  <a:lnTo>
                    <a:pt x="1" y="5829"/>
                  </a:lnTo>
                  <a:lnTo>
                    <a:pt x="4191" y="5829"/>
                  </a:lnTo>
                  <a:lnTo>
                    <a:pt x="419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6" name="Google Shape;15416;p83"/>
            <p:cNvSpPr/>
            <p:nvPr/>
          </p:nvSpPr>
          <p:spPr>
            <a:xfrm>
              <a:off x="-13077450" y="3647075"/>
              <a:ext cx="356025" cy="352750"/>
            </a:xfrm>
            <a:custGeom>
              <a:avLst/>
              <a:gdLst/>
              <a:ahLst/>
              <a:cxnLst/>
              <a:rect l="l" t="t" r="r" b="b"/>
              <a:pathLst>
                <a:path w="14241" h="14110" extrusionOk="0">
                  <a:moveTo>
                    <a:pt x="12130" y="1670"/>
                  </a:moveTo>
                  <a:cubicBezTo>
                    <a:pt x="12350" y="1670"/>
                    <a:pt x="12508" y="1891"/>
                    <a:pt x="12508" y="2080"/>
                  </a:cubicBezTo>
                  <a:lnTo>
                    <a:pt x="12508" y="8727"/>
                  </a:lnTo>
                  <a:lnTo>
                    <a:pt x="12476" y="8727"/>
                  </a:lnTo>
                  <a:cubicBezTo>
                    <a:pt x="12476" y="8979"/>
                    <a:pt x="12287" y="9168"/>
                    <a:pt x="12067" y="9168"/>
                  </a:cubicBezTo>
                  <a:lnTo>
                    <a:pt x="2111" y="9168"/>
                  </a:lnTo>
                  <a:cubicBezTo>
                    <a:pt x="1890" y="9168"/>
                    <a:pt x="1733" y="8979"/>
                    <a:pt x="1733" y="8727"/>
                  </a:cubicBezTo>
                  <a:lnTo>
                    <a:pt x="1733" y="2080"/>
                  </a:lnTo>
                  <a:cubicBezTo>
                    <a:pt x="1733" y="1828"/>
                    <a:pt x="1922" y="1670"/>
                    <a:pt x="2111" y="1670"/>
                  </a:cubicBezTo>
                  <a:lnTo>
                    <a:pt x="5450" y="1670"/>
                  </a:lnTo>
                  <a:cubicBezTo>
                    <a:pt x="6144" y="1670"/>
                    <a:pt x="6711" y="1985"/>
                    <a:pt x="7120" y="2521"/>
                  </a:cubicBezTo>
                  <a:cubicBezTo>
                    <a:pt x="7498" y="1985"/>
                    <a:pt x="8097" y="1670"/>
                    <a:pt x="8790" y="1670"/>
                  </a:cubicBezTo>
                  <a:close/>
                  <a:moveTo>
                    <a:pt x="1260" y="1"/>
                  </a:moveTo>
                  <a:cubicBezTo>
                    <a:pt x="567" y="1"/>
                    <a:pt x="0" y="536"/>
                    <a:pt x="0" y="1229"/>
                  </a:cubicBezTo>
                  <a:lnTo>
                    <a:pt x="0" y="9547"/>
                  </a:lnTo>
                  <a:cubicBezTo>
                    <a:pt x="0" y="10240"/>
                    <a:pt x="536" y="10775"/>
                    <a:pt x="1260" y="10775"/>
                  </a:cubicBezTo>
                  <a:lnTo>
                    <a:pt x="6238" y="10775"/>
                  </a:lnTo>
                  <a:lnTo>
                    <a:pt x="4285" y="13422"/>
                  </a:lnTo>
                  <a:cubicBezTo>
                    <a:pt x="4159" y="13611"/>
                    <a:pt x="4159" y="13863"/>
                    <a:pt x="4348" y="14020"/>
                  </a:cubicBezTo>
                  <a:cubicBezTo>
                    <a:pt x="4439" y="14059"/>
                    <a:pt x="4531" y="14082"/>
                    <a:pt x="4617" y="14082"/>
                  </a:cubicBezTo>
                  <a:cubicBezTo>
                    <a:pt x="4740" y="14082"/>
                    <a:pt x="4854" y="14036"/>
                    <a:pt x="4946" y="13926"/>
                  </a:cubicBezTo>
                  <a:lnTo>
                    <a:pt x="6679" y="11594"/>
                  </a:lnTo>
                  <a:lnTo>
                    <a:pt x="6679" y="12855"/>
                  </a:lnTo>
                  <a:cubicBezTo>
                    <a:pt x="6679" y="13107"/>
                    <a:pt x="6900" y="13296"/>
                    <a:pt x="7120" y="13296"/>
                  </a:cubicBezTo>
                  <a:cubicBezTo>
                    <a:pt x="7341" y="13296"/>
                    <a:pt x="7561" y="13107"/>
                    <a:pt x="7561" y="12855"/>
                  </a:cubicBezTo>
                  <a:lnTo>
                    <a:pt x="7561" y="11594"/>
                  </a:lnTo>
                  <a:lnTo>
                    <a:pt x="9294" y="13926"/>
                  </a:lnTo>
                  <a:cubicBezTo>
                    <a:pt x="9352" y="14041"/>
                    <a:pt x="9480" y="14109"/>
                    <a:pt x="9614" y="14109"/>
                  </a:cubicBezTo>
                  <a:cubicBezTo>
                    <a:pt x="9700" y="14109"/>
                    <a:pt x="9788" y="14082"/>
                    <a:pt x="9861" y="14020"/>
                  </a:cubicBezTo>
                  <a:cubicBezTo>
                    <a:pt x="10082" y="13894"/>
                    <a:pt x="10113" y="13611"/>
                    <a:pt x="9956" y="13422"/>
                  </a:cubicBezTo>
                  <a:lnTo>
                    <a:pt x="8002" y="10775"/>
                  </a:lnTo>
                  <a:lnTo>
                    <a:pt x="12980" y="10775"/>
                  </a:lnTo>
                  <a:cubicBezTo>
                    <a:pt x="13673" y="10775"/>
                    <a:pt x="14240" y="10240"/>
                    <a:pt x="14240" y="9547"/>
                  </a:cubicBezTo>
                  <a:lnTo>
                    <a:pt x="14240" y="1229"/>
                  </a:lnTo>
                  <a:cubicBezTo>
                    <a:pt x="14114" y="536"/>
                    <a:pt x="13579" y="1"/>
                    <a:pt x="1285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17" name="Google Shape;15417;p83"/>
          <p:cNvGrpSpPr/>
          <p:nvPr/>
        </p:nvGrpSpPr>
        <p:grpSpPr>
          <a:xfrm>
            <a:off x="5761552" y="2264018"/>
            <a:ext cx="357002" cy="357037"/>
            <a:chOff x="-13079025" y="4079475"/>
            <a:chExt cx="354450" cy="354450"/>
          </a:xfrm>
        </p:grpSpPr>
        <p:sp>
          <p:nvSpPr>
            <p:cNvPr id="15418" name="Google Shape;15418;p83"/>
            <p:cNvSpPr/>
            <p:nvPr/>
          </p:nvSpPr>
          <p:spPr>
            <a:xfrm>
              <a:off x="-13004200" y="4079475"/>
              <a:ext cx="207150" cy="63050"/>
            </a:xfrm>
            <a:custGeom>
              <a:avLst/>
              <a:gdLst/>
              <a:ahLst/>
              <a:cxnLst/>
              <a:rect l="l" t="t" r="r" b="b"/>
              <a:pathLst>
                <a:path w="8286" h="2522" extrusionOk="0">
                  <a:moveTo>
                    <a:pt x="4159" y="1"/>
                  </a:moveTo>
                  <a:cubicBezTo>
                    <a:pt x="1859" y="1"/>
                    <a:pt x="0" y="568"/>
                    <a:pt x="0" y="1261"/>
                  </a:cubicBezTo>
                  <a:cubicBezTo>
                    <a:pt x="0" y="1986"/>
                    <a:pt x="1859" y="2521"/>
                    <a:pt x="4159" y="2521"/>
                  </a:cubicBezTo>
                  <a:cubicBezTo>
                    <a:pt x="6427" y="2521"/>
                    <a:pt x="8286" y="1986"/>
                    <a:pt x="8286" y="1261"/>
                  </a:cubicBezTo>
                  <a:cubicBezTo>
                    <a:pt x="8286" y="568"/>
                    <a:pt x="6427" y="1"/>
                    <a:pt x="41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9" name="Google Shape;15419;p83"/>
            <p:cNvSpPr/>
            <p:nvPr/>
          </p:nvSpPr>
          <p:spPr>
            <a:xfrm>
              <a:off x="-13079025" y="4303175"/>
              <a:ext cx="354450" cy="130750"/>
            </a:xfrm>
            <a:custGeom>
              <a:avLst/>
              <a:gdLst/>
              <a:ahLst/>
              <a:cxnLst/>
              <a:rect l="l" t="t" r="r" b="b"/>
              <a:pathLst>
                <a:path w="14178" h="5230" extrusionOk="0">
                  <a:moveTo>
                    <a:pt x="2773" y="0"/>
                  </a:moveTo>
                  <a:cubicBezTo>
                    <a:pt x="1040" y="536"/>
                    <a:pt x="0" y="1355"/>
                    <a:pt x="0" y="2331"/>
                  </a:cubicBezTo>
                  <a:cubicBezTo>
                    <a:pt x="0" y="4222"/>
                    <a:pt x="3686" y="5230"/>
                    <a:pt x="7057" y="5230"/>
                  </a:cubicBezTo>
                  <a:cubicBezTo>
                    <a:pt x="10460" y="5230"/>
                    <a:pt x="14114" y="4222"/>
                    <a:pt x="14114" y="2331"/>
                  </a:cubicBezTo>
                  <a:cubicBezTo>
                    <a:pt x="14177" y="1355"/>
                    <a:pt x="13169" y="567"/>
                    <a:pt x="11436" y="0"/>
                  </a:cubicBezTo>
                  <a:lnTo>
                    <a:pt x="11247" y="1985"/>
                  </a:lnTo>
                  <a:cubicBezTo>
                    <a:pt x="11216" y="2993"/>
                    <a:pt x="9830" y="3560"/>
                    <a:pt x="7089" y="3560"/>
                  </a:cubicBezTo>
                  <a:cubicBezTo>
                    <a:pt x="5577" y="3560"/>
                    <a:pt x="2962" y="3371"/>
                    <a:pt x="2962" y="1890"/>
                  </a:cubicBezTo>
                  <a:lnTo>
                    <a:pt x="277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0" name="Google Shape;15420;p83"/>
            <p:cNvSpPr/>
            <p:nvPr/>
          </p:nvSpPr>
          <p:spPr>
            <a:xfrm>
              <a:off x="-12986875" y="4313400"/>
              <a:ext cx="173300" cy="58300"/>
            </a:xfrm>
            <a:custGeom>
              <a:avLst/>
              <a:gdLst/>
              <a:ahLst/>
              <a:cxnLst/>
              <a:rect l="l" t="t" r="r" b="b"/>
              <a:pathLst>
                <a:path w="6932" h="2332" extrusionOk="0">
                  <a:moveTo>
                    <a:pt x="0" y="1"/>
                  </a:moveTo>
                  <a:lnTo>
                    <a:pt x="158" y="1481"/>
                  </a:lnTo>
                  <a:cubicBezTo>
                    <a:pt x="158" y="1954"/>
                    <a:pt x="1638" y="2332"/>
                    <a:pt x="3466" y="2332"/>
                  </a:cubicBezTo>
                  <a:cubicBezTo>
                    <a:pt x="4159" y="2332"/>
                    <a:pt x="6774" y="2206"/>
                    <a:pt x="6774" y="1481"/>
                  </a:cubicBezTo>
                  <a:lnTo>
                    <a:pt x="6931" y="1"/>
                  </a:lnTo>
                  <a:lnTo>
                    <a:pt x="6931" y="1"/>
                  </a:lnTo>
                  <a:cubicBezTo>
                    <a:pt x="5860" y="442"/>
                    <a:pt x="4694" y="662"/>
                    <a:pt x="3466" y="662"/>
                  </a:cubicBezTo>
                  <a:cubicBezTo>
                    <a:pt x="2237" y="662"/>
                    <a:pt x="1040" y="442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1" name="Google Shape;15421;p83"/>
            <p:cNvSpPr/>
            <p:nvPr/>
          </p:nvSpPr>
          <p:spPr>
            <a:xfrm>
              <a:off x="-13004200" y="4143275"/>
              <a:ext cx="206375" cy="166225"/>
            </a:xfrm>
            <a:custGeom>
              <a:avLst/>
              <a:gdLst/>
              <a:ahLst/>
              <a:cxnLst/>
              <a:rect l="l" t="t" r="r" b="b"/>
              <a:pathLst>
                <a:path w="8255" h="6649" extrusionOk="0">
                  <a:moveTo>
                    <a:pt x="8254" y="1"/>
                  </a:moveTo>
                  <a:lnTo>
                    <a:pt x="8254" y="1"/>
                  </a:lnTo>
                  <a:cubicBezTo>
                    <a:pt x="6994" y="725"/>
                    <a:pt x="4694" y="820"/>
                    <a:pt x="4096" y="820"/>
                  </a:cubicBezTo>
                  <a:cubicBezTo>
                    <a:pt x="3529" y="820"/>
                    <a:pt x="1260" y="788"/>
                    <a:pt x="0" y="32"/>
                  </a:cubicBezTo>
                  <a:lnTo>
                    <a:pt x="0" y="32"/>
                  </a:lnTo>
                  <a:lnTo>
                    <a:pt x="567" y="5892"/>
                  </a:lnTo>
                  <a:cubicBezTo>
                    <a:pt x="1638" y="6365"/>
                    <a:pt x="2836" y="6648"/>
                    <a:pt x="4096" y="6648"/>
                  </a:cubicBezTo>
                  <a:cubicBezTo>
                    <a:pt x="5356" y="6648"/>
                    <a:pt x="6585" y="6365"/>
                    <a:pt x="7656" y="5892"/>
                  </a:cubicBezTo>
                  <a:lnTo>
                    <a:pt x="825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22" name="Google Shape;15422;p83"/>
          <p:cNvGrpSpPr/>
          <p:nvPr/>
        </p:nvGrpSpPr>
        <p:grpSpPr>
          <a:xfrm>
            <a:off x="7534619" y="1380027"/>
            <a:ext cx="356221" cy="354670"/>
            <a:chOff x="-11292700" y="3213875"/>
            <a:chExt cx="353675" cy="352100"/>
          </a:xfrm>
        </p:grpSpPr>
        <p:sp>
          <p:nvSpPr>
            <p:cNvPr id="15423" name="Google Shape;15423;p83"/>
            <p:cNvSpPr/>
            <p:nvPr/>
          </p:nvSpPr>
          <p:spPr>
            <a:xfrm>
              <a:off x="-11178500" y="3213875"/>
              <a:ext cx="124475" cy="124475"/>
            </a:xfrm>
            <a:custGeom>
              <a:avLst/>
              <a:gdLst/>
              <a:ahLst/>
              <a:cxnLst/>
              <a:rect l="l" t="t" r="r" b="b"/>
              <a:pathLst>
                <a:path w="4979" h="4979" extrusionOk="0">
                  <a:moveTo>
                    <a:pt x="2489" y="1671"/>
                  </a:moveTo>
                  <a:cubicBezTo>
                    <a:pt x="2962" y="1671"/>
                    <a:pt x="3309" y="2049"/>
                    <a:pt x="3309" y="2521"/>
                  </a:cubicBezTo>
                  <a:cubicBezTo>
                    <a:pt x="3309" y="2994"/>
                    <a:pt x="2962" y="3340"/>
                    <a:pt x="2489" y="3340"/>
                  </a:cubicBezTo>
                  <a:cubicBezTo>
                    <a:pt x="2017" y="3340"/>
                    <a:pt x="1670" y="2994"/>
                    <a:pt x="1670" y="2521"/>
                  </a:cubicBezTo>
                  <a:cubicBezTo>
                    <a:pt x="1639" y="2049"/>
                    <a:pt x="2017" y="1671"/>
                    <a:pt x="2489" y="1671"/>
                  </a:cubicBezTo>
                  <a:close/>
                  <a:moveTo>
                    <a:pt x="2489" y="1"/>
                  </a:moveTo>
                  <a:cubicBezTo>
                    <a:pt x="2048" y="1"/>
                    <a:pt x="1891" y="221"/>
                    <a:pt x="1702" y="537"/>
                  </a:cubicBezTo>
                  <a:cubicBezTo>
                    <a:pt x="1555" y="523"/>
                    <a:pt x="1414" y="498"/>
                    <a:pt x="1278" y="498"/>
                  </a:cubicBezTo>
                  <a:cubicBezTo>
                    <a:pt x="1094" y="498"/>
                    <a:pt x="920" y="544"/>
                    <a:pt x="757" y="726"/>
                  </a:cubicBezTo>
                  <a:cubicBezTo>
                    <a:pt x="442" y="1041"/>
                    <a:pt x="505" y="1324"/>
                    <a:pt x="568" y="1734"/>
                  </a:cubicBezTo>
                  <a:cubicBezTo>
                    <a:pt x="221" y="1923"/>
                    <a:pt x="1" y="2080"/>
                    <a:pt x="1" y="2521"/>
                  </a:cubicBezTo>
                  <a:cubicBezTo>
                    <a:pt x="1" y="2931"/>
                    <a:pt x="221" y="3088"/>
                    <a:pt x="568" y="3309"/>
                  </a:cubicBezTo>
                  <a:cubicBezTo>
                    <a:pt x="473" y="3687"/>
                    <a:pt x="442" y="3939"/>
                    <a:pt x="757" y="4254"/>
                  </a:cubicBezTo>
                  <a:cubicBezTo>
                    <a:pt x="938" y="4436"/>
                    <a:pt x="1109" y="4481"/>
                    <a:pt x="1288" y="4481"/>
                  </a:cubicBezTo>
                  <a:cubicBezTo>
                    <a:pt x="1419" y="4481"/>
                    <a:pt x="1555" y="4456"/>
                    <a:pt x="1702" y="4443"/>
                  </a:cubicBezTo>
                  <a:cubicBezTo>
                    <a:pt x="1922" y="4758"/>
                    <a:pt x="2080" y="4979"/>
                    <a:pt x="2489" y="4979"/>
                  </a:cubicBezTo>
                  <a:cubicBezTo>
                    <a:pt x="2931" y="4979"/>
                    <a:pt x="3088" y="4758"/>
                    <a:pt x="3277" y="4443"/>
                  </a:cubicBezTo>
                  <a:cubicBezTo>
                    <a:pt x="3431" y="4469"/>
                    <a:pt x="3565" y="4495"/>
                    <a:pt x="3690" y="4495"/>
                  </a:cubicBezTo>
                  <a:cubicBezTo>
                    <a:pt x="3871" y="4495"/>
                    <a:pt x="4036" y="4441"/>
                    <a:pt x="4222" y="4254"/>
                  </a:cubicBezTo>
                  <a:cubicBezTo>
                    <a:pt x="4537" y="3939"/>
                    <a:pt x="4443" y="3655"/>
                    <a:pt x="4411" y="3309"/>
                  </a:cubicBezTo>
                  <a:cubicBezTo>
                    <a:pt x="4726" y="3057"/>
                    <a:pt x="4978" y="2899"/>
                    <a:pt x="4978" y="2521"/>
                  </a:cubicBezTo>
                  <a:cubicBezTo>
                    <a:pt x="4978" y="2080"/>
                    <a:pt x="4726" y="1923"/>
                    <a:pt x="4411" y="1734"/>
                  </a:cubicBezTo>
                  <a:cubicBezTo>
                    <a:pt x="4506" y="1324"/>
                    <a:pt x="4537" y="1041"/>
                    <a:pt x="4222" y="726"/>
                  </a:cubicBezTo>
                  <a:cubicBezTo>
                    <a:pt x="4041" y="544"/>
                    <a:pt x="3870" y="498"/>
                    <a:pt x="3691" y="498"/>
                  </a:cubicBezTo>
                  <a:cubicBezTo>
                    <a:pt x="3560" y="498"/>
                    <a:pt x="3424" y="523"/>
                    <a:pt x="3277" y="537"/>
                  </a:cubicBezTo>
                  <a:cubicBezTo>
                    <a:pt x="3025" y="221"/>
                    <a:pt x="2868" y="1"/>
                    <a:pt x="24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4" name="Google Shape;15424;p83"/>
            <p:cNvSpPr/>
            <p:nvPr/>
          </p:nvSpPr>
          <p:spPr>
            <a:xfrm>
              <a:off x="-11292700" y="3255625"/>
              <a:ext cx="117375" cy="124475"/>
            </a:xfrm>
            <a:custGeom>
              <a:avLst/>
              <a:gdLst/>
              <a:ahLst/>
              <a:cxnLst/>
              <a:rect l="l" t="t" r="r" b="b"/>
              <a:pathLst>
                <a:path w="4695" h="4979" extrusionOk="0">
                  <a:moveTo>
                    <a:pt x="2521" y="1670"/>
                  </a:moveTo>
                  <a:cubicBezTo>
                    <a:pt x="2993" y="1670"/>
                    <a:pt x="3340" y="2017"/>
                    <a:pt x="3340" y="2490"/>
                  </a:cubicBezTo>
                  <a:cubicBezTo>
                    <a:pt x="3340" y="2962"/>
                    <a:pt x="2993" y="3309"/>
                    <a:pt x="2521" y="3309"/>
                  </a:cubicBezTo>
                  <a:cubicBezTo>
                    <a:pt x="2048" y="3309"/>
                    <a:pt x="1702" y="2962"/>
                    <a:pt x="1702" y="2490"/>
                  </a:cubicBezTo>
                  <a:cubicBezTo>
                    <a:pt x="1702" y="2017"/>
                    <a:pt x="2048" y="1670"/>
                    <a:pt x="2521" y="1670"/>
                  </a:cubicBezTo>
                  <a:close/>
                  <a:moveTo>
                    <a:pt x="2552" y="1"/>
                  </a:moveTo>
                  <a:cubicBezTo>
                    <a:pt x="2111" y="1"/>
                    <a:pt x="1954" y="253"/>
                    <a:pt x="1765" y="568"/>
                  </a:cubicBezTo>
                  <a:cubicBezTo>
                    <a:pt x="1618" y="554"/>
                    <a:pt x="1476" y="530"/>
                    <a:pt x="1339" y="530"/>
                  </a:cubicBezTo>
                  <a:cubicBezTo>
                    <a:pt x="1151" y="530"/>
                    <a:pt x="969" y="575"/>
                    <a:pt x="788" y="757"/>
                  </a:cubicBezTo>
                  <a:cubicBezTo>
                    <a:pt x="473" y="1072"/>
                    <a:pt x="536" y="1355"/>
                    <a:pt x="599" y="1702"/>
                  </a:cubicBezTo>
                  <a:cubicBezTo>
                    <a:pt x="252" y="1891"/>
                    <a:pt x="0" y="2048"/>
                    <a:pt x="0" y="2490"/>
                  </a:cubicBezTo>
                  <a:cubicBezTo>
                    <a:pt x="0" y="2931"/>
                    <a:pt x="221" y="3088"/>
                    <a:pt x="536" y="3277"/>
                  </a:cubicBezTo>
                  <a:cubicBezTo>
                    <a:pt x="473" y="3687"/>
                    <a:pt x="441" y="3907"/>
                    <a:pt x="756" y="4222"/>
                  </a:cubicBezTo>
                  <a:cubicBezTo>
                    <a:pt x="943" y="4409"/>
                    <a:pt x="1107" y="4463"/>
                    <a:pt x="1295" y="4463"/>
                  </a:cubicBezTo>
                  <a:cubicBezTo>
                    <a:pt x="1425" y="4463"/>
                    <a:pt x="1566" y="4437"/>
                    <a:pt x="1733" y="4411"/>
                  </a:cubicBezTo>
                  <a:cubicBezTo>
                    <a:pt x="1954" y="4726"/>
                    <a:pt x="2111" y="4978"/>
                    <a:pt x="2521" y="4978"/>
                  </a:cubicBezTo>
                  <a:cubicBezTo>
                    <a:pt x="2962" y="4978"/>
                    <a:pt x="3119" y="4726"/>
                    <a:pt x="3308" y="4411"/>
                  </a:cubicBezTo>
                  <a:cubicBezTo>
                    <a:pt x="3458" y="4449"/>
                    <a:pt x="3588" y="4476"/>
                    <a:pt x="3710" y="4476"/>
                  </a:cubicBezTo>
                  <a:cubicBezTo>
                    <a:pt x="3896" y="4476"/>
                    <a:pt x="4063" y="4412"/>
                    <a:pt x="4254" y="4222"/>
                  </a:cubicBezTo>
                  <a:cubicBezTo>
                    <a:pt x="4569" y="3907"/>
                    <a:pt x="4474" y="3624"/>
                    <a:pt x="4443" y="3277"/>
                  </a:cubicBezTo>
                  <a:cubicBezTo>
                    <a:pt x="4583" y="3183"/>
                    <a:pt x="4592" y="3175"/>
                    <a:pt x="4592" y="3175"/>
                  </a:cubicBezTo>
                  <a:lnTo>
                    <a:pt x="4592" y="3175"/>
                  </a:lnTo>
                  <a:cubicBezTo>
                    <a:pt x="4592" y="3175"/>
                    <a:pt x="4592" y="3175"/>
                    <a:pt x="4592" y="3175"/>
                  </a:cubicBezTo>
                  <a:cubicBezTo>
                    <a:pt x="4594" y="3175"/>
                    <a:pt x="4606" y="3170"/>
                    <a:pt x="4695" y="3120"/>
                  </a:cubicBezTo>
                  <a:cubicBezTo>
                    <a:pt x="4411" y="2805"/>
                    <a:pt x="4254" y="2427"/>
                    <a:pt x="4254" y="2017"/>
                  </a:cubicBezTo>
                  <a:cubicBezTo>
                    <a:pt x="3939" y="1702"/>
                    <a:pt x="3781" y="1324"/>
                    <a:pt x="3781" y="851"/>
                  </a:cubicBezTo>
                  <a:cubicBezTo>
                    <a:pt x="3781" y="725"/>
                    <a:pt x="3781" y="631"/>
                    <a:pt x="3812" y="536"/>
                  </a:cubicBezTo>
                  <a:cubicBezTo>
                    <a:pt x="3754" y="517"/>
                    <a:pt x="3710" y="509"/>
                    <a:pt x="3671" y="509"/>
                  </a:cubicBezTo>
                  <a:cubicBezTo>
                    <a:pt x="3583" y="509"/>
                    <a:pt x="3514" y="546"/>
                    <a:pt x="3340" y="568"/>
                  </a:cubicBezTo>
                  <a:cubicBezTo>
                    <a:pt x="3119" y="253"/>
                    <a:pt x="2962" y="1"/>
                    <a:pt x="255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5" name="Google Shape;15425;p83"/>
            <p:cNvSpPr/>
            <p:nvPr/>
          </p:nvSpPr>
          <p:spPr>
            <a:xfrm>
              <a:off x="-11056425" y="3254850"/>
              <a:ext cx="117400" cy="125250"/>
            </a:xfrm>
            <a:custGeom>
              <a:avLst/>
              <a:gdLst/>
              <a:ahLst/>
              <a:cxnLst/>
              <a:rect l="l" t="t" r="r" b="b"/>
              <a:pathLst>
                <a:path w="4696" h="5010" extrusionOk="0">
                  <a:moveTo>
                    <a:pt x="2175" y="1701"/>
                  </a:moveTo>
                  <a:cubicBezTo>
                    <a:pt x="2647" y="1701"/>
                    <a:pt x="2994" y="2048"/>
                    <a:pt x="2994" y="2521"/>
                  </a:cubicBezTo>
                  <a:cubicBezTo>
                    <a:pt x="2994" y="2962"/>
                    <a:pt x="2616" y="3340"/>
                    <a:pt x="2175" y="3340"/>
                  </a:cubicBezTo>
                  <a:cubicBezTo>
                    <a:pt x="1702" y="3340"/>
                    <a:pt x="1324" y="2993"/>
                    <a:pt x="1324" y="2521"/>
                  </a:cubicBezTo>
                  <a:cubicBezTo>
                    <a:pt x="1324" y="2048"/>
                    <a:pt x="1702" y="1701"/>
                    <a:pt x="2175" y="1701"/>
                  </a:cubicBezTo>
                  <a:close/>
                  <a:moveTo>
                    <a:pt x="2112" y="0"/>
                  </a:moveTo>
                  <a:cubicBezTo>
                    <a:pt x="1702" y="0"/>
                    <a:pt x="1545" y="221"/>
                    <a:pt x="1324" y="567"/>
                  </a:cubicBezTo>
                  <a:cubicBezTo>
                    <a:pt x="1022" y="511"/>
                    <a:pt x="957" y="499"/>
                    <a:pt x="927" y="499"/>
                  </a:cubicBezTo>
                  <a:cubicBezTo>
                    <a:pt x="907" y="499"/>
                    <a:pt x="902" y="504"/>
                    <a:pt x="852" y="504"/>
                  </a:cubicBezTo>
                  <a:cubicBezTo>
                    <a:pt x="915" y="630"/>
                    <a:pt x="915" y="725"/>
                    <a:pt x="915" y="819"/>
                  </a:cubicBezTo>
                  <a:cubicBezTo>
                    <a:pt x="915" y="1260"/>
                    <a:pt x="757" y="1701"/>
                    <a:pt x="442" y="2016"/>
                  </a:cubicBezTo>
                  <a:cubicBezTo>
                    <a:pt x="442" y="2458"/>
                    <a:pt x="284" y="2836"/>
                    <a:pt x="1" y="3119"/>
                  </a:cubicBezTo>
                  <a:lnTo>
                    <a:pt x="32" y="3151"/>
                  </a:lnTo>
                  <a:lnTo>
                    <a:pt x="221" y="3308"/>
                  </a:lnTo>
                  <a:cubicBezTo>
                    <a:pt x="158" y="3718"/>
                    <a:pt x="127" y="3938"/>
                    <a:pt x="442" y="4253"/>
                  </a:cubicBezTo>
                  <a:cubicBezTo>
                    <a:pt x="628" y="4440"/>
                    <a:pt x="793" y="4494"/>
                    <a:pt x="974" y="4494"/>
                  </a:cubicBezTo>
                  <a:cubicBezTo>
                    <a:pt x="1099" y="4494"/>
                    <a:pt x="1233" y="4468"/>
                    <a:pt x="1387" y="4442"/>
                  </a:cubicBezTo>
                  <a:cubicBezTo>
                    <a:pt x="1608" y="4757"/>
                    <a:pt x="1765" y="5009"/>
                    <a:pt x="2175" y="5009"/>
                  </a:cubicBezTo>
                  <a:cubicBezTo>
                    <a:pt x="2584" y="5009"/>
                    <a:pt x="2742" y="4757"/>
                    <a:pt x="2962" y="4442"/>
                  </a:cubicBezTo>
                  <a:cubicBezTo>
                    <a:pt x="3112" y="4480"/>
                    <a:pt x="3247" y="4507"/>
                    <a:pt x="3375" y="4507"/>
                  </a:cubicBezTo>
                  <a:cubicBezTo>
                    <a:pt x="3570" y="4507"/>
                    <a:pt x="3749" y="4443"/>
                    <a:pt x="3939" y="4253"/>
                  </a:cubicBezTo>
                  <a:cubicBezTo>
                    <a:pt x="4254" y="3938"/>
                    <a:pt x="4160" y="3655"/>
                    <a:pt x="4128" y="3308"/>
                  </a:cubicBezTo>
                  <a:cubicBezTo>
                    <a:pt x="4443" y="3088"/>
                    <a:pt x="4695" y="2930"/>
                    <a:pt x="4695" y="2521"/>
                  </a:cubicBezTo>
                  <a:cubicBezTo>
                    <a:pt x="4632" y="2079"/>
                    <a:pt x="4412" y="1922"/>
                    <a:pt x="4097" y="1701"/>
                  </a:cubicBezTo>
                  <a:cubicBezTo>
                    <a:pt x="4191" y="1292"/>
                    <a:pt x="4223" y="1071"/>
                    <a:pt x="3907" y="756"/>
                  </a:cubicBezTo>
                  <a:cubicBezTo>
                    <a:pt x="3721" y="570"/>
                    <a:pt x="3546" y="516"/>
                    <a:pt x="3349" y="516"/>
                  </a:cubicBezTo>
                  <a:cubicBezTo>
                    <a:pt x="3213" y="516"/>
                    <a:pt x="3067" y="542"/>
                    <a:pt x="2899" y="567"/>
                  </a:cubicBezTo>
                  <a:cubicBezTo>
                    <a:pt x="2679" y="221"/>
                    <a:pt x="2521" y="0"/>
                    <a:pt x="211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6" name="Google Shape;15426;p83"/>
            <p:cNvSpPr/>
            <p:nvPr/>
          </p:nvSpPr>
          <p:spPr>
            <a:xfrm>
              <a:off x="-11209225" y="3503725"/>
              <a:ext cx="188275" cy="62250"/>
            </a:xfrm>
            <a:custGeom>
              <a:avLst/>
              <a:gdLst/>
              <a:ahLst/>
              <a:cxnLst/>
              <a:rect l="l" t="t" r="r" b="b"/>
              <a:pathLst>
                <a:path w="7531" h="2490" extrusionOk="0">
                  <a:moveTo>
                    <a:pt x="1356" y="1"/>
                  </a:moveTo>
                  <a:lnTo>
                    <a:pt x="127" y="1859"/>
                  </a:lnTo>
                  <a:cubicBezTo>
                    <a:pt x="1" y="2017"/>
                    <a:pt x="32" y="2206"/>
                    <a:pt x="158" y="2364"/>
                  </a:cubicBezTo>
                  <a:cubicBezTo>
                    <a:pt x="179" y="2448"/>
                    <a:pt x="284" y="2490"/>
                    <a:pt x="408" y="2490"/>
                  </a:cubicBezTo>
                  <a:cubicBezTo>
                    <a:pt x="470" y="2490"/>
                    <a:pt x="536" y="2479"/>
                    <a:pt x="600" y="2458"/>
                  </a:cubicBezTo>
                  <a:lnTo>
                    <a:pt x="1419" y="2017"/>
                  </a:lnTo>
                  <a:cubicBezTo>
                    <a:pt x="1623" y="1922"/>
                    <a:pt x="1844" y="1875"/>
                    <a:pt x="2064" y="1875"/>
                  </a:cubicBezTo>
                  <a:cubicBezTo>
                    <a:pt x="2285" y="1875"/>
                    <a:pt x="2506" y="1922"/>
                    <a:pt x="2710" y="2017"/>
                  </a:cubicBezTo>
                  <a:cubicBezTo>
                    <a:pt x="3025" y="2175"/>
                    <a:pt x="3372" y="2253"/>
                    <a:pt x="3718" y="2253"/>
                  </a:cubicBezTo>
                  <a:cubicBezTo>
                    <a:pt x="4065" y="2253"/>
                    <a:pt x="4412" y="2175"/>
                    <a:pt x="4727" y="2017"/>
                  </a:cubicBezTo>
                  <a:cubicBezTo>
                    <a:pt x="4931" y="1922"/>
                    <a:pt x="5152" y="1875"/>
                    <a:pt x="5373" y="1875"/>
                  </a:cubicBezTo>
                  <a:cubicBezTo>
                    <a:pt x="5593" y="1875"/>
                    <a:pt x="5814" y="1922"/>
                    <a:pt x="6018" y="2017"/>
                  </a:cubicBezTo>
                  <a:lnTo>
                    <a:pt x="6869" y="2458"/>
                  </a:lnTo>
                  <a:cubicBezTo>
                    <a:pt x="6921" y="2479"/>
                    <a:pt x="6978" y="2490"/>
                    <a:pt x="7035" y="2490"/>
                  </a:cubicBezTo>
                  <a:cubicBezTo>
                    <a:pt x="7149" y="2490"/>
                    <a:pt x="7268" y="2448"/>
                    <a:pt x="7373" y="2364"/>
                  </a:cubicBezTo>
                  <a:cubicBezTo>
                    <a:pt x="7499" y="2206"/>
                    <a:pt x="7531" y="2017"/>
                    <a:pt x="7405" y="1859"/>
                  </a:cubicBezTo>
                  <a:lnTo>
                    <a:pt x="617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7" name="Google Shape;15427;p83"/>
            <p:cNvSpPr/>
            <p:nvPr/>
          </p:nvSpPr>
          <p:spPr>
            <a:xfrm>
              <a:off x="-11167475" y="3462775"/>
              <a:ext cx="103200" cy="20500"/>
            </a:xfrm>
            <a:custGeom>
              <a:avLst/>
              <a:gdLst/>
              <a:ahLst/>
              <a:cxnLst/>
              <a:rect l="l" t="t" r="r" b="b"/>
              <a:pathLst>
                <a:path w="4128" h="820" extrusionOk="0">
                  <a:moveTo>
                    <a:pt x="1" y="0"/>
                  </a:moveTo>
                  <a:lnTo>
                    <a:pt x="1" y="820"/>
                  </a:lnTo>
                  <a:lnTo>
                    <a:pt x="4128" y="820"/>
                  </a:lnTo>
                  <a:lnTo>
                    <a:pt x="412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8" name="Google Shape;15428;p83"/>
            <p:cNvSpPr/>
            <p:nvPr/>
          </p:nvSpPr>
          <p:spPr>
            <a:xfrm>
              <a:off x="-11213150" y="3344625"/>
              <a:ext cx="141000" cy="97700"/>
            </a:xfrm>
            <a:custGeom>
              <a:avLst/>
              <a:gdLst/>
              <a:ahLst/>
              <a:cxnLst/>
              <a:rect l="l" t="t" r="r" b="b"/>
              <a:pathLst>
                <a:path w="5640" h="3908" extrusionOk="0">
                  <a:moveTo>
                    <a:pt x="2206" y="1"/>
                  </a:moveTo>
                  <a:lnTo>
                    <a:pt x="2080" y="64"/>
                  </a:lnTo>
                  <a:cubicBezTo>
                    <a:pt x="2080" y="442"/>
                    <a:pt x="2017" y="851"/>
                    <a:pt x="1607" y="1261"/>
                  </a:cubicBezTo>
                  <a:cubicBezTo>
                    <a:pt x="1292" y="1576"/>
                    <a:pt x="946" y="1733"/>
                    <a:pt x="504" y="1733"/>
                  </a:cubicBezTo>
                  <a:lnTo>
                    <a:pt x="441" y="1733"/>
                  </a:lnTo>
                  <a:cubicBezTo>
                    <a:pt x="315" y="1860"/>
                    <a:pt x="158" y="1954"/>
                    <a:pt x="0" y="2080"/>
                  </a:cubicBezTo>
                  <a:lnTo>
                    <a:pt x="1355" y="3907"/>
                  </a:lnTo>
                  <a:lnTo>
                    <a:pt x="4411" y="3907"/>
                  </a:lnTo>
                  <a:lnTo>
                    <a:pt x="5608" y="536"/>
                  </a:lnTo>
                  <a:cubicBezTo>
                    <a:pt x="5640" y="379"/>
                    <a:pt x="5608" y="221"/>
                    <a:pt x="5608" y="127"/>
                  </a:cubicBezTo>
                  <a:lnTo>
                    <a:pt x="5482" y="32"/>
                  </a:lnTo>
                  <a:cubicBezTo>
                    <a:pt x="5356" y="64"/>
                    <a:pt x="5199" y="64"/>
                    <a:pt x="5073" y="64"/>
                  </a:cubicBezTo>
                  <a:lnTo>
                    <a:pt x="5010" y="64"/>
                  </a:lnTo>
                  <a:cubicBezTo>
                    <a:pt x="4758" y="347"/>
                    <a:pt x="4411" y="599"/>
                    <a:pt x="3875" y="599"/>
                  </a:cubicBezTo>
                  <a:cubicBezTo>
                    <a:pt x="3308" y="599"/>
                    <a:pt x="2962" y="347"/>
                    <a:pt x="2678" y="64"/>
                  </a:cubicBezTo>
                  <a:lnTo>
                    <a:pt x="2647" y="64"/>
                  </a:lnTo>
                  <a:cubicBezTo>
                    <a:pt x="2489" y="64"/>
                    <a:pt x="2363" y="32"/>
                    <a:pt x="220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9" name="Google Shape;15429;p83"/>
            <p:cNvSpPr/>
            <p:nvPr/>
          </p:nvSpPr>
          <p:spPr>
            <a:xfrm>
              <a:off x="-11080825" y="3379275"/>
              <a:ext cx="59100" cy="61475"/>
            </a:xfrm>
            <a:custGeom>
              <a:avLst/>
              <a:gdLst/>
              <a:ahLst/>
              <a:cxnLst/>
              <a:rect l="l" t="t" r="r" b="b"/>
              <a:pathLst>
                <a:path w="2364" h="2459" extrusionOk="0">
                  <a:moveTo>
                    <a:pt x="882" y="1"/>
                  </a:moveTo>
                  <a:lnTo>
                    <a:pt x="0" y="2458"/>
                  </a:lnTo>
                  <a:lnTo>
                    <a:pt x="1008" y="2458"/>
                  </a:lnTo>
                  <a:lnTo>
                    <a:pt x="2363" y="663"/>
                  </a:lnTo>
                  <a:cubicBezTo>
                    <a:pt x="2237" y="568"/>
                    <a:pt x="2080" y="474"/>
                    <a:pt x="1954" y="347"/>
                  </a:cubicBezTo>
                  <a:lnTo>
                    <a:pt x="1891" y="347"/>
                  </a:lnTo>
                  <a:cubicBezTo>
                    <a:pt x="1512" y="347"/>
                    <a:pt x="1197" y="221"/>
                    <a:pt x="8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30" name="Google Shape;15430;p83"/>
          <p:cNvGrpSpPr/>
          <p:nvPr/>
        </p:nvGrpSpPr>
        <p:grpSpPr>
          <a:xfrm>
            <a:off x="7528677" y="1819965"/>
            <a:ext cx="368106" cy="356232"/>
            <a:chOff x="-11299000" y="3647875"/>
            <a:chExt cx="365475" cy="353650"/>
          </a:xfrm>
        </p:grpSpPr>
        <p:sp>
          <p:nvSpPr>
            <p:cNvPr id="15431" name="Google Shape;15431;p83"/>
            <p:cNvSpPr/>
            <p:nvPr/>
          </p:nvSpPr>
          <p:spPr>
            <a:xfrm>
              <a:off x="-11299000" y="3734700"/>
              <a:ext cx="142575" cy="134325"/>
            </a:xfrm>
            <a:custGeom>
              <a:avLst/>
              <a:gdLst/>
              <a:ahLst/>
              <a:cxnLst/>
              <a:rect l="l" t="t" r="r" b="b"/>
              <a:pathLst>
                <a:path w="5703" h="5373" extrusionOk="0">
                  <a:moveTo>
                    <a:pt x="2300" y="0"/>
                  </a:moveTo>
                  <a:cubicBezTo>
                    <a:pt x="1772" y="0"/>
                    <a:pt x="1245" y="197"/>
                    <a:pt x="851" y="591"/>
                  </a:cubicBezTo>
                  <a:cubicBezTo>
                    <a:pt x="0" y="1379"/>
                    <a:pt x="0" y="2702"/>
                    <a:pt x="851" y="3490"/>
                  </a:cubicBezTo>
                  <a:lnTo>
                    <a:pt x="2615" y="5254"/>
                  </a:lnTo>
                  <a:cubicBezTo>
                    <a:pt x="2694" y="5333"/>
                    <a:pt x="2804" y="5372"/>
                    <a:pt x="2915" y="5372"/>
                  </a:cubicBezTo>
                  <a:cubicBezTo>
                    <a:pt x="3025" y="5372"/>
                    <a:pt x="3135" y="5333"/>
                    <a:pt x="3214" y="5254"/>
                  </a:cubicBezTo>
                  <a:lnTo>
                    <a:pt x="5514" y="2954"/>
                  </a:lnTo>
                  <a:cubicBezTo>
                    <a:pt x="5703" y="2797"/>
                    <a:pt x="5703" y="2513"/>
                    <a:pt x="5514" y="2355"/>
                  </a:cubicBezTo>
                  <a:lnTo>
                    <a:pt x="3749" y="591"/>
                  </a:lnTo>
                  <a:cubicBezTo>
                    <a:pt x="3356" y="197"/>
                    <a:pt x="2828" y="0"/>
                    <a:pt x="230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2" name="Google Shape;15432;p83"/>
            <p:cNvSpPr/>
            <p:nvPr/>
          </p:nvSpPr>
          <p:spPr>
            <a:xfrm>
              <a:off x="-11076100" y="3734700"/>
              <a:ext cx="142575" cy="134325"/>
            </a:xfrm>
            <a:custGeom>
              <a:avLst/>
              <a:gdLst/>
              <a:ahLst/>
              <a:cxnLst/>
              <a:rect l="l" t="t" r="r" b="b"/>
              <a:pathLst>
                <a:path w="5703" h="5373" extrusionOk="0">
                  <a:moveTo>
                    <a:pt x="3379" y="0"/>
                  </a:moveTo>
                  <a:cubicBezTo>
                    <a:pt x="2836" y="0"/>
                    <a:pt x="2300" y="197"/>
                    <a:pt x="1922" y="591"/>
                  </a:cubicBezTo>
                  <a:lnTo>
                    <a:pt x="158" y="2355"/>
                  </a:lnTo>
                  <a:cubicBezTo>
                    <a:pt x="0" y="2513"/>
                    <a:pt x="0" y="2797"/>
                    <a:pt x="158" y="2954"/>
                  </a:cubicBezTo>
                  <a:lnTo>
                    <a:pt x="2521" y="5254"/>
                  </a:lnTo>
                  <a:cubicBezTo>
                    <a:pt x="2599" y="5333"/>
                    <a:pt x="2710" y="5372"/>
                    <a:pt x="2820" y="5372"/>
                  </a:cubicBezTo>
                  <a:cubicBezTo>
                    <a:pt x="2930" y="5372"/>
                    <a:pt x="3040" y="5333"/>
                    <a:pt x="3119" y="5254"/>
                  </a:cubicBezTo>
                  <a:lnTo>
                    <a:pt x="4884" y="3490"/>
                  </a:lnTo>
                  <a:cubicBezTo>
                    <a:pt x="5703" y="2702"/>
                    <a:pt x="5703" y="1379"/>
                    <a:pt x="4884" y="591"/>
                  </a:cubicBezTo>
                  <a:cubicBezTo>
                    <a:pt x="4474" y="197"/>
                    <a:pt x="3923" y="0"/>
                    <a:pt x="33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3" name="Google Shape;15433;p83"/>
            <p:cNvSpPr/>
            <p:nvPr/>
          </p:nvSpPr>
          <p:spPr>
            <a:xfrm>
              <a:off x="-11254900" y="3917225"/>
              <a:ext cx="124475" cy="84300"/>
            </a:xfrm>
            <a:custGeom>
              <a:avLst/>
              <a:gdLst/>
              <a:ahLst/>
              <a:cxnLst/>
              <a:rect l="l" t="t" r="r" b="b"/>
              <a:pathLst>
                <a:path w="4979" h="3372" extrusionOk="0">
                  <a:moveTo>
                    <a:pt x="3466" y="1"/>
                  </a:moveTo>
                  <a:lnTo>
                    <a:pt x="316" y="2616"/>
                  </a:lnTo>
                  <a:cubicBezTo>
                    <a:pt x="1" y="2836"/>
                    <a:pt x="190" y="3372"/>
                    <a:pt x="568" y="3372"/>
                  </a:cubicBezTo>
                  <a:lnTo>
                    <a:pt x="3372" y="3372"/>
                  </a:lnTo>
                  <a:cubicBezTo>
                    <a:pt x="3466" y="3309"/>
                    <a:pt x="3561" y="3277"/>
                    <a:pt x="3655" y="3214"/>
                  </a:cubicBezTo>
                  <a:lnTo>
                    <a:pt x="4978" y="1702"/>
                  </a:lnTo>
                  <a:lnTo>
                    <a:pt x="346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4" name="Google Shape;15434;p83"/>
            <p:cNvSpPr/>
            <p:nvPr/>
          </p:nvSpPr>
          <p:spPr>
            <a:xfrm>
              <a:off x="-11099725" y="3838475"/>
              <a:ext cx="55150" cy="50425"/>
            </a:xfrm>
            <a:custGeom>
              <a:avLst/>
              <a:gdLst/>
              <a:ahLst/>
              <a:cxnLst/>
              <a:rect l="l" t="t" r="r" b="b"/>
              <a:pathLst>
                <a:path w="2206" h="2017" extrusionOk="0">
                  <a:moveTo>
                    <a:pt x="1197" y="0"/>
                  </a:moveTo>
                  <a:lnTo>
                    <a:pt x="0" y="914"/>
                  </a:lnTo>
                  <a:lnTo>
                    <a:pt x="1323" y="2017"/>
                  </a:lnTo>
                  <a:lnTo>
                    <a:pt x="2205" y="1040"/>
                  </a:lnTo>
                  <a:lnTo>
                    <a:pt x="11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5" name="Google Shape;15435;p83"/>
            <p:cNvSpPr/>
            <p:nvPr/>
          </p:nvSpPr>
          <p:spPr>
            <a:xfrm>
              <a:off x="-11187950" y="3836900"/>
              <a:ext cx="210325" cy="162275"/>
            </a:xfrm>
            <a:custGeom>
              <a:avLst/>
              <a:gdLst/>
              <a:ahLst/>
              <a:cxnLst/>
              <a:rect l="l" t="t" r="r" b="b"/>
              <a:pathLst>
                <a:path w="8413" h="6491" extrusionOk="0">
                  <a:moveTo>
                    <a:pt x="1040" y="0"/>
                  </a:moveTo>
                  <a:lnTo>
                    <a:pt x="1" y="1103"/>
                  </a:lnTo>
                  <a:lnTo>
                    <a:pt x="4758" y="6364"/>
                  </a:lnTo>
                  <a:cubicBezTo>
                    <a:pt x="4821" y="6459"/>
                    <a:pt x="4947" y="6490"/>
                    <a:pt x="5073" y="6490"/>
                  </a:cubicBezTo>
                  <a:lnTo>
                    <a:pt x="7845" y="6490"/>
                  </a:lnTo>
                  <a:cubicBezTo>
                    <a:pt x="8255" y="6490"/>
                    <a:pt x="8412" y="6018"/>
                    <a:pt x="8129" y="5734"/>
                  </a:cubicBezTo>
                  <a:lnTo>
                    <a:pt x="104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6" name="Google Shape;15436;p83"/>
            <p:cNvSpPr/>
            <p:nvPr/>
          </p:nvSpPr>
          <p:spPr>
            <a:xfrm>
              <a:off x="-11292700" y="3647875"/>
              <a:ext cx="353675" cy="87450"/>
            </a:xfrm>
            <a:custGeom>
              <a:avLst/>
              <a:gdLst/>
              <a:ahLst/>
              <a:cxnLst/>
              <a:rect l="l" t="t" r="r" b="b"/>
              <a:pathLst>
                <a:path w="14147" h="3498" extrusionOk="0"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630"/>
                    <a:pt x="189" y="819"/>
                    <a:pt x="441" y="819"/>
                  </a:cubicBezTo>
                  <a:lnTo>
                    <a:pt x="1639" y="819"/>
                  </a:lnTo>
                  <a:lnTo>
                    <a:pt x="1639" y="1670"/>
                  </a:lnTo>
                  <a:lnTo>
                    <a:pt x="1261" y="1670"/>
                  </a:lnTo>
                  <a:cubicBezTo>
                    <a:pt x="599" y="1670"/>
                    <a:pt x="0" y="2237"/>
                    <a:pt x="0" y="2899"/>
                  </a:cubicBezTo>
                  <a:lnTo>
                    <a:pt x="0" y="3497"/>
                  </a:lnTo>
                  <a:lnTo>
                    <a:pt x="32" y="3466"/>
                  </a:lnTo>
                  <a:cubicBezTo>
                    <a:pt x="536" y="2930"/>
                    <a:pt x="1292" y="2615"/>
                    <a:pt x="2080" y="2615"/>
                  </a:cubicBezTo>
                  <a:cubicBezTo>
                    <a:pt x="2867" y="2615"/>
                    <a:pt x="3623" y="2930"/>
                    <a:pt x="4128" y="3466"/>
                  </a:cubicBezTo>
                  <a:lnTo>
                    <a:pt x="4159" y="3497"/>
                  </a:lnTo>
                  <a:lnTo>
                    <a:pt x="4159" y="2899"/>
                  </a:lnTo>
                  <a:cubicBezTo>
                    <a:pt x="4159" y="2237"/>
                    <a:pt x="3623" y="1670"/>
                    <a:pt x="2899" y="1670"/>
                  </a:cubicBezTo>
                  <a:lnTo>
                    <a:pt x="2521" y="1670"/>
                  </a:lnTo>
                  <a:lnTo>
                    <a:pt x="2521" y="819"/>
                  </a:lnTo>
                  <a:lnTo>
                    <a:pt x="11657" y="819"/>
                  </a:lnTo>
                  <a:lnTo>
                    <a:pt x="11657" y="1670"/>
                  </a:lnTo>
                  <a:lnTo>
                    <a:pt x="11216" y="1670"/>
                  </a:lnTo>
                  <a:cubicBezTo>
                    <a:pt x="10555" y="1670"/>
                    <a:pt x="9956" y="2237"/>
                    <a:pt x="9956" y="2899"/>
                  </a:cubicBezTo>
                  <a:lnTo>
                    <a:pt x="9956" y="3497"/>
                  </a:lnTo>
                  <a:lnTo>
                    <a:pt x="9987" y="3466"/>
                  </a:lnTo>
                  <a:cubicBezTo>
                    <a:pt x="10523" y="2930"/>
                    <a:pt x="11248" y="2615"/>
                    <a:pt x="12035" y="2615"/>
                  </a:cubicBezTo>
                  <a:cubicBezTo>
                    <a:pt x="12823" y="2615"/>
                    <a:pt x="13579" y="2930"/>
                    <a:pt x="14083" y="3466"/>
                  </a:cubicBezTo>
                  <a:lnTo>
                    <a:pt x="14146" y="3497"/>
                  </a:lnTo>
                  <a:lnTo>
                    <a:pt x="14146" y="2899"/>
                  </a:lnTo>
                  <a:cubicBezTo>
                    <a:pt x="14146" y="2237"/>
                    <a:pt x="13579" y="1670"/>
                    <a:pt x="12917" y="1670"/>
                  </a:cubicBezTo>
                  <a:lnTo>
                    <a:pt x="12476" y="1670"/>
                  </a:lnTo>
                  <a:lnTo>
                    <a:pt x="12476" y="819"/>
                  </a:lnTo>
                  <a:lnTo>
                    <a:pt x="13705" y="819"/>
                  </a:lnTo>
                  <a:cubicBezTo>
                    <a:pt x="13926" y="819"/>
                    <a:pt x="14083" y="630"/>
                    <a:pt x="14083" y="378"/>
                  </a:cubicBezTo>
                  <a:cubicBezTo>
                    <a:pt x="14083" y="158"/>
                    <a:pt x="13894" y="0"/>
                    <a:pt x="137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37" name="Google Shape;15437;p83"/>
          <p:cNvGrpSpPr/>
          <p:nvPr/>
        </p:nvGrpSpPr>
        <p:grpSpPr>
          <a:xfrm>
            <a:off x="7544139" y="2275916"/>
            <a:ext cx="357808" cy="333240"/>
            <a:chOff x="-11295075" y="4092875"/>
            <a:chExt cx="355250" cy="330825"/>
          </a:xfrm>
        </p:grpSpPr>
        <p:sp>
          <p:nvSpPr>
            <p:cNvPr id="15438" name="Google Shape;15438;p83"/>
            <p:cNvSpPr/>
            <p:nvPr/>
          </p:nvSpPr>
          <p:spPr>
            <a:xfrm>
              <a:off x="-11084775" y="4196825"/>
              <a:ext cx="61475" cy="61475"/>
            </a:xfrm>
            <a:custGeom>
              <a:avLst/>
              <a:gdLst/>
              <a:ahLst/>
              <a:cxnLst/>
              <a:rect l="l" t="t" r="r" b="b"/>
              <a:pathLst>
                <a:path w="2459" h="2459" extrusionOk="0">
                  <a:moveTo>
                    <a:pt x="64" y="1"/>
                  </a:moveTo>
                  <a:cubicBezTo>
                    <a:pt x="32" y="410"/>
                    <a:pt x="1" y="852"/>
                    <a:pt x="1" y="1230"/>
                  </a:cubicBezTo>
                  <a:cubicBezTo>
                    <a:pt x="1" y="1639"/>
                    <a:pt x="32" y="2049"/>
                    <a:pt x="64" y="2458"/>
                  </a:cubicBezTo>
                  <a:lnTo>
                    <a:pt x="1198" y="2458"/>
                  </a:lnTo>
                  <a:cubicBezTo>
                    <a:pt x="1891" y="2458"/>
                    <a:pt x="2458" y="1891"/>
                    <a:pt x="2458" y="1230"/>
                  </a:cubicBezTo>
                  <a:cubicBezTo>
                    <a:pt x="2458" y="568"/>
                    <a:pt x="1922" y="1"/>
                    <a:pt x="119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9" name="Google Shape;15439;p83"/>
            <p:cNvSpPr/>
            <p:nvPr/>
          </p:nvSpPr>
          <p:spPr>
            <a:xfrm>
              <a:off x="-11080050" y="4092875"/>
              <a:ext cx="140225" cy="269375"/>
            </a:xfrm>
            <a:custGeom>
              <a:avLst/>
              <a:gdLst/>
              <a:ahLst/>
              <a:cxnLst/>
              <a:rect l="l" t="t" r="r" b="b"/>
              <a:pathLst>
                <a:path w="5609" h="10775" extrusionOk="0">
                  <a:moveTo>
                    <a:pt x="2679" y="0"/>
                  </a:moveTo>
                  <a:cubicBezTo>
                    <a:pt x="1450" y="0"/>
                    <a:pt x="442" y="1387"/>
                    <a:pt x="1" y="3308"/>
                  </a:cubicBezTo>
                  <a:lnTo>
                    <a:pt x="1009" y="3308"/>
                  </a:lnTo>
                  <a:cubicBezTo>
                    <a:pt x="2175" y="3308"/>
                    <a:pt x="3120" y="4253"/>
                    <a:pt x="3120" y="5388"/>
                  </a:cubicBezTo>
                  <a:cubicBezTo>
                    <a:pt x="3120" y="6522"/>
                    <a:pt x="2175" y="7467"/>
                    <a:pt x="1009" y="7467"/>
                  </a:cubicBezTo>
                  <a:lnTo>
                    <a:pt x="1" y="7467"/>
                  </a:lnTo>
                  <a:cubicBezTo>
                    <a:pt x="442" y="9420"/>
                    <a:pt x="1450" y="10775"/>
                    <a:pt x="2679" y="10775"/>
                  </a:cubicBezTo>
                  <a:cubicBezTo>
                    <a:pt x="4285" y="10775"/>
                    <a:pt x="5609" y="8381"/>
                    <a:pt x="5609" y="5419"/>
                  </a:cubicBezTo>
                  <a:cubicBezTo>
                    <a:pt x="5609" y="2458"/>
                    <a:pt x="4285" y="0"/>
                    <a:pt x="26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0" name="Google Shape;15440;p83"/>
            <p:cNvSpPr/>
            <p:nvPr/>
          </p:nvSpPr>
          <p:spPr>
            <a:xfrm>
              <a:off x="-11230475" y="4320500"/>
              <a:ext cx="103975" cy="103200"/>
            </a:xfrm>
            <a:custGeom>
              <a:avLst/>
              <a:gdLst/>
              <a:ahLst/>
              <a:cxnLst/>
              <a:rect l="l" t="t" r="r" b="b"/>
              <a:pathLst>
                <a:path w="4159" h="4128" extrusionOk="0">
                  <a:moveTo>
                    <a:pt x="0" y="0"/>
                  </a:moveTo>
                  <a:lnTo>
                    <a:pt x="0" y="2867"/>
                  </a:lnTo>
                  <a:cubicBezTo>
                    <a:pt x="0" y="3529"/>
                    <a:pt x="536" y="4127"/>
                    <a:pt x="1260" y="4127"/>
                  </a:cubicBezTo>
                  <a:cubicBezTo>
                    <a:pt x="1922" y="4127"/>
                    <a:pt x="2521" y="3560"/>
                    <a:pt x="2521" y="2867"/>
                  </a:cubicBezTo>
                  <a:lnTo>
                    <a:pt x="2521" y="1638"/>
                  </a:lnTo>
                  <a:lnTo>
                    <a:pt x="2962" y="1638"/>
                  </a:lnTo>
                  <a:cubicBezTo>
                    <a:pt x="3623" y="1638"/>
                    <a:pt x="4127" y="1134"/>
                    <a:pt x="4159" y="473"/>
                  </a:cubicBezTo>
                  <a:cubicBezTo>
                    <a:pt x="3875" y="347"/>
                    <a:pt x="3623" y="221"/>
                    <a:pt x="3340" y="158"/>
                  </a:cubicBezTo>
                  <a:lnTo>
                    <a:pt x="3340" y="378"/>
                  </a:lnTo>
                  <a:cubicBezTo>
                    <a:pt x="3340" y="630"/>
                    <a:pt x="3151" y="788"/>
                    <a:pt x="2962" y="788"/>
                  </a:cubicBezTo>
                  <a:lnTo>
                    <a:pt x="2521" y="788"/>
                  </a:lnTo>
                  <a:lnTo>
                    <a:pt x="2521" y="0"/>
                  </a:lnTo>
                  <a:cubicBezTo>
                    <a:pt x="2468" y="11"/>
                    <a:pt x="2416" y="14"/>
                    <a:pt x="2364" y="14"/>
                  </a:cubicBezTo>
                  <a:cubicBezTo>
                    <a:pt x="2262" y="14"/>
                    <a:pt x="2164" y="0"/>
                    <a:pt x="2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1" name="Google Shape;15441;p83"/>
            <p:cNvSpPr/>
            <p:nvPr/>
          </p:nvSpPr>
          <p:spPr>
            <a:xfrm>
              <a:off x="-11210000" y="4113350"/>
              <a:ext cx="137850" cy="226075"/>
            </a:xfrm>
            <a:custGeom>
              <a:avLst/>
              <a:gdLst/>
              <a:ahLst/>
              <a:cxnLst/>
              <a:rect l="l" t="t" r="r" b="b"/>
              <a:pathLst>
                <a:path w="5514" h="9043" extrusionOk="0">
                  <a:moveTo>
                    <a:pt x="5514" y="0"/>
                  </a:moveTo>
                  <a:lnTo>
                    <a:pt x="4096" y="883"/>
                  </a:lnTo>
                  <a:cubicBezTo>
                    <a:pt x="3308" y="1355"/>
                    <a:pt x="2363" y="1607"/>
                    <a:pt x="1418" y="1607"/>
                  </a:cubicBezTo>
                  <a:cubicBezTo>
                    <a:pt x="536" y="2300"/>
                    <a:pt x="0" y="3340"/>
                    <a:pt x="0" y="4537"/>
                  </a:cubicBezTo>
                  <a:cubicBezTo>
                    <a:pt x="0" y="5703"/>
                    <a:pt x="567" y="6774"/>
                    <a:pt x="1418" y="7436"/>
                  </a:cubicBezTo>
                  <a:cubicBezTo>
                    <a:pt x="2363" y="7499"/>
                    <a:pt x="3308" y="7719"/>
                    <a:pt x="4096" y="8192"/>
                  </a:cubicBezTo>
                  <a:lnTo>
                    <a:pt x="5514" y="9042"/>
                  </a:lnTo>
                  <a:cubicBezTo>
                    <a:pt x="4695" y="8097"/>
                    <a:pt x="4159" y="6427"/>
                    <a:pt x="4159" y="4537"/>
                  </a:cubicBezTo>
                  <a:cubicBezTo>
                    <a:pt x="4159" y="2647"/>
                    <a:pt x="4726" y="946"/>
                    <a:pt x="551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2" name="Google Shape;15442;p83"/>
            <p:cNvSpPr/>
            <p:nvPr/>
          </p:nvSpPr>
          <p:spPr>
            <a:xfrm>
              <a:off x="-11295075" y="4153525"/>
              <a:ext cx="89825" cy="145725"/>
            </a:xfrm>
            <a:custGeom>
              <a:avLst/>
              <a:gdLst/>
              <a:ahLst/>
              <a:cxnLst/>
              <a:rect l="l" t="t" r="r" b="b"/>
              <a:pathLst>
                <a:path w="3593" h="5829" extrusionOk="0">
                  <a:moveTo>
                    <a:pt x="3088" y="0"/>
                  </a:moveTo>
                  <a:cubicBezTo>
                    <a:pt x="1482" y="0"/>
                    <a:pt x="127" y="1229"/>
                    <a:pt x="64" y="2773"/>
                  </a:cubicBezTo>
                  <a:cubicBezTo>
                    <a:pt x="1" y="4505"/>
                    <a:pt x="1356" y="5829"/>
                    <a:pt x="2962" y="5829"/>
                  </a:cubicBezTo>
                  <a:lnTo>
                    <a:pt x="3592" y="5829"/>
                  </a:lnTo>
                  <a:cubicBezTo>
                    <a:pt x="2931" y="5041"/>
                    <a:pt x="2521" y="4064"/>
                    <a:pt x="2521" y="2930"/>
                  </a:cubicBezTo>
                  <a:cubicBezTo>
                    <a:pt x="2521" y="1796"/>
                    <a:pt x="2931" y="788"/>
                    <a:pt x="35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43" name="Google Shape;15443;p83"/>
          <p:cNvGrpSpPr/>
          <p:nvPr/>
        </p:nvGrpSpPr>
        <p:grpSpPr>
          <a:xfrm>
            <a:off x="5769739" y="2738964"/>
            <a:ext cx="312585" cy="355451"/>
            <a:chOff x="-9500075" y="3180800"/>
            <a:chExt cx="310350" cy="352875"/>
          </a:xfrm>
        </p:grpSpPr>
        <p:sp>
          <p:nvSpPr>
            <p:cNvPr id="15444" name="Google Shape;15444;p83"/>
            <p:cNvSpPr/>
            <p:nvPr/>
          </p:nvSpPr>
          <p:spPr>
            <a:xfrm>
              <a:off x="-9429175" y="3332825"/>
              <a:ext cx="82725" cy="55150"/>
            </a:xfrm>
            <a:custGeom>
              <a:avLst/>
              <a:gdLst/>
              <a:ahLst/>
              <a:cxnLst/>
              <a:rect l="l" t="t" r="r" b="b"/>
              <a:pathLst>
                <a:path w="3309" h="2206" extrusionOk="0">
                  <a:moveTo>
                    <a:pt x="1670" y="0"/>
                  </a:moveTo>
                  <a:lnTo>
                    <a:pt x="0" y="2205"/>
                  </a:lnTo>
                  <a:lnTo>
                    <a:pt x="3308" y="2205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5" name="Google Shape;15445;p83"/>
            <p:cNvSpPr/>
            <p:nvPr/>
          </p:nvSpPr>
          <p:spPr>
            <a:xfrm>
              <a:off x="-9335450" y="3274525"/>
              <a:ext cx="19700" cy="19725"/>
            </a:xfrm>
            <a:custGeom>
              <a:avLst/>
              <a:gdLst/>
              <a:ahLst/>
              <a:cxnLst/>
              <a:rect l="l" t="t" r="r" b="b"/>
              <a:pathLst>
                <a:path w="788" h="789" extrusionOk="0">
                  <a:moveTo>
                    <a:pt x="378" y="1"/>
                  </a:moveTo>
                  <a:cubicBezTo>
                    <a:pt x="189" y="1"/>
                    <a:pt x="0" y="190"/>
                    <a:pt x="0" y="379"/>
                  </a:cubicBezTo>
                  <a:cubicBezTo>
                    <a:pt x="0" y="599"/>
                    <a:pt x="189" y="788"/>
                    <a:pt x="378" y="788"/>
                  </a:cubicBezTo>
                  <a:cubicBezTo>
                    <a:pt x="599" y="788"/>
                    <a:pt x="788" y="599"/>
                    <a:pt x="788" y="379"/>
                  </a:cubicBezTo>
                  <a:cubicBezTo>
                    <a:pt x="788" y="190"/>
                    <a:pt x="599" y="1"/>
                    <a:pt x="3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6" name="Google Shape;15446;p83"/>
            <p:cNvSpPr/>
            <p:nvPr/>
          </p:nvSpPr>
          <p:spPr>
            <a:xfrm>
              <a:off x="-9330725" y="3351725"/>
              <a:ext cx="62250" cy="36250"/>
            </a:xfrm>
            <a:custGeom>
              <a:avLst/>
              <a:gdLst/>
              <a:ahLst/>
              <a:cxnLst/>
              <a:rect l="l" t="t" r="r" b="b"/>
              <a:pathLst>
                <a:path w="2490" h="1450" extrusionOk="0">
                  <a:moveTo>
                    <a:pt x="1040" y="0"/>
                  </a:moveTo>
                  <a:lnTo>
                    <a:pt x="0" y="977"/>
                  </a:lnTo>
                  <a:lnTo>
                    <a:pt x="410" y="1449"/>
                  </a:lnTo>
                  <a:lnTo>
                    <a:pt x="2489" y="1449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7" name="Google Shape;15447;p83"/>
            <p:cNvSpPr/>
            <p:nvPr/>
          </p:nvSpPr>
          <p:spPr>
            <a:xfrm>
              <a:off x="-9440200" y="3220975"/>
              <a:ext cx="186675" cy="152025"/>
            </a:xfrm>
            <a:custGeom>
              <a:avLst/>
              <a:gdLst/>
              <a:ahLst/>
              <a:cxnLst/>
              <a:rect l="l" t="t" r="r" b="b"/>
              <a:pathLst>
                <a:path w="7467" h="6081" extrusionOk="0">
                  <a:moveTo>
                    <a:pt x="4568" y="1324"/>
                  </a:moveTo>
                  <a:cubicBezTo>
                    <a:pt x="5261" y="1324"/>
                    <a:pt x="5828" y="1859"/>
                    <a:pt x="5828" y="2552"/>
                  </a:cubicBezTo>
                  <a:cubicBezTo>
                    <a:pt x="5828" y="3214"/>
                    <a:pt x="5293" y="3813"/>
                    <a:pt x="4568" y="3813"/>
                  </a:cubicBezTo>
                  <a:cubicBezTo>
                    <a:pt x="3875" y="3813"/>
                    <a:pt x="3308" y="3245"/>
                    <a:pt x="3308" y="2552"/>
                  </a:cubicBezTo>
                  <a:cubicBezTo>
                    <a:pt x="3308" y="1828"/>
                    <a:pt x="3875" y="1324"/>
                    <a:pt x="4568" y="1324"/>
                  </a:cubicBezTo>
                  <a:close/>
                  <a:moveTo>
                    <a:pt x="0" y="0"/>
                  </a:moveTo>
                  <a:lnTo>
                    <a:pt x="0" y="5860"/>
                  </a:lnTo>
                  <a:lnTo>
                    <a:pt x="1733" y="3529"/>
                  </a:lnTo>
                  <a:cubicBezTo>
                    <a:pt x="1812" y="3434"/>
                    <a:pt x="1945" y="3387"/>
                    <a:pt x="2079" y="3387"/>
                  </a:cubicBezTo>
                  <a:cubicBezTo>
                    <a:pt x="2213" y="3387"/>
                    <a:pt x="2347" y="3434"/>
                    <a:pt x="2426" y="3529"/>
                  </a:cubicBezTo>
                  <a:lnTo>
                    <a:pt x="3907" y="5482"/>
                  </a:lnTo>
                  <a:lnTo>
                    <a:pt x="5104" y="4317"/>
                  </a:lnTo>
                  <a:cubicBezTo>
                    <a:pt x="5183" y="4238"/>
                    <a:pt x="5285" y="4198"/>
                    <a:pt x="5387" y="4198"/>
                  </a:cubicBezTo>
                  <a:cubicBezTo>
                    <a:pt x="5490" y="4198"/>
                    <a:pt x="5592" y="4238"/>
                    <a:pt x="5671" y="4317"/>
                  </a:cubicBezTo>
                  <a:lnTo>
                    <a:pt x="7467" y="6081"/>
                  </a:lnTo>
                  <a:lnTo>
                    <a:pt x="746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8" name="Google Shape;15448;p83"/>
            <p:cNvSpPr/>
            <p:nvPr/>
          </p:nvSpPr>
          <p:spPr>
            <a:xfrm>
              <a:off x="-9500075" y="3222550"/>
              <a:ext cx="310350" cy="228425"/>
            </a:xfrm>
            <a:custGeom>
              <a:avLst/>
              <a:gdLst/>
              <a:ahLst/>
              <a:cxnLst/>
              <a:rect l="l" t="t" r="r" b="b"/>
              <a:pathLst>
                <a:path w="12414" h="9137" extrusionOk="0">
                  <a:moveTo>
                    <a:pt x="1229" y="0"/>
                  </a:moveTo>
                  <a:cubicBezTo>
                    <a:pt x="568" y="0"/>
                    <a:pt x="1" y="599"/>
                    <a:pt x="1" y="1261"/>
                  </a:cubicBezTo>
                  <a:lnTo>
                    <a:pt x="1" y="7877"/>
                  </a:lnTo>
                  <a:cubicBezTo>
                    <a:pt x="1" y="8538"/>
                    <a:pt x="568" y="9137"/>
                    <a:pt x="1229" y="9137"/>
                  </a:cubicBezTo>
                  <a:lnTo>
                    <a:pt x="11153" y="9137"/>
                  </a:lnTo>
                  <a:cubicBezTo>
                    <a:pt x="11815" y="9137"/>
                    <a:pt x="12414" y="8538"/>
                    <a:pt x="12414" y="7877"/>
                  </a:cubicBezTo>
                  <a:lnTo>
                    <a:pt x="12414" y="1261"/>
                  </a:lnTo>
                  <a:cubicBezTo>
                    <a:pt x="12319" y="536"/>
                    <a:pt x="11784" y="0"/>
                    <a:pt x="11122" y="0"/>
                  </a:cubicBezTo>
                  <a:lnTo>
                    <a:pt x="10712" y="0"/>
                  </a:lnTo>
                  <a:lnTo>
                    <a:pt x="10712" y="7058"/>
                  </a:lnTo>
                  <a:cubicBezTo>
                    <a:pt x="10712" y="7278"/>
                    <a:pt x="10523" y="7436"/>
                    <a:pt x="10334" y="7436"/>
                  </a:cubicBezTo>
                  <a:lnTo>
                    <a:pt x="2048" y="7436"/>
                  </a:lnTo>
                  <a:cubicBezTo>
                    <a:pt x="1828" y="7436"/>
                    <a:pt x="1607" y="7247"/>
                    <a:pt x="1607" y="7058"/>
                  </a:cubicBezTo>
                  <a:lnTo>
                    <a:pt x="160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9" name="Google Shape;15449;p83"/>
            <p:cNvSpPr/>
            <p:nvPr/>
          </p:nvSpPr>
          <p:spPr>
            <a:xfrm>
              <a:off x="-9398475" y="3180800"/>
              <a:ext cx="103200" cy="21300"/>
            </a:xfrm>
            <a:custGeom>
              <a:avLst/>
              <a:gdLst/>
              <a:ahLst/>
              <a:cxnLst/>
              <a:rect l="l" t="t" r="r" b="b"/>
              <a:pathLst>
                <a:path w="4128" h="852" extrusionOk="0">
                  <a:moveTo>
                    <a:pt x="820" y="1"/>
                  </a:moveTo>
                  <a:cubicBezTo>
                    <a:pt x="347" y="1"/>
                    <a:pt x="1" y="379"/>
                    <a:pt x="1" y="851"/>
                  </a:cubicBezTo>
                  <a:lnTo>
                    <a:pt x="4128" y="851"/>
                  </a:lnTo>
                  <a:cubicBezTo>
                    <a:pt x="4128" y="379"/>
                    <a:pt x="3781" y="1"/>
                    <a:pt x="33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0" name="Google Shape;15450;p83"/>
            <p:cNvSpPr/>
            <p:nvPr/>
          </p:nvSpPr>
          <p:spPr>
            <a:xfrm>
              <a:off x="-9460700" y="3471450"/>
              <a:ext cx="41775" cy="62225"/>
            </a:xfrm>
            <a:custGeom>
              <a:avLst/>
              <a:gdLst/>
              <a:ahLst/>
              <a:cxnLst/>
              <a:rect l="l" t="t" r="r" b="b"/>
              <a:pathLst>
                <a:path w="1671" h="2489" extrusionOk="0">
                  <a:moveTo>
                    <a:pt x="1" y="0"/>
                  </a:moveTo>
                  <a:lnTo>
                    <a:pt x="1" y="1670"/>
                  </a:lnTo>
                  <a:cubicBezTo>
                    <a:pt x="1" y="2142"/>
                    <a:pt x="347" y="2489"/>
                    <a:pt x="820" y="2489"/>
                  </a:cubicBezTo>
                  <a:cubicBezTo>
                    <a:pt x="1293" y="2489"/>
                    <a:pt x="1671" y="2142"/>
                    <a:pt x="1671" y="1670"/>
                  </a:cubicBezTo>
                  <a:lnTo>
                    <a:pt x="167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1" name="Google Shape;15451;p83"/>
            <p:cNvSpPr/>
            <p:nvPr/>
          </p:nvSpPr>
          <p:spPr>
            <a:xfrm>
              <a:off x="-9274800" y="3471450"/>
              <a:ext cx="41750" cy="62225"/>
            </a:xfrm>
            <a:custGeom>
              <a:avLst/>
              <a:gdLst/>
              <a:ahLst/>
              <a:cxnLst/>
              <a:rect l="l" t="t" r="r" b="b"/>
              <a:pathLst>
                <a:path w="1670" h="2489" extrusionOk="0">
                  <a:moveTo>
                    <a:pt x="0" y="0"/>
                  </a:moveTo>
                  <a:lnTo>
                    <a:pt x="0" y="1670"/>
                  </a:lnTo>
                  <a:cubicBezTo>
                    <a:pt x="0" y="2142"/>
                    <a:pt x="378" y="2489"/>
                    <a:pt x="851" y="2489"/>
                  </a:cubicBezTo>
                  <a:cubicBezTo>
                    <a:pt x="1323" y="2489"/>
                    <a:pt x="1670" y="2142"/>
                    <a:pt x="1670" y="1670"/>
                  </a:cubicBezTo>
                  <a:lnTo>
                    <a:pt x="167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2" name="Google Shape;15452;p83"/>
            <p:cNvSpPr/>
            <p:nvPr/>
          </p:nvSpPr>
          <p:spPr>
            <a:xfrm>
              <a:off x="-9398475" y="3471450"/>
              <a:ext cx="103200" cy="20500"/>
            </a:xfrm>
            <a:custGeom>
              <a:avLst/>
              <a:gdLst/>
              <a:ahLst/>
              <a:cxnLst/>
              <a:rect l="l" t="t" r="r" b="b"/>
              <a:pathLst>
                <a:path w="4128" h="820" extrusionOk="0">
                  <a:moveTo>
                    <a:pt x="1" y="0"/>
                  </a:moveTo>
                  <a:lnTo>
                    <a:pt x="1" y="819"/>
                  </a:lnTo>
                  <a:lnTo>
                    <a:pt x="4128" y="819"/>
                  </a:lnTo>
                  <a:lnTo>
                    <a:pt x="412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53" name="Google Shape;15453;p83"/>
          <p:cNvGrpSpPr/>
          <p:nvPr/>
        </p:nvGrpSpPr>
        <p:grpSpPr>
          <a:xfrm>
            <a:off x="5747530" y="3214479"/>
            <a:ext cx="356221" cy="356257"/>
            <a:chOff x="-9523700" y="3614000"/>
            <a:chExt cx="353675" cy="353675"/>
          </a:xfrm>
        </p:grpSpPr>
        <p:sp>
          <p:nvSpPr>
            <p:cNvPr id="15454" name="Google Shape;15454;p83"/>
            <p:cNvSpPr/>
            <p:nvPr/>
          </p:nvSpPr>
          <p:spPr>
            <a:xfrm>
              <a:off x="-9523700" y="3843975"/>
              <a:ext cx="124475" cy="123700"/>
            </a:xfrm>
            <a:custGeom>
              <a:avLst/>
              <a:gdLst/>
              <a:ahLst/>
              <a:cxnLst/>
              <a:rect l="l" t="t" r="r" b="b"/>
              <a:pathLst>
                <a:path w="4979" h="4948" extrusionOk="0">
                  <a:moveTo>
                    <a:pt x="2489" y="1198"/>
                  </a:moveTo>
                  <a:cubicBezTo>
                    <a:pt x="3151" y="1198"/>
                    <a:pt x="3718" y="1765"/>
                    <a:pt x="3718" y="2427"/>
                  </a:cubicBezTo>
                  <a:cubicBezTo>
                    <a:pt x="3718" y="3088"/>
                    <a:pt x="3151" y="3687"/>
                    <a:pt x="2489" y="3687"/>
                  </a:cubicBezTo>
                  <a:cubicBezTo>
                    <a:pt x="1828" y="3687"/>
                    <a:pt x="1229" y="3151"/>
                    <a:pt x="1229" y="2427"/>
                  </a:cubicBezTo>
                  <a:cubicBezTo>
                    <a:pt x="1229" y="1734"/>
                    <a:pt x="1828" y="1198"/>
                    <a:pt x="2489" y="1198"/>
                  </a:cubicBezTo>
                  <a:close/>
                  <a:moveTo>
                    <a:pt x="2489" y="1"/>
                  </a:moveTo>
                  <a:cubicBezTo>
                    <a:pt x="1103" y="1"/>
                    <a:pt x="1" y="1103"/>
                    <a:pt x="1" y="2458"/>
                  </a:cubicBezTo>
                  <a:cubicBezTo>
                    <a:pt x="1" y="3844"/>
                    <a:pt x="1135" y="4947"/>
                    <a:pt x="2489" y="4947"/>
                  </a:cubicBezTo>
                  <a:cubicBezTo>
                    <a:pt x="3876" y="4947"/>
                    <a:pt x="4978" y="3844"/>
                    <a:pt x="4978" y="2458"/>
                  </a:cubicBezTo>
                  <a:cubicBezTo>
                    <a:pt x="4978" y="1103"/>
                    <a:pt x="3876" y="1"/>
                    <a:pt x="24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5" name="Google Shape;15455;p83"/>
            <p:cNvSpPr/>
            <p:nvPr/>
          </p:nvSpPr>
          <p:spPr>
            <a:xfrm>
              <a:off x="-9515825" y="3656525"/>
              <a:ext cx="116600" cy="195350"/>
            </a:xfrm>
            <a:custGeom>
              <a:avLst/>
              <a:gdLst/>
              <a:ahLst/>
              <a:cxnLst/>
              <a:rect l="l" t="t" r="r" b="b"/>
              <a:pathLst>
                <a:path w="4664" h="7814" extrusionOk="0">
                  <a:moveTo>
                    <a:pt x="2994" y="1"/>
                  </a:moveTo>
                  <a:cubicBezTo>
                    <a:pt x="2206" y="1"/>
                    <a:pt x="1513" y="536"/>
                    <a:pt x="1387" y="1324"/>
                  </a:cubicBezTo>
                  <a:lnTo>
                    <a:pt x="1" y="7499"/>
                  </a:lnTo>
                  <a:cubicBezTo>
                    <a:pt x="599" y="6963"/>
                    <a:pt x="1355" y="6648"/>
                    <a:pt x="2174" y="6648"/>
                  </a:cubicBezTo>
                  <a:cubicBezTo>
                    <a:pt x="3151" y="6648"/>
                    <a:pt x="4065" y="7089"/>
                    <a:pt x="4663" y="7814"/>
                  </a:cubicBezTo>
                  <a:lnTo>
                    <a:pt x="4663" y="1639"/>
                  </a:lnTo>
                  <a:cubicBezTo>
                    <a:pt x="4663" y="757"/>
                    <a:pt x="3907" y="1"/>
                    <a:pt x="299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6" name="Google Shape;15456;p83"/>
            <p:cNvSpPr/>
            <p:nvPr/>
          </p:nvSpPr>
          <p:spPr>
            <a:xfrm>
              <a:off x="-9481175" y="3614000"/>
              <a:ext cx="80375" cy="37050"/>
            </a:xfrm>
            <a:custGeom>
              <a:avLst/>
              <a:gdLst/>
              <a:ahLst/>
              <a:cxnLst/>
              <a:rect l="l" t="t" r="r" b="b"/>
              <a:pathLst>
                <a:path w="3215" h="1482" extrusionOk="0">
                  <a:moveTo>
                    <a:pt x="1608" y="0"/>
                  </a:moveTo>
                  <a:cubicBezTo>
                    <a:pt x="788" y="63"/>
                    <a:pt x="127" y="693"/>
                    <a:pt x="1" y="1481"/>
                  </a:cubicBezTo>
                  <a:cubicBezTo>
                    <a:pt x="442" y="1072"/>
                    <a:pt x="1009" y="851"/>
                    <a:pt x="1608" y="851"/>
                  </a:cubicBezTo>
                  <a:cubicBezTo>
                    <a:pt x="2238" y="851"/>
                    <a:pt x="2805" y="1072"/>
                    <a:pt x="3214" y="1481"/>
                  </a:cubicBezTo>
                  <a:cubicBezTo>
                    <a:pt x="3120" y="630"/>
                    <a:pt x="2427" y="0"/>
                    <a:pt x="160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7" name="Google Shape;15457;p83"/>
            <p:cNvSpPr/>
            <p:nvPr/>
          </p:nvSpPr>
          <p:spPr>
            <a:xfrm>
              <a:off x="-9294500" y="3843975"/>
              <a:ext cx="124475" cy="123700"/>
            </a:xfrm>
            <a:custGeom>
              <a:avLst/>
              <a:gdLst/>
              <a:ahLst/>
              <a:cxnLst/>
              <a:rect l="l" t="t" r="r" b="b"/>
              <a:pathLst>
                <a:path w="4979" h="4948" extrusionOk="0">
                  <a:moveTo>
                    <a:pt x="2489" y="1198"/>
                  </a:moveTo>
                  <a:cubicBezTo>
                    <a:pt x="3151" y="1198"/>
                    <a:pt x="3718" y="1765"/>
                    <a:pt x="3718" y="2427"/>
                  </a:cubicBezTo>
                  <a:cubicBezTo>
                    <a:pt x="3718" y="3088"/>
                    <a:pt x="3151" y="3687"/>
                    <a:pt x="2489" y="3687"/>
                  </a:cubicBezTo>
                  <a:cubicBezTo>
                    <a:pt x="1828" y="3687"/>
                    <a:pt x="1229" y="3151"/>
                    <a:pt x="1229" y="2427"/>
                  </a:cubicBezTo>
                  <a:cubicBezTo>
                    <a:pt x="1229" y="1734"/>
                    <a:pt x="1796" y="1198"/>
                    <a:pt x="2489" y="1198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3"/>
                    <a:pt x="0" y="2458"/>
                  </a:cubicBezTo>
                  <a:cubicBezTo>
                    <a:pt x="0" y="3844"/>
                    <a:pt x="1103" y="4947"/>
                    <a:pt x="2489" y="4947"/>
                  </a:cubicBezTo>
                  <a:cubicBezTo>
                    <a:pt x="3876" y="4947"/>
                    <a:pt x="4978" y="3844"/>
                    <a:pt x="4978" y="2458"/>
                  </a:cubicBezTo>
                  <a:cubicBezTo>
                    <a:pt x="4978" y="1103"/>
                    <a:pt x="3876" y="1"/>
                    <a:pt x="24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8" name="Google Shape;15458;p83"/>
            <p:cNvSpPr/>
            <p:nvPr/>
          </p:nvSpPr>
          <p:spPr>
            <a:xfrm>
              <a:off x="-9294500" y="3656525"/>
              <a:ext cx="116600" cy="195350"/>
            </a:xfrm>
            <a:custGeom>
              <a:avLst/>
              <a:gdLst/>
              <a:ahLst/>
              <a:cxnLst/>
              <a:rect l="l" t="t" r="r" b="b"/>
              <a:pathLst>
                <a:path w="4664" h="7814" extrusionOk="0">
                  <a:moveTo>
                    <a:pt x="1670" y="1"/>
                  </a:moveTo>
                  <a:cubicBezTo>
                    <a:pt x="757" y="1"/>
                    <a:pt x="0" y="757"/>
                    <a:pt x="0" y="1639"/>
                  </a:cubicBezTo>
                  <a:lnTo>
                    <a:pt x="0" y="7814"/>
                  </a:lnTo>
                  <a:cubicBezTo>
                    <a:pt x="599" y="7089"/>
                    <a:pt x="1513" y="6648"/>
                    <a:pt x="2489" y="6648"/>
                  </a:cubicBezTo>
                  <a:cubicBezTo>
                    <a:pt x="3308" y="6648"/>
                    <a:pt x="4065" y="6963"/>
                    <a:pt x="4663" y="7499"/>
                  </a:cubicBezTo>
                  <a:lnTo>
                    <a:pt x="3277" y="1324"/>
                  </a:lnTo>
                  <a:cubicBezTo>
                    <a:pt x="3119" y="536"/>
                    <a:pt x="2458" y="1"/>
                    <a:pt x="16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9" name="Google Shape;15459;p83"/>
            <p:cNvSpPr/>
            <p:nvPr/>
          </p:nvSpPr>
          <p:spPr>
            <a:xfrm>
              <a:off x="-9294500" y="3615575"/>
              <a:ext cx="81150" cy="36250"/>
            </a:xfrm>
            <a:custGeom>
              <a:avLst/>
              <a:gdLst/>
              <a:ahLst/>
              <a:cxnLst/>
              <a:rect l="l" t="t" r="r" b="b"/>
              <a:pathLst>
                <a:path w="3246" h="1450" extrusionOk="0">
                  <a:moveTo>
                    <a:pt x="1639" y="0"/>
                  </a:moveTo>
                  <a:cubicBezTo>
                    <a:pt x="788" y="0"/>
                    <a:pt x="126" y="630"/>
                    <a:pt x="0" y="1450"/>
                  </a:cubicBezTo>
                  <a:cubicBezTo>
                    <a:pt x="442" y="1040"/>
                    <a:pt x="1040" y="820"/>
                    <a:pt x="1639" y="820"/>
                  </a:cubicBezTo>
                  <a:cubicBezTo>
                    <a:pt x="2269" y="820"/>
                    <a:pt x="2804" y="1040"/>
                    <a:pt x="3245" y="1450"/>
                  </a:cubicBezTo>
                  <a:cubicBezTo>
                    <a:pt x="3119" y="599"/>
                    <a:pt x="2458" y="0"/>
                    <a:pt x="163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0" name="Google Shape;15460;p83"/>
            <p:cNvSpPr/>
            <p:nvPr/>
          </p:nvSpPr>
          <p:spPr>
            <a:xfrm>
              <a:off x="-9378775" y="3822725"/>
              <a:ext cx="63025" cy="41750"/>
            </a:xfrm>
            <a:custGeom>
              <a:avLst/>
              <a:gdLst/>
              <a:ahLst/>
              <a:cxnLst/>
              <a:rect l="l" t="t" r="r" b="b"/>
              <a:pathLst>
                <a:path w="2521" h="1670" extrusionOk="0">
                  <a:moveTo>
                    <a:pt x="0" y="0"/>
                  </a:moveTo>
                  <a:lnTo>
                    <a:pt x="0" y="1670"/>
                  </a:lnTo>
                  <a:lnTo>
                    <a:pt x="2521" y="1670"/>
                  </a:lnTo>
                  <a:lnTo>
                    <a:pt x="252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1" name="Google Shape;15461;p83"/>
            <p:cNvSpPr/>
            <p:nvPr/>
          </p:nvSpPr>
          <p:spPr>
            <a:xfrm>
              <a:off x="-9336250" y="3739225"/>
              <a:ext cx="21300" cy="63050"/>
            </a:xfrm>
            <a:custGeom>
              <a:avLst/>
              <a:gdLst/>
              <a:ahLst/>
              <a:cxnLst/>
              <a:rect l="l" t="t" r="r" b="b"/>
              <a:pathLst>
                <a:path w="852" h="2522" extrusionOk="0">
                  <a:moveTo>
                    <a:pt x="1" y="1"/>
                  </a:moveTo>
                  <a:lnTo>
                    <a:pt x="1" y="2521"/>
                  </a:lnTo>
                  <a:lnTo>
                    <a:pt x="851" y="2521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2" name="Google Shape;15462;p83"/>
            <p:cNvSpPr/>
            <p:nvPr/>
          </p:nvSpPr>
          <p:spPr>
            <a:xfrm>
              <a:off x="-9378775" y="3739225"/>
              <a:ext cx="20500" cy="63050"/>
            </a:xfrm>
            <a:custGeom>
              <a:avLst/>
              <a:gdLst/>
              <a:ahLst/>
              <a:cxnLst/>
              <a:rect l="l" t="t" r="r" b="b"/>
              <a:pathLst>
                <a:path w="820" h="2522" extrusionOk="0">
                  <a:moveTo>
                    <a:pt x="0" y="1"/>
                  </a:moveTo>
                  <a:lnTo>
                    <a:pt x="0" y="2521"/>
                  </a:lnTo>
                  <a:lnTo>
                    <a:pt x="820" y="2521"/>
                  </a:lnTo>
                  <a:lnTo>
                    <a:pt x="82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63" name="Google Shape;15463;p83"/>
          <p:cNvGrpSpPr/>
          <p:nvPr/>
        </p:nvGrpSpPr>
        <p:grpSpPr>
          <a:xfrm>
            <a:off x="7532481" y="3237121"/>
            <a:ext cx="356221" cy="354670"/>
            <a:chOff x="-9523700" y="4049550"/>
            <a:chExt cx="353675" cy="352100"/>
          </a:xfrm>
        </p:grpSpPr>
        <p:sp>
          <p:nvSpPr>
            <p:cNvPr id="15464" name="Google Shape;15464;p83"/>
            <p:cNvSpPr/>
            <p:nvPr/>
          </p:nvSpPr>
          <p:spPr>
            <a:xfrm>
              <a:off x="-9523700" y="40495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1"/>
                  </a:moveTo>
                  <a:cubicBezTo>
                    <a:pt x="757" y="1"/>
                    <a:pt x="1" y="725"/>
                    <a:pt x="1" y="1639"/>
                  </a:cubicBezTo>
                  <a:cubicBezTo>
                    <a:pt x="1" y="2552"/>
                    <a:pt x="757" y="3309"/>
                    <a:pt x="1670" y="3309"/>
                  </a:cubicBezTo>
                  <a:cubicBezTo>
                    <a:pt x="2584" y="3309"/>
                    <a:pt x="3309" y="2552"/>
                    <a:pt x="3309" y="1639"/>
                  </a:cubicBezTo>
                  <a:cubicBezTo>
                    <a:pt x="3309" y="725"/>
                    <a:pt x="2584" y="1"/>
                    <a:pt x="16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5" name="Google Shape;15465;p83"/>
            <p:cNvSpPr/>
            <p:nvPr/>
          </p:nvSpPr>
          <p:spPr>
            <a:xfrm>
              <a:off x="-9523700" y="4148800"/>
              <a:ext cx="82725" cy="252850"/>
            </a:xfrm>
            <a:custGeom>
              <a:avLst/>
              <a:gdLst/>
              <a:ahLst/>
              <a:cxnLst/>
              <a:rect l="l" t="t" r="r" b="b"/>
              <a:pathLst>
                <a:path w="3309" h="10114" extrusionOk="0">
                  <a:moveTo>
                    <a:pt x="820" y="0"/>
                  </a:moveTo>
                  <a:lnTo>
                    <a:pt x="820" y="7876"/>
                  </a:lnTo>
                  <a:cubicBezTo>
                    <a:pt x="316" y="8160"/>
                    <a:pt x="1" y="8695"/>
                    <a:pt x="1" y="9294"/>
                  </a:cubicBezTo>
                  <a:lnTo>
                    <a:pt x="1" y="9672"/>
                  </a:lnTo>
                  <a:cubicBezTo>
                    <a:pt x="1" y="9924"/>
                    <a:pt x="190" y="10113"/>
                    <a:pt x="442" y="10113"/>
                  </a:cubicBezTo>
                  <a:lnTo>
                    <a:pt x="2930" y="10113"/>
                  </a:lnTo>
                  <a:cubicBezTo>
                    <a:pt x="3151" y="10113"/>
                    <a:pt x="3309" y="9924"/>
                    <a:pt x="3309" y="9672"/>
                  </a:cubicBezTo>
                  <a:lnTo>
                    <a:pt x="3309" y="9294"/>
                  </a:lnTo>
                  <a:cubicBezTo>
                    <a:pt x="3309" y="8664"/>
                    <a:pt x="2993" y="8160"/>
                    <a:pt x="2489" y="7876"/>
                  </a:cubicBezTo>
                  <a:lnTo>
                    <a:pt x="2489" y="0"/>
                  </a:lnTo>
                  <a:cubicBezTo>
                    <a:pt x="2206" y="63"/>
                    <a:pt x="1922" y="158"/>
                    <a:pt x="1670" y="158"/>
                  </a:cubicBezTo>
                  <a:cubicBezTo>
                    <a:pt x="1387" y="158"/>
                    <a:pt x="1103" y="63"/>
                    <a:pt x="82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6" name="Google Shape;15466;p83"/>
            <p:cNvSpPr/>
            <p:nvPr/>
          </p:nvSpPr>
          <p:spPr>
            <a:xfrm>
              <a:off x="-9252750" y="40495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1"/>
                  </a:moveTo>
                  <a:cubicBezTo>
                    <a:pt x="756" y="1"/>
                    <a:pt x="0" y="725"/>
                    <a:pt x="0" y="1639"/>
                  </a:cubicBezTo>
                  <a:cubicBezTo>
                    <a:pt x="0" y="2552"/>
                    <a:pt x="756" y="3309"/>
                    <a:pt x="1670" y="3309"/>
                  </a:cubicBezTo>
                  <a:cubicBezTo>
                    <a:pt x="2552" y="3309"/>
                    <a:pt x="3308" y="2552"/>
                    <a:pt x="3308" y="1639"/>
                  </a:cubicBezTo>
                  <a:cubicBezTo>
                    <a:pt x="3308" y="725"/>
                    <a:pt x="2552" y="1"/>
                    <a:pt x="16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7" name="Google Shape;15467;p83"/>
            <p:cNvSpPr/>
            <p:nvPr/>
          </p:nvSpPr>
          <p:spPr>
            <a:xfrm>
              <a:off x="-9252750" y="4148800"/>
              <a:ext cx="82725" cy="252850"/>
            </a:xfrm>
            <a:custGeom>
              <a:avLst/>
              <a:gdLst/>
              <a:ahLst/>
              <a:cxnLst/>
              <a:rect l="l" t="t" r="r" b="b"/>
              <a:pathLst>
                <a:path w="3309" h="10114" extrusionOk="0">
                  <a:moveTo>
                    <a:pt x="819" y="0"/>
                  </a:moveTo>
                  <a:lnTo>
                    <a:pt x="819" y="7876"/>
                  </a:lnTo>
                  <a:cubicBezTo>
                    <a:pt x="315" y="8160"/>
                    <a:pt x="0" y="8695"/>
                    <a:pt x="0" y="9294"/>
                  </a:cubicBezTo>
                  <a:lnTo>
                    <a:pt x="0" y="9704"/>
                  </a:lnTo>
                  <a:cubicBezTo>
                    <a:pt x="0" y="9924"/>
                    <a:pt x="189" y="10113"/>
                    <a:pt x="441" y="10113"/>
                  </a:cubicBezTo>
                  <a:lnTo>
                    <a:pt x="2899" y="10113"/>
                  </a:lnTo>
                  <a:cubicBezTo>
                    <a:pt x="3151" y="10113"/>
                    <a:pt x="3308" y="9924"/>
                    <a:pt x="3308" y="9704"/>
                  </a:cubicBezTo>
                  <a:lnTo>
                    <a:pt x="3308" y="9294"/>
                  </a:lnTo>
                  <a:cubicBezTo>
                    <a:pt x="3308" y="8664"/>
                    <a:pt x="2962" y="8160"/>
                    <a:pt x="2489" y="7876"/>
                  </a:cubicBezTo>
                  <a:lnTo>
                    <a:pt x="2489" y="0"/>
                  </a:lnTo>
                  <a:cubicBezTo>
                    <a:pt x="2206" y="95"/>
                    <a:pt x="1922" y="158"/>
                    <a:pt x="1638" y="158"/>
                  </a:cubicBezTo>
                  <a:cubicBezTo>
                    <a:pt x="1386" y="158"/>
                    <a:pt x="1103" y="95"/>
                    <a:pt x="81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8" name="Google Shape;15468;p83"/>
            <p:cNvSpPr/>
            <p:nvPr/>
          </p:nvSpPr>
          <p:spPr>
            <a:xfrm>
              <a:off x="-9440200" y="4214950"/>
              <a:ext cx="187475" cy="167000"/>
            </a:xfrm>
            <a:custGeom>
              <a:avLst/>
              <a:gdLst/>
              <a:ahLst/>
              <a:cxnLst/>
              <a:rect l="l" t="t" r="r" b="b"/>
              <a:pathLst>
                <a:path w="7499" h="6680" extrusionOk="0">
                  <a:moveTo>
                    <a:pt x="1229" y="1"/>
                  </a:moveTo>
                  <a:cubicBezTo>
                    <a:pt x="1071" y="1"/>
                    <a:pt x="914" y="64"/>
                    <a:pt x="882" y="221"/>
                  </a:cubicBezTo>
                  <a:lnTo>
                    <a:pt x="0" y="1954"/>
                  </a:lnTo>
                  <a:lnTo>
                    <a:pt x="0" y="4852"/>
                  </a:lnTo>
                  <a:cubicBezTo>
                    <a:pt x="536" y="5325"/>
                    <a:pt x="851" y="5955"/>
                    <a:pt x="851" y="6680"/>
                  </a:cubicBezTo>
                  <a:lnTo>
                    <a:pt x="6679" y="6680"/>
                  </a:lnTo>
                  <a:cubicBezTo>
                    <a:pt x="6679" y="5955"/>
                    <a:pt x="6994" y="5325"/>
                    <a:pt x="7498" y="4852"/>
                  </a:cubicBezTo>
                  <a:lnTo>
                    <a:pt x="7498" y="1954"/>
                  </a:lnTo>
                  <a:lnTo>
                    <a:pt x="6616" y="221"/>
                  </a:lnTo>
                  <a:cubicBezTo>
                    <a:pt x="6553" y="64"/>
                    <a:pt x="6427" y="1"/>
                    <a:pt x="6270" y="1"/>
                  </a:cubicBezTo>
                  <a:lnTo>
                    <a:pt x="4726" y="1"/>
                  </a:lnTo>
                  <a:lnTo>
                    <a:pt x="6616" y="4443"/>
                  </a:lnTo>
                  <a:cubicBezTo>
                    <a:pt x="6679" y="4569"/>
                    <a:pt x="6679" y="4726"/>
                    <a:pt x="6585" y="4852"/>
                  </a:cubicBezTo>
                  <a:cubicBezTo>
                    <a:pt x="6522" y="4947"/>
                    <a:pt x="6396" y="5041"/>
                    <a:pt x="6238" y="5041"/>
                  </a:cubicBezTo>
                  <a:lnTo>
                    <a:pt x="1260" y="5041"/>
                  </a:lnTo>
                  <a:cubicBezTo>
                    <a:pt x="1103" y="5041"/>
                    <a:pt x="1008" y="4947"/>
                    <a:pt x="914" y="4852"/>
                  </a:cubicBezTo>
                  <a:cubicBezTo>
                    <a:pt x="851" y="4726"/>
                    <a:pt x="851" y="4569"/>
                    <a:pt x="882" y="4443"/>
                  </a:cubicBezTo>
                  <a:lnTo>
                    <a:pt x="277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9" name="Google Shape;15469;p83"/>
            <p:cNvSpPr/>
            <p:nvPr/>
          </p:nvSpPr>
          <p:spPr>
            <a:xfrm>
              <a:off x="-9393750" y="4214950"/>
              <a:ext cx="93750" cy="104000"/>
            </a:xfrm>
            <a:custGeom>
              <a:avLst/>
              <a:gdLst/>
              <a:ahLst/>
              <a:cxnLst/>
              <a:rect l="l" t="t" r="r" b="b"/>
              <a:pathLst>
                <a:path w="3750" h="4160" extrusionOk="0">
                  <a:moveTo>
                    <a:pt x="1828" y="1"/>
                  </a:moveTo>
                  <a:lnTo>
                    <a:pt x="1" y="4159"/>
                  </a:lnTo>
                  <a:lnTo>
                    <a:pt x="3750" y="4159"/>
                  </a:lnTo>
                  <a:lnTo>
                    <a:pt x="192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0" name="Google Shape;15470;p83"/>
            <p:cNvSpPr/>
            <p:nvPr/>
          </p:nvSpPr>
          <p:spPr>
            <a:xfrm>
              <a:off x="-9440200" y="4140125"/>
              <a:ext cx="187475" cy="32325"/>
            </a:xfrm>
            <a:custGeom>
              <a:avLst/>
              <a:gdLst/>
              <a:ahLst/>
              <a:cxnLst/>
              <a:rect l="l" t="t" r="r" b="b"/>
              <a:pathLst>
                <a:path w="7499" h="1293" extrusionOk="0">
                  <a:moveTo>
                    <a:pt x="0" y="1"/>
                  </a:moveTo>
                  <a:lnTo>
                    <a:pt x="0" y="851"/>
                  </a:lnTo>
                  <a:cubicBezTo>
                    <a:pt x="1229" y="1135"/>
                    <a:pt x="2489" y="1292"/>
                    <a:pt x="3749" y="1292"/>
                  </a:cubicBezTo>
                  <a:cubicBezTo>
                    <a:pt x="5009" y="1292"/>
                    <a:pt x="6270" y="1135"/>
                    <a:pt x="7498" y="851"/>
                  </a:cubicBezTo>
                  <a:lnTo>
                    <a:pt x="7498" y="1"/>
                  </a:lnTo>
                  <a:cubicBezTo>
                    <a:pt x="6270" y="300"/>
                    <a:pt x="5001" y="450"/>
                    <a:pt x="3737" y="450"/>
                  </a:cubicBezTo>
                  <a:cubicBezTo>
                    <a:pt x="2473" y="450"/>
                    <a:pt x="1213" y="300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71" name="Google Shape;15471;p83"/>
          <p:cNvGrpSpPr/>
          <p:nvPr/>
        </p:nvGrpSpPr>
        <p:grpSpPr>
          <a:xfrm>
            <a:off x="7088596" y="3237094"/>
            <a:ext cx="357002" cy="311029"/>
            <a:chOff x="-8209150" y="3659675"/>
            <a:chExt cx="354450" cy="308775"/>
          </a:xfrm>
        </p:grpSpPr>
        <p:sp>
          <p:nvSpPr>
            <p:cNvPr id="15472" name="Google Shape;15472;p83"/>
            <p:cNvSpPr/>
            <p:nvPr/>
          </p:nvSpPr>
          <p:spPr>
            <a:xfrm>
              <a:off x="-8209150" y="3907775"/>
              <a:ext cx="353675" cy="60675"/>
            </a:xfrm>
            <a:custGeom>
              <a:avLst/>
              <a:gdLst/>
              <a:ahLst/>
              <a:cxnLst/>
              <a:rect l="l" t="t" r="r" b="b"/>
              <a:pathLst>
                <a:path w="14147" h="2427" extrusionOk="0">
                  <a:moveTo>
                    <a:pt x="1261" y="1"/>
                  </a:moveTo>
                  <a:cubicBezTo>
                    <a:pt x="599" y="1"/>
                    <a:pt x="0" y="536"/>
                    <a:pt x="0" y="1229"/>
                  </a:cubicBezTo>
                  <a:lnTo>
                    <a:pt x="0" y="2048"/>
                  </a:lnTo>
                  <a:cubicBezTo>
                    <a:pt x="0" y="2269"/>
                    <a:pt x="189" y="2427"/>
                    <a:pt x="378" y="2427"/>
                  </a:cubicBezTo>
                  <a:lnTo>
                    <a:pt x="13673" y="2427"/>
                  </a:lnTo>
                  <a:cubicBezTo>
                    <a:pt x="13894" y="2427"/>
                    <a:pt x="14052" y="2238"/>
                    <a:pt x="14052" y="2048"/>
                  </a:cubicBezTo>
                  <a:lnTo>
                    <a:pt x="14052" y="1229"/>
                  </a:lnTo>
                  <a:cubicBezTo>
                    <a:pt x="14146" y="599"/>
                    <a:pt x="13579" y="1"/>
                    <a:pt x="1288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3" name="Google Shape;15473;p83"/>
            <p:cNvSpPr/>
            <p:nvPr/>
          </p:nvSpPr>
          <p:spPr>
            <a:xfrm>
              <a:off x="-8188675" y="3825075"/>
              <a:ext cx="311125" cy="63050"/>
            </a:xfrm>
            <a:custGeom>
              <a:avLst/>
              <a:gdLst/>
              <a:ahLst/>
              <a:cxnLst/>
              <a:rect l="l" t="t" r="r" b="b"/>
              <a:pathLst>
                <a:path w="12445" h="2522" extrusionOk="0">
                  <a:moveTo>
                    <a:pt x="442" y="1"/>
                  </a:moveTo>
                  <a:cubicBezTo>
                    <a:pt x="189" y="1"/>
                    <a:pt x="0" y="190"/>
                    <a:pt x="0" y="410"/>
                  </a:cubicBezTo>
                  <a:lnTo>
                    <a:pt x="0" y="2521"/>
                  </a:lnTo>
                  <a:lnTo>
                    <a:pt x="3308" y="2521"/>
                  </a:lnTo>
                  <a:lnTo>
                    <a:pt x="3308" y="2080"/>
                  </a:lnTo>
                  <a:cubicBezTo>
                    <a:pt x="3308" y="1828"/>
                    <a:pt x="3497" y="1670"/>
                    <a:pt x="3718" y="1670"/>
                  </a:cubicBezTo>
                  <a:cubicBezTo>
                    <a:pt x="3939" y="1670"/>
                    <a:pt x="4128" y="1891"/>
                    <a:pt x="4128" y="2080"/>
                  </a:cubicBezTo>
                  <a:lnTo>
                    <a:pt x="4128" y="2521"/>
                  </a:lnTo>
                  <a:lnTo>
                    <a:pt x="5797" y="2521"/>
                  </a:lnTo>
                  <a:lnTo>
                    <a:pt x="5797" y="2080"/>
                  </a:lnTo>
                  <a:cubicBezTo>
                    <a:pt x="5797" y="1828"/>
                    <a:pt x="5986" y="1670"/>
                    <a:pt x="6238" y="1670"/>
                  </a:cubicBezTo>
                  <a:cubicBezTo>
                    <a:pt x="6459" y="1670"/>
                    <a:pt x="6616" y="1891"/>
                    <a:pt x="6616" y="2080"/>
                  </a:cubicBezTo>
                  <a:lnTo>
                    <a:pt x="6616" y="2521"/>
                  </a:lnTo>
                  <a:lnTo>
                    <a:pt x="8318" y="2521"/>
                  </a:lnTo>
                  <a:lnTo>
                    <a:pt x="8318" y="2080"/>
                  </a:lnTo>
                  <a:cubicBezTo>
                    <a:pt x="8318" y="1828"/>
                    <a:pt x="8507" y="1670"/>
                    <a:pt x="8696" y="1670"/>
                  </a:cubicBezTo>
                  <a:cubicBezTo>
                    <a:pt x="8948" y="1670"/>
                    <a:pt x="9105" y="1891"/>
                    <a:pt x="9105" y="2080"/>
                  </a:cubicBezTo>
                  <a:lnTo>
                    <a:pt x="9105" y="2521"/>
                  </a:lnTo>
                  <a:lnTo>
                    <a:pt x="12445" y="2521"/>
                  </a:lnTo>
                  <a:lnTo>
                    <a:pt x="12445" y="410"/>
                  </a:lnTo>
                  <a:cubicBezTo>
                    <a:pt x="12445" y="190"/>
                    <a:pt x="12256" y="1"/>
                    <a:pt x="120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4" name="Google Shape;15474;p83"/>
            <p:cNvSpPr/>
            <p:nvPr/>
          </p:nvSpPr>
          <p:spPr>
            <a:xfrm>
              <a:off x="-7913800" y="3743175"/>
              <a:ext cx="59100" cy="62250"/>
            </a:xfrm>
            <a:custGeom>
              <a:avLst/>
              <a:gdLst/>
              <a:ahLst/>
              <a:cxnLst/>
              <a:rect l="l" t="t" r="r" b="b"/>
              <a:pathLst>
                <a:path w="2364" h="2490" extrusionOk="0">
                  <a:moveTo>
                    <a:pt x="1922" y="0"/>
                  </a:moveTo>
                  <a:cubicBezTo>
                    <a:pt x="1261" y="0"/>
                    <a:pt x="599" y="189"/>
                    <a:pt x="1" y="567"/>
                  </a:cubicBezTo>
                  <a:cubicBezTo>
                    <a:pt x="284" y="1134"/>
                    <a:pt x="473" y="1827"/>
                    <a:pt x="536" y="2489"/>
                  </a:cubicBezTo>
                  <a:lnTo>
                    <a:pt x="1796" y="2489"/>
                  </a:lnTo>
                  <a:lnTo>
                    <a:pt x="2332" y="504"/>
                  </a:lnTo>
                  <a:cubicBezTo>
                    <a:pt x="2364" y="410"/>
                    <a:pt x="2332" y="284"/>
                    <a:pt x="2238" y="158"/>
                  </a:cubicBezTo>
                  <a:cubicBezTo>
                    <a:pt x="2175" y="32"/>
                    <a:pt x="2048" y="0"/>
                    <a:pt x="19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5" name="Google Shape;15475;p83"/>
            <p:cNvSpPr/>
            <p:nvPr/>
          </p:nvSpPr>
          <p:spPr>
            <a:xfrm>
              <a:off x="-8105975" y="3659675"/>
              <a:ext cx="185125" cy="145750"/>
            </a:xfrm>
            <a:custGeom>
              <a:avLst/>
              <a:gdLst/>
              <a:ahLst/>
              <a:cxnLst/>
              <a:rect l="l" t="t" r="r" b="b"/>
              <a:pathLst>
                <a:path w="7405" h="5830" extrusionOk="0">
                  <a:moveTo>
                    <a:pt x="442" y="1"/>
                  </a:moveTo>
                  <a:cubicBezTo>
                    <a:pt x="316" y="1"/>
                    <a:pt x="158" y="64"/>
                    <a:pt x="95" y="190"/>
                  </a:cubicBezTo>
                  <a:cubicBezTo>
                    <a:pt x="0" y="316"/>
                    <a:pt x="0" y="442"/>
                    <a:pt x="32" y="599"/>
                  </a:cubicBezTo>
                  <a:lnTo>
                    <a:pt x="2017" y="5829"/>
                  </a:lnTo>
                  <a:lnTo>
                    <a:pt x="7404" y="5829"/>
                  </a:lnTo>
                  <a:cubicBezTo>
                    <a:pt x="6806" y="2521"/>
                    <a:pt x="3907" y="1"/>
                    <a:pt x="44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6" name="Google Shape;15476;p83"/>
            <p:cNvSpPr/>
            <p:nvPr/>
          </p:nvSpPr>
          <p:spPr>
            <a:xfrm>
              <a:off x="-8168975" y="3700625"/>
              <a:ext cx="91375" cy="104000"/>
            </a:xfrm>
            <a:custGeom>
              <a:avLst/>
              <a:gdLst/>
              <a:ahLst/>
              <a:cxnLst/>
              <a:rect l="l" t="t" r="r" b="b"/>
              <a:pathLst>
                <a:path w="3655" h="4160" extrusionOk="0">
                  <a:moveTo>
                    <a:pt x="473" y="1"/>
                  </a:moveTo>
                  <a:cubicBezTo>
                    <a:pt x="347" y="1"/>
                    <a:pt x="189" y="95"/>
                    <a:pt x="126" y="158"/>
                  </a:cubicBezTo>
                  <a:cubicBezTo>
                    <a:pt x="32" y="284"/>
                    <a:pt x="0" y="410"/>
                    <a:pt x="95" y="505"/>
                  </a:cubicBezTo>
                  <a:lnTo>
                    <a:pt x="1260" y="4097"/>
                  </a:lnTo>
                  <a:lnTo>
                    <a:pt x="3631" y="4097"/>
                  </a:lnTo>
                  <a:lnTo>
                    <a:pt x="2205" y="284"/>
                  </a:lnTo>
                  <a:cubicBezTo>
                    <a:pt x="1670" y="95"/>
                    <a:pt x="1071" y="1"/>
                    <a:pt x="473" y="1"/>
                  </a:cubicBezTo>
                  <a:close/>
                  <a:moveTo>
                    <a:pt x="3631" y="4097"/>
                  </a:moveTo>
                  <a:lnTo>
                    <a:pt x="3655" y="4160"/>
                  </a:lnTo>
                  <a:lnTo>
                    <a:pt x="3655" y="4097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7" name="Google Shape;15477;p83"/>
            <p:cNvSpPr/>
            <p:nvPr/>
          </p:nvSpPr>
          <p:spPr>
            <a:xfrm>
              <a:off x="-8209150" y="3742375"/>
              <a:ext cx="50425" cy="61475"/>
            </a:xfrm>
            <a:custGeom>
              <a:avLst/>
              <a:gdLst/>
              <a:ahLst/>
              <a:cxnLst/>
              <a:rect l="l" t="t" r="r" b="b"/>
              <a:pathLst>
                <a:path w="2017" h="2459" extrusionOk="0">
                  <a:moveTo>
                    <a:pt x="441" y="1"/>
                  </a:moveTo>
                  <a:cubicBezTo>
                    <a:pt x="315" y="1"/>
                    <a:pt x="189" y="32"/>
                    <a:pt x="126" y="158"/>
                  </a:cubicBezTo>
                  <a:cubicBezTo>
                    <a:pt x="32" y="253"/>
                    <a:pt x="0" y="379"/>
                    <a:pt x="32" y="505"/>
                  </a:cubicBezTo>
                  <a:lnTo>
                    <a:pt x="504" y="2458"/>
                  </a:lnTo>
                  <a:lnTo>
                    <a:pt x="2017" y="2458"/>
                  </a:lnTo>
                  <a:lnTo>
                    <a:pt x="1229" y="64"/>
                  </a:lnTo>
                  <a:cubicBezTo>
                    <a:pt x="977" y="32"/>
                    <a:pt x="693" y="1"/>
                    <a:pt x="4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78" name="Google Shape;15478;p83"/>
          <p:cNvGrpSpPr/>
          <p:nvPr/>
        </p:nvGrpSpPr>
        <p:grpSpPr>
          <a:xfrm>
            <a:off x="6202157" y="2266007"/>
            <a:ext cx="356221" cy="353059"/>
            <a:chOff x="-12643475" y="4081850"/>
            <a:chExt cx="353675" cy="350500"/>
          </a:xfrm>
        </p:grpSpPr>
        <p:sp>
          <p:nvSpPr>
            <p:cNvPr id="15479" name="Google Shape;15479;p83"/>
            <p:cNvSpPr/>
            <p:nvPr/>
          </p:nvSpPr>
          <p:spPr>
            <a:xfrm>
              <a:off x="-12552125" y="4262400"/>
              <a:ext cx="22875" cy="20125"/>
            </a:xfrm>
            <a:custGeom>
              <a:avLst/>
              <a:gdLst/>
              <a:ahLst/>
              <a:cxnLst/>
              <a:rect l="l" t="t" r="r" b="b"/>
              <a:pathLst>
                <a:path w="915" h="805" extrusionOk="0">
                  <a:moveTo>
                    <a:pt x="458" y="1"/>
                  </a:moveTo>
                  <a:cubicBezTo>
                    <a:pt x="348" y="1"/>
                    <a:pt x="237" y="40"/>
                    <a:pt x="158" y="119"/>
                  </a:cubicBezTo>
                  <a:cubicBezTo>
                    <a:pt x="1" y="276"/>
                    <a:pt x="1" y="528"/>
                    <a:pt x="158" y="686"/>
                  </a:cubicBezTo>
                  <a:cubicBezTo>
                    <a:pt x="237" y="765"/>
                    <a:pt x="348" y="804"/>
                    <a:pt x="458" y="804"/>
                  </a:cubicBezTo>
                  <a:cubicBezTo>
                    <a:pt x="568" y="804"/>
                    <a:pt x="678" y="765"/>
                    <a:pt x="757" y="686"/>
                  </a:cubicBezTo>
                  <a:cubicBezTo>
                    <a:pt x="915" y="528"/>
                    <a:pt x="915" y="276"/>
                    <a:pt x="757" y="119"/>
                  </a:cubicBezTo>
                  <a:cubicBezTo>
                    <a:pt x="678" y="40"/>
                    <a:pt x="568" y="1"/>
                    <a:pt x="45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0" name="Google Shape;15480;p83"/>
            <p:cNvSpPr/>
            <p:nvPr/>
          </p:nvSpPr>
          <p:spPr>
            <a:xfrm>
              <a:off x="-12480450" y="4241725"/>
              <a:ext cx="69350" cy="47275"/>
            </a:xfrm>
            <a:custGeom>
              <a:avLst/>
              <a:gdLst/>
              <a:ahLst/>
              <a:cxnLst/>
              <a:rect l="l" t="t" r="r" b="b"/>
              <a:pathLst>
                <a:path w="2774" h="1891" extrusionOk="0">
                  <a:moveTo>
                    <a:pt x="568" y="1"/>
                  </a:moveTo>
                  <a:lnTo>
                    <a:pt x="1" y="568"/>
                  </a:lnTo>
                  <a:lnTo>
                    <a:pt x="2206" y="1891"/>
                  </a:lnTo>
                  <a:lnTo>
                    <a:pt x="2773" y="132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1" name="Google Shape;15481;p83"/>
            <p:cNvSpPr/>
            <p:nvPr/>
          </p:nvSpPr>
          <p:spPr>
            <a:xfrm>
              <a:off x="-12643475" y="4081850"/>
              <a:ext cx="353675" cy="350500"/>
            </a:xfrm>
            <a:custGeom>
              <a:avLst/>
              <a:gdLst/>
              <a:ahLst/>
              <a:cxnLst/>
              <a:rect l="l" t="t" r="r" b="b"/>
              <a:pathLst>
                <a:path w="14147" h="14020" extrusionOk="0">
                  <a:moveTo>
                    <a:pt x="8207" y="3127"/>
                  </a:moveTo>
                  <a:cubicBezTo>
                    <a:pt x="8318" y="3127"/>
                    <a:pt x="8428" y="3166"/>
                    <a:pt x="8507" y="3245"/>
                  </a:cubicBezTo>
                  <a:lnTo>
                    <a:pt x="9105" y="3812"/>
                  </a:lnTo>
                  <a:cubicBezTo>
                    <a:pt x="9263" y="3970"/>
                    <a:pt x="9263" y="4253"/>
                    <a:pt x="9105" y="4411"/>
                  </a:cubicBezTo>
                  <a:cubicBezTo>
                    <a:pt x="9027" y="4490"/>
                    <a:pt x="8916" y="4529"/>
                    <a:pt x="8806" y="4529"/>
                  </a:cubicBezTo>
                  <a:cubicBezTo>
                    <a:pt x="8696" y="4529"/>
                    <a:pt x="8585" y="4490"/>
                    <a:pt x="8507" y="4411"/>
                  </a:cubicBezTo>
                  <a:lnTo>
                    <a:pt x="7908" y="3812"/>
                  </a:lnTo>
                  <a:cubicBezTo>
                    <a:pt x="7751" y="3655"/>
                    <a:pt x="7751" y="3403"/>
                    <a:pt x="7908" y="3245"/>
                  </a:cubicBezTo>
                  <a:cubicBezTo>
                    <a:pt x="7987" y="3166"/>
                    <a:pt x="8097" y="3127"/>
                    <a:pt x="8207" y="3127"/>
                  </a:cubicBezTo>
                  <a:close/>
                  <a:moveTo>
                    <a:pt x="9940" y="4860"/>
                  </a:moveTo>
                  <a:cubicBezTo>
                    <a:pt x="10050" y="4860"/>
                    <a:pt x="10161" y="4899"/>
                    <a:pt x="10239" y="4978"/>
                  </a:cubicBezTo>
                  <a:lnTo>
                    <a:pt x="10838" y="5545"/>
                  </a:lnTo>
                  <a:cubicBezTo>
                    <a:pt x="10996" y="5766"/>
                    <a:pt x="10996" y="5986"/>
                    <a:pt x="10838" y="6144"/>
                  </a:cubicBezTo>
                  <a:cubicBezTo>
                    <a:pt x="10759" y="6222"/>
                    <a:pt x="10649" y="6262"/>
                    <a:pt x="10539" y="6262"/>
                  </a:cubicBezTo>
                  <a:cubicBezTo>
                    <a:pt x="10429" y="6262"/>
                    <a:pt x="10318" y="6222"/>
                    <a:pt x="10239" y="6144"/>
                  </a:cubicBezTo>
                  <a:lnTo>
                    <a:pt x="9641" y="5545"/>
                  </a:lnTo>
                  <a:cubicBezTo>
                    <a:pt x="9483" y="5388"/>
                    <a:pt x="9483" y="5136"/>
                    <a:pt x="9641" y="4978"/>
                  </a:cubicBezTo>
                  <a:cubicBezTo>
                    <a:pt x="9720" y="4899"/>
                    <a:pt x="9830" y="4860"/>
                    <a:pt x="9940" y="4860"/>
                  </a:cubicBezTo>
                  <a:close/>
                  <a:moveTo>
                    <a:pt x="7058" y="5467"/>
                  </a:moveTo>
                  <a:cubicBezTo>
                    <a:pt x="7125" y="5467"/>
                    <a:pt x="7192" y="5481"/>
                    <a:pt x="7247" y="5514"/>
                  </a:cubicBezTo>
                  <a:lnTo>
                    <a:pt x="10145" y="7278"/>
                  </a:lnTo>
                  <a:cubicBezTo>
                    <a:pt x="10397" y="7404"/>
                    <a:pt x="10429" y="7719"/>
                    <a:pt x="10271" y="7908"/>
                  </a:cubicBezTo>
                  <a:lnTo>
                    <a:pt x="7373" y="10838"/>
                  </a:lnTo>
                  <a:cubicBezTo>
                    <a:pt x="7136" y="11074"/>
                    <a:pt x="6821" y="11192"/>
                    <a:pt x="6498" y="11192"/>
                  </a:cubicBezTo>
                  <a:cubicBezTo>
                    <a:pt x="6175" y="11192"/>
                    <a:pt x="5845" y="11074"/>
                    <a:pt x="5577" y="10838"/>
                  </a:cubicBezTo>
                  <a:cubicBezTo>
                    <a:pt x="5104" y="10365"/>
                    <a:pt x="5104" y="9578"/>
                    <a:pt x="5577" y="9074"/>
                  </a:cubicBezTo>
                  <a:cubicBezTo>
                    <a:pt x="5813" y="8837"/>
                    <a:pt x="6144" y="8719"/>
                    <a:pt x="6475" y="8719"/>
                  </a:cubicBezTo>
                  <a:cubicBezTo>
                    <a:pt x="6805" y="8719"/>
                    <a:pt x="7136" y="8837"/>
                    <a:pt x="7373" y="9074"/>
                  </a:cubicBezTo>
                  <a:cubicBezTo>
                    <a:pt x="7467" y="9168"/>
                    <a:pt x="7562" y="9294"/>
                    <a:pt x="7593" y="9420"/>
                  </a:cubicBezTo>
                  <a:lnTo>
                    <a:pt x="8160" y="8853"/>
                  </a:lnTo>
                  <a:lnTo>
                    <a:pt x="5955" y="7561"/>
                  </a:lnTo>
                  <a:lnTo>
                    <a:pt x="5010" y="8507"/>
                  </a:lnTo>
                  <a:cubicBezTo>
                    <a:pt x="4773" y="8743"/>
                    <a:pt x="4458" y="8861"/>
                    <a:pt x="4135" y="8861"/>
                  </a:cubicBezTo>
                  <a:cubicBezTo>
                    <a:pt x="3812" y="8861"/>
                    <a:pt x="3482" y="8743"/>
                    <a:pt x="3214" y="8507"/>
                  </a:cubicBezTo>
                  <a:cubicBezTo>
                    <a:pt x="2741" y="8034"/>
                    <a:pt x="2741" y="7246"/>
                    <a:pt x="3214" y="6742"/>
                  </a:cubicBezTo>
                  <a:cubicBezTo>
                    <a:pt x="3450" y="6506"/>
                    <a:pt x="3781" y="6388"/>
                    <a:pt x="4112" y="6388"/>
                  </a:cubicBezTo>
                  <a:cubicBezTo>
                    <a:pt x="4443" y="6388"/>
                    <a:pt x="4773" y="6506"/>
                    <a:pt x="5010" y="6742"/>
                  </a:cubicBezTo>
                  <a:cubicBezTo>
                    <a:pt x="5104" y="6837"/>
                    <a:pt x="5199" y="6963"/>
                    <a:pt x="5230" y="7089"/>
                  </a:cubicBezTo>
                  <a:lnTo>
                    <a:pt x="6742" y="5577"/>
                  </a:lnTo>
                  <a:cubicBezTo>
                    <a:pt x="6804" y="5515"/>
                    <a:pt x="6932" y="5467"/>
                    <a:pt x="7058" y="5467"/>
                  </a:cubicBezTo>
                  <a:close/>
                  <a:moveTo>
                    <a:pt x="9042" y="0"/>
                  </a:moveTo>
                  <a:cubicBezTo>
                    <a:pt x="8948" y="0"/>
                    <a:pt x="8853" y="32"/>
                    <a:pt x="8790" y="126"/>
                  </a:cubicBezTo>
                  <a:cubicBezTo>
                    <a:pt x="8711" y="205"/>
                    <a:pt x="8601" y="244"/>
                    <a:pt x="8491" y="244"/>
                  </a:cubicBezTo>
                  <a:cubicBezTo>
                    <a:pt x="8381" y="244"/>
                    <a:pt x="8270" y="205"/>
                    <a:pt x="8192" y="126"/>
                  </a:cubicBezTo>
                  <a:cubicBezTo>
                    <a:pt x="8113" y="47"/>
                    <a:pt x="8003" y="8"/>
                    <a:pt x="7892" y="8"/>
                  </a:cubicBezTo>
                  <a:cubicBezTo>
                    <a:pt x="7782" y="8"/>
                    <a:pt x="7672" y="47"/>
                    <a:pt x="7593" y="126"/>
                  </a:cubicBezTo>
                  <a:lnTo>
                    <a:pt x="6490" y="1229"/>
                  </a:lnTo>
                  <a:lnTo>
                    <a:pt x="7373" y="2080"/>
                  </a:lnTo>
                  <a:cubicBezTo>
                    <a:pt x="7530" y="2237"/>
                    <a:pt x="7530" y="2521"/>
                    <a:pt x="7373" y="2678"/>
                  </a:cubicBezTo>
                  <a:cubicBezTo>
                    <a:pt x="7294" y="2757"/>
                    <a:pt x="7184" y="2796"/>
                    <a:pt x="7073" y="2796"/>
                  </a:cubicBezTo>
                  <a:cubicBezTo>
                    <a:pt x="6963" y="2796"/>
                    <a:pt x="6853" y="2757"/>
                    <a:pt x="6774" y="2678"/>
                  </a:cubicBezTo>
                  <a:lnTo>
                    <a:pt x="5892" y="1828"/>
                  </a:lnTo>
                  <a:lnTo>
                    <a:pt x="158" y="7561"/>
                  </a:lnTo>
                  <a:cubicBezTo>
                    <a:pt x="0" y="7719"/>
                    <a:pt x="0" y="8002"/>
                    <a:pt x="158" y="8160"/>
                  </a:cubicBezTo>
                  <a:cubicBezTo>
                    <a:pt x="221" y="8223"/>
                    <a:pt x="284" y="8349"/>
                    <a:pt x="284" y="8444"/>
                  </a:cubicBezTo>
                  <a:cubicBezTo>
                    <a:pt x="284" y="8538"/>
                    <a:pt x="221" y="8633"/>
                    <a:pt x="158" y="8696"/>
                  </a:cubicBezTo>
                  <a:cubicBezTo>
                    <a:pt x="63" y="8790"/>
                    <a:pt x="32" y="8916"/>
                    <a:pt x="32" y="8979"/>
                  </a:cubicBezTo>
                  <a:cubicBezTo>
                    <a:pt x="32" y="9105"/>
                    <a:pt x="63" y="9168"/>
                    <a:pt x="158" y="9263"/>
                  </a:cubicBezTo>
                  <a:lnTo>
                    <a:pt x="756" y="9861"/>
                  </a:lnTo>
                  <a:cubicBezTo>
                    <a:pt x="820" y="9924"/>
                    <a:pt x="946" y="9956"/>
                    <a:pt x="1009" y="9956"/>
                  </a:cubicBezTo>
                  <a:cubicBezTo>
                    <a:pt x="1135" y="9956"/>
                    <a:pt x="1229" y="9924"/>
                    <a:pt x="1292" y="9861"/>
                  </a:cubicBezTo>
                  <a:cubicBezTo>
                    <a:pt x="1371" y="9782"/>
                    <a:pt x="1481" y="9743"/>
                    <a:pt x="1591" y="9743"/>
                  </a:cubicBezTo>
                  <a:cubicBezTo>
                    <a:pt x="1702" y="9743"/>
                    <a:pt x="1812" y="9782"/>
                    <a:pt x="1891" y="9861"/>
                  </a:cubicBezTo>
                  <a:cubicBezTo>
                    <a:pt x="1985" y="9924"/>
                    <a:pt x="2017" y="10050"/>
                    <a:pt x="2017" y="10113"/>
                  </a:cubicBezTo>
                  <a:cubicBezTo>
                    <a:pt x="2017" y="10239"/>
                    <a:pt x="1985" y="10334"/>
                    <a:pt x="1891" y="10397"/>
                  </a:cubicBezTo>
                  <a:cubicBezTo>
                    <a:pt x="1733" y="10554"/>
                    <a:pt x="1733" y="10838"/>
                    <a:pt x="1891" y="10995"/>
                  </a:cubicBezTo>
                  <a:lnTo>
                    <a:pt x="3088" y="12161"/>
                  </a:lnTo>
                  <a:cubicBezTo>
                    <a:pt x="3167" y="12240"/>
                    <a:pt x="3269" y="12279"/>
                    <a:pt x="3371" y="12279"/>
                  </a:cubicBezTo>
                  <a:cubicBezTo>
                    <a:pt x="3474" y="12279"/>
                    <a:pt x="3576" y="12240"/>
                    <a:pt x="3655" y="12161"/>
                  </a:cubicBezTo>
                  <a:cubicBezTo>
                    <a:pt x="3734" y="12082"/>
                    <a:pt x="3844" y="12043"/>
                    <a:pt x="3954" y="12043"/>
                  </a:cubicBezTo>
                  <a:cubicBezTo>
                    <a:pt x="4065" y="12043"/>
                    <a:pt x="4175" y="12082"/>
                    <a:pt x="4254" y="12161"/>
                  </a:cubicBezTo>
                  <a:cubicBezTo>
                    <a:pt x="4411" y="12319"/>
                    <a:pt x="4411" y="12602"/>
                    <a:pt x="4254" y="12760"/>
                  </a:cubicBezTo>
                  <a:cubicBezTo>
                    <a:pt x="4159" y="12854"/>
                    <a:pt x="4128" y="12949"/>
                    <a:pt x="4128" y="13043"/>
                  </a:cubicBezTo>
                  <a:cubicBezTo>
                    <a:pt x="4128" y="13169"/>
                    <a:pt x="4159" y="13232"/>
                    <a:pt x="4254" y="13327"/>
                  </a:cubicBezTo>
                  <a:lnTo>
                    <a:pt x="4852" y="13894"/>
                  </a:lnTo>
                  <a:cubicBezTo>
                    <a:pt x="4915" y="13988"/>
                    <a:pt x="5041" y="14020"/>
                    <a:pt x="5136" y="14020"/>
                  </a:cubicBezTo>
                  <a:cubicBezTo>
                    <a:pt x="5230" y="14020"/>
                    <a:pt x="5325" y="13988"/>
                    <a:pt x="5388" y="13894"/>
                  </a:cubicBezTo>
                  <a:cubicBezTo>
                    <a:pt x="5466" y="13815"/>
                    <a:pt x="5577" y="13776"/>
                    <a:pt x="5687" y="13776"/>
                  </a:cubicBezTo>
                  <a:cubicBezTo>
                    <a:pt x="5797" y="13776"/>
                    <a:pt x="5908" y="13815"/>
                    <a:pt x="5986" y="13894"/>
                  </a:cubicBezTo>
                  <a:cubicBezTo>
                    <a:pt x="6081" y="13988"/>
                    <a:pt x="6175" y="14020"/>
                    <a:pt x="6270" y="14020"/>
                  </a:cubicBezTo>
                  <a:cubicBezTo>
                    <a:pt x="6396" y="14020"/>
                    <a:pt x="6459" y="13988"/>
                    <a:pt x="6553" y="13894"/>
                  </a:cubicBezTo>
                  <a:lnTo>
                    <a:pt x="12287" y="8160"/>
                  </a:lnTo>
                  <a:lnTo>
                    <a:pt x="11437" y="7278"/>
                  </a:lnTo>
                  <a:cubicBezTo>
                    <a:pt x="11248" y="7120"/>
                    <a:pt x="11248" y="6837"/>
                    <a:pt x="11437" y="6711"/>
                  </a:cubicBezTo>
                  <a:cubicBezTo>
                    <a:pt x="11515" y="6632"/>
                    <a:pt x="11618" y="6593"/>
                    <a:pt x="11720" y="6593"/>
                  </a:cubicBezTo>
                  <a:cubicBezTo>
                    <a:pt x="11823" y="6593"/>
                    <a:pt x="11925" y="6632"/>
                    <a:pt x="12004" y="6711"/>
                  </a:cubicBezTo>
                  <a:lnTo>
                    <a:pt x="12886" y="7561"/>
                  </a:lnTo>
                  <a:lnTo>
                    <a:pt x="13989" y="6459"/>
                  </a:lnTo>
                  <a:cubicBezTo>
                    <a:pt x="14146" y="6301"/>
                    <a:pt x="14146" y="6018"/>
                    <a:pt x="13989" y="5860"/>
                  </a:cubicBezTo>
                  <a:cubicBezTo>
                    <a:pt x="13894" y="5797"/>
                    <a:pt x="13863" y="5671"/>
                    <a:pt x="13863" y="5608"/>
                  </a:cubicBezTo>
                  <a:cubicBezTo>
                    <a:pt x="13863" y="5482"/>
                    <a:pt x="13894" y="5388"/>
                    <a:pt x="13989" y="5325"/>
                  </a:cubicBezTo>
                  <a:cubicBezTo>
                    <a:pt x="14115" y="5293"/>
                    <a:pt x="14146" y="5167"/>
                    <a:pt x="14146" y="5041"/>
                  </a:cubicBezTo>
                  <a:cubicBezTo>
                    <a:pt x="14146" y="4915"/>
                    <a:pt x="14115" y="4852"/>
                    <a:pt x="14020" y="4757"/>
                  </a:cubicBezTo>
                  <a:lnTo>
                    <a:pt x="13421" y="4190"/>
                  </a:lnTo>
                  <a:cubicBezTo>
                    <a:pt x="13358" y="4096"/>
                    <a:pt x="13232" y="4064"/>
                    <a:pt x="13138" y="4064"/>
                  </a:cubicBezTo>
                  <a:cubicBezTo>
                    <a:pt x="13075" y="4064"/>
                    <a:pt x="12949" y="4096"/>
                    <a:pt x="12886" y="4190"/>
                  </a:cubicBezTo>
                  <a:cubicBezTo>
                    <a:pt x="12807" y="4269"/>
                    <a:pt x="12697" y="4309"/>
                    <a:pt x="12587" y="4309"/>
                  </a:cubicBezTo>
                  <a:cubicBezTo>
                    <a:pt x="12476" y="4309"/>
                    <a:pt x="12366" y="4269"/>
                    <a:pt x="12287" y="4190"/>
                  </a:cubicBezTo>
                  <a:cubicBezTo>
                    <a:pt x="12193" y="4096"/>
                    <a:pt x="12161" y="3970"/>
                    <a:pt x="12161" y="3907"/>
                  </a:cubicBezTo>
                  <a:cubicBezTo>
                    <a:pt x="12161" y="3781"/>
                    <a:pt x="12193" y="3718"/>
                    <a:pt x="12287" y="3623"/>
                  </a:cubicBezTo>
                  <a:cubicBezTo>
                    <a:pt x="12445" y="3466"/>
                    <a:pt x="12445" y="3182"/>
                    <a:pt x="12287" y="3025"/>
                  </a:cubicBezTo>
                  <a:lnTo>
                    <a:pt x="11090" y="1859"/>
                  </a:lnTo>
                  <a:cubicBezTo>
                    <a:pt x="11011" y="1780"/>
                    <a:pt x="10909" y="1741"/>
                    <a:pt x="10807" y="1741"/>
                  </a:cubicBezTo>
                  <a:cubicBezTo>
                    <a:pt x="10704" y="1741"/>
                    <a:pt x="10602" y="1780"/>
                    <a:pt x="10523" y="1859"/>
                  </a:cubicBezTo>
                  <a:cubicBezTo>
                    <a:pt x="10444" y="1938"/>
                    <a:pt x="10334" y="1977"/>
                    <a:pt x="10224" y="1977"/>
                  </a:cubicBezTo>
                  <a:cubicBezTo>
                    <a:pt x="10113" y="1977"/>
                    <a:pt x="10003" y="1938"/>
                    <a:pt x="9924" y="1859"/>
                  </a:cubicBezTo>
                  <a:cubicBezTo>
                    <a:pt x="9767" y="1701"/>
                    <a:pt x="9767" y="1418"/>
                    <a:pt x="9924" y="1260"/>
                  </a:cubicBezTo>
                  <a:cubicBezTo>
                    <a:pt x="9987" y="1197"/>
                    <a:pt x="10050" y="1071"/>
                    <a:pt x="10050" y="977"/>
                  </a:cubicBezTo>
                  <a:cubicBezTo>
                    <a:pt x="10050" y="882"/>
                    <a:pt x="9987" y="788"/>
                    <a:pt x="9924" y="725"/>
                  </a:cubicBezTo>
                  <a:lnTo>
                    <a:pt x="9326" y="126"/>
                  </a:lnTo>
                  <a:cubicBezTo>
                    <a:pt x="9263" y="32"/>
                    <a:pt x="9137" y="0"/>
                    <a:pt x="904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2" name="Google Shape;15482;p83"/>
            <p:cNvSpPr/>
            <p:nvPr/>
          </p:nvSpPr>
          <p:spPr>
            <a:xfrm>
              <a:off x="-12493050" y="4319900"/>
              <a:ext cx="22875" cy="20900"/>
            </a:xfrm>
            <a:custGeom>
              <a:avLst/>
              <a:gdLst/>
              <a:ahLst/>
              <a:cxnLst/>
              <a:rect l="l" t="t" r="r" b="b"/>
              <a:pathLst>
                <a:path w="915" h="836" extrusionOk="0">
                  <a:moveTo>
                    <a:pt x="446" y="1"/>
                  </a:moveTo>
                  <a:cubicBezTo>
                    <a:pt x="339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717"/>
                  </a:cubicBezTo>
                  <a:cubicBezTo>
                    <a:pt x="237" y="796"/>
                    <a:pt x="347" y="835"/>
                    <a:pt x="458" y="835"/>
                  </a:cubicBezTo>
                  <a:cubicBezTo>
                    <a:pt x="568" y="835"/>
                    <a:pt x="678" y="796"/>
                    <a:pt x="757" y="717"/>
                  </a:cubicBezTo>
                  <a:cubicBezTo>
                    <a:pt x="914" y="560"/>
                    <a:pt x="914" y="276"/>
                    <a:pt x="757" y="119"/>
                  </a:cubicBezTo>
                  <a:cubicBezTo>
                    <a:pt x="662" y="40"/>
                    <a:pt x="552" y="1"/>
                    <a:pt x="44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83" name="Google Shape;15483;p83"/>
          <p:cNvSpPr/>
          <p:nvPr/>
        </p:nvSpPr>
        <p:spPr>
          <a:xfrm>
            <a:off x="8015262" y="1820647"/>
            <a:ext cx="273732" cy="354519"/>
          </a:xfrm>
          <a:custGeom>
            <a:avLst/>
            <a:gdLst/>
            <a:ahLst/>
            <a:cxnLst/>
            <a:rect l="l" t="t" r="r" b="b"/>
            <a:pathLst>
              <a:path w="10871" h="14078" extrusionOk="0">
                <a:moveTo>
                  <a:pt x="8255" y="5009"/>
                </a:moveTo>
                <a:lnTo>
                  <a:pt x="8255" y="6648"/>
                </a:lnTo>
                <a:lnTo>
                  <a:pt x="2490" y="6648"/>
                </a:lnTo>
                <a:lnTo>
                  <a:pt x="2490" y="5009"/>
                </a:lnTo>
                <a:close/>
                <a:moveTo>
                  <a:pt x="9106" y="5230"/>
                </a:moveTo>
                <a:lnTo>
                  <a:pt x="9925" y="5639"/>
                </a:lnTo>
                <a:lnTo>
                  <a:pt x="9925" y="6679"/>
                </a:lnTo>
                <a:cubicBezTo>
                  <a:pt x="9799" y="6648"/>
                  <a:pt x="9641" y="6616"/>
                  <a:pt x="9484" y="6616"/>
                </a:cubicBezTo>
                <a:lnTo>
                  <a:pt x="9043" y="6616"/>
                </a:lnTo>
                <a:lnTo>
                  <a:pt x="9043" y="5230"/>
                </a:lnTo>
                <a:close/>
                <a:moveTo>
                  <a:pt x="1608" y="5261"/>
                </a:moveTo>
                <a:lnTo>
                  <a:pt x="1608" y="6648"/>
                </a:lnTo>
                <a:lnTo>
                  <a:pt x="1230" y="6648"/>
                </a:lnTo>
                <a:cubicBezTo>
                  <a:pt x="1072" y="6648"/>
                  <a:pt x="946" y="6679"/>
                  <a:pt x="789" y="6711"/>
                </a:cubicBezTo>
                <a:lnTo>
                  <a:pt x="789" y="5671"/>
                </a:lnTo>
                <a:lnTo>
                  <a:pt x="1608" y="5261"/>
                </a:lnTo>
                <a:close/>
                <a:moveTo>
                  <a:pt x="7405" y="9136"/>
                </a:moveTo>
                <a:lnTo>
                  <a:pt x="5357" y="10649"/>
                </a:lnTo>
                <a:lnTo>
                  <a:pt x="3277" y="9136"/>
                </a:lnTo>
                <a:close/>
                <a:moveTo>
                  <a:pt x="2049" y="0"/>
                </a:moveTo>
                <a:cubicBezTo>
                  <a:pt x="1828" y="0"/>
                  <a:pt x="1671" y="189"/>
                  <a:pt x="1671" y="378"/>
                </a:cubicBezTo>
                <a:lnTo>
                  <a:pt x="1671" y="4285"/>
                </a:lnTo>
                <a:lnTo>
                  <a:pt x="253" y="5009"/>
                </a:lnTo>
                <a:cubicBezTo>
                  <a:pt x="127" y="5041"/>
                  <a:pt x="1" y="5198"/>
                  <a:pt x="1" y="5356"/>
                </a:cubicBezTo>
                <a:lnTo>
                  <a:pt x="1" y="7845"/>
                </a:lnTo>
                <a:cubicBezTo>
                  <a:pt x="1" y="8506"/>
                  <a:pt x="568" y="9042"/>
                  <a:pt x="1261" y="9042"/>
                </a:cubicBezTo>
                <a:lnTo>
                  <a:pt x="1986" y="9042"/>
                </a:lnTo>
                <a:lnTo>
                  <a:pt x="4727" y="11153"/>
                </a:lnTo>
                <a:lnTo>
                  <a:pt x="1860" y="13295"/>
                </a:lnTo>
                <a:cubicBezTo>
                  <a:pt x="1671" y="13421"/>
                  <a:pt x="1608" y="13705"/>
                  <a:pt x="1765" y="13894"/>
                </a:cubicBezTo>
                <a:cubicBezTo>
                  <a:pt x="1842" y="14009"/>
                  <a:pt x="1978" y="14077"/>
                  <a:pt x="2115" y="14077"/>
                </a:cubicBezTo>
                <a:cubicBezTo>
                  <a:pt x="2202" y="14077"/>
                  <a:pt x="2290" y="14050"/>
                  <a:pt x="2364" y="13988"/>
                </a:cubicBezTo>
                <a:lnTo>
                  <a:pt x="5451" y="11657"/>
                </a:lnTo>
                <a:lnTo>
                  <a:pt x="8507" y="13988"/>
                </a:lnTo>
                <a:cubicBezTo>
                  <a:pt x="8586" y="14027"/>
                  <a:pt x="8675" y="14050"/>
                  <a:pt x="8763" y="14050"/>
                </a:cubicBezTo>
                <a:cubicBezTo>
                  <a:pt x="8889" y="14050"/>
                  <a:pt x="9014" y="14004"/>
                  <a:pt x="9106" y="13894"/>
                </a:cubicBezTo>
                <a:cubicBezTo>
                  <a:pt x="9232" y="13705"/>
                  <a:pt x="9232" y="13453"/>
                  <a:pt x="9011" y="13295"/>
                </a:cubicBezTo>
                <a:lnTo>
                  <a:pt x="6144" y="11153"/>
                </a:lnTo>
                <a:lnTo>
                  <a:pt x="8917" y="9042"/>
                </a:lnTo>
                <a:lnTo>
                  <a:pt x="9610" y="9042"/>
                </a:lnTo>
                <a:cubicBezTo>
                  <a:pt x="10271" y="9042"/>
                  <a:pt x="10870" y="8506"/>
                  <a:pt x="10870" y="7845"/>
                </a:cubicBezTo>
                <a:lnTo>
                  <a:pt x="10870" y="5387"/>
                </a:lnTo>
                <a:cubicBezTo>
                  <a:pt x="10870" y="5230"/>
                  <a:pt x="10744" y="5072"/>
                  <a:pt x="10650" y="5041"/>
                </a:cubicBezTo>
                <a:lnTo>
                  <a:pt x="9232" y="4316"/>
                </a:lnTo>
                <a:lnTo>
                  <a:pt x="9232" y="441"/>
                </a:lnTo>
                <a:cubicBezTo>
                  <a:pt x="9232" y="189"/>
                  <a:pt x="9011" y="32"/>
                  <a:pt x="8822" y="32"/>
                </a:cubicBezTo>
                <a:cubicBezTo>
                  <a:pt x="8602" y="32"/>
                  <a:pt x="8381" y="221"/>
                  <a:pt x="8381" y="441"/>
                </a:cubicBezTo>
                <a:lnTo>
                  <a:pt x="8381" y="851"/>
                </a:lnTo>
                <a:lnTo>
                  <a:pt x="2616" y="851"/>
                </a:lnTo>
                <a:lnTo>
                  <a:pt x="2616" y="378"/>
                </a:lnTo>
                <a:lnTo>
                  <a:pt x="2490" y="378"/>
                </a:lnTo>
                <a:cubicBezTo>
                  <a:pt x="2490" y="158"/>
                  <a:pt x="2269" y="0"/>
                  <a:pt x="2049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84" name="Google Shape;15484;p83"/>
          <p:cNvGrpSpPr/>
          <p:nvPr/>
        </p:nvGrpSpPr>
        <p:grpSpPr>
          <a:xfrm>
            <a:off x="7984757" y="2275916"/>
            <a:ext cx="356221" cy="333240"/>
            <a:chOff x="-10858725" y="4092875"/>
            <a:chExt cx="353675" cy="330825"/>
          </a:xfrm>
        </p:grpSpPr>
        <p:sp>
          <p:nvSpPr>
            <p:cNvPr id="15485" name="Google Shape;15485;p83"/>
            <p:cNvSpPr/>
            <p:nvPr/>
          </p:nvSpPr>
          <p:spPr>
            <a:xfrm>
              <a:off x="-10795700" y="4237000"/>
              <a:ext cx="41750" cy="41775"/>
            </a:xfrm>
            <a:custGeom>
              <a:avLst/>
              <a:gdLst/>
              <a:ahLst/>
              <a:cxnLst/>
              <a:rect l="l" t="t" r="r" b="b"/>
              <a:pathLst>
                <a:path w="1670" h="1671" extrusionOk="0">
                  <a:moveTo>
                    <a:pt x="851" y="1"/>
                  </a:moveTo>
                  <a:cubicBezTo>
                    <a:pt x="378" y="1"/>
                    <a:pt x="0" y="379"/>
                    <a:pt x="0" y="851"/>
                  </a:cubicBezTo>
                  <a:cubicBezTo>
                    <a:pt x="0" y="1292"/>
                    <a:pt x="378" y="1670"/>
                    <a:pt x="851" y="1670"/>
                  </a:cubicBezTo>
                  <a:cubicBezTo>
                    <a:pt x="1292" y="1670"/>
                    <a:pt x="1670" y="1292"/>
                    <a:pt x="1670" y="851"/>
                  </a:cubicBezTo>
                  <a:cubicBezTo>
                    <a:pt x="1670" y="379"/>
                    <a:pt x="1292" y="1"/>
                    <a:pt x="85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6" name="Google Shape;15486;p83"/>
            <p:cNvSpPr/>
            <p:nvPr/>
          </p:nvSpPr>
          <p:spPr>
            <a:xfrm>
              <a:off x="-10713000" y="4154300"/>
              <a:ext cx="41750" cy="41775"/>
            </a:xfrm>
            <a:custGeom>
              <a:avLst/>
              <a:gdLst/>
              <a:ahLst/>
              <a:cxnLst/>
              <a:rect l="l" t="t" r="r" b="b"/>
              <a:pathLst>
                <a:path w="1670" h="1671" extrusionOk="0">
                  <a:moveTo>
                    <a:pt x="851" y="1"/>
                  </a:moveTo>
                  <a:cubicBezTo>
                    <a:pt x="378" y="1"/>
                    <a:pt x="0" y="379"/>
                    <a:pt x="0" y="851"/>
                  </a:cubicBezTo>
                  <a:cubicBezTo>
                    <a:pt x="0" y="1292"/>
                    <a:pt x="378" y="1670"/>
                    <a:pt x="851" y="1670"/>
                  </a:cubicBezTo>
                  <a:cubicBezTo>
                    <a:pt x="1292" y="1670"/>
                    <a:pt x="1670" y="1292"/>
                    <a:pt x="1670" y="851"/>
                  </a:cubicBezTo>
                  <a:cubicBezTo>
                    <a:pt x="1670" y="379"/>
                    <a:pt x="1292" y="1"/>
                    <a:pt x="85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7" name="Google Shape;15487;p83"/>
            <p:cNvSpPr/>
            <p:nvPr/>
          </p:nvSpPr>
          <p:spPr>
            <a:xfrm>
              <a:off x="-10713000" y="4320500"/>
              <a:ext cx="41750" cy="40975"/>
            </a:xfrm>
            <a:custGeom>
              <a:avLst/>
              <a:gdLst/>
              <a:ahLst/>
              <a:cxnLst/>
              <a:rect l="l" t="t" r="r" b="b"/>
              <a:pathLst>
                <a:path w="1670" h="1639" extrusionOk="0">
                  <a:moveTo>
                    <a:pt x="851" y="0"/>
                  </a:moveTo>
                  <a:cubicBezTo>
                    <a:pt x="378" y="0"/>
                    <a:pt x="0" y="347"/>
                    <a:pt x="0" y="819"/>
                  </a:cubicBezTo>
                  <a:cubicBezTo>
                    <a:pt x="0" y="1260"/>
                    <a:pt x="378" y="1638"/>
                    <a:pt x="851" y="1638"/>
                  </a:cubicBezTo>
                  <a:cubicBezTo>
                    <a:pt x="1292" y="1638"/>
                    <a:pt x="1670" y="1260"/>
                    <a:pt x="1670" y="819"/>
                  </a:cubicBezTo>
                  <a:cubicBezTo>
                    <a:pt x="1670" y="347"/>
                    <a:pt x="1292" y="0"/>
                    <a:pt x="8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8" name="Google Shape;15488;p83"/>
            <p:cNvSpPr/>
            <p:nvPr/>
          </p:nvSpPr>
          <p:spPr>
            <a:xfrm>
              <a:off x="-10858725" y="4092875"/>
              <a:ext cx="331625" cy="330825"/>
            </a:xfrm>
            <a:custGeom>
              <a:avLst/>
              <a:gdLst/>
              <a:ahLst/>
              <a:cxnLst/>
              <a:rect l="l" t="t" r="r" b="b"/>
              <a:pathLst>
                <a:path w="13265" h="13233" extrusionOk="0">
                  <a:moveTo>
                    <a:pt x="6648" y="1639"/>
                  </a:moveTo>
                  <a:cubicBezTo>
                    <a:pt x="7562" y="1639"/>
                    <a:pt x="8318" y="2395"/>
                    <a:pt x="8318" y="3308"/>
                  </a:cubicBezTo>
                  <a:cubicBezTo>
                    <a:pt x="8318" y="4222"/>
                    <a:pt x="7562" y="4947"/>
                    <a:pt x="6648" y="4947"/>
                  </a:cubicBezTo>
                  <a:cubicBezTo>
                    <a:pt x="5766" y="4947"/>
                    <a:pt x="5010" y="4222"/>
                    <a:pt x="5010" y="3308"/>
                  </a:cubicBezTo>
                  <a:cubicBezTo>
                    <a:pt x="5010" y="2395"/>
                    <a:pt x="5735" y="1639"/>
                    <a:pt x="6648" y="1639"/>
                  </a:cubicBezTo>
                  <a:close/>
                  <a:moveTo>
                    <a:pt x="6648" y="5797"/>
                  </a:moveTo>
                  <a:cubicBezTo>
                    <a:pt x="7121" y="5797"/>
                    <a:pt x="7499" y="6144"/>
                    <a:pt x="7499" y="6616"/>
                  </a:cubicBezTo>
                  <a:cubicBezTo>
                    <a:pt x="7499" y="7089"/>
                    <a:pt x="7121" y="7435"/>
                    <a:pt x="6648" y="7435"/>
                  </a:cubicBezTo>
                  <a:cubicBezTo>
                    <a:pt x="6207" y="7435"/>
                    <a:pt x="5829" y="7089"/>
                    <a:pt x="5829" y="6616"/>
                  </a:cubicBezTo>
                  <a:cubicBezTo>
                    <a:pt x="5829" y="6144"/>
                    <a:pt x="6207" y="5797"/>
                    <a:pt x="6648" y="5797"/>
                  </a:cubicBezTo>
                  <a:close/>
                  <a:moveTo>
                    <a:pt x="3372" y="4947"/>
                  </a:moveTo>
                  <a:cubicBezTo>
                    <a:pt x="4254" y="4947"/>
                    <a:pt x="5010" y="5703"/>
                    <a:pt x="5010" y="6616"/>
                  </a:cubicBezTo>
                  <a:cubicBezTo>
                    <a:pt x="5010" y="7530"/>
                    <a:pt x="4254" y="8255"/>
                    <a:pt x="3372" y="8255"/>
                  </a:cubicBezTo>
                  <a:cubicBezTo>
                    <a:pt x="2458" y="8255"/>
                    <a:pt x="1702" y="7530"/>
                    <a:pt x="1702" y="6616"/>
                  </a:cubicBezTo>
                  <a:cubicBezTo>
                    <a:pt x="1702" y="5703"/>
                    <a:pt x="2395" y="4947"/>
                    <a:pt x="3372" y="4947"/>
                  </a:cubicBezTo>
                  <a:close/>
                  <a:moveTo>
                    <a:pt x="9956" y="4947"/>
                  </a:moveTo>
                  <a:cubicBezTo>
                    <a:pt x="10870" y="4947"/>
                    <a:pt x="11626" y="5703"/>
                    <a:pt x="11626" y="6616"/>
                  </a:cubicBezTo>
                  <a:cubicBezTo>
                    <a:pt x="11626" y="7530"/>
                    <a:pt x="10870" y="8255"/>
                    <a:pt x="9956" y="8255"/>
                  </a:cubicBezTo>
                  <a:cubicBezTo>
                    <a:pt x="9074" y="8255"/>
                    <a:pt x="8318" y="7530"/>
                    <a:pt x="8318" y="6616"/>
                  </a:cubicBezTo>
                  <a:cubicBezTo>
                    <a:pt x="8318" y="5703"/>
                    <a:pt x="9011" y="4947"/>
                    <a:pt x="9956" y="4947"/>
                  </a:cubicBezTo>
                  <a:close/>
                  <a:moveTo>
                    <a:pt x="6648" y="8255"/>
                  </a:moveTo>
                  <a:cubicBezTo>
                    <a:pt x="7562" y="8255"/>
                    <a:pt x="8318" y="9011"/>
                    <a:pt x="8318" y="9924"/>
                  </a:cubicBezTo>
                  <a:cubicBezTo>
                    <a:pt x="8318" y="10838"/>
                    <a:pt x="7562" y="11563"/>
                    <a:pt x="6648" y="11563"/>
                  </a:cubicBezTo>
                  <a:cubicBezTo>
                    <a:pt x="5766" y="11563"/>
                    <a:pt x="5010" y="10838"/>
                    <a:pt x="5010" y="9924"/>
                  </a:cubicBezTo>
                  <a:cubicBezTo>
                    <a:pt x="5010" y="9011"/>
                    <a:pt x="5766" y="8255"/>
                    <a:pt x="6648" y="8255"/>
                  </a:cubicBezTo>
                  <a:close/>
                  <a:moveTo>
                    <a:pt x="6648" y="0"/>
                  </a:moveTo>
                  <a:cubicBezTo>
                    <a:pt x="2994" y="0"/>
                    <a:pt x="1" y="2962"/>
                    <a:pt x="1" y="6616"/>
                  </a:cubicBezTo>
                  <a:cubicBezTo>
                    <a:pt x="1" y="10271"/>
                    <a:pt x="2994" y="13232"/>
                    <a:pt x="6648" y="13232"/>
                  </a:cubicBezTo>
                  <a:cubicBezTo>
                    <a:pt x="10334" y="13232"/>
                    <a:pt x="13264" y="10271"/>
                    <a:pt x="13264" y="6616"/>
                  </a:cubicBezTo>
                  <a:cubicBezTo>
                    <a:pt x="13264" y="2962"/>
                    <a:pt x="10334" y="0"/>
                    <a:pt x="664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9" name="Google Shape;15489;p83"/>
            <p:cNvSpPr/>
            <p:nvPr/>
          </p:nvSpPr>
          <p:spPr>
            <a:xfrm>
              <a:off x="-10630300" y="4237000"/>
              <a:ext cx="41750" cy="41775"/>
            </a:xfrm>
            <a:custGeom>
              <a:avLst/>
              <a:gdLst/>
              <a:ahLst/>
              <a:cxnLst/>
              <a:rect l="l" t="t" r="r" b="b"/>
              <a:pathLst>
                <a:path w="1670" h="1671" extrusionOk="0">
                  <a:moveTo>
                    <a:pt x="819" y="1"/>
                  </a:moveTo>
                  <a:cubicBezTo>
                    <a:pt x="378" y="1"/>
                    <a:pt x="0" y="379"/>
                    <a:pt x="0" y="851"/>
                  </a:cubicBezTo>
                  <a:cubicBezTo>
                    <a:pt x="0" y="1292"/>
                    <a:pt x="378" y="1670"/>
                    <a:pt x="819" y="1670"/>
                  </a:cubicBezTo>
                  <a:cubicBezTo>
                    <a:pt x="1292" y="1670"/>
                    <a:pt x="1670" y="1292"/>
                    <a:pt x="1670" y="851"/>
                  </a:cubicBezTo>
                  <a:cubicBezTo>
                    <a:pt x="1670" y="379"/>
                    <a:pt x="1292" y="1"/>
                    <a:pt x="8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0" name="Google Shape;15490;p83"/>
            <p:cNvSpPr/>
            <p:nvPr/>
          </p:nvSpPr>
          <p:spPr>
            <a:xfrm>
              <a:off x="-10607475" y="4340975"/>
              <a:ext cx="102425" cy="82725"/>
            </a:xfrm>
            <a:custGeom>
              <a:avLst/>
              <a:gdLst/>
              <a:ahLst/>
              <a:cxnLst/>
              <a:rect l="l" t="t" r="r" b="b"/>
              <a:pathLst>
                <a:path w="4097" h="3309" extrusionOk="0">
                  <a:moveTo>
                    <a:pt x="3309" y="0"/>
                  </a:moveTo>
                  <a:cubicBezTo>
                    <a:pt x="2584" y="1418"/>
                    <a:pt x="1418" y="2584"/>
                    <a:pt x="1" y="3308"/>
                  </a:cubicBezTo>
                  <a:lnTo>
                    <a:pt x="3655" y="3308"/>
                  </a:lnTo>
                  <a:cubicBezTo>
                    <a:pt x="3907" y="3308"/>
                    <a:pt x="4096" y="3119"/>
                    <a:pt x="4096" y="2867"/>
                  </a:cubicBezTo>
                  <a:lnTo>
                    <a:pt x="4096" y="378"/>
                  </a:lnTo>
                  <a:cubicBezTo>
                    <a:pt x="4065" y="189"/>
                    <a:pt x="3907" y="0"/>
                    <a:pt x="36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91" name="Google Shape;15491;p83"/>
          <p:cNvGrpSpPr/>
          <p:nvPr/>
        </p:nvGrpSpPr>
        <p:grpSpPr>
          <a:xfrm>
            <a:off x="6243280" y="3214882"/>
            <a:ext cx="252278" cy="355451"/>
            <a:chOff x="-9039300" y="3614000"/>
            <a:chExt cx="250475" cy="352875"/>
          </a:xfrm>
        </p:grpSpPr>
        <p:sp>
          <p:nvSpPr>
            <p:cNvPr id="15492" name="Google Shape;15492;p83"/>
            <p:cNvSpPr/>
            <p:nvPr/>
          </p:nvSpPr>
          <p:spPr>
            <a:xfrm>
              <a:off x="-8944000" y="3614000"/>
              <a:ext cx="63025" cy="63025"/>
            </a:xfrm>
            <a:custGeom>
              <a:avLst/>
              <a:gdLst/>
              <a:ahLst/>
              <a:cxnLst/>
              <a:rect l="l" t="t" r="r" b="b"/>
              <a:pathLst>
                <a:path w="2521" h="2521" extrusionOk="0">
                  <a:moveTo>
                    <a:pt x="1260" y="0"/>
                  </a:moveTo>
                  <a:cubicBezTo>
                    <a:pt x="567" y="0"/>
                    <a:pt x="0" y="567"/>
                    <a:pt x="0" y="1261"/>
                  </a:cubicBezTo>
                  <a:cubicBezTo>
                    <a:pt x="0" y="1954"/>
                    <a:pt x="567" y="2521"/>
                    <a:pt x="1260" y="2521"/>
                  </a:cubicBezTo>
                  <a:cubicBezTo>
                    <a:pt x="1985" y="2521"/>
                    <a:pt x="2521" y="1954"/>
                    <a:pt x="2521" y="1261"/>
                  </a:cubicBezTo>
                  <a:cubicBezTo>
                    <a:pt x="2521" y="567"/>
                    <a:pt x="1985" y="0"/>
                    <a:pt x="12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3" name="Google Shape;15493;p83"/>
            <p:cNvSpPr/>
            <p:nvPr/>
          </p:nvSpPr>
          <p:spPr>
            <a:xfrm>
              <a:off x="-9039300" y="3696700"/>
              <a:ext cx="250475" cy="270175"/>
            </a:xfrm>
            <a:custGeom>
              <a:avLst/>
              <a:gdLst/>
              <a:ahLst/>
              <a:cxnLst/>
              <a:rect l="l" t="t" r="r" b="b"/>
              <a:pathLst>
                <a:path w="10019" h="10807" extrusionOk="0">
                  <a:moveTo>
                    <a:pt x="914" y="0"/>
                  </a:moveTo>
                  <a:cubicBezTo>
                    <a:pt x="473" y="32"/>
                    <a:pt x="126" y="410"/>
                    <a:pt x="126" y="883"/>
                  </a:cubicBezTo>
                  <a:cubicBezTo>
                    <a:pt x="126" y="1355"/>
                    <a:pt x="473" y="1702"/>
                    <a:pt x="945" y="1702"/>
                  </a:cubicBezTo>
                  <a:lnTo>
                    <a:pt x="4253" y="1702"/>
                  </a:lnTo>
                  <a:lnTo>
                    <a:pt x="4253" y="4033"/>
                  </a:lnTo>
                  <a:lnTo>
                    <a:pt x="441" y="6868"/>
                  </a:lnTo>
                  <a:cubicBezTo>
                    <a:pt x="95" y="7120"/>
                    <a:pt x="0" y="7656"/>
                    <a:pt x="284" y="8003"/>
                  </a:cubicBezTo>
                  <a:cubicBezTo>
                    <a:pt x="453" y="8210"/>
                    <a:pt x="713" y="8327"/>
                    <a:pt x="962" y="8327"/>
                  </a:cubicBezTo>
                  <a:cubicBezTo>
                    <a:pt x="1129" y="8327"/>
                    <a:pt x="1291" y="8274"/>
                    <a:pt x="1418" y="8160"/>
                  </a:cubicBezTo>
                  <a:lnTo>
                    <a:pt x="4222" y="6018"/>
                  </a:lnTo>
                  <a:lnTo>
                    <a:pt x="4222" y="9956"/>
                  </a:lnTo>
                  <a:cubicBezTo>
                    <a:pt x="4222" y="10428"/>
                    <a:pt x="4568" y="10807"/>
                    <a:pt x="5041" y="10807"/>
                  </a:cubicBezTo>
                  <a:cubicBezTo>
                    <a:pt x="5513" y="10807"/>
                    <a:pt x="5860" y="10460"/>
                    <a:pt x="5860" y="9956"/>
                  </a:cubicBezTo>
                  <a:lnTo>
                    <a:pt x="5860" y="1670"/>
                  </a:lnTo>
                  <a:lnTo>
                    <a:pt x="9168" y="1670"/>
                  </a:lnTo>
                  <a:cubicBezTo>
                    <a:pt x="9641" y="1670"/>
                    <a:pt x="10019" y="1292"/>
                    <a:pt x="10019" y="820"/>
                  </a:cubicBezTo>
                  <a:cubicBezTo>
                    <a:pt x="10019" y="347"/>
                    <a:pt x="9641" y="0"/>
                    <a:pt x="916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94" name="Google Shape;15494;p83"/>
          <p:cNvGrpSpPr/>
          <p:nvPr/>
        </p:nvGrpSpPr>
        <p:grpSpPr>
          <a:xfrm>
            <a:off x="7975246" y="3237121"/>
            <a:ext cx="354635" cy="354670"/>
            <a:chOff x="-9088150" y="4049550"/>
            <a:chExt cx="352100" cy="352100"/>
          </a:xfrm>
        </p:grpSpPr>
        <p:sp>
          <p:nvSpPr>
            <p:cNvPr id="15495" name="Google Shape;15495;p83"/>
            <p:cNvSpPr/>
            <p:nvPr/>
          </p:nvSpPr>
          <p:spPr>
            <a:xfrm>
              <a:off x="-9047975" y="4049550"/>
              <a:ext cx="290650" cy="165425"/>
            </a:xfrm>
            <a:custGeom>
              <a:avLst/>
              <a:gdLst/>
              <a:ahLst/>
              <a:cxnLst/>
              <a:rect l="l" t="t" r="r" b="b"/>
              <a:pathLst>
                <a:path w="11626" h="6617" extrusionOk="0">
                  <a:moveTo>
                    <a:pt x="473" y="1"/>
                  </a:moveTo>
                  <a:cubicBezTo>
                    <a:pt x="316" y="1"/>
                    <a:pt x="158" y="64"/>
                    <a:pt x="64" y="221"/>
                  </a:cubicBezTo>
                  <a:cubicBezTo>
                    <a:pt x="1" y="379"/>
                    <a:pt x="32" y="536"/>
                    <a:pt x="158" y="662"/>
                  </a:cubicBezTo>
                  <a:lnTo>
                    <a:pt x="3340" y="4317"/>
                  </a:lnTo>
                  <a:lnTo>
                    <a:pt x="3340" y="2048"/>
                  </a:lnTo>
                  <a:cubicBezTo>
                    <a:pt x="3340" y="1796"/>
                    <a:pt x="3529" y="1639"/>
                    <a:pt x="3781" y="1639"/>
                  </a:cubicBezTo>
                  <a:cubicBezTo>
                    <a:pt x="4002" y="1639"/>
                    <a:pt x="4159" y="1859"/>
                    <a:pt x="4159" y="2048"/>
                  </a:cubicBezTo>
                  <a:lnTo>
                    <a:pt x="4159" y="5262"/>
                  </a:lnTo>
                  <a:lnTo>
                    <a:pt x="5325" y="6617"/>
                  </a:lnTo>
                  <a:lnTo>
                    <a:pt x="10744" y="6617"/>
                  </a:lnTo>
                  <a:cubicBezTo>
                    <a:pt x="11311" y="6112"/>
                    <a:pt x="11626" y="5356"/>
                    <a:pt x="11626" y="4537"/>
                  </a:cubicBezTo>
                  <a:cubicBezTo>
                    <a:pt x="11626" y="2899"/>
                    <a:pt x="10303" y="1607"/>
                    <a:pt x="8727" y="1607"/>
                  </a:cubicBezTo>
                  <a:lnTo>
                    <a:pt x="7751" y="1607"/>
                  </a:lnTo>
                  <a:cubicBezTo>
                    <a:pt x="7436" y="1607"/>
                    <a:pt x="7121" y="1481"/>
                    <a:pt x="6900" y="1261"/>
                  </a:cubicBezTo>
                  <a:lnTo>
                    <a:pt x="6207" y="599"/>
                  </a:lnTo>
                  <a:cubicBezTo>
                    <a:pt x="5829" y="190"/>
                    <a:pt x="5325" y="1"/>
                    <a:pt x="475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6" name="Google Shape;15496;p83"/>
            <p:cNvSpPr/>
            <p:nvPr/>
          </p:nvSpPr>
          <p:spPr>
            <a:xfrm>
              <a:off x="-8964475" y="4157450"/>
              <a:ext cx="20500" cy="57525"/>
            </a:xfrm>
            <a:custGeom>
              <a:avLst/>
              <a:gdLst/>
              <a:ahLst/>
              <a:cxnLst/>
              <a:rect l="l" t="t" r="r" b="b"/>
              <a:pathLst>
                <a:path w="820" h="2301" extrusionOk="0">
                  <a:moveTo>
                    <a:pt x="0" y="1"/>
                  </a:moveTo>
                  <a:lnTo>
                    <a:pt x="0" y="2301"/>
                  </a:lnTo>
                  <a:lnTo>
                    <a:pt x="819" y="2301"/>
                  </a:lnTo>
                  <a:lnTo>
                    <a:pt x="819" y="9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7" name="Google Shape;15497;p83"/>
            <p:cNvSpPr/>
            <p:nvPr/>
          </p:nvSpPr>
          <p:spPr>
            <a:xfrm>
              <a:off x="-9088150" y="4235425"/>
              <a:ext cx="352100" cy="82725"/>
            </a:xfrm>
            <a:custGeom>
              <a:avLst/>
              <a:gdLst/>
              <a:ahLst/>
              <a:cxnLst/>
              <a:rect l="l" t="t" r="r" b="b"/>
              <a:pathLst>
                <a:path w="14084" h="3309" extrusionOk="0">
                  <a:moveTo>
                    <a:pt x="2868" y="1"/>
                  </a:moveTo>
                  <a:cubicBezTo>
                    <a:pt x="2206" y="1"/>
                    <a:pt x="1639" y="568"/>
                    <a:pt x="1639" y="1229"/>
                  </a:cubicBezTo>
                  <a:lnTo>
                    <a:pt x="1639" y="1670"/>
                  </a:lnTo>
                  <a:lnTo>
                    <a:pt x="820" y="1670"/>
                  </a:lnTo>
                  <a:cubicBezTo>
                    <a:pt x="347" y="1670"/>
                    <a:pt x="1" y="2017"/>
                    <a:pt x="1" y="2490"/>
                  </a:cubicBezTo>
                  <a:lnTo>
                    <a:pt x="1" y="2868"/>
                  </a:lnTo>
                  <a:cubicBezTo>
                    <a:pt x="1" y="3120"/>
                    <a:pt x="190" y="3309"/>
                    <a:pt x="379" y="3309"/>
                  </a:cubicBezTo>
                  <a:lnTo>
                    <a:pt x="13264" y="3309"/>
                  </a:lnTo>
                  <a:cubicBezTo>
                    <a:pt x="13737" y="3309"/>
                    <a:pt x="14083" y="2962"/>
                    <a:pt x="14083" y="2490"/>
                  </a:cubicBezTo>
                  <a:lnTo>
                    <a:pt x="14083" y="410"/>
                  </a:lnTo>
                  <a:cubicBezTo>
                    <a:pt x="14083" y="158"/>
                    <a:pt x="13894" y="1"/>
                    <a:pt x="1364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8" name="Google Shape;15498;p83"/>
            <p:cNvSpPr/>
            <p:nvPr/>
          </p:nvSpPr>
          <p:spPr>
            <a:xfrm>
              <a:off x="-9064525" y="4338600"/>
              <a:ext cx="53600" cy="63050"/>
            </a:xfrm>
            <a:custGeom>
              <a:avLst/>
              <a:gdLst/>
              <a:ahLst/>
              <a:cxnLst/>
              <a:rect l="l" t="t" r="r" b="b"/>
              <a:pathLst>
                <a:path w="2144" h="2522" extrusionOk="0">
                  <a:moveTo>
                    <a:pt x="1" y="1"/>
                  </a:moveTo>
                  <a:lnTo>
                    <a:pt x="253" y="2175"/>
                  </a:lnTo>
                  <a:cubicBezTo>
                    <a:pt x="316" y="2364"/>
                    <a:pt x="473" y="2521"/>
                    <a:pt x="663" y="2521"/>
                  </a:cubicBezTo>
                  <a:lnTo>
                    <a:pt x="1482" y="2521"/>
                  </a:lnTo>
                  <a:cubicBezTo>
                    <a:pt x="1671" y="2521"/>
                    <a:pt x="1891" y="2364"/>
                    <a:pt x="1891" y="2175"/>
                  </a:cubicBezTo>
                  <a:lnTo>
                    <a:pt x="214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9" name="Google Shape;15499;p83"/>
            <p:cNvSpPr/>
            <p:nvPr/>
          </p:nvSpPr>
          <p:spPr>
            <a:xfrm>
              <a:off x="-8898325" y="4338600"/>
              <a:ext cx="54375" cy="63050"/>
            </a:xfrm>
            <a:custGeom>
              <a:avLst/>
              <a:gdLst/>
              <a:ahLst/>
              <a:cxnLst/>
              <a:rect l="l" t="t" r="r" b="b"/>
              <a:pathLst>
                <a:path w="2175" h="2522" extrusionOk="0">
                  <a:moveTo>
                    <a:pt x="0" y="1"/>
                  </a:moveTo>
                  <a:lnTo>
                    <a:pt x="284" y="2175"/>
                  </a:lnTo>
                  <a:cubicBezTo>
                    <a:pt x="284" y="2364"/>
                    <a:pt x="473" y="2521"/>
                    <a:pt x="662" y="2521"/>
                  </a:cubicBezTo>
                  <a:lnTo>
                    <a:pt x="1481" y="2521"/>
                  </a:lnTo>
                  <a:cubicBezTo>
                    <a:pt x="1702" y="2521"/>
                    <a:pt x="1891" y="2364"/>
                    <a:pt x="1891" y="2175"/>
                  </a:cubicBezTo>
                  <a:lnTo>
                    <a:pt x="217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0" name="Google Shape;15500;p83"/>
            <p:cNvSpPr/>
            <p:nvPr/>
          </p:nvSpPr>
          <p:spPr>
            <a:xfrm>
              <a:off x="-8814850" y="4338600"/>
              <a:ext cx="54375" cy="63050"/>
            </a:xfrm>
            <a:custGeom>
              <a:avLst/>
              <a:gdLst/>
              <a:ahLst/>
              <a:cxnLst/>
              <a:rect l="l" t="t" r="r" b="b"/>
              <a:pathLst>
                <a:path w="2175" h="2522" extrusionOk="0">
                  <a:moveTo>
                    <a:pt x="1" y="1"/>
                  </a:moveTo>
                  <a:lnTo>
                    <a:pt x="285" y="2175"/>
                  </a:lnTo>
                  <a:cubicBezTo>
                    <a:pt x="285" y="2364"/>
                    <a:pt x="442" y="2521"/>
                    <a:pt x="663" y="2521"/>
                  </a:cubicBezTo>
                  <a:lnTo>
                    <a:pt x="1513" y="2521"/>
                  </a:lnTo>
                  <a:cubicBezTo>
                    <a:pt x="1702" y="2521"/>
                    <a:pt x="1891" y="2364"/>
                    <a:pt x="1891" y="2175"/>
                  </a:cubicBezTo>
                  <a:lnTo>
                    <a:pt x="217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01" name="Google Shape;15501;p83"/>
          <p:cNvGrpSpPr/>
          <p:nvPr/>
        </p:nvGrpSpPr>
        <p:grpSpPr>
          <a:xfrm>
            <a:off x="7109610" y="2739354"/>
            <a:ext cx="315757" cy="354670"/>
            <a:chOff x="-8191825" y="3174500"/>
            <a:chExt cx="313500" cy="352100"/>
          </a:xfrm>
        </p:grpSpPr>
        <p:sp>
          <p:nvSpPr>
            <p:cNvPr id="15502" name="Google Shape;15502;p83"/>
            <p:cNvSpPr/>
            <p:nvPr/>
          </p:nvSpPr>
          <p:spPr>
            <a:xfrm>
              <a:off x="-8191825" y="3486400"/>
              <a:ext cx="310350" cy="40200"/>
            </a:xfrm>
            <a:custGeom>
              <a:avLst/>
              <a:gdLst/>
              <a:ahLst/>
              <a:cxnLst/>
              <a:rect l="l" t="t" r="r" b="b"/>
              <a:pathLst>
                <a:path w="12414" h="1608" extrusionOk="0">
                  <a:moveTo>
                    <a:pt x="0" y="1"/>
                  </a:moveTo>
                  <a:lnTo>
                    <a:pt x="0" y="1229"/>
                  </a:lnTo>
                  <a:lnTo>
                    <a:pt x="63" y="1229"/>
                  </a:lnTo>
                  <a:cubicBezTo>
                    <a:pt x="63" y="1450"/>
                    <a:pt x="252" y="1607"/>
                    <a:pt x="441" y="1607"/>
                  </a:cubicBezTo>
                  <a:lnTo>
                    <a:pt x="12035" y="1607"/>
                  </a:lnTo>
                  <a:cubicBezTo>
                    <a:pt x="12256" y="1607"/>
                    <a:pt x="12413" y="1418"/>
                    <a:pt x="12413" y="1229"/>
                  </a:cubicBezTo>
                  <a:lnTo>
                    <a:pt x="1241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3" name="Google Shape;15503;p83"/>
            <p:cNvSpPr/>
            <p:nvPr/>
          </p:nvSpPr>
          <p:spPr>
            <a:xfrm>
              <a:off x="-8188675" y="3318650"/>
              <a:ext cx="310350" cy="146500"/>
            </a:xfrm>
            <a:custGeom>
              <a:avLst/>
              <a:gdLst/>
              <a:ahLst/>
              <a:cxnLst/>
              <a:rect l="l" t="t" r="r" b="b"/>
              <a:pathLst>
                <a:path w="12414" h="5860" extrusionOk="0">
                  <a:moveTo>
                    <a:pt x="5199" y="0"/>
                  </a:moveTo>
                  <a:lnTo>
                    <a:pt x="4096" y="2237"/>
                  </a:lnTo>
                  <a:cubicBezTo>
                    <a:pt x="4024" y="2404"/>
                    <a:pt x="3863" y="2481"/>
                    <a:pt x="3706" y="2481"/>
                  </a:cubicBezTo>
                  <a:cubicBezTo>
                    <a:pt x="3656" y="2481"/>
                    <a:pt x="3606" y="2473"/>
                    <a:pt x="3560" y="2457"/>
                  </a:cubicBezTo>
                  <a:cubicBezTo>
                    <a:pt x="3371" y="2331"/>
                    <a:pt x="3277" y="2111"/>
                    <a:pt x="3371" y="1890"/>
                  </a:cubicBezTo>
                  <a:lnTo>
                    <a:pt x="4222" y="126"/>
                  </a:lnTo>
                  <a:lnTo>
                    <a:pt x="4222" y="126"/>
                  </a:lnTo>
                  <a:cubicBezTo>
                    <a:pt x="1828" y="630"/>
                    <a:pt x="0" y="2836"/>
                    <a:pt x="0" y="5450"/>
                  </a:cubicBezTo>
                  <a:lnTo>
                    <a:pt x="0" y="5860"/>
                  </a:lnTo>
                  <a:lnTo>
                    <a:pt x="12413" y="5860"/>
                  </a:lnTo>
                  <a:lnTo>
                    <a:pt x="12413" y="5450"/>
                  </a:lnTo>
                  <a:cubicBezTo>
                    <a:pt x="12319" y="2836"/>
                    <a:pt x="10523" y="630"/>
                    <a:pt x="8129" y="126"/>
                  </a:cubicBezTo>
                  <a:lnTo>
                    <a:pt x="8129" y="126"/>
                  </a:lnTo>
                  <a:lnTo>
                    <a:pt x="8979" y="1890"/>
                  </a:lnTo>
                  <a:cubicBezTo>
                    <a:pt x="9105" y="2111"/>
                    <a:pt x="8979" y="2331"/>
                    <a:pt x="8790" y="2457"/>
                  </a:cubicBezTo>
                  <a:cubicBezTo>
                    <a:pt x="8741" y="2482"/>
                    <a:pt x="8685" y="2494"/>
                    <a:pt x="8628" y="2494"/>
                  </a:cubicBezTo>
                  <a:cubicBezTo>
                    <a:pt x="8468" y="2494"/>
                    <a:pt x="8301" y="2400"/>
                    <a:pt x="8255" y="2237"/>
                  </a:cubicBezTo>
                  <a:lnTo>
                    <a:pt x="7152" y="0"/>
                  </a:lnTo>
                  <a:lnTo>
                    <a:pt x="6585" y="0"/>
                  </a:lnTo>
                  <a:lnTo>
                    <a:pt x="6585" y="2899"/>
                  </a:lnTo>
                  <a:cubicBezTo>
                    <a:pt x="6585" y="3119"/>
                    <a:pt x="6396" y="3308"/>
                    <a:pt x="6207" y="3308"/>
                  </a:cubicBezTo>
                  <a:cubicBezTo>
                    <a:pt x="5955" y="3308"/>
                    <a:pt x="5797" y="3119"/>
                    <a:pt x="5797" y="2899"/>
                  </a:cubicBezTo>
                  <a:lnTo>
                    <a:pt x="57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4" name="Google Shape;15504;p83"/>
            <p:cNvSpPr/>
            <p:nvPr/>
          </p:nvSpPr>
          <p:spPr>
            <a:xfrm>
              <a:off x="-8169775" y="3174500"/>
              <a:ext cx="267825" cy="129975"/>
            </a:xfrm>
            <a:custGeom>
              <a:avLst/>
              <a:gdLst/>
              <a:ahLst/>
              <a:cxnLst/>
              <a:rect l="l" t="t" r="r" b="b"/>
              <a:pathLst>
                <a:path w="10713" h="5199" extrusionOk="0">
                  <a:moveTo>
                    <a:pt x="1639" y="1"/>
                  </a:moveTo>
                  <a:cubicBezTo>
                    <a:pt x="757" y="1"/>
                    <a:pt x="1" y="725"/>
                    <a:pt x="1" y="1639"/>
                  </a:cubicBezTo>
                  <a:lnTo>
                    <a:pt x="1" y="2080"/>
                  </a:lnTo>
                  <a:cubicBezTo>
                    <a:pt x="1" y="2301"/>
                    <a:pt x="190" y="2521"/>
                    <a:pt x="379" y="2521"/>
                  </a:cubicBezTo>
                  <a:lnTo>
                    <a:pt x="2521" y="2521"/>
                  </a:lnTo>
                  <a:lnTo>
                    <a:pt x="3057" y="5199"/>
                  </a:lnTo>
                  <a:cubicBezTo>
                    <a:pt x="3529" y="5073"/>
                    <a:pt x="4002" y="4978"/>
                    <a:pt x="4537" y="4978"/>
                  </a:cubicBezTo>
                  <a:lnTo>
                    <a:pt x="6176" y="4978"/>
                  </a:lnTo>
                  <a:cubicBezTo>
                    <a:pt x="6680" y="4978"/>
                    <a:pt x="7152" y="5073"/>
                    <a:pt x="7625" y="5199"/>
                  </a:cubicBezTo>
                  <a:lnTo>
                    <a:pt x="8192" y="2521"/>
                  </a:lnTo>
                  <a:lnTo>
                    <a:pt x="10303" y="2521"/>
                  </a:lnTo>
                  <a:cubicBezTo>
                    <a:pt x="10555" y="2521"/>
                    <a:pt x="10712" y="2301"/>
                    <a:pt x="10712" y="2080"/>
                  </a:cubicBezTo>
                  <a:lnTo>
                    <a:pt x="10712" y="1639"/>
                  </a:lnTo>
                  <a:cubicBezTo>
                    <a:pt x="10712" y="725"/>
                    <a:pt x="9956" y="1"/>
                    <a:pt x="9042" y="1"/>
                  </a:cubicBezTo>
                  <a:cubicBezTo>
                    <a:pt x="8160" y="1"/>
                    <a:pt x="7404" y="725"/>
                    <a:pt x="7404" y="1639"/>
                  </a:cubicBezTo>
                  <a:lnTo>
                    <a:pt x="7310" y="1639"/>
                  </a:lnTo>
                  <a:cubicBezTo>
                    <a:pt x="6617" y="1639"/>
                    <a:pt x="5892" y="1891"/>
                    <a:pt x="5325" y="2364"/>
                  </a:cubicBezTo>
                  <a:cubicBezTo>
                    <a:pt x="4852" y="1891"/>
                    <a:pt x="4128" y="1639"/>
                    <a:pt x="3372" y="1639"/>
                  </a:cubicBezTo>
                  <a:lnTo>
                    <a:pt x="3309" y="1639"/>
                  </a:lnTo>
                  <a:cubicBezTo>
                    <a:pt x="3309" y="725"/>
                    <a:pt x="2552" y="1"/>
                    <a:pt x="16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05" name="Google Shape;15505;p83"/>
          <p:cNvGrpSpPr/>
          <p:nvPr/>
        </p:nvGrpSpPr>
        <p:grpSpPr>
          <a:xfrm>
            <a:off x="4858968" y="1379875"/>
            <a:ext cx="356221" cy="354973"/>
            <a:chOff x="-13947000" y="3212800"/>
            <a:chExt cx="353675" cy="352400"/>
          </a:xfrm>
        </p:grpSpPr>
        <p:sp>
          <p:nvSpPr>
            <p:cNvPr id="15506" name="Google Shape;15506;p83"/>
            <p:cNvSpPr/>
            <p:nvPr/>
          </p:nvSpPr>
          <p:spPr>
            <a:xfrm>
              <a:off x="-13947000" y="3212800"/>
              <a:ext cx="229225" cy="268125"/>
            </a:xfrm>
            <a:custGeom>
              <a:avLst/>
              <a:gdLst/>
              <a:ahLst/>
              <a:cxnLst/>
              <a:rect l="l" t="t" r="r" b="b"/>
              <a:pathLst>
                <a:path w="9169" h="10725" extrusionOk="0">
                  <a:moveTo>
                    <a:pt x="2959" y="2501"/>
                  </a:moveTo>
                  <a:cubicBezTo>
                    <a:pt x="3099" y="2501"/>
                    <a:pt x="3225" y="2585"/>
                    <a:pt x="3309" y="2753"/>
                  </a:cubicBezTo>
                  <a:cubicBezTo>
                    <a:pt x="3435" y="2942"/>
                    <a:pt x="3309" y="3194"/>
                    <a:pt x="3120" y="3289"/>
                  </a:cubicBezTo>
                  <a:lnTo>
                    <a:pt x="1450" y="4140"/>
                  </a:lnTo>
                  <a:cubicBezTo>
                    <a:pt x="1404" y="4155"/>
                    <a:pt x="1354" y="4163"/>
                    <a:pt x="1304" y="4163"/>
                  </a:cubicBezTo>
                  <a:cubicBezTo>
                    <a:pt x="1148" y="4163"/>
                    <a:pt x="986" y="4086"/>
                    <a:pt x="914" y="3919"/>
                  </a:cubicBezTo>
                  <a:cubicBezTo>
                    <a:pt x="788" y="3730"/>
                    <a:pt x="914" y="3509"/>
                    <a:pt x="1103" y="3383"/>
                  </a:cubicBezTo>
                  <a:lnTo>
                    <a:pt x="2742" y="2564"/>
                  </a:lnTo>
                  <a:cubicBezTo>
                    <a:pt x="2815" y="2522"/>
                    <a:pt x="2889" y="2501"/>
                    <a:pt x="2959" y="2501"/>
                  </a:cubicBezTo>
                  <a:close/>
                  <a:moveTo>
                    <a:pt x="416" y="0"/>
                  </a:moveTo>
                  <a:cubicBezTo>
                    <a:pt x="338" y="0"/>
                    <a:pt x="259" y="23"/>
                    <a:pt x="190" y="75"/>
                  </a:cubicBezTo>
                  <a:cubicBezTo>
                    <a:pt x="64" y="138"/>
                    <a:pt x="1" y="264"/>
                    <a:pt x="1" y="422"/>
                  </a:cubicBezTo>
                  <a:lnTo>
                    <a:pt x="1" y="5337"/>
                  </a:lnTo>
                  <a:cubicBezTo>
                    <a:pt x="32" y="7952"/>
                    <a:pt x="1922" y="10220"/>
                    <a:pt x="4537" y="10724"/>
                  </a:cubicBezTo>
                  <a:lnTo>
                    <a:pt x="4569" y="10724"/>
                  </a:lnTo>
                  <a:cubicBezTo>
                    <a:pt x="4317" y="10062"/>
                    <a:pt x="4159" y="9369"/>
                    <a:pt x="4159" y="8613"/>
                  </a:cubicBezTo>
                  <a:lnTo>
                    <a:pt x="4159" y="7511"/>
                  </a:lnTo>
                  <a:cubicBezTo>
                    <a:pt x="3813" y="7574"/>
                    <a:pt x="3498" y="7763"/>
                    <a:pt x="3214" y="8015"/>
                  </a:cubicBezTo>
                  <a:cubicBezTo>
                    <a:pt x="3135" y="8093"/>
                    <a:pt x="3033" y="8133"/>
                    <a:pt x="2931" y="8133"/>
                  </a:cubicBezTo>
                  <a:cubicBezTo>
                    <a:pt x="2828" y="8133"/>
                    <a:pt x="2726" y="8093"/>
                    <a:pt x="2647" y="8015"/>
                  </a:cubicBezTo>
                  <a:cubicBezTo>
                    <a:pt x="2490" y="7857"/>
                    <a:pt x="2490" y="7574"/>
                    <a:pt x="2647" y="7448"/>
                  </a:cubicBezTo>
                  <a:cubicBezTo>
                    <a:pt x="3057" y="7006"/>
                    <a:pt x="3592" y="6754"/>
                    <a:pt x="4159" y="6691"/>
                  </a:cubicBezTo>
                  <a:lnTo>
                    <a:pt x="4159" y="3761"/>
                  </a:lnTo>
                  <a:cubicBezTo>
                    <a:pt x="4159" y="3068"/>
                    <a:pt x="4726" y="2564"/>
                    <a:pt x="5420" y="2564"/>
                  </a:cubicBezTo>
                  <a:cubicBezTo>
                    <a:pt x="5577" y="2564"/>
                    <a:pt x="5735" y="2596"/>
                    <a:pt x="5892" y="2627"/>
                  </a:cubicBezTo>
                  <a:cubicBezTo>
                    <a:pt x="6932" y="3068"/>
                    <a:pt x="8066" y="3257"/>
                    <a:pt x="9169" y="3289"/>
                  </a:cubicBezTo>
                  <a:lnTo>
                    <a:pt x="9169" y="422"/>
                  </a:lnTo>
                  <a:cubicBezTo>
                    <a:pt x="9169" y="296"/>
                    <a:pt x="9106" y="138"/>
                    <a:pt x="8980" y="75"/>
                  </a:cubicBezTo>
                  <a:cubicBezTo>
                    <a:pt x="8910" y="23"/>
                    <a:pt x="8831" y="0"/>
                    <a:pt x="8753" y="0"/>
                  </a:cubicBezTo>
                  <a:cubicBezTo>
                    <a:pt x="8690" y="0"/>
                    <a:pt x="8627" y="16"/>
                    <a:pt x="8570" y="44"/>
                  </a:cubicBezTo>
                  <a:cubicBezTo>
                    <a:pt x="7294" y="548"/>
                    <a:pt x="5939" y="800"/>
                    <a:pt x="4585" y="800"/>
                  </a:cubicBezTo>
                  <a:cubicBezTo>
                    <a:pt x="3230" y="800"/>
                    <a:pt x="1875" y="548"/>
                    <a:pt x="599" y="44"/>
                  </a:cubicBezTo>
                  <a:cubicBezTo>
                    <a:pt x="543" y="16"/>
                    <a:pt x="480" y="0"/>
                    <a:pt x="41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7" name="Google Shape;15507;p83"/>
            <p:cNvSpPr/>
            <p:nvPr/>
          </p:nvSpPr>
          <p:spPr>
            <a:xfrm>
              <a:off x="-13821775" y="3295600"/>
              <a:ext cx="228450" cy="269600"/>
            </a:xfrm>
            <a:custGeom>
              <a:avLst/>
              <a:gdLst/>
              <a:ahLst/>
              <a:cxnLst/>
              <a:rect l="l" t="t" r="r" b="b"/>
              <a:pathLst>
                <a:path w="9138" h="10784" extrusionOk="0">
                  <a:moveTo>
                    <a:pt x="2108" y="3311"/>
                  </a:moveTo>
                  <a:cubicBezTo>
                    <a:pt x="2163" y="3311"/>
                    <a:pt x="2219" y="3323"/>
                    <a:pt x="2269" y="3348"/>
                  </a:cubicBezTo>
                  <a:lnTo>
                    <a:pt x="3939" y="4167"/>
                  </a:lnTo>
                  <a:cubicBezTo>
                    <a:pt x="4128" y="4293"/>
                    <a:pt x="4191" y="4514"/>
                    <a:pt x="4128" y="4703"/>
                  </a:cubicBezTo>
                  <a:cubicBezTo>
                    <a:pt x="4033" y="4870"/>
                    <a:pt x="3883" y="4946"/>
                    <a:pt x="3720" y="4946"/>
                  </a:cubicBezTo>
                  <a:cubicBezTo>
                    <a:pt x="3668" y="4946"/>
                    <a:pt x="3615" y="4938"/>
                    <a:pt x="3561" y="4923"/>
                  </a:cubicBezTo>
                  <a:lnTo>
                    <a:pt x="1923" y="4073"/>
                  </a:lnTo>
                  <a:cubicBezTo>
                    <a:pt x="1734" y="4010"/>
                    <a:pt x="1639" y="3726"/>
                    <a:pt x="1734" y="3537"/>
                  </a:cubicBezTo>
                  <a:cubicBezTo>
                    <a:pt x="1803" y="3399"/>
                    <a:pt x="1957" y="3311"/>
                    <a:pt x="2108" y="3311"/>
                  </a:cubicBezTo>
                  <a:close/>
                  <a:moveTo>
                    <a:pt x="7086" y="3316"/>
                  </a:moveTo>
                  <a:cubicBezTo>
                    <a:pt x="7226" y="3316"/>
                    <a:pt x="7352" y="3400"/>
                    <a:pt x="7436" y="3568"/>
                  </a:cubicBezTo>
                  <a:cubicBezTo>
                    <a:pt x="7562" y="3758"/>
                    <a:pt x="7436" y="4010"/>
                    <a:pt x="7247" y="4104"/>
                  </a:cubicBezTo>
                  <a:lnTo>
                    <a:pt x="5577" y="4955"/>
                  </a:lnTo>
                  <a:cubicBezTo>
                    <a:pt x="5528" y="4979"/>
                    <a:pt x="5472" y="4991"/>
                    <a:pt x="5415" y="4991"/>
                  </a:cubicBezTo>
                  <a:cubicBezTo>
                    <a:pt x="5255" y="4991"/>
                    <a:pt x="5088" y="4897"/>
                    <a:pt x="5042" y="4734"/>
                  </a:cubicBezTo>
                  <a:cubicBezTo>
                    <a:pt x="4947" y="4514"/>
                    <a:pt x="5042" y="4262"/>
                    <a:pt x="5231" y="4199"/>
                  </a:cubicBezTo>
                  <a:lnTo>
                    <a:pt x="6869" y="3379"/>
                  </a:lnTo>
                  <a:cubicBezTo>
                    <a:pt x="6943" y="3337"/>
                    <a:pt x="7016" y="3316"/>
                    <a:pt x="7086" y="3316"/>
                  </a:cubicBezTo>
                  <a:close/>
                  <a:moveTo>
                    <a:pt x="6223" y="6632"/>
                  </a:moveTo>
                  <a:cubicBezTo>
                    <a:pt x="6333" y="6632"/>
                    <a:pt x="6444" y="6672"/>
                    <a:pt x="6522" y="6750"/>
                  </a:cubicBezTo>
                  <a:cubicBezTo>
                    <a:pt x="6680" y="6908"/>
                    <a:pt x="6680" y="7192"/>
                    <a:pt x="6522" y="7349"/>
                  </a:cubicBezTo>
                  <a:cubicBezTo>
                    <a:pt x="5987" y="7885"/>
                    <a:pt x="5262" y="8137"/>
                    <a:pt x="4601" y="8137"/>
                  </a:cubicBezTo>
                  <a:cubicBezTo>
                    <a:pt x="3939" y="8137"/>
                    <a:pt x="3183" y="7853"/>
                    <a:pt x="2679" y="7349"/>
                  </a:cubicBezTo>
                  <a:cubicBezTo>
                    <a:pt x="2521" y="7192"/>
                    <a:pt x="2521" y="6908"/>
                    <a:pt x="2679" y="6750"/>
                  </a:cubicBezTo>
                  <a:cubicBezTo>
                    <a:pt x="2758" y="6672"/>
                    <a:pt x="2860" y="6632"/>
                    <a:pt x="2962" y="6632"/>
                  </a:cubicBezTo>
                  <a:cubicBezTo>
                    <a:pt x="3065" y="6632"/>
                    <a:pt x="3167" y="6672"/>
                    <a:pt x="3246" y="6750"/>
                  </a:cubicBezTo>
                  <a:cubicBezTo>
                    <a:pt x="3608" y="7129"/>
                    <a:pt x="4097" y="7318"/>
                    <a:pt x="4585" y="7318"/>
                  </a:cubicBezTo>
                  <a:cubicBezTo>
                    <a:pt x="5073" y="7318"/>
                    <a:pt x="5562" y="7129"/>
                    <a:pt x="5924" y="6750"/>
                  </a:cubicBezTo>
                  <a:cubicBezTo>
                    <a:pt x="6003" y="6672"/>
                    <a:pt x="6113" y="6632"/>
                    <a:pt x="6223" y="6632"/>
                  </a:cubicBezTo>
                  <a:close/>
                  <a:moveTo>
                    <a:pt x="8737" y="0"/>
                  </a:moveTo>
                  <a:cubicBezTo>
                    <a:pt x="8681" y="0"/>
                    <a:pt x="8624" y="13"/>
                    <a:pt x="8570" y="40"/>
                  </a:cubicBezTo>
                  <a:cubicBezTo>
                    <a:pt x="7294" y="544"/>
                    <a:pt x="5932" y="796"/>
                    <a:pt x="4565" y="796"/>
                  </a:cubicBezTo>
                  <a:cubicBezTo>
                    <a:pt x="3199" y="796"/>
                    <a:pt x="1828" y="544"/>
                    <a:pt x="537" y="40"/>
                  </a:cubicBezTo>
                  <a:cubicBezTo>
                    <a:pt x="494" y="22"/>
                    <a:pt x="447" y="13"/>
                    <a:pt x="400" y="13"/>
                  </a:cubicBezTo>
                  <a:cubicBezTo>
                    <a:pt x="205" y="13"/>
                    <a:pt x="1" y="164"/>
                    <a:pt x="1" y="418"/>
                  </a:cubicBezTo>
                  <a:lnTo>
                    <a:pt x="1" y="5301"/>
                  </a:lnTo>
                  <a:cubicBezTo>
                    <a:pt x="1" y="7948"/>
                    <a:pt x="1891" y="10279"/>
                    <a:pt x="4475" y="10783"/>
                  </a:cubicBezTo>
                  <a:lnTo>
                    <a:pt x="4632" y="10783"/>
                  </a:lnTo>
                  <a:cubicBezTo>
                    <a:pt x="7247" y="10247"/>
                    <a:pt x="9137" y="7948"/>
                    <a:pt x="9137" y="5301"/>
                  </a:cubicBezTo>
                  <a:lnTo>
                    <a:pt x="9137" y="418"/>
                  </a:lnTo>
                  <a:cubicBezTo>
                    <a:pt x="9137" y="170"/>
                    <a:pt x="8943" y="0"/>
                    <a:pt x="87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08" name="Google Shape;15508;p83"/>
          <p:cNvSpPr/>
          <p:nvPr/>
        </p:nvSpPr>
        <p:spPr>
          <a:xfrm>
            <a:off x="4902088" y="2265409"/>
            <a:ext cx="271340" cy="353864"/>
          </a:xfrm>
          <a:custGeom>
            <a:avLst/>
            <a:gdLst/>
            <a:ahLst/>
            <a:cxnLst/>
            <a:rect l="l" t="t" r="r" b="b"/>
            <a:pathLst>
              <a:path w="10776" h="14052" extrusionOk="0">
                <a:moveTo>
                  <a:pt x="5388" y="0"/>
                </a:moveTo>
                <a:cubicBezTo>
                  <a:pt x="3939" y="0"/>
                  <a:pt x="2741" y="1071"/>
                  <a:pt x="2552" y="2489"/>
                </a:cubicBezTo>
                <a:lnTo>
                  <a:pt x="4569" y="2489"/>
                </a:lnTo>
                <a:cubicBezTo>
                  <a:pt x="4789" y="2489"/>
                  <a:pt x="5010" y="2678"/>
                  <a:pt x="5010" y="2867"/>
                </a:cubicBezTo>
                <a:cubicBezTo>
                  <a:pt x="5010" y="3056"/>
                  <a:pt x="4789" y="3277"/>
                  <a:pt x="4569" y="3277"/>
                </a:cubicBezTo>
                <a:lnTo>
                  <a:pt x="2489" y="3277"/>
                </a:lnTo>
                <a:lnTo>
                  <a:pt x="2489" y="4096"/>
                </a:lnTo>
                <a:lnTo>
                  <a:pt x="4569" y="4096"/>
                </a:lnTo>
                <a:cubicBezTo>
                  <a:pt x="4789" y="4096"/>
                  <a:pt x="5010" y="4285"/>
                  <a:pt x="5010" y="4537"/>
                </a:cubicBezTo>
                <a:cubicBezTo>
                  <a:pt x="5010" y="4757"/>
                  <a:pt x="4789" y="4915"/>
                  <a:pt x="4569" y="4915"/>
                </a:cubicBezTo>
                <a:lnTo>
                  <a:pt x="2489" y="4915"/>
                </a:lnTo>
                <a:lnTo>
                  <a:pt x="2489" y="5734"/>
                </a:lnTo>
                <a:lnTo>
                  <a:pt x="4569" y="5734"/>
                </a:lnTo>
                <a:cubicBezTo>
                  <a:pt x="4789" y="5734"/>
                  <a:pt x="5010" y="5955"/>
                  <a:pt x="5010" y="6144"/>
                </a:cubicBezTo>
                <a:cubicBezTo>
                  <a:pt x="5010" y="6396"/>
                  <a:pt x="4789" y="6585"/>
                  <a:pt x="4569" y="6585"/>
                </a:cubicBezTo>
                <a:lnTo>
                  <a:pt x="2552" y="6585"/>
                </a:lnTo>
                <a:cubicBezTo>
                  <a:pt x="2741" y="7845"/>
                  <a:pt x="3750" y="8822"/>
                  <a:pt x="5010" y="9011"/>
                </a:cubicBezTo>
                <a:lnTo>
                  <a:pt x="5010" y="9861"/>
                </a:lnTo>
                <a:cubicBezTo>
                  <a:pt x="2804" y="9641"/>
                  <a:pt x="1072" y="7876"/>
                  <a:pt x="851" y="5671"/>
                </a:cubicBezTo>
                <a:lnTo>
                  <a:pt x="851" y="5671"/>
                </a:lnTo>
                <a:cubicBezTo>
                  <a:pt x="977" y="5703"/>
                  <a:pt x="1135" y="5734"/>
                  <a:pt x="1261" y="5734"/>
                </a:cubicBezTo>
                <a:cubicBezTo>
                  <a:pt x="1418" y="5734"/>
                  <a:pt x="1544" y="5703"/>
                  <a:pt x="1702" y="5671"/>
                </a:cubicBezTo>
                <a:lnTo>
                  <a:pt x="1702" y="3340"/>
                </a:lnTo>
                <a:cubicBezTo>
                  <a:pt x="1576" y="3308"/>
                  <a:pt x="1418" y="3277"/>
                  <a:pt x="1261" y="3277"/>
                </a:cubicBezTo>
                <a:cubicBezTo>
                  <a:pt x="599" y="3277"/>
                  <a:pt x="0" y="3812"/>
                  <a:pt x="0" y="4537"/>
                </a:cubicBezTo>
                <a:lnTo>
                  <a:pt x="0" y="5356"/>
                </a:lnTo>
                <a:cubicBezTo>
                  <a:pt x="0" y="8191"/>
                  <a:pt x="2206" y="10523"/>
                  <a:pt x="4947" y="10712"/>
                </a:cubicBezTo>
                <a:lnTo>
                  <a:pt x="4947" y="11657"/>
                </a:lnTo>
                <a:cubicBezTo>
                  <a:pt x="4002" y="11846"/>
                  <a:pt x="3308" y="12697"/>
                  <a:pt x="3308" y="13673"/>
                </a:cubicBezTo>
                <a:cubicBezTo>
                  <a:pt x="3308" y="13894"/>
                  <a:pt x="3497" y="14051"/>
                  <a:pt x="3750" y="14051"/>
                </a:cubicBezTo>
                <a:lnTo>
                  <a:pt x="7058" y="14051"/>
                </a:lnTo>
                <a:cubicBezTo>
                  <a:pt x="7278" y="14051"/>
                  <a:pt x="7436" y="13862"/>
                  <a:pt x="7436" y="13673"/>
                </a:cubicBezTo>
                <a:cubicBezTo>
                  <a:pt x="7436" y="12697"/>
                  <a:pt x="6743" y="11815"/>
                  <a:pt x="5797" y="11657"/>
                </a:cubicBezTo>
                <a:lnTo>
                  <a:pt x="5797" y="10712"/>
                </a:lnTo>
                <a:cubicBezTo>
                  <a:pt x="8570" y="10523"/>
                  <a:pt x="10775" y="8191"/>
                  <a:pt x="10775" y="5356"/>
                </a:cubicBezTo>
                <a:lnTo>
                  <a:pt x="10775" y="4537"/>
                </a:lnTo>
                <a:cubicBezTo>
                  <a:pt x="10775" y="3875"/>
                  <a:pt x="10240" y="3277"/>
                  <a:pt x="9515" y="3277"/>
                </a:cubicBezTo>
                <a:cubicBezTo>
                  <a:pt x="9357" y="3277"/>
                  <a:pt x="9263" y="3308"/>
                  <a:pt x="9137" y="3340"/>
                </a:cubicBezTo>
                <a:lnTo>
                  <a:pt x="9137" y="5671"/>
                </a:lnTo>
                <a:cubicBezTo>
                  <a:pt x="9263" y="5703"/>
                  <a:pt x="9420" y="5734"/>
                  <a:pt x="9515" y="5734"/>
                </a:cubicBezTo>
                <a:cubicBezTo>
                  <a:pt x="9672" y="5734"/>
                  <a:pt x="9798" y="5703"/>
                  <a:pt x="9925" y="5671"/>
                </a:cubicBezTo>
                <a:lnTo>
                  <a:pt x="9925" y="5671"/>
                </a:lnTo>
                <a:cubicBezTo>
                  <a:pt x="9767" y="7876"/>
                  <a:pt x="8003" y="9641"/>
                  <a:pt x="5797" y="9861"/>
                </a:cubicBezTo>
                <a:lnTo>
                  <a:pt x="5797" y="9011"/>
                </a:lnTo>
                <a:cubicBezTo>
                  <a:pt x="7058" y="8822"/>
                  <a:pt x="8034" y="7845"/>
                  <a:pt x="8223" y="6585"/>
                </a:cubicBezTo>
                <a:lnTo>
                  <a:pt x="6207" y="6585"/>
                </a:lnTo>
                <a:cubicBezTo>
                  <a:pt x="5986" y="6585"/>
                  <a:pt x="5829" y="6396"/>
                  <a:pt x="5829" y="6144"/>
                </a:cubicBezTo>
                <a:cubicBezTo>
                  <a:pt x="5829" y="5892"/>
                  <a:pt x="6018" y="5734"/>
                  <a:pt x="6207" y="5734"/>
                </a:cubicBezTo>
                <a:lnTo>
                  <a:pt x="8318" y="5734"/>
                </a:lnTo>
                <a:lnTo>
                  <a:pt x="8318" y="4915"/>
                </a:lnTo>
                <a:lnTo>
                  <a:pt x="6207" y="4915"/>
                </a:lnTo>
                <a:cubicBezTo>
                  <a:pt x="5986" y="4915"/>
                  <a:pt x="5829" y="4726"/>
                  <a:pt x="5829" y="4537"/>
                </a:cubicBezTo>
                <a:cubicBezTo>
                  <a:pt x="5829" y="4285"/>
                  <a:pt x="6018" y="4096"/>
                  <a:pt x="6207" y="4096"/>
                </a:cubicBezTo>
                <a:lnTo>
                  <a:pt x="8318" y="4096"/>
                </a:lnTo>
                <a:lnTo>
                  <a:pt x="8318" y="3277"/>
                </a:lnTo>
                <a:lnTo>
                  <a:pt x="6207" y="3277"/>
                </a:lnTo>
                <a:cubicBezTo>
                  <a:pt x="5986" y="3277"/>
                  <a:pt x="5829" y="3056"/>
                  <a:pt x="5829" y="2867"/>
                </a:cubicBezTo>
                <a:cubicBezTo>
                  <a:pt x="5829" y="2678"/>
                  <a:pt x="6018" y="2489"/>
                  <a:pt x="6207" y="2489"/>
                </a:cubicBezTo>
                <a:lnTo>
                  <a:pt x="8223" y="2489"/>
                </a:lnTo>
                <a:cubicBezTo>
                  <a:pt x="8034" y="1071"/>
                  <a:pt x="6806" y="0"/>
                  <a:pt x="5388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09" name="Google Shape;15509;p83"/>
          <p:cNvGrpSpPr/>
          <p:nvPr/>
        </p:nvGrpSpPr>
        <p:grpSpPr>
          <a:xfrm>
            <a:off x="5301563" y="1379233"/>
            <a:ext cx="356221" cy="356257"/>
            <a:chOff x="-13512225" y="3211525"/>
            <a:chExt cx="353675" cy="353675"/>
          </a:xfrm>
        </p:grpSpPr>
        <p:sp>
          <p:nvSpPr>
            <p:cNvPr id="15510" name="Google Shape;15510;p83"/>
            <p:cNvSpPr/>
            <p:nvPr/>
          </p:nvSpPr>
          <p:spPr>
            <a:xfrm>
              <a:off x="-13283825" y="3482475"/>
              <a:ext cx="125275" cy="82725"/>
            </a:xfrm>
            <a:custGeom>
              <a:avLst/>
              <a:gdLst/>
              <a:ahLst/>
              <a:cxnLst/>
              <a:rect l="l" t="t" r="r" b="b"/>
              <a:pathLst>
                <a:path w="5011" h="3309" extrusionOk="0">
                  <a:moveTo>
                    <a:pt x="1671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1" y="3308"/>
                  </a:cubicBezTo>
                  <a:cubicBezTo>
                    <a:pt x="2269" y="3308"/>
                    <a:pt x="2584" y="3056"/>
                    <a:pt x="4790" y="1985"/>
                  </a:cubicBezTo>
                  <a:cubicBezTo>
                    <a:pt x="4884" y="1953"/>
                    <a:pt x="5010" y="1796"/>
                    <a:pt x="5010" y="1638"/>
                  </a:cubicBezTo>
                  <a:cubicBezTo>
                    <a:pt x="5010" y="1481"/>
                    <a:pt x="4947" y="1323"/>
                    <a:pt x="4790" y="1292"/>
                  </a:cubicBezTo>
                  <a:cubicBezTo>
                    <a:pt x="2584" y="221"/>
                    <a:pt x="2269" y="0"/>
                    <a:pt x="16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1" name="Google Shape;15511;p83"/>
            <p:cNvSpPr/>
            <p:nvPr/>
          </p:nvSpPr>
          <p:spPr>
            <a:xfrm>
              <a:off x="-13512225" y="3211525"/>
              <a:ext cx="353675" cy="249700"/>
            </a:xfrm>
            <a:custGeom>
              <a:avLst/>
              <a:gdLst/>
              <a:ahLst/>
              <a:cxnLst/>
              <a:rect l="l" t="t" r="r" b="b"/>
              <a:pathLst>
                <a:path w="14147" h="9988" extrusionOk="0">
                  <a:moveTo>
                    <a:pt x="6679" y="1702"/>
                  </a:moveTo>
                  <a:cubicBezTo>
                    <a:pt x="7152" y="1702"/>
                    <a:pt x="7499" y="2048"/>
                    <a:pt x="7499" y="2521"/>
                  </a:cubicBezTo>
                  <a:cubicBezTo>
                    <a:pt x="7499" y="2993"/>
                    <a:pt x="7152" y="3340"/>
                    <a:pt x="6679" y="3340"/>
                  </a:cubicBezTo>
                  <a:cubicBezTo>
                    <a:pt x="6207" y="3340"/>
                    <a:pt x="5829" y="2993"/>
                    <a:pt x="5829" y="2521"/>
                  </a:cubicBezTo>
                  <a:cubicBezTo>
                    <a:pt x="5829" y="2048"/>
                    <a:pt x="6207" y="1702"/>
                    <a:pt x="6679" y="1702"/>
                  </a:cubicBezTo>
                  <a:close/>
                  <a:moveTo>
                    <a:pt x="4191" y="2143"/>
                  </a:moveTo>
                  <a:cubicBezTo>
                    <a:pt x="4663" y="2143"/>
                    <a:pt x="5010" y="2489"/>
                    <a:pt x="5010" y="2962"/>
                  </a:cubicBezTo>
                  <a:cubicBezTo>
                    <a:pt x="5010" y="3434"/>
                    <a:pt x="4663" y="3781"/>
                    <a:pt x="4191" y="3781"/>
                  </a:cubicBezTo>
                  <a:cubicBezTo>
                    <a:pt x="3718" y="3781"/>
                    <a:pt x="3371" y="3434"/>
                    <a:pt x="3371" y="2962"/>
                  </a:cubicBezTo>
                  <a:cubicBezTo>
                    <a:pt x="3371" y="2489"/>
                    <a:pt x="3718" y="2143"/>
                    <a:pt x="4191" y="2143"/>
                  </a:cubicBezTo>
                  <a:close/>
                  <a:moveTo>
                    <a:pt x="2521" y="4191"/>
                  </a:moveTo>
                  <a:cubicBezTo>
                    <a:pt x="2993" y="4191"/>
                    <a:pt x="3371" y="4537"/>
                    <a:pt x="3371" y="5010"/>
                  </a:cubicBezTo>
                  <a:cubicBezTo>
                    <a:pt x="3371" y="5482"/>
                    <a:pt x="2993" y="5829"/>
                    <a:pt x="2521" y="5829"/>
                  </a:cubicBezTo>
                  <a:cubicBezTo>
                    <a:pt x="2048" y="5829"/>
                    <a:pt x="1702" y="5482"/>
                    <a:pt x="1702" y="5010"/>
                  </a:cubicBezTo>
                  <a:cubicBezTo>
                    <a:pt x="1702" y="4537"/>
                    <a:pt x="2048" y="4191"/>
                    <a:pt x="2521" y="4191"/>
                  </a:cubicBezTo>
                  <a:close/>
                  <a:moveTo>
                    <a:pt x="10397" y="3340"/>
                  </a:moveTo>
                  <a:cubicBezTo>
                    <a:pt x="11563" y="3340"/>
                    <a:pt x="12508" y="4096"/>
                    <a:pt x="12508" y="5010"/>
                  </a:cubicBezTo>
                  <a:cubicBezTo>
                    <a:pt x="12508" y="5923"/>
                    <a:pt x="11563" y="6648"/>
                    <a:pt x="10397" y="6648"/>
                  </a:cubicBezTo>
                  <a:cubicBezTo>
                    <a:pt x="9263" y="6648"/>
                    <a:pt x="8318" y="5892"/>
                    <a:pt x="8318" y="5010"/>
                  </a:cubicBezTo>
                  <a:cubicBezTo>
                    <a:pt x="8318" y="4096"/>
                    <a:pt x="9263" y="3340"/>
                    <a:pt x="10397" y="3340"/>
                  </a:cubicBezTo>
                  <a:close/>
                  <a:moveTo>
                    <a:pt x="4191" y="6270"/>
                  </a:moveTo>
                  <a:cubicBezTo>
                    <a:pt x="4663" y="6270"/>
                    <a:pt x="5010" y="6616"/>
                    <a:pt x="5010" y="7089"/>
                  </a:cubicBezTo>
                  <a:cubicBezTo>
                    <a:pt x="5010" y="7562"/>
                    <a:pt x="4663" y="7908"/>
                    <a:pt x="4191" y="7908"/>
                  </a:cubicBezTo>
                  <a:cubicBezTo>
                    <a:pt x="3718" y="7908"/>
                    <a:pt x="3371" y="7562"/>
                    <a:pt x="3371" y="7089"/>
                  </a:cubicBezTo>
                  <a:cubicBezTo>
                    <a:pt x="3371" y="6616"/>
                    <a:pt x="3718" y="6270"/>
                    <a:pt x="4191" y="6270"/>
                  </a:cubicBezTo>
                  <a:close/>
                  <a:moveTo>
                    <a:pt x="6679" y="6648"/>
                  </a:moveTo>
                  <a:cubicBezTo>
                    <a:pt x="7152" y="6648"/>
                    <a:pt x="7499" y="6994"/>
                    <a:pt x="7499" y="7499"/>
                  </a:cubicBezTo>
                  <a:cubicBezTo>
                    <a:pt x="7499" y="7971"/>
                    <a:pt x="7152" y="8318"/>
                    <a:pt x="6679" y="8318"/>
                  </a:cubicBezTo>
                  <a:cubicBezTo>
                    <a:pt x="6207" y="8318"/>
                    <a:pt x="5829" y="7971"/>
                    <a:pt x="5829" y="7499"/>
                  </a:cubicBezTo>
                  <a:cubicBezTo>
                    <a:pt x="5829" y="7057"/>
                    <a:pt x="6207" y="6648"/>
                    <a:pt x="6679" y="6648"/>
                  </a:cubicBezTo>
                  <a:close/>
                  <a:moveTo>
                    <a:pt x="7089" y="0"/>
                  </a:moveTo>
                  <a:cubicBezTo>
                    <a:pt x="3245" y="0"/>
                    <a:pt x="63" y="2237"/>
                    <a:pt x="63" y="5010"/>
                  </a:cubicBezTo>
                  <a:cubicBezTo>
                    <a:pt x="0" y="7751"/>
                    <a:pt x="3214" y="9987"/>
                    <a:pt x="7089" y="9987"/>
                  </a:cubicBezTo>
                  <a:cubicBezTo>
                    <a:pt x="10964" y="9987"/>
                    <a:pt x="14146" y="7751"/>
                    <a:pt x="14146" y="5010"/>
                  </a:cubicBezTo>
                  <a:cubicBezTo>
                    <a:pt x="14146" y="2300"/>
                    <a:pt x="10964" y="0"/>
                    <a:pt x="708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2" name="Google Shape;15512;p83"/>
            <p:cNvSpPr/>
            <p:nvPr/>
          </p:nvSpPr>
          <p:spPr>
            <a:xfrm>
              <a:off x="-13512225" y="3483250"/>
              <a:ext cx="100050" cy="81150"/>
            </a:xfrm>
            <a:custGeom>
              <a:avLst/>
              <a:gdLst/>
              <a:ahLst/>
              <a:cxnLst/>
              <a:rect l="l" t="t" r="r" b="b"/>
              <a:pathLst>
                <a:path w="4002" h="3246" extrusionOk="0">
                  <a:moveTo>
                    <a:pt x="4002" y="1"/>
                  </a:moveTo>
                  <a:cubicBezTo>
                    <a:pt x="2206" y="127"/>
                    <a:pt x="63" y="536"/>
                    <a:pt x="63" y="1607"/>
                  </a:cubicBezTo>
                  <a:cubicBezTo>
                    <a:pt x="0" y="2710"/>
                    <a:pt x="2174" y="3120"/>
                    <a:pt x="4002" y="3246"/>
                  </a:cubicBezTo>
                  <a:cubicBezTo>
                    <a:pt x="3592" y="2805"/>
                    <a:pt x="3371" y="2206"/>
                    <a:pt x="3371" y="1607"/>
                  </a:cubicBezTo>
                  <a:cubicBezTo>
                    <a:pt x="3371" y="1040"/>
                    <a:pt x="3592" y="442"/>
                    <a:pt x="400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3" name="Google Shape;15513;p83"/>
            <p:cNvSpPr/>
            <p:nvPr/>
          </p:nvSpPr>
          <p:spPr>
            <a:xfrm>
              <a:off x="-13407475" y="3483250"/>
              <a:ext cx="36250" cy="81150"/>
            </a:xfrm>
            <a:custGeom>
              <a:avLst/>
              <a:gdLst/>
              <a:ahLst/>
              <a:cxnLst/>
              <a:rect l="l" t="t" r="r" b="b"/>
              <a:pathLst>
                <a:path w="1450" h="3246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103" y="32"/>
                    <a:pt x="788" y="190"/>
                    <a:pt x="505" y="442"/>
                  </a:cubicBezTo>
                  <a:cubicBezTo>
                    <a:pt x="190" y="757"/>
                    <a:pt x="1" y="1166"/>
                    <a:pt x="1" y="1607"/>
                  </a:cubicBezTo>
                  <a:cubicBezTo>
                    <a:pt x="1" y="2048"/>
                    <a:pt x="158" y="2489"/>
                    <a:pt x="505" y="2805"/>
                  </a:cubicBezTo>
                  <a:cubicBezTo>
                    <a:pt x="788" y="3025"/>
                    <a:pt x="1103" y="3183"/>
                    <a:pt x="1450" y="3246"/>
                  </a:cubicBezTo>
                  <a:cubicBezTo>
                    <a:pt x="1072" y="2805"/>
                    <a:pt x="820" y="2206"/>
                    <a:pt x="820" y="1607"/>
                  </a:cubicBezTo>
                  <a:cubicBezTo>
                    <a:pt x="820" y="977"/>
                    <a:pt x="1072" y="442"/>
                    <a:pt x="1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4" name="Google Shape;15514;p83"/>
            <p:cNvSpPr/>
            <p:nvPr/>
          </p:nvSpPr>
          <p:spPr>
            <a:xfrm>
              <a:off x="-13366525" y="3485625"/>
              <a:ext cx="70125" cy="76425"/>
            </a:xfrm>
            <a:custGeom>
              <a:avLst/>
              <a:gdLst/>
              <a:ahLst/>
              <a:cxnLst/>
              <a:rect l="l" t="t" r="r" b="b"/>
              <a:pathLst>
                <a:path w="2805" h="3057" extrusionOk="0">
                  <a:moveTo>
                    <a:pt x="1072" y="0"/>
                  </a:moveTo>
                  <a:cubicBezTo>
                    <a:pt x="442" y="221"/>
                    <a:pt x="1" y="819"/>
                    <a:pt x="1" y="1512"/>
                  </a:cubicBezTo>
                  <a:cubicBezTo>
                    <a:pt x="1" y="2237"/>
                    <a:pt x="442" y="2836"/>
                    <a:pt x="1072" y="3056"/>
                  </a:cubicBezTo>
                  <a:cubicBezTo>
                    <a:pt x="1702" y="2962"/>
                    <a:pt x="2301" y="2867"/>
                    <a:pt x="2805" y="2710"/>
                  </a:cubicBezTo>
                  <a:cubicBezTo>
                    <a:pt x="2616" y="2363"/>
                    <a:pt x="2490" y="1953"/>
                    <a:pt x="2490" y="1512"/>
                  </a:cubicBezTo>
                  <a:cubicBezTo>
                    <a:pt x="2490" y="1071"/>
                    <a:pt x="2616" y="693"/>
                    <a:pt x="2805" y="347"/>
                  </a:cubicBezTo>
                  <a:cubicBezTo>
                    <a:pt x="2301" y="189"/>
                    <a:pt x="1702" y="63"/>
                    <a:pt x="10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15" name="Google Shape;15515;p83"/>
          <p:cNvGrpSpPr/>
          <p:nvPr/>
        </p:nvGrpSpPr>
        <p:grpSpPr>
          <a:xfrm>
            <a:off x="6191845" y="1379624"/>
            <a:ext cx="356221" cy="355476"/>
            <a:chOff x="-12643475" y="3212300"/>
            <a:chExt cx="353675" cy="352900"/>
          </a:xfrm>
        </p:grpSpPr>
        <p:sp>
          <p:nvSpPr>
            <p:cNvPr id="15516" name="Google Shape;15516;p83"/>
            <p:cNvSpPr/>
            <p:nvPr/>
          </p:nvSpPr>
          <p:spPr>
            <a:xfrm>
              <a:off x="-12372525" y="3517125"/>
              <a:ext cx="20500" cy="48075"/>
            </a:xfrm>
            <a:custGeom>
              <a:avLst/>
              <a:gdLst/>
              <a:ahLst/>
              <a:cxnLst/>
              <a:rect l="l" t="t" r="r" b="b"/>
              <a:pathLst>
                <a:path w="820" h="1923" extrusionOk="0">
                  <a:moveTo>
                    <a:pt x="0" y="0"/>
                  </a:moveTo>
                  <a:lnTo>
                    <a:pt x="0" y="1513"/>
                  </a:lnTo>
                  <a:cubicBezTo>
                    <a:pt x="0" y="1765"/>
                    <a:pt x="189" y="1922"/>
                    <a:pt x="410" y="1922"/>
                  </a:cubicBezTo>
                  <a:cubicBezTo>
                    <a:pt x="662" y="1922"/>
                    <a:pt x="819" y="1702"/>
                    <a:pt x="819" y="1513"/>
                  </a:cubicBezTo>
                  <a:lnTo>
                    <a:pt x="819" y="0"/>
                  </a:lnTo>
                  <a:cubicBezTo>
                    <a:pt x="662" y="126"/>
                    <a:pt x="567" y="221"/>
                    <a:pt x="410" y="221"/>
                  </a:cubicBezTo>
                  <a:cubicBezTo>
                    <a:pt x="189" y="221"/>
                    <a:pt x="126" y="126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7" name="Google Shape;15517;p83"/>
            <p:cNvSpPr/>
            <p:nvPr/>
          </p:nvSpPr>
          <p:spPr>
            <a:xfrm>
              <a:off x="-12581250" y="3480900"/>
              <a:ext cx="63025" cy="21275"/>
            </a:xfrm>
            <a:custGeom>
              <a:avLst/>
              <a:gdLst/>
              <a:ahLst/>
              <a:cxnLst/>
              <a:rect l="l" t="t" r="r" b="b"/>
              <a:pathLst>
                <a:path w="2521" h="851" extrusionOk="0">
                  <a:moveTo>
                    <a:pt x="0" y="0"/>
                  </a:moveTo>
                  <a:lnTo>
                    <a:pt x="0" y="851"/>
                  </a:lnTo>
                  <a:lnTo>
                    <a:pt x="2521" y="851"/>
                  </a:lnTo>
                  <a:lnTo>
                    <a:pt x="252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8" name="Google Shape;15518;p83"/>
            <p:cNvSpPr/>
            <p:nvPr/>
          </p:nvSpPr>
          <p:spPr>
            <a:xfrm>
              <a:off x="-12643475" y="3398975"/>
              <a:ext cx="186700" cy="166225"/>
            </a:xfrm>
            <a:custGeom>
              <a:avLst/>
              <a:gdLst/>
              <a:ahLst/>
              <a:cxnLst/>
              <a:rect l="l" t="t" r="r" b="b"/>
              <a:pathLst>
                <a:path w="7468" h="6649" extrusionOk="0">
                  <a:moveTo>
                    <a:pt x="5419" y="2458"/>
                  </a:moveTo>
                  <a:cubicBezTo>
                    <a:pt x="5671" y="2458"/>
                    <a:pt x="5860" y="2647"/>
                    <a:pt x="5860" y="2899"/>
                  </a:cubicBezTo>
                  <a:lnTo>
                    <a:pt x="5860" y="4537"/>
                  </a:lnTo>
                  <a:cubicBezTo>
                    <a:pt x="5860" y="4789"/>
                    <a:pt x="5671" y="4978"/>
                    <a:pt x="5419" y="4978"/>
                  </a:cubicBezTo>
                  <a:lnTo>
                    <a:pt x="2080" y="4978"/>
                  </a:lnTo>
                  <a:cubicBezTo>
                    <a:pt x="1859" y="4978"/>
                    <a:pt x="1639" y="4789"/>
                    <a:pt x="1639" y="4537"/>
                  </a:cubicBezTo>
                  <a:lnTo>
                    <a:pt x="1639" y="2899"/>
                  </a:lnTo>
                  <a:cubicBezTo>
                    <a:pt x="1639" y="2647"/>
                    <a:pt x="1859" y="2458"/>
                    <a:pt x="2080" y="2458"/>
                  </a:cubicBezTo>
                  <a:close/>
                  <a:moveTo>
                    <a:pt x="1639" y="1"/>
                  </a:moveTo>
                  <a:lnTo>
                    <a:pt x="1639" y="977"/>
                  </a:lnTo>
                  <a:lnTo>
                    <a:pt x="662" y="1450"/>
                  </a:lnTo>
                  <a:cubicBezTo>
                    <a:pt x="221" y="1639"/>
                    <a:pt x="0" y="2080"/>
                    <a:pt x="0" y="2552"/>
                  </a:cubicBezTo>
                  <a:lnTo>
                    <a:pt x="0" y="5356"/>
                  </a:lnTo>
                  <a:cubicBezTo>
                    <a:pt x="0" y="6049"/>
                    <a:pt x="536" y="6648"/>
                    <a:pt x="1261" y="6648"/>
                  </a:cubicBezTo>
                  <a:lnTo>
                    <a:pt x="6270" y="6648"/>
                  </a:lnTo>
                  <a:cubicBezTo>
                    <a:pt x="6931" y="6648"/>
                    <a:pt x="7467" y="6049"/>
                    <a:pt x="7467" y="5388"/>
                  </a:cubicBezTo>
                  <a:lnTo>
                    <a:pt x="7467" y="2584"/>
                  </a:lnTo>
                  <a:cubicBezTo>
                    <a:pt x="7467" y="2111"/>
                    <a:pt x="7215" y="1670"/>
                    <a:pt x="6805" y="1481"/>
                  </a:cubicBezTo>
                  <a:lnTo>
                    <a:pt x="5829" y="1009"/>
                  </a:lnTo>
                  <a:lnTo>
                    <a:pt x="582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9" name="Google Shape;15519;p83"/>
            <p:cNvSpPr/>
            <p:nvPr/>
          </p:nvSpPr>
          <p:spPr>
            <a:xfrm>
              <a:off x="-12431600" y="3212300"/>
              <a:ext cx="141800" cy="137075"/>
            </a:xfrm>
            <a:custGeom>
              <a:avLst/>
              <a:gdLst/>
              <a:ahLst/>
              <a:cxnLst/>
              <a:rect l="l" t="t" r="r" b="b"/>
              <a:pathLst>
                <a:path w="5672" h="5483" extrusionOk="0">
                  <a:moveTo>
                    <a:pt x="2741" y="1"/>
                  </a:moveTo>
                  <a:cubicBezTo>
                    <a:pt x="1481" y="1"/>
                    <a:pt x="378" y="883"/>
                    <a:pt x="0" y="2017"/>
                  </a:cubicBezTo>
                  <a:lnTo>
                    <a:pt x="2300" y="3845"/>
                  </a:lnTo>
                  <a:lnTo>
                    <a:pt x="2300" y="2143"/>
                  </a:lnTo>
                  <a:cubicBezTo>
                    <a:pt x="2300" y="1891"/>
                    <a:pt x="2521" y="1702"/>
                    <a:pt x="2741" y="1702"/>
                  </a:cubicBezTo>
                  <a:cubicBezTo>
                    <a:pt x="2993" y="1702"/>
                    <a:pt x="3151" y="1891"/>
                    <a:pt x="3151" y="2143"/>
                  </a:cubicBezTo>
                  <a:lnTo>
                    <a:pt x="3151" y="5483"/>
                  </a:lnTo>
                  <a:lnTo>
                    <a:pt x="5608" y="3561"/>
                  </a:lnTo>
                  <a:lnTo>
                    <a:pt x="5608" y="2931"/>
                  </a:lnTo>
                  <a:cubicBezTo>
                    <a:pt x="5671" y="1324"/>
                    <a:pt x="4348" y="1"/>
                    <a:pt x="27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0" name="Google Shape;15520;p83"/>
            <p:cNvSpPr/>
            <p:nvPr/>
          </p:nvSpPr>
          <p:spPr>
            <a:xfrm>
              <a:off x="-12352050" y="3326525"/>
              <a:ext cx="62250" cy="104775"/>
            </a:xfrm>
            <a:custGeom>
              <a:avLst/>
              <a:gdLst/>
              <a:ahLst/>
              <a:cxnLst/>
              <a:rect l="l" t="t" r="r" b="b"/>
              <a:pathLst>
                <a:path w="2490" h="4191" extrusionOk="0">
                  <a:moveTo>
                    <a:pt x="2489" y="0"/>
                  </a:moveTo>
                  <a:lnTo>
                    <a:pt x="0" y="1890"/>
                  </a:lnTo>
                  <a:lnTo>
                    <a:pt x="0" y="4190"/>
                  </a:lnTo>
                  <a:lnTo>
                    <a:pt x="2489" y="2300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1" name="Google Shape;15521;p83"/>
            <p:cNvSpPr/>
            <p:nvPr/>
          </p:nvSpPr>
          <p:spPr>
            <a:xfrm>
              <a:off x="-12434750" y="3285550"/>
              <a:ext cx="62250" cy="104000"/>
            </a:xfrm>
            <a:custGeom>
              <a:avLst/>
              <a:gdLst/>
              <a:ahLst/>
              <a:cxnLst/>
              <a:rect l="l" t="t" r="r" b="b"/>
              <a:pathLst>
                <a:path w="2490" h="4160" extrusionOk="0">
                  <a:moveTo>
                    <a:pt x="0" y="1"/>
                  </a:moveTo>
                  <a:lnTo>
                    <a:pt x="0" y="2269"/>
                  </a:lnTo>
                  <a:lnTo>
                    <a:pt x="2489" y="4160"/>
                  </a:lnTo>
                  <a:lnTo>
                    <a:pt x="2489" y="18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2" name="Google Shape;15522;p83"/>
            <p:cNvSpPr/>
            <p:nvPr/>
          </p:nvSpPr>
          <p:spPr>
            <a:xfrm>
              <a:off x="-12352050" y="3409225"/>
              <a:ext cx="62250" cy="107925"/>
            </a:xfrm>
            <a:custGeom>
              <a:avLst/>
              <a:gdLst/>
              <a:ahLst/>
              <a:cxnLst/>
              <a:rect l="l" t="t" r="r" b="b"/>
              <a:pathLst>
                <a:path w="2490" h="4317" extrusionOk="0">
                  <a:moveTo>
                    <a:pt x="2489" y="0"/>
                  </a:moveTo>
                  <a:lnTo>
                    <a:pt x="0" y="1859"/>
                  </a:lnTo>
                  <a:lnTo>
                    <a:pt x="0" y="4316"/>
                  </a:lnTo>
                  <a:lnTo>
                    <a:pt x="1607" y="2678"/>
                  </a:lnTo>
                  <a:cubicBezTo>
                    <a:pt x="2174" y="2142"/>
                    <a:pt x="2489" y="1418"/>
                    <a:pt x="2489" y="630"/>
                  </a:cubicBezTo>
                  <a:lnTo>
                    <a:pt x="24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3" name="Google Shape;15523;p83"/>
            <p:cNvSpPr/>
            <p:nvPr/>
          </p:nvSpPr>
          <p:spPr>
            <a:xfrm>
              <a:off x="-12434750" y="3368250"/>
              <a:ext cx="62250" cy="148900"/>
            </a:xfrm>
            <a:custGeom>
              <a:avLst/>
              <a:gdLst/>
              <a:ahLst/>
              <a:cxnLst/>
              <a:rect l="l" t="t" r="r" b="b"/>
              <a:pathLst>
                <a:path w="2490" h="5956" extrusionOk="0">
                  <a:moveTo>
                    <a:pt x="0" y="1"/>
                  </a:moveTo>
                  <a:lnTo>
                    <a:pt x="0" y="2269"/>
                  </a:lnTo>
                  <a:cubicBezTo>
                    <a:pt x="0" y="3057"/>
                    <a:pt x="315" y="3781"/>
                    <a:pt x="851" y="4317"/>
                  </a:cubicBezTo>
                  <a:lnTo>
                    <a:pt x="2489" y="5955"/>
                  </a:lnTo>
                  <a:lnTo>
                    <a:pt x="2489" y="186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4" name="Google Shape;15524;p83"/>
            <p:cNvSpPr/>
            <p:nvPr/>
          </p:nvSpPr>
          <p:spPr>
            <a:xfrm>
              <a:off x="-12623000" y="3336750"/>
              <a:ext cx="145725" cy="40975"/>
            </a:xfrm>
            <a:custGeom>
              <a:avLst/>
              <a:gdLst/>
              <a:ahLst/>
              <a:cxnLst/>
              <a:rect l="l" t="t" r="r" b="b"/>
              <a:pathLst>
                <a:path w="5829" h="1639" extrusionOk="0">
                  <a:moveTo>
                    <a:pt x="820" y="1"/>
                  </a:moveTo>
                  <a:cubicBezTo>
                    <a:pt x="347" y="1"/>
                    <a:pt x="1" y="347"/>
                    <a:pt x="1" y="820"/>
                  </a:cubicBezTo>
                  <a:cubicBezTo>
                    <a:pt x="1" y="1292"/>
                    <a:pt x="410" y="1639"/>
                    <a:pt x="820" y="1639"/>
                  </a:cubicBezTo>
                  <a:lnTo>
                    <a:pt x="5010" y="1639"/>
                  </a:lnTo>
                  <a:cubicBezTo>
                    <a:pt x="5482" y="1639"/>
                    <a:pt x="5829" y="1292"/>
                    <a:pt x="5829" y="820"/>
                  </a:cubicBezTo>
                  <a:cubicBezTo>
                    <a:pt x="5829" y="347"/>
                    <a:pt x="5482" y="1"/>
                    <a:pt x="501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25" name="Google Shape;15525;p83"/>
          <p:cNvGrpSpPr/>
          <p:nvPr/>
        </p:nvGrpSpPr>
        <p:grpSpPr>
          <a:xfrm>
            <a:off x="6191845" y="1831398"/>
            <a:ext cx="356221" cy="333366"/>
            <a:chOff x="-12643475" y="3657325"/>
            <a:chExt cx="353675" cy="330950"/>
          </a:xfrm>
        </p:grpSpPr>
        <p:sp>
          <p:nvSpPr>
            <p:cNvPr id="15526" name="Google Shape;15526;p83"/>
            <p:cNvSpPr/>
            <p:nvPr/>
          </p:nvSpPr>
          <p:spPr>
            <a:xfrm>
              <a:off x="-12580475" y="3719550"/>
              <a:ext cx="19725" cy="19700"/>
            </a:xfrm>
            <a:custGeom>
              <a:avLst/>
              <a:gdLst/>
              <a:ahLst/>
              <a:cxnLst/>
              <a:rect l="l" t="t" r="r" b="b"/>
              <a:pathLst>
                <a:path w="789" h="788" extrusionOk="0">
                  <a:moveTo>
                    <a:pt x="379" y="0"/>
                  </a:moveTo>
                  <a:cubicBezTo>
                    <a:pt x="190" y="0"/>
                    <a:pt x="1" y="189"/>
                    <a:pt x="1" y="410"/>
                  </a:cubicBezTo>
                  <a:cubicBezTo>
                    <a:pt x="1" y="599"/>
                    <a:pt x="190" y="788"/>
                    <a:pt x="379" y="788"/>
                  </a:cubicBezTo>
                  <a:cubicBezTo>
                    <a:pt x="599" y="788"/>
                    <a:pt x="788" y="599"/>
                    <a:pt x="788" y="410"/>
                  </a:cubicBezTo>
                  <a:cubicBezTo>
                    <a:pt x="788" y="189"/>
                    <a:pt x="599" y="0"/>
                    <a:pt x="3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7" name="Google Shape;15527;p83"/>
            <p:cNvSpPr/>
            <p:nvPr/>
          </p:nvSpPr>
          <p:spPr>
            <a:xfrm>
              <a:off x="-12456800" y="3719550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599"/>
                    <a:pt x="189" y="788"/>
                    <a:pt x="410" y="788"/>
                  </a:cubicBezTo>
                  <a:cubicBezTo>
                    <a:pt x="630" y="788"/>
                    <a:pt x="788" y="599"/>
                    <a:pt x="788" y="410"/>
                  </a:cubicBezTo>
                  <a:cubicBezTo>
                    <a:pt x="788" y="189"/>
                    <a:pt x="630" y="0"/>
                    <a:pt x="41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8" name="Google Shape;15528;p83"/>
            <p:cNvSpPr/>
            <p:nvPr/>
          </p:nvSpPr>
          <p:spPr>
            <a:xfrm>
              <a:off x="-12643475" y="3657325"/>
              <a:ext cx="268600" cy="144950"/>
            </a:xfrm>
            <a:custGeom>
              <a:avLst/>
              <a:gdLst/>
              <a:ahLst/>
              <a:cxnLst/>
              <a:rect l="l" t="t" r="r" b="b"/>
              <a:pathLst>
                <a:path w="10744" h="5798" extrusionOk="0">
                  <a:moveTo>
                    <a:pt x="2899" y="1670"/>
                  </a:moveTo>
                  <a:cubicBezTo>
                    <a:pt x="3592" y="1670"/>
                    <a:pt x="4159" y="2205"/>
                    <a:pt x="4159" y="2899"/>
                  </a:cubicBezTo>
                  <a:cubicBezTo>
                    <a:pt x="4159" y="3560"/>
                    <a:pt x="3623" y="4159"/>
                    <a:pt x="2899" y="4159"/>
                  </a:cubicBezTo>
                  <a:cubicBezTo>
                    <a:pt x="2237" y="4159"/>
                    <a:pt x="1639" y="3592"/>
                    <a:pt x="1639" y="2899"/>
                  </a:cubicBezTo>
                  <a:cubicBezTo>
                    <a:pt x="1639" y="2205"/>
                    <a:pt x="2206" y="1670"/>
                    <a:pt x="2899" y="1670"/>
                  </a:cubicBezTo>
                  <a:close/>
                  <a:moveTo>
                    <a:pt x="7877" y="1670"/>
                  </a:moveTo>
                  <a:cubicBezTo>
                    <a:pt x="8538" y="1670"/>
                    <a:pt x="9137" y="2205"/>
                    <a:pt x="9137" y="2899"/>
                  </a:cubicBezTo>
                  <a:cubicBezTo>
                    <a:pt x="9137" y="3560"/>
                    <a:pt x="8570" y="4159"/>
                    <a:pt x="7877" y="4159"/>
                  </a:cubicBezTo>
                  <a:cubicBezTo>
                    <a:pt x="7215" y="4159"/>
                    <a:pt x="6616" y="3592"/>
                    <a:pt x="6616" y="2899"/>
                  </a:cubicBezTo>
                  <a:cubicBezTo>
                    <a:pt x="6616" y="2205"/>
                    <a:pt x="7152" y="1670"/>
                    <a:pt x="7877" y="1670"/>
                  </a:cubicBezTo>
                  <a:close/>
                  <a:moveTo>
                    <a:pt x="2899" y="0"/>
                  </a:moveTo>
                  <a:cubicBezTo>
                    <a:pt x="1292" y="0"/>
                    <a:pt x="32" y="1323"/>
                    <a:pt x="32" y="2899"/>
                  </a:cubicBezTo>
                  <a:cubicBezTo>
                    <a:pt x="0" y="4505"/>
                    <a:pt x="1292" y="5797"/>
                    <a:pt x="2899" y="5797"/>
                  </a:cubicBezTo>
                  <a:cubicBezTo>
                    <a:pt x="3970" y="5797"/>
                    <a:pt x="4884" y="5198"/>
                    <a:pt x="5388" y="4379"/>
                  </a:cubicBezTo>
                  <a:cubicBezTo>
                    <a:pt x="5892" y="5230"/>
                    <a:pt x="6805" y="5797"/>
                    <a:pt x="7877" y="5797"/>
                  </a:cubicBezTo>
                  <a:cubicBezTo>
                    <a:pt x="9483" y="5797"/>
                    <a:pt x="10744" y="4505"/>
                    <a:pt x="10744" y="2899"/>
                  </a:cubicBezTo>
                  <a:cubicBezTo>
                    <a:pt x="10744" y="1260"/>
                    <a:pt x="9452" y="0"/>
                    <a:pt x="7877" y="0"/>
                  </a:cubicBezTo>
                  <a:cubicBezTo>
                    <a:pt x="6805" y="0"/>
                    <a:pt x="5892" y="599"/>
                    <a:pt x="5388" y="1418"/>
                  </a:cubicBezTo>
                  <a:cubicBezTo>
                    <a:pt x="4884" y="567"/>
                    <a:pt x="3970" y="0"/>
                    <a:pt x="289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9" name="Google Shape;15529;p83"/>
            <p:cNvSpPr/>
            <p:nvPr/>
          </p:nvSpPr>
          <p:spPr>
            <a:xfrm>
              <a:off x="-12581250" y="3905425"/>
              <a:ext cx="62250" cy="20500"/>
            </a:xfrm>
            <a:custGeom>
              <a:avLst/>
              <a:gdLst/>
              <a:ahLst/>
              <a:cxnLst/>
              <a:rect l="l" t="t" r="r" b="b"/>
              <a:pathLst>
                <a:path w="2490" h="820" extrusionOk="0">
                  <a:moveTo>
                    <a:pt x="0" y="0"/>
                  </a:moveTo>
                  <a:lnTo>
                    <a:pt x="0" y="819"/>
                  </a:lnTo>
                  <a:lnTo>
                    <a:pt x="2489" y="819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0" name="Google Shape;15530;p83"/>
            <p:cNvSpPr/>
            <p:nvPr/>
          </p:nvSpPr>
          <p:spPr>
            <a:xfrm>
              <a:off x="-12643475" y="3802250"/>
              <a:ext cx="269400" cy="185900"/>
            </a:xfrm>
            <a:custGeom>
              <a:avLst/>
              <a:gdLst/>
              <a:ahLst/>
              <a:cxnLst/>
              <a:rect l="l" t="t" r="r" b="b"/>
              <a:pathLst>
                <a:path w="10776" h="7436" extrusionOk="0">
                  <a:moveTo>
                    <a:pt x="7057" y="1670"/>
                  </a:moveTo>
                  <a:cubicBezTo>
                    <a:pt x="7278" y="1670"/>
                    <a:pt x="7436" y="1859"/>
                    <a:pt x="7436" y="2048"/>
                  </a:cubicBezTo>
                  <a:cubicBezTo>
                    <a:pt x="7436" y="2300"/>
                    <a:pt x="7247" y="2489"/>
                    <a:pt x="7057" y="2489"/>
                  </a:cubicBezTo>
                  <a:cubicBezTo>
                    <a:pt x="6805" y="2489"/>
                    <a:pt x="6616" y="2300"/>
                    <a:pt x="6616" y="2048"/>
                  </a:cubicBezTo>
                  <a:cubicBezTo>
                    <a:pt x="6616" y="1859"/>
                    <a:pt x="6805" y="1670"/>
                    <a:pt x="7057" y="1670"/>
                  </a:cubicBezTo>
                  <a:close/>
                  <a:moveTo>
                    <a:pt x="8696" y="1670"/>
                  </a:moveTo>
                  <a:cubicBezTo>
                    <a:pt x="8948" y="1670"/>
                    <a:pt x="9137" y="1859"/>
                    <a:pt x="9137" y="2048"/>
                  </a:cubicBezTo>
                  <a:cubicBezTo>
                    <a:pt x="9137" y="2300"/>
                    <a:pt x="8948" y="2489"/>
                    <a:pt x="8696" y="2489"/>
                  </a:cubicBezTo>
                  <a:cubicBezTo>
                    <a:pt x="8475" y="2489"/>
                    <a:pt x="8318" y="2300"/>
                    <a:pt x="8318" y="2048"/>
                  </a:cubicBezTo>
                  <a:cubicBezTo>
                    <a:pt x="8255" y="1859"/>
                    <a:pt x="8475" y="1670"/>
                    <a:pt x="8696" y="1670"/>
                  </a:cubicBezTo>
                  <a:close/>
                  <a:moveTo>
                    <a:pt x="5388" y="3277"/>
                  </a:moveTo>
                  <a:cubicBezTo>
                    <a:pt x="5640" y="3277"/>
                    <a:pt x="5829" y="3466"/>
                    <a:pt x="5829" y="3686"/>
                  </a:cubicBezTo>
                  <a:lnTo>
                    <a:pt x="5829" y="5356"/>
                  </a:lnTo>
                  <a:cubicBezTo>
                    <a:pt x="5829" y="5608"/>
                    <a:pt x="5640" y="5797"/>
                    <a:pt x="5388" y="5797"/>
                  </a:cubicBezTo>
                  <a:lnTo>
                    <a:pt x="2080" y="5797"/>
                  </a:lnTo>
                  <a:cubicBezTo>
                    <a:pt x="1859" y="5797"/>
                    <a:pt x="1639" y="5608"/>
                    <a:pt x="1639" y="5356"/>
                  </a:cubicBezTo>
                  <a:lnTo>
                    <a:pt x="1639" y="3686"/>
                  </a:lnTo>
                  <a:cubicBezTo>
                    <a:pt x="1639" y="3466"/>
                    <a:pt x="1859" y="3277"/>
                    <a:pt x="2080" y="3277"/>
                  </a:cubicBezTo>
                  <a:close/>
                  <a:moveTo>
                    <a:pt x="5230" y="0"/>
                  </a:moveTo>
                  <a:cubicBezTo>
                    <a:pt x="4600" y="504"/>
                    <a:pt x="3781" y="819"/>
                    <a:pt x="2899" y="819"/>
                  </a:cubicBezTo>
                  <a:cubicBezTo>
                    <a:pt x="2080" y="819"/>
                    <a:pt x="1324" y="536"/>
                    <a:pt x="756" y="126"/>
                  </a:cubicBezTo>
                  <a:cubicBezTo>
                    <a:pt x="315" y="315"/>
                    <a:pt x="32" y="756"/>
                    <a:pt x="32" y="1260"/>
                  </a:cubicBezTo>
                  <a:lnTo>
                    <a:pt x="32" y="6206"/>
                  </a:lnTo>
                  <a:cubicBezTo>
                    <a:pt x="0" y="6900"/>
                    <a:pt x="536" y="7435"/>
                    <a:pt x="1261" y="7435"/>
                  </a:cubicBezTo>
                  <a:lnTo>
                    <a:pt x="9515" y="7435"/>
                  </a:lnTo>
                  <a:cubicBezTo>
                    <a:pt x="10208" y="7435"/>
                    <a:pt x="10775" y="6900"/>
                    <a:pt x="10775" y="6206"/>
                  </a:cubicBezTo>
                  <a:lnTo>
                    <a:pt x="10775" y="1260"/>
                  </a:lnTo>
                  <a:cubicBezTo>
                    <a:pt x="10775" y="756"/>
                    <a:pt x="10460" y="315"/>
                    <a:pt x="10082" y="126"/>
                  </a:cubicBezTo>
                  <a:cubicBezTo>
                    <a:pt x="9452" y="536"/>
                    <a:pt x="8727" y="819"/>
                    <a:pt x="7908" y="819"/>
                  </a:cubicBezTo>
                  <a:cubicBezTo>
                    <a:pt x="7057" y="819"/>
                    <a:pt x="6270" y="504"/>
                    <a:pt x="557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1" name="Google Shape;15531;p83"/>
            <p:cNvSpPr/>
            <p:nvPr/>
          </p:nvSpPr>
          <p:spPr>
            <a:xfrm>
              <a:off x="-12352850" y="3802125"/>
              <a:ext cx="63050" cy="186150"/>
            </a:xfrm>
            <a:custGeom>
              <a:avLst/>
              <a:gdLst/>
              <a:ahLst/>
              <a:cxnLst/>
              <a:rect l="l" t="t" r="r" b="b"/>
              <a:pathLst>
                <a:path w="2522" h="7446" extrusionOk="0">
                  <a:moveTo>
                    <a:pt x="2092" y="0"/>
                  </a:moveTo>
                  <a:cubicBezTo>
                    <a:pt x="2035" y="0"/>
                    <a:pt x="1976" y="10"/>
                    <a:pt x="1923" y="37"/>
                  </a:cubicBezTo>
                  <a:lnTo>
                    <a:pt x="1" y="982"/>
                  </a:lnTo>
                  <a:lnTo>
                    <a:pt x="1" y="6464"/>
                  </a:lnTo>
                  <a:lnTo>
                    <a:pt x="1923" y="7409"/>
                  </a:lnTo>
                  <a:cubicBezTo>
                    <a:pt x="1976" y="7435"/>
                    <a:pt x="2035" y="7445"/>
                    <a:pt x="2092" y="7445"/>
                  </a:cubicBezTo>
                  <a:cubicBezTo>
                    <a:pt x="2170" y="7445"/>
                    <a:pt x="2246" y="7427"/>
                    <a:pt x="2301" y="7409"/>
                  </a:cubicBezTo>
                  <a:cubicBezTo>
                    <a:pt x="2427" y="7314"/>
                    <a:pt x="2521" y="7220"/>
                    <a:pt x="2521" y="7062"/>
                  </a:cubicBezTo>
                  <a:lnTo>
                    <a:pt x="2521" y="415"/>
                  </a:lnTo>
                  <a:cubicBezTo>
                    <a:pt x="2521" y="257"/>
                    <a:pt x="2427" y="131"/>
                    <a:pt x="2301" y="37"/>
                  </a:cubicBezTo>
                  <a:cubicBezTo>
                    <a:pt x="2246" y="18"/>
                    <a:pt x="2170" y="0"/>
                    <a:pt x="20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32" name="Google Shape;15532;p83"/>
          <p:cNvGrpSpPr/>
          <p:nvPr/>
        </p:nvGrpSpPr>
        <p:grpSpPr>
          <a:xfrm>
            <a:off x="7974847" y="1380027"/>
            <a:ext cx="355416" cy="354670"/>
            <a:chOff x="-10857925" y="3213875"/>
            <a:chExt cx="352875" cy="352100"/>
          </a:xfrm>
        </p:grpSpPr>
        <p:sp>
          <p:nvSpPr>
            <p:cNvPr id="15533" name="Google Shape;15533;p83"/>
            <p:cNvSpPr/>
            <p:nvPr/>
          </p:nvSpPr>
          <p:spPr>
            <a:xfrm>
              <a:off x="-10759475" y="3265875"/>
              <a:ext cx="64600" cy="87450"/>
            </a:xfrm>
            <a:custGeom>
              <a:avLst/>
              <a:gdLst/>
              <a:ahLst/>
              <a:cxnLst/>
              <a:rect l="l" t="t" r="r" b="b"/>
              <a:pathLst>
                <a:path w="2584" h="3498" extrusionOk="0">
                  <a:moveTo>
                    <a:pt x="1702" y="0"/>
                  </a:moveTo>
                  <a:lnTo>
                    <a:pt x="0" y="1418"/>
                  </a:lnTo>
                  <a:lnTo>
                    <a:pt x="2584" y="3497"/>
                  </a:lnTo>
                  <a:cubicBezTo>
                    <a:pt x="2458" y="2111"/>
                    <a:pt x="2143" y="914"/>
                    <a:pt x="170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4" name="Google Shape;15534;p83"/>
            <p:cNvSpPr/>
            <p:nvPr/>
          </p:nvSpPr>
          <p:spPr>
            <a:xfrm>
              <a:off x="-10857925" y="3265075"/>
              <a:ext cx="64600" cy="87450"/>
            </a:xfrm>
            <a:custGeom>
              <a:avLst/>
              <a:gdLst/>
              <a:ahLst/>
              <a:cxnLst/>
              <a:rect l="l" t="t" r="r" b="b"/>
              <a:pathLst>
                <a:path w="2584" h="3498" extrusionOk="0">
                  <a:moveTo>
                    <a:pt x="882" y="1"/>
                  </a:moveTo>
                  <a:cubicBezTo>
                    <a:pt x="441" y="946"/>
                    <a:pt x="189" y="2143"/>
                    <a:pt x="0" y="3498"/>
                  </a:cubicBezTo>
                  <a:lnTo>
                    <a:pt x="2584" y="1418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5" name="Google Shape;15535;p83"/>
            <p:cNvSpPr/>
            <p:nvPr/>
          </p:nvSpPr>
          <p:spPr>
            <a:xfrm>
              <a:off x="-10850050" y="3313925"/>
              <a:ext cx="148100" cy="65375"/>
            </a:xfrm>
            <a:custGeom>
              <a:avLst/>
              <a:gdLst/>
              <a:ahLst/>
              <a:cxnLst/>
              <a:rect l="l" t="t" r="r" b="b"/>
              <a:pathLst>
                <a:path w="5924" h="2615" extrusionOk="0">
                  <a:moveTo>
                    <a:pt x="2993" y="0"/>
                  </a:moveTo>
                  <a:lnTo>
                    <a:pt x="0" y="2363"/>
                  </a:lnTo>
                  <a:cubicBezTo>
                    <a:pt x="221" y="2520"/>
                    <a:pt x="410" y="2615"/>
                    <a:pt x="693" y="2615"/>
                  </a:cubicBezTo>
                  <a:lnTo>
                    <a:pt x="5261" y="2615"/>
                  </a:lnTo>
                  <a:cubicBezTo>
                    <a:pt x="5482" y="2615"/>
                    <a:pt x="5734" y="2520"/>
                    <a:pt x="5923" y="2363"/>
                  </a:cubicBezTo>
                  <a:lnTo>
                    <a:pt x="299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6" name="Google Shape;15536;p83"/>
            <p:cNvSpPr/>
            <p:nvPr/>
          </p:nvSpPr>
          <p:spPr>
            <a:xfrm>
              <a:off x="-10857925" y="3391900"/>
              <a:ext cx="165425" cy="133125"/>
            </a:xfrm>
            <a:custGeom>
              <a:avLst/>
              <a:gdLst/>
              <a:ahLst/>
              <a:cxnLst/>
              <a:rect l="l" t="t" r="r" b="b"/>
              <a:pathLst>
                <a:path w="6617" h="5325" extrusionOk="0">
                  <a:moveTo>
                    <a:pt x="6616" y="0"/>
                  </a:moveTo>
                  <a:cubicBezTo>
                    <a:pt x="6301" y="189"/>
                    <a:pt x="5986" y="315"/>
                    <a:pt x="5608" y="315"/>
                  </a:cubicBezTo>
                  <a:lnTo>
                    <a:pt x="1040" y="315"/>
                  </a:lnTo>
                  <a:cubicBezTo>
                    <a:pt x="662" y="315"/>
                    <a:pt x="284" y="189"/>
                    <a:pt x="32" y="0"/>
                  </a:cubicBezTo>
                  <a:lnTo>
                    <a:pt x="32" y="0"/>
                  </a:lnTo>
                  <a:cubicBezTo>
                    <a:pt x="0" y="1449"/>
                    <a:pt x="221" y="2867"/>
                    <a:pt x="630" y="4001"/>
                  </a:cubicBezTo>
                  <a:cubicBezTo>
                    <a:pt x="914" y="4757"/>
                    <a:pt x="1638" y="5324"/>
                    <a:pt x="2426" y="5324"/>
                  </a:cubicBezTo>
                  <a:lnTo>
                    <a:pt x="4001" y="5324"/>
                  </a:lnTo>
                  <a:cubicBezTo>
                    <a:pt x="4946" y="5324"/>
                    <a:pt x="5671" y="4789"/>
                    <a:pt x="5955" y="4001"/>
                  </a:cubicBezTo>
                  <a:cubicBezTo>
                    <a:pt x="6396" y="2867"/>
                    <a:pt x="6585" y="1449"/>
                    <a:pt x="661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7" name="Google Shape;15537;p83"/>
            <p:cNvSpPr/>
            <p:nvPr/>
          </p:nvSpPr>
          <p:spPr>
            <a:xfrm>
              <a:off x="-10824850" y="3213875"/>
              <a:ext cx="98475" cy="74850"/>
            </a:xfrm>
            <a:custGeom>
              <a:avLst/>
              <a:gdLst/>
              <a:ahLst/>
              <a:cxnLst/>
              <a:rect l="l" t="t" r="r" b="b"/>
              <a:pathLst>
                <a:path w="3939" h="2994" extrusionOk="0">
                  <a:moveTo>
                    <a:pt x="1954" y="1"/>
                  </a:moveTo>
                  <a:cubicBezTo>
                    <a:pt x="1198" y="1"/>
                    <a:pt x="536" y="505"/>
                    <a:pt x="0" y="1324"/>
                  </a:cubicBezTo>
                  <a:lnTo>
                    <a:pt x="1954" y="2994"/>
                  </a:lnTo>
                  <a:lnTo>
                    <a:pt x="3938" y="1324"/>
                  </a:lnTo>
                  <a:cubicBezTo>
                    <a:pt x="3371" y="505"/>
                    <a:pt x="2710" y="1"/>
                    <a:pt x="195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8" name="Google Shape;15538;p83"/>
            <p:cNvSpPr/>
            <p:nvPr/>
          </p:nvSpPr>
          <p:spPr>
            <a:xfrm>
              <a:off x="-10571250" y="3306825"/>
              <a:ext cx="64625" cy="87450"/>
            </a:xfrm>
            <a:custGeom>
              <a:avLst/>
              <a:gdLst/>
              <a:ahLst/>
              <a:cxnLst/>
              <a:rect l="l" t="t" r="r" b="b"/>
              <a:pathLst>
                <a:path w="2585" h="3498" extrusionOk="0">
                  <a:moveTo>
                    <a:pt x="1702" y="0"/>
                  </a:moveTo>
                  <a:lnTo>
                    <a:pt x="1" y="1418"/>
                  </a:lnTo>
                  <a:lnTo>
                    <a:pt x="2584" y="3498"/>
                  </a:lnTo>
                  <a:cubicBezTo>
                    <a:pt x="2458" y="2143"/>
                    <a:pt x="2143" y="914"/>
                    <a:pt x="170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9" name="Google Shape;15539;p83"/>
            <p:cNvSpPr/>
            <p:nvPr/>
          </p:nvSpPr>
          <p:spPr>
            <a:xfrm>
              <a:off x="-10669700" y="3306025"/>
              <a:ext cx="63825" cy="87475"/>
            </a:xfrm>
            <a:custGeom>
              <a:avLst/>
              <a:gdLst/>
              <a:ahLst/>
              <a:cxnLst/>
              <a:rect l="l" t="t" r="r" b="b"/>
              <a:pathLst>
                <a:path w="2553" h="3499" extrusionOk="0">
                  <a:moveTo>
                    <a:pt x="883" y="1"/>
                  </a:moveTo>
                  <a:cubicBezTo>
                    <a:pt x="442" y="946"/>
                    <a:pt x="127" y="2175"/>
                    <a:pt x="1" y="3498"/>
                  </a:cubicBezTo>
                  <a:lnTo>
                    <a:pt x="2553" y="1419"/>
                  </a:lnTo>
                  <a:lnTo>
                    <a:pt x="88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0" name="Google Shape;15540;p83"/>
            <p:cNvSpPr/>
            <p:nvPr/>
          </p:nvSpPr>
          <p:spPr>
            <a:xfrm>
              <a:off x="-10661825" y="3355650"/>
              <a:ext cx="148100" cy="64625"/>
            </a:xfrm>
            <a:custGeom>
              <a:avLst/>
              <a:gdLst/>
              <a:ahLst/>
              <a:cxnLst/>
              <a:rect l="l" t="t" r="r" b="b"/>
              <a:pathLst>
                <a:path w="5924" h="2585" extrusionOk="0">
                  <a:moveTo>
                    <a:pt x="2994" y="1"/>
                  </a:moveTo>
                  <a:lnTo>
                    <a:pt x="1" y="2364"/>
                  </a:lnTo>
                  <a:cubicBezTo>
                    <a:pt x="221" y="2521"/>
                    <a:pt x="410" y="2584"/>
                    <a:pt x="694" y="2584"/>
                  </a:cubicBezTo>
                  <a:lnTo>
                    <a:pt x="5231" y="2584"/>
                  </a:lnTo>
                  <a:cubicBezTo>
                    <a:pt x="5483" y="2584"/>
                    <a:pt x="5735" y="2521"/>
                    <a:pt x="5924" y="2364"/>
                  </a:cubicBezTo>
                  <a:lnTo>
                    <a:pt x="299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1" name="Google Shape;15541;p83"/>
            <p:cNvSpPr/>
            <p:nvPr/>
          </p:nvSpPr>
          <p:spPr>
            <a:xfrm>
              <a:off x="-10670475" y="3432850"/>
              <a:ext cx="165425" cy="133125"/>
            </a:xfrm>
            <a:custGeom>
              <a:avLst/>
              <a:gdLst/>
              <a:ahLst/>
              <a:cxnLst/>
              <a:rect l="l" t="t" r="r" b="b"/>
              <a:pathLst>
                <a:path w="6617" h="5325" extrusionOk="0">
                  <a:moveTo>
                    <a:pt x="6616" y="0"/>
                  </a:moveTo>
                  <a:cubicBezTo>
                    <a:pt x="6301" y="221"/>
                    <a:pt x="5986" y="315"/>
                    <a:pt x="5577" y="315"/>
                  </a:cubicBezTo>
                  <a:lnTo>
                    <a:pt x="1040" y="315"/>
                  </a:lnTo>
                  <a:cubicBezTo>
                    <a:pt x="630" y="315"/>
                    <a:pt x="284" y="221"/>
                    <a:pt x="0" y="0"/>
                  </a:cubicBezTo>
                  <a:lnTo>
                    <a:pt x="0" y="0"/>
                  </a:lnTo>
                  <a:cubicBezTo>
                    <a:pt x="0" y="1481"/>
                    <a:pt x="221" y="2930"/>
                    <a:pt x="630" y="4064"/>
                  </a:cubicBezTo>
                  <a:cubicBezTo>
                    <a:pt x="914" y="4821"/>
                    <a:pt x="1607" y="5325"/>
                    <a:pt x="2395" y="5325"/>
                  </a:cubicBezTo>
                  <a:lnTo>
                    <a:pt x="3970" y="5325"/>
                  </a:lnTo>
                  <a:cubicBezTo>
                    <a:pt x="4915" y="5325"/>
                    <a:pt x="5671" y="4852"/>
                    <a:pt x="5955" y="4064"/>
                  </a:cubicBezTo>
                  <a:cubicBezTo>
                    <a:pt x="6364" y="2930"/>
                    <a:pt x="6585" y="1481"/>
                    <a:pt x="661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2" name="Google Shape;15542;p83"/>
            <p:cNvSpPr/>
            <p:nvPr/>
          </p:nvSpPr>
          <p:spPr>
            <a:xfrm>
              <a:off x="-10638175" y="3254850"/>
              <a:ext cx="98475" cy="74850"/>
            </a:xfrm>
            <a:custGeom>
              <a:avLst/>
              <a:gdLst/>
              <a:ahLst/>
              <a:cxnLst/>
              <a:rect l="l" t="t" r="r" b="b"/>
              <a:pathLst>
                <a:path w="3939" h="2994" extrusionOk="0">
                  <a:moveTo>
                    <a:pt x="1985" y="0"/>
                  </a:moveTo>
                  <a:cubicBezTo>
                    <a:pt x="1229" y="0"/>
                    <a:pt x="567" y="504"/>
                    <a:pt x="0" y="1355"/>
                  </a:cubicBezTo>
                  <a:lnTo>
                    <a:pt x="1985" y="2993"/>
                  </a:lnTo>
                  <a:lnTo>
                    <a:pt x="3938" y="1355"/>
                  </a:lnTo>
                  <a:cubicBezTo>
                    <a:pt x="3403" y="504"/>
                    <a:pt x="2709" y="0"/>
                    <a:pt x="198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43" name="Google Shape;15543;p83"/>
          <p:cNvGrpSpPr/>
          <p:nvPr/>
        </p:nvGrpSpPr>
        <p:grpSpPr>
          <a:xfrm>
            <a:off x="6191762" y="2739455"/>
            <a:ext cx="356096" cy="354469"/>
            <a:chOff x="-9089725" y="3180200"/>
            <a:chExt cx="353550" cy="351900"/>
          </a:xfrm>
        </p:grpSpPr>
        <p:sp>
          <p:nvSpPr>
            <p:cNvPr id="15544" name="Google Shape;15544;p83"/>
            <p:cNvSpPr/>
            <p:nvPr/>
          </p:nvSpPr>
          <p:spPr>
            <a:xfrm>
              <a:off x="-9089725" y="3180200"/>
              <a:ext cx="165425" cy="250300"/>
            </a:xfrm>
            <a:custGeom>
              <a:avLst/>
              <a:gdLst/>
              <a:ahLst/>
              <a:cxnLst/>
              <a:rect l="l" t="t" r="r" b="b"/>
              <a:pathLst>
                <a:path w="6617" h="10012" extrusionOk="0">
                  <a:moveTo>
                    <a:pt x="2945" y="1"/>
                  </a:moveTo>
                  <a:cubicBezTo>
                    <a:pt x="2900" y="1"/>
                    <a:pt x="2854" y="8"/>
                    <a:pt x="2805" y="25"/>
                  </a:cubicBezTo>
                  <a:cubicBezTo>
                    <a:pt x="2647" y="56"/>
                    <a:pt x="2521" y="214"/>
                    <a:pt x="2521" y="434"/>
                  </a:cubicBezTo>
                  <a:lnTo>
                    <a:pt x="2521" y="6924"/>
                  </a:lnTo>
                  <a:cubicBezTo>
                    <a:pt x="2301" y="6767"/>
                    <a:pt x="2017" y="6704"/>
                    <a:pt x="1702" y="6704"/>
                  </a:cubicBezTo>
                  <a:cubicBezTo>
                    <a:pt x="788" y="6704"/>
                    <a:pt x="64" y="7428"/>
                    <a:pt x="64" y="8342"/>
                  </a:cubicBezTo>
                  <a:cubicBezTo>
                    <a:pt x="1" y="9256"/>
                    <a:pt x="757" y="10012"/>
                    <a:pt x="1671" y="10012"/>
                  </a:cubicBezTo>
                  <a:cubicBezTo>
                    <a:pt x="2584" y="10012"/>
                    <a:pt x="3309" y="9256"/>
                    <a:pt x="3309" y="8342"/>
                  </a:cubicBezTo>
                  <a:lnTo>
                    <a:pt x="3309" y="1820"/>
                  </a:lnTo>
                  <a:cubicBezTo>
                    <a:pt x="3907" y="2545"/>
                    <a:pt x="4632" y="3144"/>
                    <a:pt x="5294" y="3616"/>
                  </a:cubicBezTo>
                  <a:cubicBezTo>
                    <a:pt x="5609" y="3868"/>
                    <a:pt x="5798" y="4215"/>
                    <a:pt x="5798" y="4593"/>
                  </a:cubicBezTo>
                  <a:cubicBezTo>
                    <a:pt x="5798" y="5286"/>
                    <a:pt x="5262" y="5822"/>
                    <a:pt x="4537" y="5822"/>
                  </a:cubicBezTo>
                  <a:cubicBezTo>
                    <a:pt x="4317" y="5822"/>
                    <a:pt x="4159" y="6011"/>
                    <a:pt x="4159" y="6263"/>
                  </a:cubicBezTo>
                  <a:cubicBezTo>
                    <a:pt x="4159" y="6483"/>
                    <a:pt x="4348" y="6704"/>
                    <a:pt x="4537" y="6704"/>
                  </a:cubicBezTo>
                  <a:cubicBezTo>
                    <a:pt x="5672" y="6704"/>
                    <a:pt x="6617" y="5727"/>
                    <a:pt x="6617" y="4593"/>
                  </a:cubicBezTo>
                  <a:cubicBezTo>
                    <a:pt x="6617" y="3931"/>
                    <a:pt x="6302" y="3333"/>
                    <a:pt x="5798" y="2955"/>
                  </a:cubicBezTo>
                  <a:cubicBezTo>
                    <a:pt x="5042" y="2388"/>
                    <a:pt x="4317" y="1726"/>
                    <a:pt x="3750" y="907"/>
                  </a:cubicBezTo>
                  <a:lnTo>
                    <a:pt x="3277" y="182"/>
                  </a:lnTo>
                  <a:cubicBezTo>
                    <a:pt x="3184" y="65"/>
                    <a:pt x="3073" y="1"/>
                    <a:pt x="294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5" name="Google Shape;15545;p83"/>
            <p:cNvSpPr/>
            <p:nvPr/>
          </p:nvSpPr>
          <p:spPr>
            <a:xfrm>
              <a:off x="-8965275" y="3264575"/>
              <a:ext cx="229100" cy="267525"/>
            </a:xfrm>
            <a:custGeom>
              <a:avLst/>
              <a:gdLst/>
              <a:ahLst/>
              <a:cxnLst/>
              <a:rect l="l" t="t" r="r" b="b"/>
              <a:pathLst>
                <a:path w="9164" h="10701" extrusionOk="0">
                  <a:moveTo>
                    <a:pt x="8747" y="0"/>
                  </a:moveTo>
                  <a:cubicBezTo>
                    <a:pt x="8709" y="0"/>
                    <a:pt x="8671" y="7"/>
                    <a:pt x="8633" y="21"/>
                  </a:cubicBezTo>
                  <a:lnTo>
                    <a:pt x="2804" y="1659"/>
                  </a:lnTo>
                  <a:cubicBezTo>
                    <a:pt x="2584" y="1690"/>
                    <a:pt x="2489" y="1848"/>
                    <a:pt x="2489" y="2069"/>
                  </a:cubicBezTo>
                  <a:lnTo>
                    <a:pt x="2489" y="7645"/>
                  </a:lnTo>
                  <a:cubicBezTo>
                    <a:pt x="2237" y="7487"/>
                    <a:pt x="1985" y="7424"/>
                    <a:pt x="1670" y="7424"/>
                  </a:cubicBezTo>
                  <a:cubicBezTo>
                    <a:pt x="757" y="7424"/>
                    <a:pt x="1" y="8149"/>
                    <a:pt x="1" y="9063"/>
                  </a:cubicBezTo>
                  <a:cubicBezTo>
                    <a:pt x="1" y="9976"/>
                    <a:pt x="757" y="10701"/>
                    <a:pt x="1670" y="10701"/>
                  </a:cubicBezTo>
                  <a:cubicBezTo>
                    <a:pt x="2552" y="10701"/>
                    <a:pt x="3309" y="9976"/>
                    <a:pt x="3309" y="9063"/>
                  </a:cubicBezTo>
                  <a:lnTo>
                    <a:pt x="3309" y="3990"/>
                  </a:lnTo>
                  <a:lnTo>
                    <a:pt x="8318" y="2573"/>
                  </a:lnTo>
                  <a:lnTo>
                    <a:pt x="8318" y="5944"/>
                  </a:lnTo>
                  <a:cubicBezTo>
                    <a:pt x="8066" y="5786"/>
                    <a:pt x="7814" y="5723"/>
                    <a:pt x="7499" y="5723"/>
                  </a:cubicBezTo>
                  <a:cubicBezTo>
                    <a:pt x="6585" y="5723"/>
                    <a:pt x="5829" y="6448"/>
                    <a:pt x="5829" y="7361"/>
                  </a:cubicBezTo>
                  <a:cubicBezTo>
                    <a:pt x="5829" y="8275"/>
                    <a:pt x="6585" y="9031"/>
                    <a:pt x="7499" y="9031"/>
                  </a:cubicBezTo>
                  <a:cubicBezTo>
                    <a:pt x="8381" y="9031"/>
                    <a:pt x="9137" y="8275"/>
                    <a:pt x="9137" y="7361"/>
                  </a:cubicBezTo>
                  <a:lnTo>
                    <a:pt x="9137" y="367"/>
                  </a:lnTo>
                  <a:cubicBezTo>
                    <a:pt x="9164" y="207"/>
                    <a:pt x="8963" y="0"/>
                    <a:pt x="87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46" name="Google Shape;15546;p83"/>
          <p:cNvGrpSpPr/>
          <p:nvPr/>
        </p:nvGrpSpPr>
        <p:grpSpPr>
          <a:xfrm>
            <a:off x="7083760" y="1819260"/>
            <a:ext cx="358588" cy="357642"/>
            <a:chOff x="7083760" y="1971660"/>
            <a:chExt cx="358588" cy="357642"/>
          </a:xfrm>
        </p:grpSpPr>
        <p:sp>
          <p:nvSpPr>
            <p:cNvPr id="15547" name="Google Shape;15547;p83"/>
            <p:cNvSpPr/>
            <p:nvPr/>
          </p:nvSpPr>
          <p:spPr>
            <a:xfrm>
              <a:off x="7354268" y="1973246"/>
              <a:ext cx="87299" cy="80760"/>
            </a:xfrm>
            <a:custGeom>
              <a:avLst/>
              <a:gdLst/>
              <a:ahLst/>
              <a:cxnLst/>
              <a:rect l="l" t="t" r="r" b="b"/>
              <a:pathLst>
                <a:path w="3467" h="3207" extrusionOk="0">
                  <a:moveTo>
                    <a:pt x="3025" y="1"/>
                  </a:moveTo>
                  <a:cubicBezTo>
                    <a:pt x="2923" y="1"/>
                    <a:pt x="2821" y="40"/>
                    <a:pt x="2742" y="119"/>
                  </a:cubicBezTo>
                  <a:lnTo>
                    <a:pt x="1" y="2955"/>
                  </a:lnTo>
                  <a:cubicBezTo>
                    <a:pt x="316" y="3018"/>
                    <a:pt x="631" y="3112"/>
                    <a:pt x="914" y="3207"/>
                  </a:cubicBezTo>
                  <a:lnTo>
                    <a:pt x="3309" y="749"/>
                  </a:lnTo>
                  <a:cubicBezTo>
                    <a:pt x="3466" y="529"/>
                    <a:pt x="3466" y="277"/>
                    <a:pt x="3309" y="119"/>
                  </a:cubicBezTo>
                  <a:cubicBezTo>
                    <a:pt x="3230" y="40"/>
                    <a:pt x="3128" y="1"/>
                    <a:pt x="30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8" name="Google Shape;15548;p83"/>
            <p:cNvSpPr/>
            <p:nvPr/>
          </p:nvSpPr>
          <p:spPr>
            <a:xfrm>
              <a:off x="7212278" y="2099990"/>
              <a:ext cx="19867" cy="19869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99"/>
                    <a:pt x="158" y="788"/>
                    <a:pt x="378" y="788"/>
                  </a:cubicBezTo>
                  <a:cubicBezTo>
                    <a:pt x="599" y="788"/>
                    <a:pt x="788" y="599"/>
                    <a:pt x="788" y="379"/>
                  </a:cubicBezTo>
                  <a:cubicBezTo>
                    <a:pt x="788" y="158"/>
                    <a:pt x="599" y="1"/>
                    <a:pt x="3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9" name="Google Shape;15549;p83"/>
            <p:cNvSpPr/>
            <p:nvPr/>
          </p:nvSpPr>
          <p:spPr>
            <a:xfrm>
              <a:off x="7083760" y="1971660"/>
              <a:ext cx="356221" cy="210878"/>
            </a:xfrm>
            <a:custGeom>
              <a:avLst/>
              <a:gdLst/>
              <a:ahLst/>
              <a:cxnLst/>
              <a:rect l="l" t="t" r="r" b="b"/>
              <a:pathLst>
                <a:path w="14147" h="8374" extrusionOk="0">
                  <a:moveTo>
                    <a:pt x="457" y="1"/>
                  </a:moveTo>
                  <a:cubicBezTo>
                    <a:pt x="347" y="1"/>
                    <a:pt x="237" y="40"/>
                    <a:pt x="158" y="119"/>
                  </a:cubicBezTo>
                  <a:cubicBezTo>
                    <a:pt x="1" y="277"/>
                    <a:pt x="1" y="560"/>
                    <a:pt x="158" y="718"/>
                  </a:cubicBezTo>
                  <a:lnTo>
                    <a:pt x="2553" y="3207"/>
                  </a:lnTo>
                  <a:cubicBezTo>
                    <a:pt x="1103" y="3679"/>
                    <a:pt x="32" y="4435"/>
                    <a:pt x="32" y="5443"/>
                  </a:cubicBezTo>
                  <a:cubicBezTo>
                    <a:pt x="32" y="7334"/>
                    <a:pt x="3718" y="8373"/>
                    <a:pt x="7089" y="8373"/>
                  </a:cubicBezTo>
                  <a:cubicBezTo>
                    <a:pt x="10523" y="8373"/>
                    <a:pt x="14146" y="7334"/>
                    <a:pt x="14146" y="5443"/>
                  </a:cubicBezTo>
                  <a:cubicBezTo>
                    <a:pt x="14146" y="4467"/>
                    <a:pt x="13075" y="3679"/>
                    <a:pt x="11626" y="3207"/>
                  </a:cubicBezTo>
                  <a:lnTo>
                    <a:pt x="9893" y="4971"/>
                  </a:lnTo>
                  <a:cubicBezTo>
                    <a:pt x="10019" y="5160"/>
                    <a:pt x="10051" y="5317"/>
                    <a:pt x="10051" y="5475"/>
                  </a:cubicBezTo>
                  <a:cubicBezTo>
                    <a:pt x="10051" y="6168"/>
                    <a:pt x="9484" y="6704"/>
                    <a:pt x="8791" y="6704"/>
                  </a:cubicBezTo>
                  <a:cubicBezTo>
                    <a:pt x="8129" y="6704"/>
                    <a:pt x="7530" y="6168"/>
                    <a:pt x="7530" y="5475"/>
                  </a:cubicBezTo>
                  <a:cubicBezTo>
                    <a:pt x="7530" y="4813"/>
                    <a:pt x="8066" y="4278"/>
                    <a:pt x="8791" y="4278"/>
                  </a:cubicBezTo>
                  <a:cubicBezTo>
                    <a:pt x="8980" y="4278"/>
                    <a:pt x="9232" y="4341"/>
                    <a:pt x="9389" y="4404"/>
                  </a:cubicBezTo>
                  <a:lnTo>
                    <a:pt x="10744" y="2986"/>
                  </a:lnTo>
                  <a:cubicBezTo>
                    <a:pt x="9641" y="2734"/>
                    <a:pt x="8349" y="2608"/>
                    <a:pt x="7121" y="2608"/>
                  </a:cubicBezTo>
                  <a:cubicBezTo>
                    <a:pt x="5861" y="2608"/>
                    <a:pt x="4600" y="2765"/>
                    <a:pt x="3498" y="2986"/>
                  </a:cubicBezTo>
                  <a:lnTo>
                    <a:pt x="4884" y="4404"/>
                  </a:lnTo>
                  <a:cubicBezTo>
                    <a:pt x="5073" y="4341"/>
                    <a:pt x="5293" y="4278"/>
                    <a:pt x="5482" y="4278"/>
                  </a:cubicBezTo>
                  <a:cubicBezTo>
                    <a:pt x="6144" y="4278"/>
                    <a:pt x="6743" y="4813"/>
                    <a:pt x="6743" y="5475"/>
                  </a:cubicBezTo>
                  <a:cubicBezTo>
                    <a:pt x="6743" y="6168"/>
                    <a:pt x="6176" y="6704"/>
                    <a:pt x="5482" y="6704"/>
                  </a:cubicBezTo>
                  <a:cubicBezTo>
                    <a:pt x="4821" y="6704"/>
                    <a:pt x="4222" y="6168"/>
                    <a:pt x="4222" y="5475"/>
                  </a:cubicBezTo>
                  <a:cubicBezTo>
                    <a:pt x="4222" y="5317"/>
                    <a:pt x="4254" y="5160"/>
                    <a:pt x="4285" y="5002"/>
                  </a:cubicBezTo>
                  <a:lnTo>
                    <a:pt x="2553" y="3238"/>
                  </a:lnTo>
                  <a:cubicBezTo>
                    <a:pt x="2836" y="3112"/>
                    <a:pt x="3151" y="3049"/>
                    <a:pt x="3466" y="2955"/>
                  </a:cubicBezTo>
                  <a:lnTo>
                    <a:pt x="757" y="119"/>
                  </a:lnTo>
                  <a:cubicBezTo>
                    <a:pt x="678" y="40"/>
                    <a:pt x="568" y="1"/>
                    <a:pt x="45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0" name="Google Shape;15550;p83"/>
            <p:cNvSpPr/>
            <p:nvPr/>
          </p:nvSpPr>
          <p:spPr>
            <a:xfrm>
              <a:off x="7295574" y="2099990"/>
              <a:ext cx="19867" cy="19869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379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99"/>
                    <a:pt x="158" y="788"/>
                    <a:pt x="379" y="788"/>
                  </a:cubicBezTo>
                  <a:cubicBezTo>
                    <a:pt x="599" y="788"/>
                    <a:pt x="788" y="599"/>
                    <a:pt x="788" y="379"/>
                  </a:cubicBezTo>
                  <a:cubicBezTo>
                    <a:pt x="788" y="158"/>
                    <a:pt x="599" y="1"/>
                    <a:pt x="37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1" name="Google Shape;15551;p83"/>
            <p:cNvSpPr/>
            <p:nvPr/>
          </p:nvSpPr>
          <p:spPr>
            <a:xfrm>
              <a:off x="7121131" y="2184880"/>
              <a:ext cx="68238" cy="69856"/>
            </a:xfrm>
            <a:custGeom>
              <a:avLst/>
              <a:gdLst/>
              <a:ahLst/>
              <a:cxnLst/>
              <a:rect l="l" t="t" r="r" b="b"/>
              <a:pathLst>
                <a:path w="2710" h="2774" extrusionOk="0">
                  <a:moveTo>
                    <a:pt x="1261" y="1"/>
                  </a:moveTo>
                  <a:lnTo>
                    <a:pt x="0" y="1639"/>
                  </a:lnTo>
                  <a:cubicBezTo>
                    <a:pt x="756" y="2112"/>
                    <a:pt x="1702" y="2490"/>
                    <a:pt x="2710" y="2773"/>
                  </a:cubicBezTo>
                  <a:lnTo>
                    <a:pt x="1859" y="221"/>
                  </a:lnTo>
                  <a:cubicBezTo>
                    <a:pt x="1639" y="158"/>
                    <a:pt x="1450" y="95"/>
                    <a:pt x="12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2" name="Google Shape;15552;p83"/>
            <p:cNvSpPr/>
            <p:nvPr/>
          </p:nvSpPr>
          <p:spPr>
            <a:xfrm>
              <a:off x="7188883" y="2195985"/>
              <a:ext cx="47641" cy="55578"/>
            </a:xfrm>
            <a:custGeom>
              <a:avLst/>
              <a:gdLst/>
              <a:ahLst/>
              <a:cxnLst/>
              <a:rect l="l" t="t" r="r" b="b"/>
              <a:pathLst>
                <a:path w="1892" h="2207" extrusionOk="0">
                  <a:moveTo>
                    <a:pt x="1" y="1"/>
                  </a:moveTo>
                  <a:lnTo>
                    <a:pt x="694" y="2206"/>
                  </a:lnTo>
                  <a:lnTo>
                    <a:pt x="1891" y="221"/>
                  </a:lnTo>
                  <a:cubicBezTo>
                    <a:pt x="1229" y="190"/>
                    <a:pt x="599" y="127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3" name="Google Shape;15553;p83"/>
            <p:cNvSpPr/>
            <p:nvPr/>
          </p:nvSpPr>
          <p:spPr>
            <a:xfrm>
              <a:off x="7400297" y="2129352"/>
              <a:ext cx="42051" cy="84135"/>
            </a:xfrm>
            <a:custGeom>
              <a:avLst/>
              <a:gdLst/>
              <a:ahLst/>
              <a:cxnLst/>
              <a:rect l="l" t="t" r="r" b="b"/>
              <a:pathLst>
                <a:path w="1670" h="3341" extrusionOk="0">
                  <a:moveTo>
                    <a:pt x="1670" y="1"/>
                  </a:moveTo>
                  <a:cubicBezTo>
                    <a:pt x="1607" y="851"/>
                    <a:pt x="977" y="1481"/>
                    <a:pt x="0" y="1891"/>
                  </a:cubicBezTo>
                  <a:lnTo>
                    <a:pt x="1134" y="3340"/>
                  </a:lnTo>
                  <a:cubicBezTo>
                    <a:pt x="1355" y="3214"/>
                    <a:pt x="1512" y="3025"/>
                    <a:pt x="1670" y="2836"/>
                  </a:cubicBezTo>
                  <a:lnTo>
                    <a:pt x="167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4" name="Google Shape;15554;p83"/>
            <p:cNvSpPr/>
            <p:nvPr/>
          </p:nvSpPr>
          <p:spPr>
            <a:xfrm>
              <a:off x="7225961" y="2203137"/>
              <a:ext cx="84907" cy="62704"/>
            </a:xfrm>
            <a:custGeom>
              <a:avLst/>
              <a:gdLst/>
              <a:ahLst/>
              <a:cxnLst/>
              <a:rect l="l" t="t" r="r" b="b"/>
              <a:pathLst>
                <a:path w="3372" h="2490" extrusionOk="0">
                  <a:moveTo>
                    <a:pt x="1419" y="0"/>
                  </a:moveTo>
                  <a:lnTo>
                    <a:pt x="1" y="2363"/>
                  </a:lnTo>
                  <a:cubicBezTo>
                    <a:pt x="537" y="2426"/>
                    <a:pt x="1104" y="2489"/>
                    <a:pt x="1671" y="2489"/>
                  </a:cubicBezTo>
                  <a:cubicBezTo>
                    <a:pt x="2269" y="2489"/>
                    <a:pt x="2836" y="2426"/>
                    <a:pt x="3372" y="2363"/>
                  </a:cubicBezTo>
                  <a:lnTo>
                    <a:pt x="195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5" name="Google Shape;15555;p83"/>
            <p:cNvSpPr/>
            <p:nvPr/>
          </p:nvSpPr>
          <p:spPr>
            <a:xfrm>
              <a:off x="7298289" y="2195985"/>
              <a:ext cx="47615" cy="55578"/>
            </a:xfrm>
            <a:custGeom>
              <a:avLst/>
              <a:gdLst/>
              <a:ahLst/>
              <a:cxnLst/>
              <a:rect l="l" t="t" r="r" b="b"/>
              <a:pathLst>
                <a:path w="1891" h="2207" extrusionOk="0">
                  <a:moveTo>
                    <a:pt x="1891" y="1"/>
                  </a:moveTo>
                  <a:cubicBezTo>
                    <a:pt x="1292" y="127"/>
                    <a:pt x="631" y="190"/>
                    <a:pt x="0" y="253"/>
                  </a:cubicBezTo>
                  <a:lnTo>
                    <a:pt x="1198" y="2206"/>
                  </a:lnTo>
                  <a:lnTo>
                    <a:pt x="189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6" name="Google Shape;15556;p83"/>
            <p:cNvSpPr/>
            <p:nvPr/>
          </p:nvSpPr>
          <p:spPr>
            <a:xfrm>
              <a:off x="7086152" y="2230913"/>
              <a:ext cx="354610" cy="98388"/>
            </a:xfrm>
            <a:custGeom>
              <a:avLst/>
              <a:gdLst/>
              <a:ahLst/>
              <a:cxnLst/>
              <a:rect l="l" t="t" r="r" b="b"/>
              <a:pathLst>
                <a:path w="14083" h="3907" extrusionOk="0">
                  <a:moveTo>
                    <a:pt x="0" y="0"/>
                  </a:moveTo>
                  <a:lnTo>
                    <a:pt x="0" y="977"/>
                  </a:lnTo>
                  <a:cubicBezTo>
                    <a:pt x="0" y="2867"/>
                    <a:pt x="3655" y="3907"/>
                    <a:pt x="7057" y="3907"/>
                  </a:cubicBezTo>
                  <a:cubicBezTo>
                    <a:pt x="10460" y="3907"/>
                    <a:pt x="14083" y="2867"/>
                    <a:pt x="14083" y="977"/>
                  </a:cubicBezTo>
                  <a:lnTo>
                    <a:pt x="14083" y="32"/>
                  </a:lnTo>
                  <a:cubicBezTo>
                    <a:pt x="12508" y="1386"/>
                    <a:pt x="9956" y="2237"/>
                    <a:pt x="7057" y="2237"/>
                  </a:cubicBezTo>
                  <a:cubicBezTo>
                    <a:pt x="4568" y="2205"/>
                    <a:pt x="1796" y="1575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7" name="Google Shape;15557;p83"/>
            <p:cNvSpPr/>
            <p:nvPr/>
          </p:nvSpPr>
          <p:spPr>
            <a:xfrm>
              <a:off x="7345419" y="2186466"/>
              <a:ext cx="67457" cy="69050"/>
            </a:xfrm>
            <a:custGeom>
              <a:avLst/>
              <a:gdLst/>
              <a:ahLst/>
              <a:cxnLst/>
              <a:rect l="l" t="t" r="r" b="b"/>
              <a:pathLst>
                <a:path w="2679" h="2742" extrusionOk="0">
                  <a:moveTo>
                    <a:pt x="1449" y="1"/>
                  </a:moveTo>
                  <a:cubicBezTo>
                    <a:pt x="1260" y="32"/>
                    <a:pt x="1071" y="95"/>
                    <a:pt x="851" y="158"/>
                  </a:cubicBezTo>
                  <a:lnTo>
                    <a:pt x="0" y="2742"/>
                  </a:lnTo>
                  <a:cubicBezTo>
                    <a:pt x="1008" y="2458"/>
                    <a:pt x="1922" y="2080"/>
                    <a:pt x="2678" y="1608"/>
                  </a:cubicBezTo>
                  <a:lnTo>
                    <a:pt x="144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8" name="Google Shape;15558;p83"/>
            <p:cNvSpPr/>
            <p:nvPr/>
          </p:nvSpPr>
          <p:spPr>
            <a:xfrm flipH="1">
              <a:off x="7088602" y="2134638"/>
              <a:ext cx="47123" cy="84126"/>
            </a:xfrm>
            <a:custGeom>
              <a:avLst/>
              <a:gdLst/>
              <a:ahLst/>
              <a:cxnLst/>
              <a:rect l="l" t="t" r="r" b="b"/>
              <a:pathLst>
                <a:path w="1670" h="3341" extrusionOk="0">
                  <a:moveTo>
                    <a:pt x="1670" y="1"/>
                  </a:moveTo>
                  <a:cubicBezTo>
                    <a:pt x="1607" y="851"/>
                    <a:pt x="977" y="1481"/>
                    <a:pt x="0" y="1891"/>
                  </a:cubicBezTo>
                  <a:lnTo>
                    <a:pt x="1134" y="3340"/>
                  </a:lnTo>
                  <a:cubicBezTo>
                    <a:pt x="1355" y="3214"/>
                    <a:pt x="1512" y="3025"/>
                    <a:pt x="1670" y="2836"/>
                  </a:cubicBezTo>
                  <a:lnTo>
                    <a:pt x="167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59" name="Google Shape;15559;p83"/>
          <p:cNvSpPr txBox="1"/>
          <p:nvPr/>
        </p:nvSpPr>
        <p:spPr>
          <a:xfrm>
            <a:off x="849675" y="715200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00B050"/>
                </a:solidFill>
              </a:rPr>
              <a:t>Creative Process Icons</a:t>
            </a:r>
            <a:endParaRPr sz="2400" dirty="0">
              <a:solidFill>
                <a:srgbClr val="00B050"/>
              </a:solidFill>
            </a:endParaRPr>
          </a:p>
        </p:txBody>
      </p:sp>
      <p:sp>
        <p:nvSpPr>
          <p:cNvPr id="15560" name="Google Shape;15560;p83"/>
          <p:cNvSpPr txBox="1"/>
          <p:nvPr/>
        </p:nvSpPr>
        <p:spPr>
          <a:xfrm>
            <a:off x="4858400" y="715200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B050"/>
                </a:solidFill>
              </a:rPr>
              <a:t>Performing Arts Icons</a:t>
            </a:r>
            <a:endParaRPr sz="240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e 7"/>
          <p:cNvSpPr/>
          <p:nvPr/>
        </p:nvSpPr>
        <p:spPr>
          <a:xfrm>
            <a:off x="777058" y="4397806"/>
            <a:ext cx="5383899" cy="74569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05711EF0-BE91-4CA8-9BAB-82AC2547E63A}"/>
              </a:ext>
            </a:extLst>
          </p:cNvPr>
          <p:cNvGrpSpPr/>
          <p:nvPr/>
        </p:nvGrpSpPr>
        <p:grpSpPr>
          <a:xfrm>
            <a:off x="6630950" y="694263"/>
            <a:ext cx="2284839" cy="1281618"/>
            <a:chOff x="8070434" y="1530415"/>
            <a:chExt cx="2925465" cy="170882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3110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rgbClr val="056768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900" dirty="0">
                <a:solidFill>
                  <a:srgbClr val="056768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CC6EBD0-DF5B-4EE2-A230-D05A6519618A}"/>
                </a:ext>
              </a:extLst>
            </p:cNvPr>
            <p:cNvSpPr txBox="1"/>
            <p:nvPr/>
          </p:nvSpPr>
          <p:spPr>
            <a:xfrm>
              <a:off x="8070434" y="1530415"/>
              <a:ext cx="2925465" cy="538609"/>
            </a:xfrm>
            <a:prstGeom prst="rect">
              <a:avLst/>
            </a:prstGeom>
            <a:noFill/>
          </p:spPr>
          <p:txBody>
            <a:bodyPr wrap="square" lIns="81000" rIns="81000" rtlCol="0" anchor="ctr">
              <a:spAutoFit/>
            </a:bodyPr>
            <a:lstStyle/>
            <a:p>
              <a:r>
                <a:rPr lang="en-US" altLang="ko-KR" sz="2025" b="1" dirty="0">
                  <a:solidFill>
                    <a:srgbClr val="056768"/>
                  </a:solidFill>
                  <a:cs typeface="Arial" pitchFamily="34" charset="0"/>
                </a:rPr>
                <a:t>Contents Here</a:t>
              </a:r>
              <a:endParaRPr lang="ko-KR" altLang="en-US" sz="2025" b="1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6630950" y="352940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6630950" y="4198990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425197" y="307003"/>
            <a:ext cx="2930610" cy="144184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2700" b="1" dirty="0">
                <a:solidFill>
                  <a:srgbClr val="056768"/>
                </a:solidFill>
              </a:rPr>
              <a:t>Simple Portfolio Presentation Designed</a:t>
            </a:r>
            <a:endParaRPr lang="ko-KR" altLang="en-US" sz="2700" dirty="0">
              <a:solidFill>
                <a:srgbClr val="056768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6630950" y="2859820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6630950" y="226981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264" y="1604732"/>
            <a:ext cx="3585086" cy="349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42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2565070" y="4468592"/>
            <a:ext cx="4061361" cy="578421"/>
          </a:xfrm>
          <a:prstGeom prst="ellipse">
            <a:avLst/>
          </a:prstGeom>
          <a:solidFill>
            <a:srgbClr val="FF9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33852" y="298660"/>
            <a:ext cx="7709100" cy="471900"/>
          </a:xfrm>
        </p:spPr>
        <p:txBody>
          <a:bodyPr/>
          <a:lstStyle/>
          <a:p>
            <a:r>
              <a:rPr lang="en-US" sz="3600" dirty="0">
                <a:solidFill>
                  <a:schemeClr val="bg1"/>
                </a:solidFill>
              </a:rPr>
              <a:t>Infographic Style</a:t>
            </a:r>
            <a:br>
              <a:rPr lang="en-US" sz="3600" dirty="0">
                <a:solidFill>
                  <a:schemeClr val="bg1"/>
                </a:solidFill>
              </a:rPr>
            </a:br>
            <a:endParaRPr lang="es-AR" sz="3600" dirty="0">
              <a:solidFill>
                <a:schemeClr val="bg1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0AE75B81-DF1A-4E81-AEFE-3CBB5772F76A}"/>
              </a:ext>
            </a:extLst>
          </p:cNvPr>
          <p:cNvSpPr/>
          <p:nvPr/>
        </p:nvSpPr>
        <p:spPr>
          <a:xfrm>
            <a:off x="4990221" y="3420739"/>
            <a:ext cx="51361" cy="124733"/>
          </a:xfrm>
          <a:custGeom>
            <a:avLst/>
            <a:gdLst>
              <a:gd name="connsiteX0" fmla="*/ 8572 w 66675"/>
              <a:gd name="connsiteY0" fmla="*/ 0 h 161925"/>
              <a:gd name="connsiteX1" fmla="*/ 66675 w 66675"/>
              <a:gd name="connsiteY1" fmla="*/ 165735 h 161925"/>
              <a:gd name="connsiteX2" fmla="*/ 0 w 66675"/>
              <a:gd name="connsiteY2" fmla="*/ 8572 h 161925"/>
              <a:gd name="connsiteX3" fmla="*/ 8572 w 66675"/>
              <a:gd name="connsiteY3" fmla="*/ 0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75" h="161925">
                <a:moveTo>
                  <a:pt x="8572" y="0"/>
                </a:moveTo>
                <a:cubicBezTo>
                  <a:pt x="38100" y="51435"/>
                  <a:pt x="56197" y="107632"/>
                  <a:pt x="66675" y="165735"/>
                </a:cubicBezTo>
                <a:cubicBezTo>
                  <a:pt x="44768" y="113347"/>
                  <a:pt x="21907" y="60960"/>
                  <a:pt x="0" y="8572"/>
                </a:cubicBezTo>
                <a:cubicBezTo>
                  <a:pt x="1905" y="5715"/>
                  <a:pt x="4763" y="2857"/>
                  <a:pt x="8572" y="0"/>
                </a:cubicBezTo>
                <a:close/>
              </a:path>
            </a:pathLst>
          </a:custGeom>
          <a:solidFill>
            <a:srgbClr val="C6C6C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50"/>
          </a:p>
        </p:txBody>
      </p:sp>
      <p:grpSp>
        <p:nvGrpSpPr>
          <p:cNvPr id="12" name="Grupo 11"/>
          <p:cNvGrpSpPr/>
          <p:nvPr/>
        </p:nvGrpSpPr>
        <p:grpSpPr>
          <a:xfrm>
            <a:off x="474709" y="1236881"/>
            <a:ext cx="8437241" cy="3231711"/>
            <a:chOff x="817892" y="1740198"/>
            <a:chExt cx="10530707" cy="443985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DA092AB6-4A69-458D-91B0-68C4B1305185}"/>
                </a:ext>
              </a:extLst>
            </p:cNvPr>
            <p:cNvGrpSpPr/>
            <p:nvPr/>
          </p:nvGrpSpPr>
          <p:grpSpPr>
            <a:xfrm>
              <a:off x="8252599" y="1740198"/>
              <a:ext cx="3096000" cy="1114994"/>
              <a:chOff x="910640" y="2964102"/>
              <a:chExt cx="1527408" cy="2788779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8A013F14-ED46-4F39-8DE8-805EE9A52EEE}"/>
                  </a:ext>
                </a:extLst>
              </p:cNvPr>
              <p:cNvSpPr txBox="1"/>
              <p:nvPr/>
            </p:nvSpPr>
            <p:spPr>
              <a:xfrm>
                <a:off x="910640" y="2964102"/>
                <a:ext cx="1527408" cy="79318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9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E10C4AC6-A974-42E8-9B9E-814EF57042D8}"/>
                  </a:ext>
                </a:extLst>
              </p:cNvPr>
              <p:cNvSpPr txBox="1"/>
              <p:nvPr/>
            </p:nvSpPr>
            <p:spPr>
              <a:xfrm>
                <a:off x="910640" y="3531960"/>
                <a:ext cx="1527408" cy="22209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>
                        <a:lumMod val="25000"/>
                      </a:schemeClr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Presentations.  </a:t>
                </a:r>
                <a:endParaRPr lang="ko-KR" altLang="en-US" sz="900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6036E707-0E22-4AC5-875F-BE6D28BC9907}"/>
                </a:ext>
              </a:extLst>
            </p:cNvPr>
            <p:cNvGrpSpPr/>
            <p:nvPr/>
          </p:nvGrpSpPr>
          <p:grpSpPr>
            <a:xfrm>
              <a:off x="8252599" y="3394932"/>
              <a:ext cx="3096000" cy="1114994"/>
              <a:chOff x="910640" y="2964102"/>
              <a:chExt cx="1527408" cy="2788779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AA9C9922-9B18-44D1-B74F-298A63EE25A2}"/>
                  </a:ext>
                </a:extLst>
              </p:cNvPr>
              <p:cNvSpPr txBox="1"/>
              <p:nvPr/>
            </p:nvSpPr>
            <p:spPr>
              <a:xfrm>
                <a:off x="910640" y="2964102"/>
                <a:ext cx="1527408" cy="79318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9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529831CF-D7A5-41B1-B8D2-CF2596CF5389}"/>
                  </a:ext>
                </a:extLst>
              </p:cNvPr>
              <p:cNvSpPr txBox="1"/>
              <p:nvPr/>
            </p:nvSpPr>
            <p:spPr>
              <a:xfrm>
                <a:off x="910640" y="3531960"/>
                <a:ext cx="1527408" cy="22209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>
                        <a:lumMod val="25000"/>
                      </a:schemeClr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Presentations.  </a:t>
                </a:r>
                <a:endParaRPr lang="ko-KR" altLang="en-US" sz="900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1A85F9A9-FEC6-450F-B17F-68662441B412}"/>
                </a:ext>
              </a:extLst>
            </p:cNvPr>
            <p:cNvGrpSpPr/>
            <p:nvPr/>
          </p:nvGrpSpPr>
          <p:grpSpPr>
            <a:xfrm>
              <a:off x="8252599" y="5065057"/>
              <a:ext cx="3096000" cy="1114994"/>
              <a:chOff x="910640" y="2964102"/>
              <a:chExt cx="1527408" cy="278878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DA5A1CF4-C6E7-4323-9854-F4676FCF2B9B}"/>
                  </a:ext>
                </a:extLst>
              </p:cNvPr>
              <p:cNvSpPr txBox="1"/>
              <p:nvPr/>
            </p:nvSpPr>
            <p:spPr>
              <a:xfrm>
                <a:off x="910640" y="2964102"/>
                <a:ext cx="1527408" cy="79318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9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30C0271D-7293-4213-BB59-F04CEC6BE8B1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22209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>
                        <a:lumMod val="25000"/>
                      </a:schemeClr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Presentations.  </a:t>
                </a:r>
                <a:endParaRPr lang="ko-KR" altLang="en-US" sz="900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1AB436A7-6E23-4F47-8B9F-1AFF98C7F78A}"/>
                </a:ext>
              </a:extLst>
            </p:cNvPr>
            <p:cNvGrpSpPr/>
            <p:nvPr/>
          </p:nvGrpSpPr>
          <p:grpSpPr>
            <a:xfrm>
              <a:off x="817892" y="1740198"/>
              <a:ext cx="3096000" cy="1114994"/>
              <a:chOff x="910640" y="2964102"/>
              <a:chExt cx="1527408" cy="2788780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5D0142DD-CC7A-4CDE-84F7-66A387F4EB1F}"/>
                  </a:ext>
                </a:extLst>
              </p:cNvPr>
              <p:cNvSpPr txBox="1"/>
              <p:nvPr/>
            </p:nvSpPr>
            <p:spPr>
              <a:xfrm>
                <a:off x="910640" y="2964102"/>
                <a:ext cx="1527408" cy="79318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9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A7D1A9D7-FFCF-43C2-82A0-0F6C395093FF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22209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bg1">
                        <a:lumMod val="25000"/>
                      </a:schemeClr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Presentations.  </a:t>
                </a:r>
                <a:endParaRPr lang="ko-KR" altLang="en-US" sz="900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xmlns="" id="{C562C9EA-22D1-4115-B74C-0F3EFFFEA05C}"/>
                </a:ext>
              </a:extLst>
            </p:cNvPr>
            <p:cNvGrpSpPr/>
            <p:nvPr/>
          </p:nvGrpSpPr>
          <p:grpSpPr>
            <a:xfrm>
              <a:off x="817892" y="3402628"/>
              <a:ext cx="3096000" cy="1114994"/>
              <a:chOff x="910640" y="2964102"/>
              <a:chExt cx="1527408" cy="278877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1CA503B6-74C7-4B07-8296-BDB67DA2078C}"/>
                  </a:ext>
                </a:extLst>
              </p:cNvPr>
              <p:cNvSpPr txBox="1"/>
              <p:nvPr/>
            </p:nvSpPr>
            <p:spPr>
              <a:xfrm>
                <a:off x="910640" y="2964102"/>
                <a:ext cx="1527408" cy="79318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9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8E0E15DC-4A7F-43AB-9312-4CC99E221E45}"/>
                  </a:ext>
                </a:extLst>
              </p:cNvPr>
              <p:cNvSpPr txBox="1"/>
              <p:nvPr/>
            </p:nvSpPr>
            <p:spPr>
              <a:xfrm>
                <a:off x="910640" y="3531960"/>
                <a:ext cx="1527408" cy="22209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bg1">
                        <a:lumMod val="25000"/>
                      </a:schemeClr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Presentations.  </a:t>
                </a:r>
                <a:endParaRPr lang="ko-KR" altLang="en-US" sz="900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AEEB6C4B-D9D1-49D4-8E79-8D92140891F9}"/>
                </a:ext>
              </a:extLst>
            </p:cNvPr>
            <p:cNvGrpSpPr/>
            <p:nvPr/>
          </p:nvGrpSpPr>
          <p:grpSpPr>
            <a:xfrm>
              <a:off x="817892" y="5065056"/>
              <a:ext cx="3096000" cy="1114995"/>
              <a:chOff x="910640" y="2964102"/>
              <a:chExt cx="1527408" cy="2788782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531645B0-F41C-4610-B392-CAEB44AB7E91}"/>
                  </a:ext>
                </a:extLst>
              </p:cNvPr>
              <p:cNvSpPr txBox="1"/>
              <p:nvPr/>
            </p:nvSpPr>
            <p:spPr>
              <a:xfrm>
                <a:off x="910640" y="2964102"/>
                <a:ext cx="1527408" cy="79318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9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83018FF0-44AB-47CC-8F5B-6D713A85ABB2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2220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bg1">
                        <a:lumMod val="25000"/>
                      </a:schemeClr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Presentations.  </a:t>
                </a:r>
                <a:endParaRPr lang="ko-KR" altLang="en-US" sz="900" dirty="0">
                  <a:solidFill>
                    <a:schemeClr val="bg1">
                      <a:lumMod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142" y="1236881"/>
            <a:ext cx="3590281" cy="359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3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5238045" y="4260003"/>
            <a:ext cx="3793066" cy="699911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498" name="Google Shape;5498;p39"/>
          <p:cNvSpPr txBox="1">
            <a:spLocks noGrp="1"/>
          </p:cNvSpPr>
          <p:nvPr>
            <p:ph type="title"/>
          </p:nvPr>
        </p:nvSpPr>
        <p:spPr>
          <a:xfrm>
            <a:off x="766063" y="631767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CONTENU DE CE MODÈLE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9" name="Google Shape;5575;p42"/>
          <p:cNvSpPr txBox="1">
            <a:spLocks/>
          </p:cNvSpPr>
          <p:nvPr/>
        </p:nvSpPr>
        <p:spPr>
          <a:xfrm>
            <a:off x="1240214" y="1450995"/>
            <a:ext cx="4090500" cy="10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  <a:buClr>
                <a:schemeClr val="dk1"/>
              </a:buClr>
              <a:buSzPts val="1100"/>
            </a:pPr>
            <a:r>
              <a:rPr lang="fr-FR" smtClean="0"/>
              <a:t>Vous pouvez donner ici une brève description du sujet dont vous souhaitez parler. Par exemple, si vous voulez parler de Mercure, vous pouvez dire que c'est la plus petite planète</a:t>
            </a:r>
            <a:endParaRPr lang="fr-FR" dirty="0"/>
          </a:p>
        </p:txBody>
      </p:sp>
      <p:sp>
        <p:nvSpPr>
          <p:cNvPr id="10" name="Google Shape;5575;p42"/>
          <p:cNvSpPr txBox="1">
            <a:spLocks/>
          </p:cNvSpPr>
          <p:nvPr/>
        </p:nvSpPr>
        <p:spPr>
          <a:xfrm>
            <a:off x="1240214" y="2503983"/>
            <a:ext cx="4090500" cy="10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  <a:buClr>
                <a:schemeClr val="dk1"/>
              </a:buClr>
              <a:buSzPts val="1100"/>
            </a:pPr>
            <a:r>
              <a:rPr lang="fr-FR" smtClean="0"/>
              <a:t>Vous pouvez donner ici une brève description du sujet dont vous souhaitez parler. Par exemple, si vous voulez parler de Mercure, vous pouvez dire que c'est la plus petite planète</a:t>
            </a:r>
            <a:endParaRPr lang="fr-FR" dirty="0"/>
          </a:p>
        </p:txBody>
      </p:sp>
      <p:sp>
        <p:nvSpPr>
          <p:cNvPr id="11" name="Google Shape;5575;p42"/>
          <p:cNvSpPr txBox="1">
            <a:spLocks/>
          </p:cNvSpPr>
          <p:nvPr/>
        </p:nvSpPr>
        <p:spPr>
          <a:xfrm>
            <a:off x="1240214" y="3556971"/>
            <a:ext cx="4090500" cy="10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  <a:buClr>
                <a:schemeClr val="dk1"/>
              </a:buClr>
              <a:buSzPts val="1100"/>
            </a:pPr>
            <a:r>
              <a:rPr lang="fr-FR" smtClean="0"/>
              <a:t>Vous pouvez donner ici une brève description du sujet dont vous souhaitez parler. Par exemple, si vous voulez parler de Mercure, vous pouvez dire que c'est la plus petite planète</a:t>
            </a:r>
            <a:endParaRPr lang="fr-FR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412" y="1235034"/>
            <a:ext cx="3162332" cy="341873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 Placeholder 2"/>
          <p:cNvSpPr txBox="1">
            <a:spLocks/>
          </p:cNvSpPr>
          <p:nvPr/>
        </p:nvSpPr>
        <p:spPr>
          <a:xfrm>
            <a:off x="621574" y="338709"/>
            <a:ext cx="4427935" cy="862013"/>
          </a:xfrm>
          <a:prstGeom prst="rect">
            <a:avLst/>
          </a:prstGeom>
          <a:noFill/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4400" b="1" dirty="0">
                <a:solidFill>
                  <a:srgbClr val="E95D0F"/>
                </a:solidFill>
                <a:ea typeface="맑은 고딕" pitchFamily="50" charset="-127"/>
              </a:rPr>
              <a:t>FREE </a:t>
            </a:r>
          </a:p>
          <a:p>
            <a:pPr marL="0" indent="0">
              <a:buNone/>
            </a:pPr>
            <a:r>
              <a:rPr lang="en-US" altLang="ko-KR" sz="4400" b="1" dirty="0">
                <a:solidFill>
                  <a:srgbClr val="E95D0F"/>
                </a:solidFill>
                <a:ea typeface="맑은 고딕" pitchFamily="50" charset="-127"/>
              </a:rPr>
              <a:t>TEMPLATES</a:t>
            </a:r>
            <a:endParaRPr lang="en-US" altLang="ko-KR" sz="4400" b="1" dirty="0">
              <a:solidFill>
                <a:srgbClr val="E95D0F"/>
              </a:solidFill>
            </a:endParaRPr>
          </a:p>
        </p:txBody>
      </p:sp>
      <p:sp>
        <p:nvSpPr>
          <p:cNvPr id="52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638109" y="2328009"/>
            <a:ext cx="279089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7030A0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3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638109" y="1830928"/>
            <a:ext cx="27908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solidFill>
                  <a:srgbClr val="7030A0"/>
                </a:solidFill>
                <a:cs typeface="Arial" pitchFamily="34" charset="0"/>
              </a:rPr>
              <a:t>You can simply impress. </a:t>
            </a:r>
          </a:p>
        </p:txBody>
      </p:sp>
      <p:sp>
        <p:nvSpPr>
          <p:cNvPr id="54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621574" y="3414505"/>
            <a:ext cx="279089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7030A0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0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3628192" y="2328009"/>
            <a:ext cx="279089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7030A0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3611657" y="3414505"/>
            <a:ext cx="279089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7030A0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585983" y="260241"/>
            <a:ext cx="2245923" cy="188096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161" y="2684295"/>
            <a:ext cx="1397569" cy="219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05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ductive Team Meeting by Slidesgo">
  <a:themeElements>
    <a:clrScheme name="Simple Light">
      <a:dk1>
        <a:srgbClr val="3B3B3B"/>
      </a:dk1>
      <a:lt1>
        <a:srgbClr val="F3F3F3"/>
      </a:lt1>
      <a:dk2>
        <a:srgbClr val="FF7000"/>
      </a:dk2>
      <a:lt2>
        <a:srgbClr val="FF9A3F"/>
      </a:lt2>
      <a:accent1>
        <a:srgbClr val="CCCCCC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7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439</TotalTime>
  <Words>3586</Words>
  <Application>Microsoft Office PowerPoint</Application>
  <PresentationFormat>Presentación en pantalla (16:9)</PresentationFormat>
  <Paragraphs>374</Paragraphs>
  <Slides>54</Slides>
  <Notes>36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54</vt:i4>
      </vt:variant>
    </vt:vector>
  </HeadingPairs>
  <TitlesOfParts>
    <vt:vector size="69" baseType="lpstr">
      <vt:lpstr>Bebas Neue</vt:lpstr>
      <vt:lpstr>Patua One</vt:lpstr>
      <vt:lpstr>Asap</vt:lpstr>
      <vt:lpstr>Cardo</vt:lpstr>
      <vt:lpstr>Proxima Nova</vt:lpstr>
      <vt:lpstr>Anaheim</vt:lpstr>
      <vt:lpstr>Proxima Nova Semibold</vt:lpstr>
      <vt:lpstr>Wingdings</vt:lpstr>
      <vt:lpstr>Paytone One</vt:lpstr>
      <vt:lpstr>FZShuTi</vt:lpstr>
      <vt:lpstr>맑은 고딕</vt:lpstr>
      <vt:lpstr>HY견명조</vt:lpstr>
      <vt:lpstr>Arial</vt:lpstr>
      <vt:lpstr>Productive Team Meeting by Slidesgo</vt:lpstr>
      <vt:lpstr>Slidesgo Final Pages</vt:lpstr>
      <vt:lpstr>FOLKLORE Free Template</vt:lpstr>
      <vt:lpstr>Presentación de PowerPoint</vt:lpstr>
      <vt:lpstr>Presentación de PowerPoint</vt:lpstr>
      <vt:lpstr>Free Template</vt:lpstr>
      <vt:lpstr>Free Template</vt:lpstr>
      <vt:lpstr>Presentación de PowerPoint</vt:lpstr>
      <vt:lpstr>Infographic Style </vt:lpstr>
      <vt:lpstr>CONTENU DE CE MODÈLE</vt:lpstr>
      <vt:lpstr>Presentación de PowerPoint</vt:lpstr>
      <vt:lpstr>Free Template</vt:lpstr>
      <vt:lpstr>Presentación de PowerPoint</vt:lpstr>
      <vt:lpstr>Free Template</vt:lpstr>
      <vt:lpstr>Presentación de PowerPoint</vt:lpstr>
      <vt:lpstr>1er objectif</vt:lpstr>
      <vt:lpstr>AGENDA</vt:lpstr>
      <vt:lpstr>INTRODUCTION</vt:lpstr>
      <vt:lpstr>CALENDRIER DU PROJET</vt:lpstr>
      <vt:lpstr>OUAH !</vt:lpstr>
      <vt:lpstr>CALENDRIER DU PROJET</vt:lpstr>
      <vt:lpstr>NOS TÂCHES</vt:lpstr>
      <vt:lpstr>Presentación de PowerPoint</vt:lpstr>
      <vt:lpstr>Presentación de PowerPoint</vt:lpstr>
      <vt:lpstr>ÉTAPES DU PROJET</vt:lpstr>
      <vt:lpstr>Free Template</vt:lpstr>
      <vt:lpstr>TABLEAU DE BORD DES KPI</vt:lpstr>
      <vt:lpstr>Presentación de PowerPoint</vt:lpstr>
      <vt:lpstr>UNE IMAGE RENFORCE TOUJOURS LE CONCEPT</vt:lpstr>
      <vt:lpstr>Programme</vt:lpstr>
      <vt:lpstr>NOS PROCHAINES CONFÉRENCES</vt:lpstr>
      <vt:lpstr>Presentación de PowerPoint</vt:lpstr>
      <vt:lpstr>QUATRE COLONNES</vt:lpstr>
      <vt:lpstr>MOTS GÉNIAUX</vt:lpstr>
      <vt:lpstr>INFO IMPORTANTE</vt:lpstr>
      <vt:lpstr>LE TITRE DE LA DIAPOSITIVE VA ICI !</vt:lpstr>
      <vt:lpstr>COMMENT NOUS TRAVAILLONS</vt:lpstr>
      <vt:lpstr>OBJECTIFS</vt:lpstr>
      <vt:lpstr>300K</vt:lpstr>
      <vt:lpstr>10K</vt:lpstr>
      <vt:lpstr>Free Template</vt:lpstr>
      <vt:lpstr>-Quelqu'un de Célèbre</vt:lpstr>
      <vt:lpstr>ÉVÉNEMENTS À VENIR</vt:lpstr>
      <vt:lpstr>Free Template</vt:lpstr>
      <vt:lpstr>NOS MOYENS DE CONTACT</vt:lpstr>
      <vt:lpstr>Tanks You !</vt:lpstr>
      <vt:lpstr>www.plantillaspower-point.com</vt:lpstr>
      <vt:lpstr>RESSOURCES</vt:lpstr>
      <vt:lpstr>RESSOURCES</vt:lpstr>
      <vt:lpstr>RESSOURCES</vt:lpstr>
      <vt:lpstr>RESSOURCES</vt:lpstr>
      <vt:lpstr>RESSOURCES</vt:lpstr>
      <vt:lpstr>ICON PACK : RÉUNION D'AFFAIRES</vt:lpstr>
      <vt:lpstr>...and our sets of editable icons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RÉUNION D'ÉQUIPE PRODUCTIVE</dc:title>
  <dc:creator>Sr GRYM</dc:creator>
  <cp:lastModifiedBy>ADMIN</cp:lastModifiedBy>
  <cp:revision>54</cp:revision>
  <dcterms:modified xsi:type="dcterms:W3CDTF">2022-01-28T17:27:52Z</dcterms:modified>
</cp:coreProperties>
</file>