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71" r:id="rId3"/>
    <p:sldId id="260" r:id="rId4"/>
    <p:sldId id="262" r:id="rId5"/>
    <p:sldId id="264" r:id="rId6"/>
    <p:sldId id="265" r:id="rId7"/>
    <p:sldId id="267" r:id="rId8"/>
    <p:sldId id="272" r:id="rId9"/>
    <p:sldId id="268" r:id="rId10"/>
    <p:sldId id="274" r:id="rId11"/>
    <p:sldId id="269" r:id="rId12"/>
    <p:sldId id="273" r:id="rId13"/>
    <p:sldId id="270" r:id="rId14"/>
    <p:sldId id="266" r:id="rId15"/>
    <p:sldId id="256" r:id="rId16"/>
    <p:sldId id="263"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7"/>
    <a:srgbClr val="CB4D3C"/>
    <a:srgbClr val="A9C670"/>
    <a:srgbClr val="20AE97"/>
    <a:srgbClr val="D05C4C"/>
    <a:srgbClr val="DD887D"/>
    <a:srgbClr val="F7AB31"/>
    <a:srgbClr val="F9F9F9"/>
    <a:srgbClr val="E0EBC7"/>
    <a:srgbClr val="EBF2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7" autoAdjust="0"/>
  </p:normalViewPr>
  <p:slideViewPr>
    <p:cSldViewPr snapToGrid="0">
      <p:cViewPr varScale="1">
        <p:scale>
          <a:sx n="65" d="100"/>
          <a:sy n="65" d="100"/>
        </p:scale>
        <p:origin x="858" y="48"/>
      </p:cViewPr>
      <p:guideLst/>
    </p:cSldViewPr>
  </p:slideViewPr>
  <p:notesTextViewPr>
    <p:cViewPr>
      <p:scale>
        <a:sx n="1" d="1"/>
        <a:sy n="1" d="1"/>
      </p:scale>
      <p:origin x="0" y="0"/>
    </p:cViewPr>
  </p:notesTextViewPr>
  <p:sorterViewPr>
    <p:cViewPr>
      <p:scale>
        <a:sx n="68" d="100"/>
        <a:sy n="68" d="100"/>
      </p:scale>
      <p:origin x="0" y="-1032"/>
    </p:cViewPr>
  </p:sorter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318B49-4960-4A6F-AE06-70359FDF70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8203E57C-1544-4EA7-B36A-2EFB54CEF5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773A07-98A1-4A6A-B21B-B6A892FF86E9}" type="datetimeFigureOut">
              <a:rPr lang="fr-FR" smtClean="0"/>
              <a:t>04/08/2021</a:t>
            </a:fld>
            <a:endParaRPr lang="fr-FR"/>
          </a:p>
        </p:txBody>
      </p:sp>
      <p:sp>
        <p:nvSpPr>
          <p:cNvPr id="4" name="Footer Placeholder 3">
            <a:extLst>
              <a:ext uri="{FF2B5EF4-FFF2-40B4-BE49-F238E27FC236}">
                <a16:creationId xmlns:a16="http://schemas.microsoft.com/office/drawing/2014/main" id="{D682F6D0-9DB3-433E-A1E9-89C6BB6258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ABE8C6BF-F953-4BE7-A74E-1582071705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7B4315-0798-4787-8277-7B5AB1C19B70}" type="slidenum">
              <a:rPr lang="fr-FR" smtClean="0"/>
              <a:t>‹#›</a:t>
            </a:fld>
            <a:endParaRPr lang="fr-FR"/>
          </a:p>
        </p:txBody>
      </p:sp>
    </p:spTree>
    <p:extLst>
      <p:ext uri="{BB962C8B-B14F-4D97-AF65-F5344CB8AC3E}">
        <p14:creationId xmlns:p14="http://schemas.microsoft.com/office/powerpoint/2010/main" val="362427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04/08/2021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281498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131755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301809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12</a:t>
            </a:fld>
            <a:endParaRPr lang="fr-FR"/>
          </a:p>
        </p:txBody>
      </p:sp>
    </p:spTree>
    <p:extLst>
      <p:ext uri="{BB962C8B-B14F-4D97-AF65-F5344CB8AC3E}">
        <p14:creationId xmlns:p14="http://schemas.microsoft.com/office/powerpoint/2010/main" val="415252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13</a:t>
            </a:fld>
            <a:endParaRPr lang="fr-FR"/>
          </a:p>
        </p:txBody>
      </p:sp>
    </p:spTree>
    <p:extLst>
      <p:ext uri="{BB962C8B-B14F-4D97-AF65-F5344CB8AC3E}">
        <p14:creationId xmlns:p14="http://schemas.microsoft.com/office/powerpoint/2010/main" val="17898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14</a:t>
            </a:fld>
            <a:endParaRPr lang="fr-FR"/>
          </a:p>
        </p:txBody>
      </p:sp>
    </p:spTree>
    <p:extLst>
      <p:ext uri="{BB962C8B-B14F-4D97-AF65-F5344CB8AC3E}">
        <p14:creationId xmlns:p14="http://schemas.microsoft.com/office/powerpoint/2010/main" val="35220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15</a:t>
            </a:fld>
            <a:endParaRPr lang="fr-FR"/>
          </a:p>
        </p:txBody>
      </p:sp>
    </p:spTree>
    <p:extLst>
      <p:ext uri="{BB962C8B-B14F-4D97-AF65-F5344CB8AC3E}">
        <p14:creationId xmlns:p14="http://schemas.microsoft.com/office/powerpoint/2010/main" val="194657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www.presentation-powerpoint.com</a:t>
            </a:r>
          </a:p>
          <a:p>
            <a:endParaRPr lang="fr-FR"/>
          </a:p>
        </p:txBody>
      </p:sp>
      <p:sp>
        <p:nvSpPr>
          <p:cNvPr id="4" name="Slide Number Placeholder 3"/>
          <p:cNvSpPr>
            <a:spLocks noGrp="1"/>
          </p:cNvSpPr>
          <p:nvPr>
            <p:ph type="sldNum" sz="quarter" idx="5"/>
          </p:nvPr>
        </p:nvSpPr>
        <p:spPr/>
        <p:txBody>
          <a:bodyPr/>
          <a:lstStyle/>
          <a:p>
            <a:fld id="{576A0F9C-C92F-41E8-880E-79E6BB546BF4}" type="slidenum">
              <a:rPr lang="fr-FR" smtClean="0"/>
              <a:t>16</a:t>
            </a:fld>
            <a:endParaRPr lang="fr-FR"/>
          </a:p>
        </p:txBody>
      </p:sp>
    </p:spTree>
    <p:extLst>
      <p:ext uri="{BB962C8B-B14F-4D97-AF65-F5344CB8AC3E}">
        <p14:creationId xmlns:p14="http://schemas.microsoft.com/office/powerpoint/2010/main" val="36095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05719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231223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198550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299710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287767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57749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280374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392089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04/08/2021</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04/08/2021</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04/08/2021</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t>04/08/2021</a:t>
            </a:fld>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EC0E404-6A6B-48DA-B010-4AD5000BFBFD}"/>
              </a:ext>
            </a:extLst>
          </p:cNvPr>
          <p:cNvSpPr>
            <a:spLocks noGrp="1"/>
          </p:cNvSpPr>
          <p:nvPr>
            <p:ph type="pic" sz="quarter" idx="10"/>
          </p:nvPr>
        </p:nvSpPr>
        <p:spPr>
          <a:xfrm>
            <a:off x="4153832" y="0"/>
            <a:ext cx="8038169" cy="6858000"/>
          </a:xfrm>
          <a:custGeom>
            <a:avLst/>
            <a:gdLst>
              <a:gd name="connsiteX0" fmla="*/ 0 w 8038169"/>
              <a:gd name="connsiteY0" fmla="*/ 0 h 6858000"/>
              <a:gd name="connsiteX1" fmla="*/ 8038169 w 8038169"/>
              <a:gd name="connsiteY1" fmla="*/ 0 h 6858000"/>
              <a:gd name="connsiteX2" fmla="*/ 8038169 w 8038169"/>
              <a:gd name="connsiteY2" fmla="*/ 6858000 h 6858000"/>
              <a:gd name="connsiteX3" fmla="*/ 2958235 w 80381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38169" h="6858000">
                <a:moveTo>
                  <a:pt x="0" y="0"/>
                </a:moveTo>
                <a:lnTo>
                  <a:pt x="8038169" y="0"/>
                </a:lnTo>
                <a:lnTo>
                  <a:pt x="8038169" y="6858000"/>
                </a:lnTo>
                <a:lnTo>
                  <a:pt x="2958235" y="6858000"/>
                </a:lnTo>
                <a:close/>
              </a:path>
            </a:pathLst>
          </a:custGeom>
        </p:spPr>
        <p:txBody>
          <a:bodyPr wrap="square">
            <a:noAutofit/>
          </a:bodyPr>
          <a:lstStyle/>
          <a:p>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8C13AE7-0C83-43FE-9155-7C85A1088FD0}"/>
              </a:ext>
            </a:extLst>
          </p:cNvPr>
          <p:cNvSpPr>
            <a:spLocks noGrp="1"/>
          </p:cNvSpPr>
          <p:nvPr>
            <p:ph type="pic" sz="quarter" idx="10"/>
          </p:nvPr>
        </p:nvSpPr>
        <p:spPr>
          <a:xfrm>
            <a:off x="6096000" y="0"/>
            <a:ext cx="6096000" cy="6858000"/>
          </a:xfrm>
        </p:spPr>
        <p:txBody>
          <a:bodyPr/>
          <a:lstStyle/>
          <a:p>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D1E6EFF-3218-4055-B3B1-9453A0199164}"/>
              </a:ext>
            </a:extLst>
          </p:cNvPr>
          <p:cNvSpPr>
            <a:spLocks noGrp="1"/>
          </p:cNvSpPr>
          <p:nvPr>
            <p:ph type="pic" sz="quarter" idx="10"/>
          </p:nvPr>
        </p:nvSpPr>
        <p:spPr>
          <a:xfrm>
            <a:off x="6809695" y="865187"/>
            <a:ext cx="1517650" cy="5127625"/>
          </a:xfrm>
        </p:spPr>
        <p:txBody>
          <a:bodyPr/>
          <a:lstStyle/>
          <a:p>
            <a:endParaRPr lang="fr-FR"/>
          </a:p>
        </p:txBody>
      </p:sp>
      <p:sp>
        <p:nvSpPr>
          <p:cNvPr id="12" name="Picture Placeholder 10">
            <a:extLst>
              <a:ext uri="{FF2B5EF4-FFF2-40B4-BE49-F238E27FC236}">
                <a16:creationId xmlns:a16="http://schemas.microsoft.com/office/drawing/2014/main" id="{4084F5BF-369F-4AF6-B225-CB838CB76633}"/>
              </a:ext>
            </a:extLst>
          </p:cNvPr>
          <p:cNvSpPr>
            <a:spLocks noGrp="1"/>
          </p:cNvSpPr>
          <p:nvPr>
            <p:ph type="pic" sz="quarter" idx="11"/>
          </p:nvPr>
        </p:nvSpPr>
        <p:spPr>
          <a:xfrm>
            <a:off x="8594952" y="865187"/>
            <a:ext cx="1517650" cy="5127625"/>
          </a:xfrm>
        </p:spPr>
        <p:txBody>
          <a:bodyPr/>
          <a:lstStyle/>
          <a:p>
            <a:endParaRPr lang="fr-FR"/>
          </a:p>
        </p:txBody>
      </p:sp>
      <p:sp>
        <p:nvSpPr>
          <p:cNvPr id="13" name="Picture Placeholder 10">
            <a:extLst>
              <a:ext uri="{FF2B5EF4-FFF2-40B4-BE49-F238E27FC236}">
                <a16:creationId xmlns:a16="http://schemas.microsoft.com/office/drawing/2014/main" id="{BFC5CD4A-0FD2-405E-A71E-85195193B83B}"/>
              </a:ext>
            </a:extLst>
          </p:cNvPr>
          <p:cNvSpPr>
            <a:spLocks noGrp="1"/>
          </p:cNvSpPr>
          <p:nvPr>
            <p:ph type="pic" sz="quarter" idx="12"/>
          </p:nvPr>
        </p:nvSpPr>
        <p:spPr>
          <a:xfrm>
            <a:off x="10380209" y="865187"/>
            <a:ext cx="1517650" cy="5127625"/>
          </a:xfrm>
        </p:spPr>
        <p:txBody>
          <a:bodyPr/>
          <a:lstStyle/>
          <a:p>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C9F1471-95CC-4B99-AC34-2F90FC6AD2BC}"/>
              </a:ext>
            </a:extLst>
          </p:cNvPr>
          <p:cNvSpPr>
            <a:spLocks noGrp="1"/>
          </p:cNvSpPr>
          <p:nvPr>
            <p:ph type="pic" sz="quarter" idx="10"/>
          </p:nvPr>
        </p:nvSpPr>
        <p:spPr>
          <a:xfrm>
            <a:off x="1859478" y="1310739"/>
            <a:ext cx="4236522" cy="4236522"/>
          </a:xfrm>
          <a:custGeom>
            <a:avLst/>
            <a:gdLst>
              <a:gd name="connsiteX0" fmla="*/ 2118262 w 4236522"/>
              <a:gd name="connsiteY0" fmla="*/ 0 h 4236522"/>
              <a:gd name="connsiteX1" fmla="*/ 4225588 w 4236522"/>
              <a:gd name="connsiteY1" fmla="*/ 1901682 h 4236522"/>
              <a:gd name="connsiteX2" fmla="*/ 4236522 w 4236522"/>
              <a:gd name="connsiteY2" fmla="*/ 2118222 h 4236522"/>
              <a:gd name="connsiteX3" fmla="*/ 4236522 w 4236522"/>
              <a:gd name="connsiteY3" fmla="*/ 2118302 h 4236522"/>
              <a:gd name="connsiteX4" fmla="*/ 4225588 w 4236522"/>
              <a:gd name="connsiteY4" fmla="*/ 2334842 h 4236522"/>
              <a:gd name="connsiteX5" fmla="*/ 2334842 w 4236522"/>
              <a:gd name="connsiteY5" fmla="*/ 4225588 h 4236522"/>
              <a:gd name="connsiteX6" fmla="*/ 2118302 w 4236522"/>
              <a:gd name="connsiteY6" fmla="*/ 4236522 h 4236522"/>
              <a:gd name="connsiteX7" fmla="*/ 2118222 w 4236522"/>
              <a:gd name="connsiteY7" fmla="*/ 4236522 h 4236522"/>
              <a:gd name="connsiteX8" fmla="*/ 1901682 w 4236522"/>
              <a:gd name="connsiteY8" fmla="*/ 4225588 h 4236522"/>
              <a:gd name="connsiteX9" fmla="*/ 0 w 4236522"/>
              <a:gd name="connsiteY9" fmla="*/ 2118262 h 4236522"/>
              <a:gd name="connsiteX10" fmla="*/ 2118262 w 4236522"/>
              <a:gd name="connsiteY10" fmla="*/ 0 h 42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522" h="4236522">
                <a:moveTo>
                  <a:pt x="2118262" y="0"/>
                </a:moveTo>
                <a:cubicBezTo>
                  <a:pt x="3215028" y="0"/>
                  <a:pt x="4117112" y="833536"/>
                  <a:pt x="4225588" y="1901682"/>
                </a:cubicBezTo>
                <a:lnTo>
                  <a:pt x="4236522" y="2118222"/>
                </a:lnTo>
                <a:lnTo>
                  <a:pt x="4236522" y="2118302"/>
                </a:lnTo>
                <a:lnTo>
                  <a:pt x="4225588" y="2334842"/>
                </a:lnTo>
                <a:cubicBezTo>
                  <a:pt x="4124343" y="3331779"/>
                  <a:pt x="3331779" y="4124344"/>
                  <a:pt x="2334842" y="4225588"/>
                </a:cubicBezTo>
                <a:lnTo>
                  <a:pt x="2118302" y="4236522"/>
                </a:lnTo>
                <a:lnTo>
                  <a:pt x="2118222" y="4236522"/>
                </a:lnTo>
                <a:lnTo>
                  <a:pt x="1901682" y="4225588"/>
                </a:lnTo>
                <a:cubicBezTo>
                  <a:pt x="833536" y="4117112"/>
                  <a:pt x="0" y="3215029"/>
                  <a:pt x="0" y="2118262"/>
                </a:cubicBezTo>
                <a:cubicBezTo>
                  <a:pt x="0" y="948378"/>
                  <a:pt x="948378" y="0"/>
                  <a:pt x="2118262" y="0"/>
                </a:cubicBezTo>
                <a:close/>
              </a:path>
            </a:pathLst>
          </a:custGeom>
        </p:spPr>
        <p:txBody>
          <a:bodyPr wrap="square">
            <a:noAutofit/>
          </a:bodyPr>
          <a:lstStyle/>
          <a:p>
            <a:endParaRPr lang="fr-FR" dirty="0"/>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6DE5B15-254D-49EA-BFAE-7A60DECFF5B4}"/>
              </a:ext>
            </a:extLst>
          </p:cNvPr>
          <p:cNvSpPr>
            <a:spLocks noGrp="1"/>
          </p:cNvSpPr>
          <p:nvPr>
            <p:ph type="pic" sz="quarter" idx="10"/>
          </p:nvPr>
        </p:nvSpPr>
        <p:spPr>
          <a:xfrm>
            <a:off x="8601083"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0" name="Picture Placeholder 9">
            <a:extLst>
              <a:ext uri="{FF2B5EF4-FFF2-40B4-BE49-F238E27FC236}">
                <a16:creationId xmlns:a16="http://schemas.microsoft.com/office/drawing/2014/main" id="{DA51FBA3-FE89-41BC-96F7-79EBDF081F36}"/>
              </a:ext>
            </a:extLst>
          </p:cNvPr>
          <p:cNvSpPr>
            <a:spLocks noGrp="1"/>
          </p:cNvSpPr>
          <p:nvPr>
            <p:ph type="pic" sz="quarter" idx="11"/>
          </p:nvPr>
        </p:nvSpPr>
        <p:spPr>
          <a:xfrm>
            <a:off x="4772326"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1" name="Picture Placeholder 10">
            <a:extLst>
              <a:ext uri="{FF2B5EF4-FFF2-40B4-BE49-F238E27FC236}">
                <a16:creationId xmlns:a16="http://schemas.microsoft.com/office/drawing/2014/main" id="{BB23E4D4-C689-4866-A592-3C832E8F72F1}"/>
              </a:ext>
            </a:extLst>
          </p:cNvPr>
          <p:cNvSpPr>
            <a:spLocks noGrp="1"/>
          </p:cNvSpPr>
          <p:nvPr>
            <p:ph type="pic" sz="quarter" idx="12"/>
          </p:nvPr>
        </p:nvSpPr>
        <p:spPr>
          <a:xfrm>
            <a:off x="943569"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04/08/2021</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04/08/2021</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resentation-powerpoin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04/08/2021</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727577C4-EF18-4263-8E50-F315728DE8F4}"/>
              </a:ext>
            </a:extLst>
          </p:cNvPr>
          <p:cNvSpPr txBox="1"/>
          <p:nvPr userDrawn="1"/>
        </p:nvSpPr>
        <p:spPr>
          <a:xfrm>
            <a:off x="0" y="7042484"/>
            <a:ext cx="4038600" cy="369332"/>
          </a:xfrm>
          <a:prstGeom prst="rect">
            <a:avLst/>
          </a:prstGeom>
          <a:noFill/>
        </p:spPr>
        <p:txBody>
          <a:bodyPr wrap="square" rtlCol="0">
            <a:spAutoFit/>
          </a:bodyPr>
          <a:lstStyle/>
          <a:p>
            <a:r>
              <a:rPr lang="fr-FR" dirty="0">
                <a:hlinkClick r:id="rId13"/>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A9E93F-F7D2-4414-BBEE-49211D29F53E}"/>
              </a:ext>
            </a:extLst>
          </p:cNvPr>
          <p:cNvPicPr>
            <a:picLocks noChangeAspect="1"/>
          </p:cNvPicPr>
          <p:nvPr/>
        </p:nvPicPr>
        <p:blipFill rotWithShape="1">
          <a:blip r:embed="rId3">
            <a:extLst>
              <a:ext uri="{28A0092B-C50C-407E-A947-70E740481C1C}">
                <a14:useLocalDpi xmlns:a14="http://schemas.microsoft.com/office/drawing/2010/main" val="0"/>
              </a:ext>
            </a:extLst>
          </a:blip>
          <a:srcRect t="6747" b="7702"/>
          <a:stretch/>
        </p:blipFill>
        <p:spPr>
          <a:xfrm>
            <a:off x="0" y="0"/>
            <a:ext cx="12259087" cy="6858000"/>
          </a:xfrm>
          <a:prstGeom prst="rect">
            <a:avLst/>
          </a:prstGeom>
        </p:spPr>
      </p:pic>
      <p:sp>
        <p:nvSpPr>
          <p:cNvPr id="3" name="Rectangle 2">
            <a:extLst>
              <a:ext uri="{FF2B5EF4-FFF2-40B4-BE49-F238E27FC236}">
                <a16:creationId xmlns:a16="http://schemas.microsoft.com/office/drawing/2014/main" id="{8D07D52B-D7ED-44D6-8A6C-3312F8C25558}"/>
              </a:ext>
            </a:extLst>
          </p:cNvPr>
          <p:cNvSpPr/>
          <p:nvPr/>
        </p:nvSpPr>
        <p:spPr>
          <a:xfrm>
            <a:off x="-1" y="0"/>
            <a:ext cx="12259087" cy="6858000"/>
          </a:xfrm>
          <a:prstGeom prst="rect">
            <a:avLst/>
          </a:prstGeom>
          <a:solidFill>
            <a:srgbClr val="4454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val 3">
            <a:extLst>
              <a:ext uri="{FF2B5EF4-FFF2-40B4-BE49-F238E27FC236}">
                <a16:creationId xmlns:a16="http://schemas.microsoft.com/office/drawing/2014/main" id="{6BDCCBBB-8053-4ED8-8972-7957277C55F7}"/>
              </a:ext>
            </a:extLst>
          </p:cNvPr>
          <p:cNvSpPr/>
          <p:nvPr/>
        </p:nvSpPr>
        <p:spPr>
          <a:xfrm>
            <a:off x="3839817" y="1172817"/>
            <a:ext cx="4512366" cy="4512366"/>
          </a:xfrm>
          <a:prstGeom prst="ellipse">
            <a:avLst/>
          </a:prstGeom>
          <a:noFill/>
          <a:ln w="6350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 4">
            <a:extLst>
              <a:ext uri="{FF2B5EF4-FFF2-40B4-BE49-F238E27FC236}">
                <a16:creationId xmlns:a16="http://schemas.microsoft.com/office/drawing/2014/main" id="{EA6890AF-3F62-4468-9B1F-5370E00542DB}"/>
              </a:ext>
            </a:extLst>
          </p:cNvPr>
          <p:cNvGrpSpPr/>
          <p:nvPr/>
        </p:nvGrpSpPr>
        <p:grpSpPr>
          <a:xfrm>
            <a:off x="2743115" y="2842264"/>
            <a:ext cx="6705769" cy="1451767"/>
            <a:chOff x="-6171548" y="4034212"/>
            <a:chExt cx="6705769" cy="1451767"/>
          </a:xfrm>
        </p:grpSpPr>
        <p:cxnSp>
          <p:nvCxnSpPr>
            <p:cNvPr id="30" name="Straight Connector 29">
              <a:extLst>
                <a:ext uri="{FF2B5EF4-FFF2-40B4-BE49-F238E27FC236}">
                  <a16:creationId xmlns:a16="http://schemas.microsoft.com/office/drawing/2014/main" id="{F83D5B9E-ABA0-4E23-B3EB-917E9E072E1D}"/>
                </a:ext>
              </a:extLst>
            </p:cNvPr>
            <p:cNvCxnSpPr/>
            <p:nvPr/>
          </p:nvCxnSpPr>
          <p:spPr>
            <a:xfrm>
              <a:off x="-3684077" y="5485979"/>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B229B6C-F18F-4536-86F1-A86D3285F4E9}"/>
                </a:ext>
              </a:extLst>
            </p:cNvPr>
            <p:cNvSpPr/>
            <p:nvPr/>
          </p:nvSpPr>
          <p:spPr>
            <a:xfrm>
              <a:off x="-4496753" y="5004403"/>
              <a:ext cx="3396342" cy="416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ea typeface="Open Sans" panose="020B0606030504020204" pitchFamily="34" charset="0"/>
                  <a:cs typeface="Open Sans" panose="020B0606030504020204" pitchFamily="34" charset="0"/>
                </a:rPr>
                <a:t>Sous-titre dans cette ligne</a:t>
              </a:r>
            </a:p>
          </p:txBody>
        </p:sp>
        <p:sp>
          <p:nvSpPr>
            <p:cNvPr id="28" name="Rectangle 27">
              <a:extLst>
                <a:ext uri="{FF2B5EF4-FFF2-40B4-BE49-F238E27FC236}">
                  <a16:creationId xmlns:a16="http://schemas.microsoft.com/office/drawing/2014/main" id="{BF943F66-E0BE-4FF9-8A86-BB6A1C5C5945}"/>
                </a:ext>
              </a:extLst>
            </p:cNvPr>
            <p:cNvSpPr/>
            <p:nvPr/>
          </p:nvSpPr>
          <p:spPr>
            <a:xfrm>
              <a:off x="-6171548" y="4034212"/>
              <a:ext cx="6705769"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b="1" i="1" dirty="0">
                  <a:solidFill>
                    <a:srgbClr val="CB4D3C"/>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Lorem ipsum</a:t>
              </a:r>
            </a:p>
          </p:txBody>
        </p:sp>
      </p:grpSp>
      <p:sp>
        <p:nvSpPr>
          <p:cNvPr id="6" name="Oval 5">
            <a:extLst>
              <a:ext uri="{FF2B5EF4-FFF2-40B4-BE49-F238E27FC236}">
                <a16:creationId xmlns:a16="http://schemas.microsoft.com/office/drawing/2014/main" id="{AB6583B8-DD39-43AB-861F-D0CF86A6FF00}"/>
              </a:ext>
            </a:extLst>
          </p:cNvPr>
          <p:cNvSpPr/>
          <p:nvPr/>
        </p:nvSpPr>
        <p:spPr>
          <a:xfrm>
            <a:off x="3096944" y="1338294"/>
            <a:ext cx="389045" cy="389045"/>
          </a:xfrm>
          <a:prstGeom prst="ellipse">
            <a:avLst/>
          </a:prstGeom>
          <a:solidFill>
            <a:srgbClr val="CB4D3C">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val 11">
            <a:extLst>
              <a:ext uri="{FF2B5EF4-FFF2-40B4-BE49-F238E27FC236}">
                <a16:creationId xmlns:a16="http://schemas.microsoft.com/office/drawing/2014/main" id="{EF6F4959-8AEB-4AE7-8F1C-976F929D0740}"/>
              </a:ext>
            </a:extLst>
          </p:cNvPr>
          <p:cNvSpPr/>
          <p:nvPr/>
        </p:nvSpPr>
        <p:spPr>
          <a:xfrm>
            <a:off x="892155" y="4613651"/>
            <a:ext cx="1071532" cy="1071532"/>
          </a:xfrm>
          <a:prstGeom prst="ellipse">
            <a:avLst/>
          </a:prstGeom>
          <a:solidFill>
            <a:srgbClr val="20AE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val 13">
            <a:extLst>
              <a:ext uri="{FF2B5EF4-FFF2-40B4-BE49-F238E27FC236}">
                <a16:creationId xmlns:a16="http://schemas.microsoft.com/office/drawing/2014/main" id="{D2F31874-841D-4754-8775-16B9BDBD4592}"/>
              </a:ext>
            </a:extLst>
          </p:cNvPr>
          <p:cNvSpPr/>
          <p:nvPr/>
        </p:nvSpPr>
        <p:spPr>
          <a:xfrm>
            <a:off x="9868138" y="978294"/>
            <a:ext cx="360175" cy="360000"/>
          </a:xfrm>
          <a:prstGeom prst="ellipse">
            <a:avLst/>
          </a:prstGeom>
          <a:solidFill>
            <a:srgbClr val="A9C67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id="{43033DD6-5022-4A33-8747-1A84BB2427B9}"/>
              </a:ext>
            </a:extLst>
          </p:cNvPr>
          <p:cNvSpPr/>
          <p:nvPr/>
        </p:nvSpPr>
        <p:spPr>
          <a:xfrm>
            <a:off x="11019024" y="5706090"/>
            <a:ext cx="626400" cy="626096"/>
          </a:xfrm>
          <a:prstGeom prst="ellipse">
            <a:avLst/>
          </a:prstGeom>
          <a:solidFill>
            <a:srgbClr val="F7AB3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940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5EA44C-B48B-481D-B081-77ACD04E62EE}"/>
              </a:ext>
            </a:extLst>
          </p:cNvPr>
          <p:cNvSpPr/>
          <p:nvPr/>
        </p:nvSpPr>
        <p:spPr>
          <a:xfrm>
            <a:off x="478971" y="1096059"/>
            <a:ext cx="5492034" cy="550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r>
              <a:rPr lang="fr-FR" sz="1600" i="1" dirty="0">
                <a:solidFill>
                  <a:srgbClr val="000000"/>
                </a:solidFill>
              </a:rPr>
              <a:t> </a:t>
            </a:r>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4" name="Rectangle 13">
            <a:extLst>
              <a:ext uri="{FF2B5EF4-FFF2-40B4-BE49-F238E27FC236}">
                <a16:creationId xmlns:a16="http://schemas.microsoft.com/office/drawing/2014/main" id="{A08F3D79-AA15-49A0-99E7-7B51D57AAA0D}"/>
              </a:ext>
            </a:extLst>
          </p:cNvPr>
          <p:cNvSpPr/>
          <p:nvPr/>
        </p:nvSpPr>
        <p:spPr>
          <a:xfrm>
            <a:off x="6246988" y="1096059"/>
            <a:ext cx="5492034" cy="550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r>
              <a:rPr lang="fr-FR" sz="1600" i="1" dirty="0">
                <a:solidFill>
                  <a:srgbClr val="000000"/>
                </a:solidFill>
              </a:rPr>
              <a:t> </a:t>
            </a:r>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3" name="Slide Number Placeholder 17">
            <a:extLst>
              <a:ext uri="{FF2B5EF4-FFF2-40B4-BE49-F238E27FC236}">
                <a16:creationId xmlns:a16="http://schemas.microsoft.com/office/drawing/2014/main" id="{4AE62BE3-6BDF-4B15-A490-B1B3EE876637}"/>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10</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20129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AB5ECA-AEB4-4B7B-9B97-3EB73492ACB9}"/>
              </a:ext>
            </a:extLst>
          </p:cNvPr>
          <p:cNvSpPr/>
          <p:nvPr/>
        </p:nvSpPr>
        <p:spPr>
          <a:xfrm>
            <a:off x="2971074" y="3240033"/>
            <a:ext cx="6249852"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8800" b="1" dirty="0">
                <a:solidFill>
                  <a:srgbClr val="445467"/>
                </a:solidFill>
                <a:ea typeface="Open Sans" panose="020B0606030504020204" pitchFamily="34" charset="0"/>
                <a:cs typeface="Open Sans" panose="020B0606030504020204" pitchFamily="34" charset="0"/>
              </a:rPr>
              <a:t>Lorem ipsum</a:t>
            </a:r>
          </a:p>
        </p:txBody>
      </p:sp>
      <p:sp>
        <p:nvSpPr>
          <p:cNvPr id="14" name="Oval 13">
            <a:extLst>
              <a:ext uri="{FF2B5EF4-FFF2-40B4-BE49-F238E27FC236}">
                <a16:creationId xmlns:a16="http://schemas.microsoft.com/office/drawing/2014/main" id="{EE2C874E-8536-4F99-BC41-FEBB567707B4}"/>
              </a:ext>
            </a:extLst>
          </p:cNvPr>
          <p:cNvSpPr/>
          <p:nvPr/>
        </p:nvSpPr>
        <p:spPr>
          <a:xfrm>
            <a:off x="5113564" y="1275161"/>
            <a:ext cx="1964872" cy="1964872"/>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id="{4BD889C7-FDB1-4787-9CC5-D84D55BC6C5F}"/>
              </a:ext>
            </a:extLst>
          </p:cNvPr>
          <p:cNvSpPr/>
          <p:nvPr/>
        </p:nvSpPr>
        <p:spPr>
          <a:xfrm>
            <a:off x="5258461" y="1481083"/>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b="1" dirty="0">
                <a:solidFill>
                  <a:schemeClr val="bg1"/>
                </a:solidFill>
                <a:ea typeface="Open Sans" panose="020B0606030504020204" pitchFamily="34" charset="0"/>
                <a:cs typeface="Open Sans" panose="020B0606030504020204" pitchFamily="34" charset="0"/>
              </a:rPr>
              <a:t>3</a:t>
            </a:r>
            <a:endParaRPr lang="fr-FR" sz="13800" b="1" dirty="0">
              <a:solidFill>
                <a:schemeClr val="bg1"/>
              </a:solidFill>
              <a:ea typeface="Open Sans" panose="020B0606030504020204" pitchFamily="34" charset="0"/>
              <a:cs typeface="Open Sans" panose="020B0606030504020204" pitchFamily="34" charset="0"/>
            </a:endParaRPr>
          </a:p>
        </p:txBody>
      </p:sp>
      <p:sp>
        <p:nvSpPr>
          <p:cNvPr id="7" name="Slide Number Placeholder 17">
            <a:extLst>
              <a:ext uri="{FF2B5EF4-FFF2-40B4-BE49-F238E27FC236}">
                <a16:creationId xmlns:a16="http://schemas.microsoft.com/office/drawing/2014/main" id="{26072D3B-DCB6-42B3-9C21-905F07DDF366}"/>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11</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68489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0CA958-B672-46F5-B1C2-CC571CE6E6B8}"/>
              </a:ext>
            </a:extLst>
          </p:cNvPr>
          <p:cNvSpPr/>
          <p:nvPr/>
        </p:nvSpPr>
        <p:spPr>
          <a:xfrm>
            <a:off x="452978" y="1288139"/>
            <a:ext cx="3208379"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9" name="Rectangle 8">
            <a:extLst>
              <a:ext uri="{FF2B5EF4-FFF2-40B4-BE49-F238E27FC236}">
                <a16:creationId xmlns:a16="http://schemas.microsoft.com/office/drawing/2014/main" id="{374A250E-F519-4D1B-A719-BB867E3690D8}"/>
              </a:ext>
            </a:extLst>
          </p:cNvPr>
          <p:cNvSpPr/>
          <p:nvPr/>
        </p:nvSpPr>
        <p:spPr>
          <a:xfrm>
            <a:off x="4491811" y="1288140"/>
            <a:ext cx="3208379"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0" name="Rectangle 9">
            <a:extLst>
              <a:ext uri="{FF2B5EF4-FFF2-40B4-BE49-F238E27FC236}">
                <a16:creationId xmlns:a16="http://schemas.microsoft.com/office/drawing/2014/main" id="{DBED6EFD-A398-4E8E-A63B-38F002E49B3F}"/>
              </a:ext>
            </a:extLst>
          </p:cNvPr>
          <p:cNvSpPr/>
          <p:nvPr/>
        </p:nvSpPr>
        <p:spPr>
          <a:xfrm>
            <a:off x="8530643" y="1288139"/>
            <a:ext cx="3208379"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6" name="Slide Number Placeholder 17">
            <a:extLst>
              <a:ext uri="{FF2B5EF4-FFF2-40B4-BE49-F238E27FC236}">
                <a16:creationId xmlns:a16="http://schemas.microsoft.com/office/drawing/2014/main" id="{F13069FD-DB51-43EE-BC43-A1166CCC1538}"/>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12</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69820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AB5ECA-AEB4-4B7B-9B97-3EB73492ACB9}"/>
              </a:ext>
            </a:extLst>
          </p:cNvPr>
          <p:cNvSpPr/>
          <p:nvPr/>
        </p:nvSpPr>
        <p:spPr>
          <a:xfrm>
            <a:off x="2971074" y="3240033"/>
            <a:ext cx="6249852"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8800" b="1" dirty="0">
                <a:solidFill>
                  <a:srgbClr val="445467"/>
                </a:solidFill>
                <a:ea typeface="Open Sans" panose="020B0606030504020204" pitchFamily="34" charset="0"/>
                <a:cs typeface="Open Sans" panose="020B0606030504020204" pitchFamily="34" charset="0"/>
              </a:rPr>
              <a:t>Lorem ipsum</a:t>
            </a:r>
          </a:p>
        </p:txBody>
      </p:sp>
      <p:sp>
        <p:nvSpPr>
          <p:cNvPr id="14" name="Oval 13">
            <a:extLst>
              <a:ext uri="{FF2B5EF4-FFF2-40B4-BE49-F238E27FC236}">
                <a16:creationId xmlns:a16="http://schemas.microsoft.com/office/drawing/2014/main" id="{EE2C874E-8536-4F99-BC41-FEBB567707B4}"/>
              </a:ext>
            </a:extLst>
          </p:cNvPr>
          <p:cNvSpPr/>
          <p:nvPr/>
        </p:nvSpPr>
        <p:spPr>
          <a:xfrm>
            <a:off x="5113564" y="1275161"/>
            <a:ext cx="1964872" cy="1964872"/>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id="{4BD889C7-FDB1-4787-9CC5-D84D55BC6C5F}"/>
              </a:ext>
            </a:extLst>
          </p:cNvPr>
          <p:cNvSpPr/>
          <p:nvPr/>
        </p:nvSpPr>
        <p:spPr>
          <a:xfrm>
            <a:off x="5258461" y="1481083"/>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b="1" dirty="0">
                <a:solidFill>
                  <a:schemeClr val="bg1"/>
                </a:solidFill>
                <a:ea typeface="Open Sans" panose="020B0606030504020204" pitchFamily="34" charset="0"/>
                <a:cs typeface="Open Sans" panose="020B0606030504020204" pitchFamily="34" charset="0"/>
              </a:rPr>
              <a:t>4</a:t>
            </a:r>
            <a:endParaRPr lang="fr-FR" sz="13800" b="1" dirty="0">
              <a:solidFill>
                <a:schemeClr val="bg1"/>
              </a:solidFill>
              <a:ea typeface="Open Sans" panose="020B0606030504020204" pitchFamily="34" charset="0"/>
              <a:cs typeface="Open Sans" panose="020B0606030504020204" pitchFamily="34" charset="0"/>
            </a:endParaRPr>
          </a:p>
        </p:txBody>
      </p:sp>
      <p:sp>
        <p:nvSpPr>
          <p:cNvPr id="7" name="Slide Number Placeholder 17">
            <a:extLst>
              <a:ext uri="{FF2B5EF4-FFF2-40B4-BE49-F238E27FC236}">
                <a16:creationId xmlns:a16="http://schemas.microsoft.com/office/drawing/2014/main" id="{79000E5E-DF60-4E0D-8B2D-E0CF83FAE3DB}"/>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13</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03740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4646DD0-F8B3-4E0D-8F1C-E4372E2479FF}"/>
              </a:ext>
            </a:extLst>
          </p:cNvPr>
          <p:cNvSpPr/>
          <p:nvPr/>
        </p:nvSpPr>
        <p:spPr>
          <a:xfrm flipH="1">
            <a:off x="7905971" y="0"/>
            <a:ext cx="4326240"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id="{2EB0CA15-FF58-4918-BDBE-FCCD5360C1F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0196" t="16225" r="13970"/>
          <a:stretch/>
        </p:blipFill>
        <p:spPr>
          <a:xfrm>
            <a:off x="7632192" y="1745134"/>
            <a:ext cx="3367731" cy="3367731"/>
          </a:xfrm>
          <a:ln w="60325">
            <a:solidFill>
              <a:srgbClr val="CB4D3C"/>
            </a:solidFill>
          </a:ln>
        </p:spPr>
      </p:pic>
      <p:grpSp>
        <p:nvGrpSpPr>
          <p:cNvPr id="8" name="Group 7">
            <a:extLst>
              <a:ext uri="{FF2B5EF4-FFF2-40B4-BE49-F238E27FC236}">
                <a16:creationId xmlns:a16="http://schemas.microsoft.com/office/drawing/2014/main" id="{90B3C299-F590-45F9-8C90-8EE9837A4A07}"/>
              </a:ext>
            </a:extLst>
          </p:cNvPr>
          <p:cNvGrpSpPr/>
          <p:nvPr/>
        </p:nvGrpSpPr>
        <p:grpSpPr>
          <a:xfrm>
            <a:off x="419459" y="303819"/>
            <a:ext cx="3866571" cy="923330"/>
            <a:chOff x="958820" y="4283114"/>
            <a:chExt cx="3866571" cy="923330"/>
          </a:xfrm>
        </p:grpSpPr>
        <p:sp>
          <p:nvSpPr>
            <p:cNvPr id="10" name="Rectangle 9">
              <a:extLst>
                <a:ext uri="{FF2B5EF4-FFF2-40B4-BE49-F238E27FC236}">
                  <a16:creationId xmlns:a16="http://schemas.microsoft.com/office/drawing/2014/main" id="{33AB5ECA-AEB4-4B7B-9B97-3EB73492ACB9}"/>
                </a:ext>
              </a:extLst>
            </p:cNvPr>
            <p:cNvSpPr/>
            <p:nvPr/>
          </p:nvSpPr>
          <p:spPr>
            <a:xfrm>
              <a:off x="958820" y="4283114"/>
              <a:ext cx="3866571"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5400" b="1" i="1" dirty="0">
                  <a:solidFill>
                    <a:srgbClr val="445467"/>
                  </a:solidFill>
                  <a:ea typeface="Open Sans" panose="020B0606030504020204" pitchFamily="34" charset="0"/>
                  <a:cs typeface="Open Sans" panose="020B0606030504020204" pitchFamily="34" charset="0"/>
                </a:rPr>
                <a:t>Lorem ipsum</a:t>
              </a:r>
            </a:p>
          </p:txBody>
        </p:sp>
        <p:cxnSp>
          <p:nvCxnSpPr>
            <p:cNvPr id="11" name="Straight Connector 10">
              <a:extLst>
                <a:ext uri="{FF2B5EF4-FFF2-40B4-BE49-F238E27FC236}">
                  <a16:creationId xmlns:a16="http://schemas.microsoft.com/office/drawing/2014/main" id="{1DC28A43-AA71-4F49-89C1-29993AF737F9}"/>
                </a:ext>
              </a:extLst>
            </p:cNvPr>
            <p:cNvCxnSpPr/>
            <p:nvPr/>
          </p:nvCxnSpPr>
          <p:spPr>
            <a:xfrm>
              <a:off x="1046955" y="504865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A9532BB2-886F-4199-8BE6-E4D92D6E49E9}"/>
              </a:ext>
            </a:extLst>
          </p:cNvPr>
          <p:cNvSpPr/>
          <p:nvPr/>
        </p:nvSpPr>
        <p:spPr>
          <a:xfrm>
            <a:off x="419459" y="1309444"/>
            <a:ext cx="4700761"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12" name="Oval 11">
            <a:extLst>
              <a:ext uri="{FF2B5EF4-FFF2-40B4-BE49-F238E27FC236}">
                <a16:creationId xmlns:a16="http://schemas.microsoft.com/office/drawing/2014/main" id="{664BDB9F-FE4A-42DA-B54A-4B3655CE0DB6}"/>
              </a:ext>
            </a:extLst>
          </p:cNvPr>
          <p:cNvSpPr/>
          <p:nvPr/>
        </p:nvSpPr>
        <p:spPr>
          <a:xfrm>
            <a:off x="128692" y="2652485"/>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i="1" dirty="0">
                <a:solidFill>
                  <a:srgbClr val="20AE97"/>
                </a:solidFill>
                <a:ea typeface="Open Sans" panose="020B0606030504020204" pitchFamily="34" charset="0"/>
                <a:cs typeface="Open Sans" panose="020B0606030504020204" pitchFamily="34" charset="0"/>
              </a:rPr>
              <a:t>01</a:t>
            </a:r>
          </a:p>
        </p:txBody>
      </p:sp>
      <p:sp>
        <p:nvSpPr>
          <p:cNvPr id="13" name="Rectangle 12">
            <a:extLst>
              <a:ext uri="{FF2B5EF4-FFF2-40B4-BE49-F238E27FC236}">
                <a16:creationId xmlns:a16="http://schemas.microsoft.com/office/drawing/2014/main" id="{E7308DD3-2CC4-4026-9F4C-D7DD9E8494BC}"/>
              </a:ext>
            </a:extLst>
          </p:cNvPr>
          <p:cNvSpPr/>
          <p:nvPr/>
        </p:nvSpPr>
        <p:spPr>
          <a:xfrm>
            <a:off x="1538555" y="2951945"/>
            <a:ext cx="4700761"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DC2A69DA-6E75-4A2A-926B-DE3E55504E9A}"/>
              </a:ext>
            </a:extLst>
          </p:cNvPr>
          <p:cNvSpPr/>
          <p:nvPr/>
        </p:nvSpPr>
        <p:spPr>
          <a:xfrm>
            <a:off x="120198" y="3859298"/>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i="1" dirty="0">
                <a:solidFill>
                  <a:srgbClr val="A9C670"/>
                </a:solidFill>
                <a:ea typeface="Open Sans" panose="020B0606030504020204" pitchFamily="34" charset="0"/>
                <a:cs typeface="Open Sans" panose="020B0606030504020204" pitchFamily="34" charset="0"/>
              </a:rPr>
              <a:t>02</a:t>
            </a:r>
          </a:p>
        </p:txBody>
      </p:sp>
      <p:sp>
        <p:nvSpPr>
          <p:cNvPr id="19" name="Rectangle 18">
            <a:extLst>
              <a:ext uri="{FF2B5EF4-FFF2-40B4-BE49-F238E27FC236}">
                <a16:creationId xmlns:a16="http://schemas.microsoft.com/office/drawing/2014/main" id="{5BDAC440-7400-419B-80EC-33D464AA3AC8}"/>
              </a:ext>
            </a:extLst>
          </p:cNvPr>
          <p:cNvSpPr/>
          <p:nvPr/>
        </p:nvSpPr>
        <p:spPr>
          <a:xfrm>
            <a:off x="1530061" y="4158758"/>
            <a:ext cx="4700761"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2DE288E6-016C-44C7-B66F-30033470F3FF}"/>
              </a:ext>
            </a:extLst>
          </p:cNvPr>
          <p:cNvSpPr/>
          <p:nvPr/>
        </p:nvSpPr>
        <p:spPr>
          <a:xfrm>
            <a:off x="111704" y="5066111"/>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i="1" dirty="0">
                <a:solidFill>
                  <a:srgbClr val="F7AB31"/>
                </a:solidFill>
                <a:ea typeface="Open Sans" panose="020B0606030504020204" pitchFamily="34" charset="0"/>
                <a:cs typeface="Open Sans" panose="020B0606030504020204" pitchFamily="34" charset="0"/>
              </a:rPr>
              <a:t>03</a:t>
            </a:r>
          </a:p>
        </p:txBody>
      </p:sp>
      <p:sp>
        <p:nvSpPr>
          <p:cNvPr id="21" name="Rectangle 20">
            <a:extLst>
              <a:ext uri="{FF2B5EF4-FFF2-40B4-BE49-F238E27FC236}">
                <a16:creationId xmlns:a16="http://schemas.microsoft.com/office/drawing/2014/main" id="{1B72F2C2-87BA-4800-AA45-46135E789B78}"/>
              </a:ext>
            </a:extLst>
          </p:cNvPr>
          <p:cNvSpPr/>
          <p:nvPr/>
        </p:nvSpPr>
        <p:spPr>
          <a:xfrm>
            <a:off x="1521567" y="5365571"/>
            <a:ext cx="4700761"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22" name="Slide Number Placeholder 17">
            <a:extLst>
              <a:ext uri="{FF2B5EF4-FFF2-40B4-BE49-F238E27FC236}">
                <a16:creationId xmlns:a16="http://schemas.microsoft.com/office/drawing/2014/main" id="{CD461CFB-D409-415F-86E6-882ECF3F5E23}"/>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14</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400225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D7997216-2CF5-4289-B30A-F6A5151518CA}"/>
              </a:ext>
            </a:extLst>
          </p:cNvPr>
          <p:cNvSpPr/>
          <p:nvPr/>
        </p:nvSpPr>
        <p:spPr>
          <a:xfrm>
            <a:off x="1745521" y="1764687"/>
            <a:ext cx="2173999" cy="2173999"/>
          </a:xfrm>
          <a:prstGeom prst="arc">
            <a:avLst>
              <a:gd name="adj1" fmla="val 16200000"/>
              <a:gd name="adj2" fmla="val 16199998"/>
            </a:avLst>
          </a:prstGeom>
          <a:solidFill>
            <a:srgbClr val="F9F9F9"/>
          </a:solidFill>
          <a:ln w="76200">
            <a:solidFill>
              <a:srgbClr val="E0EB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 name="Arc 4">
            <a:extLst>
              <a:ext uri="{FF2B5EF4-FFF2-40B4-BE49-F238E27FC236}">
                <a16:creationId xmlns:a16="http://schemas.microsoft.com/office/drawing/2014/main" id="{C80DCC49-3BC5-42E0-9F85-7AA1FD54CD38}"/>
              </a:ext>
            </a:extLst>
          </p:cNvPr>
          <p:cNvSpPr/>
          <p:nvPr/>
        </p:nvSpPr>
        <p:spPr>
          <a:xfrm>
            <a:off x="3920566" y="1764686"/>
            <a:ext cx="2173999" cy="2173999"/>
          </a:xfrm>
          <a:prstGeom prst="arc">
            <a:avLst>
              <a:gd name="adj1" fmla="val 16200000"/>
              <a:gd name="adj2" fmla="val 16199998"/>
            </a:avLst>
          </a:prstGeom>
          <a:solidFill>
            <a:srgbClr val="F9F9F9"/>
          </a:solidFill>
          <a:ln w="76200">
            <a:solidFill>
              <a:srgbClr val="E0EB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 name="Arc 5">
            <a:extLst>
              <a:ext uri="{FF2B5EF4-FFF2-40B4-BE49-F238E27FC236}">
                <a16:creationId xmlns:a16="http://schemas.microsoft.com/office/drawing/2014/main" id="{688FE945-6B8A-4E00-A750-F333AA3CC303}"/>
              </a:ext>
            </a:extLst>
          </p:cNvPr>
          <p:cNvSpPr/>
          <p:nvPr/>
        </p:nvSpPr>
        <p:spPr>
          <a:xfrm>
            <a:off x="6092507" y="1764685"/>
            <a:ext cx="2173999" cy="2173999"/>
          </a:xfrm>
          <a:prstGeom prst="arc">
            <a:avLst>
              <a:gd name="adj1" fmla="val 16200000"/>
              <a:gd name="adj2" fmla="val 16199998"/>
            </a:avLst>
          </a:prstGeom>
          <a:solidFill>
            <a:srgbClr val="F9F9F9"/>
          </a:solidFill>
          <a:ln w="76200">
            <a:solidFill>
              <a:srgbClr val="E0EB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E24F14C0-E5C8-40F9-B0E5-42B93D71208B}"/>
              </a:ext>
            </a:extLst>
          </p:cNvPr>
          <p:cNvSpPr/>
          <p:nvPr/>
        </p:nvSpPr>
        <p:spPr>
          <a:xfrm>
            <a:off x="8269166" y="1764684"/>
            <a:ext cx="2173999" cy="2173999"/>
          </a:xfrm>
          <a:prstGeom prst="arc">
            <a:avLst>
              <a:gd name="adj1" fmla="val 16200000"/>
              <a:gd name="adj2" fmla="val 16199998"/>
            </a:avLst>
          </a:prstGeom>
          <a:solidFill>
            <a:srgbClr val="F9F9F9"/>
          </a:solidFill>
          <a:ln w="76200">
            <a:solidFill>
              <a:srgbClr val="E0EB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 name="Arc 7">
            <a:extLst>
              <a:ext uri="{FF2B5EF4-FFF2-40B4-BE49-F238E27FC236}">
                <a16:creationId xmlns:a16="http://schemas.microsoft.com/office/drawing/2014/main" id="{6C3B2EAD-0CD4-4347-8C29-7EF4A54E454C}"/>
              </a:ext>
            </a:extLst>
          </p:cNvPr>
          <p:cNvSpPr/>
          <p:nvPr/>
        </p:nvSpPr>
        <p:spPr>
          <a:xfrm>
            <a:off x="1746435" y="1764684"/>
            <a:ext cx="2173999" cy="2173999"/>
          </a:xfrm>
          <a:prstGeom prst="arc">
            <a:avLst>
              <a:gd name="adj1" fmla="val 15904"/>
              <a:gd name="adj2" fmla="val 10793710"/>
            </a:avLst>
          </a:prstGeom>
          <a:ln w="76200">
            <a:solidFill>
              <a:srgbClr val="20AE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Arc 8">
            <a:extLst>
              <a:ext uri="{FF2B5EF4-FFF2-40B4-BE49-F238E27FC236}">
                <a16:creationId xmlns:a16="http://schemas.microsoft.com/office/drawing/2014/main" id="{C86B123B-19CB-473B-9642-89065F5A6FB9}"/>
              </a:ext>
            </a:extLst>
          </p:cNvPr>
          <p:cNvSpPr/>
          <p:nvPr/>
        </p:nvSpPr>
        <p:spPr>
          <a:xfrm>
            <a:off x="6096739" y="1764683"/>
            <a:ext cx="2173999" cy="2173999"/>
          </a:xfrm>
          <a:prstGeom prst="arc">
            <a:avLst>
              <a:gd name="adj1" fmla="val 15904"/>
              <a:gd name="adj2" fmla="val 10793710"/>
            </a:avLst>
          </a:prstGeom>
          <a:ln w="76200">
            <a:solidFill>
              <a:srgbClr val="CB4D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Arc 10">
            <a:extLst>
              <a:ext uri="{FF2B5EF4-FFF2-40B4-BE49-F238E27FC236}">
                <a16:creationId xmlns:a16="http://schemas.microsoft.com/office/drawing/2014/main" id="{909C8C44-CB0E-4BE9-8E4F-498BEE138BEE}"/>
              </a:ext>
            </a:extLst>
          </p:cNvPr>
          <p:cNvSpPr/>
          <p:nvPr/>
        </p:nvSpPr>
        <p:spPr>
          <a:xfrm flipV="1">
            <a:off x="3920565" y="1765423"/>
            <a:ext cx="2173999" cy="2173999"/>
          </a:xfrm>
          <a:prstGeom prst="arc">
            <a:avLst>
              <a:gd name="adj1" fmla="val 21573177"/>
              <a:gd name="adj2" fmla="val 10847221"/>
            </a:avLst>
          </a:prstGeom>
          <a:ln w="76200">
            <a:solidFill>
              <a:srgbClr val="F7AB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 name="Arc 11">
            <a:extLst>
              <a:ext uri="{FF2B5EF4-FFF2-40B4-BE49-F238E27FC236}">
                <a16:creationId xmlns:a16="http://schemas.microsoft.com/office/drawing/2014/main" id="{E20190DD-36A8-4EB0-98BC-DEB90F28A7D4}"/>
              </a:ext>
            </a:extLst>
          </p:cNvPr>
          <p:cNvSpPr/>
          <p:nvPr/>
        </p:nvSpPr>
        <p:spPr>
          <a:xfrm flipV="1">
            <a:off x="8272480" y="1764681"/>
            <a:ext cx="2173999" cy="2173999"/>
          </a:xfrm>
          <a:prstGeom prst="arc">
            <a:avLst>
              <a:gd name="adj1" fmla="val 21573177"/>
              <a:gd name="adj2" fmla="val 10847221"/>
            </a:avLst>
          </a:prstGeom>
          <a:ln w="76200">
            <a:solidFill>
              <a:srgbClr val="A9C6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 name="Oval 9">
            <a:extLst>
              <a:ext uri="{FF2B5EF4-FFF2-40B4-BE49-F238E27FC236}">
                <a16:creationId xmlns:a16="http://schemas.microsoft.com/office/drawing/2014/main" id="{9AC103E6-EAFF-440D-AA5A-90A89201B213}"/>
              </a:ext>
            </a:extLst>
          </p:cNvPr>
          <p:cNvSpPr/>
          <p:nvPr/>
        </p:nvSpPr>
        <p:spPr>
          <a:xfrm>
            <a:off x="1994068" y="2075166"/>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i="1" dirty="0">
                <a:solidFill>
                  <a:srgbClr val="20AE97"/>
                </a:solidFill>
                <a:ea typeface="Open Sans" panose="020B0606030504020204" pitchFamily="34" charset="0"/>
                <a:cs typeface="Open Sans" panose="020B0606030504020204" pitchFamily="34" charset="0"/>
              </a:rPr>
              <a:t>01</a:t>
            </a:r>
          </a:p>
        </p:txBody>
      </p:sp>
      <p:sp>
        <p:nvSpPr>
          <p:cNvPr id="14" name="Oval 13">
            <a:extLst>
              <a:ext uri="{FF2B5EF4-FFF2-40B4-BE49-F238E27FC236}">
                <a16:creationId xmlns:a16="http://schemas.microsoft.com/office/drawing/2014/main" id="{9955D389-C43D-42AD-B132-52ADB2607E8F}"/>
              </a:ext>
            </a:extLst>
          </p:cNvPr>
          <p:cNvSpPr/>
          <p:nvPr/>
        </p:nvSpPr>
        <p:spPr>
          <a:xfrm>
            <a:off x="4166009" y="2075166"/>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i="1" dirty="0">
                <a:solidFill>
                  <a:srgbClr val="F7AB31"/>
                </a:solidFill>
                <a:ea typeface="Open Sans" panose="020B0606030504020204" pitchFamily="34" charset="0"/>
                <a:cs typeface="Open Sans" panose="020B0606030504020204" pitchFamily="34" charset="0"/>
              </a:rPr>
              <a:t>02</a:t>
            </a:r>
          </a:p>
        </p:txBody>
      </p:sp>
      <p:sp>
        <p:nvSpPr>
          <p:cNvPr id="15" name="Oval 14">
            <a:extLst>
              <a:ext uri="{FF2B5EF4-FFF2-40B4-BE49-F238E27FC236}">
                <a16:creationId xmlns:a16="http://schemas.microsoft.com/office/drawing/2014/main" id="{9D6739B0-173A-480B-A739-720295822E04}"/>
              </a:ext>
            </a:extLst>
          </p:cNvPr>
          <p:cNvSpPr/>
          <p:nvPr/>
        </p:nvSpPr>
        <p:spPr>
          <a:xfrm>
            <a:off x="6337950" y="2075166"/>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i="1" dirty="0">
                <a:solidFill>
                  <a:srgbClr val="CB4D3C"/>
                </a:solidFill>
                <a:ea typeface="Open Sans" panose="020B0606030504020204" pitchFamily="34" charset="0"/>
                <a:cs typeface="Open Sans" panose="020B0606030504020204" pitchFamily="34" charset="0"/>
              </a:rPr>
              <a:t>03</a:t>
            </a:r>
          </a:p>
        </p:txBody>
      </p:sp>
      <p:sp>
        <p:nvSpPr>
          <p:cNvPr id="16" name="Oval 15">
            <a:extLst>
              <a:ext uri="{FF2B5EF4-FFF2-40B4-BE49-F238E27FC236}">
                <a16:creationId xmlns:a16="http://schemas.microsoft.com/office/drawing/2014/main" id="{9796F5FE-A7E8-48A6-91E8-D116EBDC586B}"/>
              </a:ext>
            </a:extLst>
          </p:cNvPr>
          <p:cNvSpPr/>
          <p:nvPr/>
        </p:nvSpPr>
        <p:spPr>
          <a:xfrm>
            <a:off x="8509891" y="2075166"/>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i="1" dirty="0">
                <a:solidFill>
                  <a:srgbClr val="A9C670"/>
                </a:solidFill>
                <a:ea typeface="Open Sans" panose="020B0606030504020204" pitchFamily="34" charset="0"/>
                <a:cs typeface="Open Sans" panose="020B0606030504020204" pitchFamily="34" charset="0"/>
              </a:rPr>
              <a:t>04</a:t>
            </a:r>
          </a:p>
        </p:txBody>
      </p:sp>
      <p:sp>
        <p:nvSpPr>
          <p:cNvPr id="20" name="Rectangle 19">
            <a:extLst>
              <a:ext uri="{FF2B5EF4-FFF2-40B4-BE49-F238E27FC236}">
                <a16:creationId xmlns:a16="http://schemas.microsoft.com/office/drawing/2014/main" id="{5C72363B-FF26-4368-8E17-37BE13E921DC}"/>
              </a:ext>
            </a:extLst>
          </p:cNvPr>
          <p:cNvSpPr/>
          <p:nvPr/>
        </p:nvSpPr>
        <p:spPr>
          <a:xfrm>
            <a:off x="1693933" y="4245422"/>
            <a:ext cx="2171941" cy="2307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a:solidFill>
                  <a:srgbClr val="20AE97"/>
                </a:solidFill>
                <a:ea typeface="Open Sans" panose="020B0606030504020204" pitchFamily="34" charset="0"/>
                <a:cs typeface="Open Sans" panose="020B0606030504020204" pitchFamily="34" charset="0"/>
              </a:rPr>
              <a:t>Lorem ipsum</a:t>
            </a:r>
          </a:p>
          <a:p>
            <a:pPr algn="ctr"/>
            <a:endParaRPr lang="fr-FR" sz="1600" b="1" i="1" dirty="0">
              <a:solidFill>
                <a:srgbClr val="20AE97"/>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06753FF8-0C80-4080-88C8-359EBDE1FCAD}"/>
              </a:ext>
            </a:extLst>
          </p:cNvPr>
          <p:cNvSpPr/>
          <p:nvPr/>
        </p:nvSpPr>
        <p:spPr>
          <a:xfrm>
            <a:off x="3865874" y="4244682"/>
            <a:ext cx="2171941" cy="2307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616075" algn="l"/>
              </a:tabLst>
            </a:pPr>
            <a:r>
              <a:rPr lang="fr-FR" sz="1600" b="1" i="1" dirty="0">
                <a:solidFill>
                  <a:srgbClr val="F7AB31"/>
                </a:solidFill>
                <a:ea typeface="Open Sans" panose="020B0606030504020204" pitchFamily="34" charset="0"/>
                <a:cs typeface="Open Sans" panose="020B0606030504020204" pitchFamily="34" charset="0"/>
              </a:rPr>
              <a:t>Lorem ipsum</a:t>
            </a:r>
          </a:p>
          <a:p>
            <a:pPr algn="ctr">
              <a:tabLst>
                <a:tab pos="1616075" algn="l"/>
              </a:tabLst>
            </a:pPr>
            <a:endParaRPr lang="fr-FR" sz="1600" b="1" i="1" dirty="0">
              <a:solidFill>
                <a:srgbClr val="F7AB31"/>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EFF52F77-0EFA-45E5-9EAF-8C56CEB0ACA4}"/>
              </a:ext>
            </a:extLst>
          </p:cNvPr>
          <p:cNvSpPr/>
          <p:nvPr/>
        </p:nvSpPr>
        <p:spPr>
          <a:xfrm>
            <a:off x="6037815" y="4243942"/>
            <a:ext cx="2171941" cy="2307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a:solidFill>
                  <a:srgbClr val="CB4D3C"/>
                </a:solidFill>
                <a:ea typeface="Open Sans" panose="020B0606030504020204" pitchFamily="34" charset="0"/>
                <a:cs typeface="Open Sans" panose="020B0606030504020204" pitchFamily="34" charset="0"/>
              </a:rPr>
              <a:t>Lorem ipsum</a:t>
            </a:r>
          </a:p>
          <a:p>
            <a:pPr algn="ctr"/>
            <a:endParaRPr lang="fr-FR" sz="1600" b="1" i="1" dirty="0">
              <a:solidFill>
                <a:srgbClr val="CB4D3C"/>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3CA7F5D4-5C4B-4012-9080-8C812D2F0217}"/>
              </a:ext>
            </a:extLst>
          </p:cNvPr>
          <p:cNvSpPr/>
          <p:nvPr/>
        </p:nvSpPr>
        <p:spPr>
          <a:xfrm>
            <a:off x="8209756" y="4243202"/>
            <a:ext cx="2171941" cy="2307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a:solidFill>
                  <a:srgbClr val="A9C670"/>
                </a:solidFill>
                <a:ea typeface="Open Sans" panose="020B0606030504020204" pitchFamily="34" charset="0"/>
                <a:cs typeface="Open Sans" panose="020B0606030504020204" pitchFamily="34" charset="0"/>
              </a:rPr>
              <a:t>Lorem ipsum</a:t>
            </a:r>
          </a:p>
          <a:p>
            <a:pPr algn="ctr"/>
            <a:endParaRPr lang="fr-FR" sz="1600" b="1" i="1" dirty="0">
              <a:solidFill>
                <a:srgbClr val="A9C670"/>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BF943F66-E0BE-4FF9-8A86-BB6A1C5C5945}"/>
              </a:ext>
            </a:extLst>
          </p:cNvPr>
          <p:cNvSpPr/>
          <p:nvPr/>
        </p:nvSpPr>
        <p:spPr>
          <a:xfrm>
            <a:off x="3494911" y="137855"/>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i="1" dirty="0">
                <a:solidFill>
                  <a:srgbClr val="445467"/>
                </a:solidFill>
                <a:ea typeface="Open Sans" panose="020B0606030504020204" pitchFamily="34" charset="0"/>
                <a:cs typeface="Open Sans" panose="020B0606030504020204" pitchFamily="34" charset="0"/>
              </a:rPr>
              <a:t>Lorem ipsum</a:t>
            </a:r>
          </a:p>
        </p:txBody>
      </p:sp>
      <p:cxnSp>
        <p:nvCxnSpPr>
          <p:cNvPr id="30" name="Straight Connector 29">
            <a:extLst>
              <a:ext uri="{FF2B5EF4-FFF2-40B4-BE49-F238E27FC236}">
                <a16:creationId xmlns:a16="http://schemas.microsoft.com/office/drawing/2014/main" id="{F83D5B9E-ABA0-4E23-B3EB-917E9E072E1D}"/>
              </a:ext>
            </a:extLst>
          </p:cNvPr>
          <p:cNvCxnSpPr/>
          <p:nvPr/>
        </p:nvCxnSpPr>
        <p:spPr>
          <a:xfrm>
            <a:off x="5156071" y="1126250"/>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B229B6C-F18F-4536-86F1-A86D3285F4E9}"/>
              </a:ext>
            </a:extLst>
          </p:cNvPr>
          <p:cNvSpPr/>
          <p:nvPr/>
        </p:nvSpPr>
        <p:spPr>
          <a:xfrm>
            <a:off x="3440219" y="709990"/>
            <a:ext cx="5195191" cy="416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445467"/>
                </a:solidFill>
                <a:ea typeface="Open Sans" panose="020B0606030504020204" pitchFamily="34" charset="0"/>
                <a:cs typeface="Open Sans" panose="020B0606030504020204" pitchFamily="34" charset="0"/>
              </a:rPr>
              <a:t>Sous-titre dans cette ligne</a:t>
            </a:r>
          </a:p>
        </p:txBody>
      </p:sp>
      <p:sp>
        <p:nvSpPr>
          <p:cNvPr id="24" name="Slide Number Placeholder 17">
            <a:extLst>
              <a:ext uri="{FF2B5EF4-FFF2-40B4-BE49-F238E27FC236}">
                <a16:creationId xmlns:a16="http://schemas.microsoft.com/office/drawing/2014/main" id="{CA362A71-D148-46E6-9C31-ADA273E76282}"/>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15</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80860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B3D0490B-CECC-4811-86F4-172861B755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97" r="14297"/>
          <a:stretch/>
        </p:blipFill>
        <p:spPr>
          <a:xfrm>
            <a:off x="8601083" y="2400747"/>
            <a:ext cx="2675483" cy="2675483"/>
          </a:xfrm>
          <a:ln w="41275">
            <a:solidFill>
              <a:srgbClr val="F7AB31"/>
            </a:solidFill>
          </a:ln>
        </p:spPr>
      </p:pic>
      <p:pic>
        <p:nvPicPr>
          <p:cNvPr id="17" name="Picture Placeholder 16">
            <a:extLst>
              <a:ext uri="{FF2B5EF4-FFF2-40B4-BE49-F238E27FC236}">
                <a16:creationId xmlns:a16="http://schemas.microsoft.com/office/drawing/2014/main" id="{C0AA85AF-D710-4C5F-89A3-29741A768E9A}"/>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a:stretch>
            <a:fillRect/>
          </a:stretch>
        </p:blipFill>
        <p:spPr>
          <a:ln w="41275">
            <a:solidFill>
              <a:srgbClr val="CB4D3C"/>
            </a:solidFill>
          </a:ln>
        </p:spPr>
      </p:pic>
      <p:pic>
        <p:nvPicPr>
          <p:cNvPr id="19" name="Picture Placeholder 18">
            <a:extLst>
              <a:ext uri="{FF2B5EF4-FFF2-40B4-BE49-F238E27FC236}">
                <a16:creationId xmlns:a16="http://schemas.microsoft.com/office/drawing/2014/main" id="{E304E326-44A4-43A2-A062-A6C4274F1AEE}"/>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613" t="6628" r="-613" b="26706"/>
          <a:stretch/>
        </p:blipFill>
        <p:spPr>
          <a:xfrm>
            <a:off x="943569" y="2400747"/>
            <a:ext cx="2675483" cy="2675483"/>
          </a:xfrm>
          <a:ln w="41275">
            <a:solidFill>
              <a:srgbClr val="20AE97"/>
            </a:solidFill>
          </a:ln>
        </p:spPr>
      </p:pic>
      <p:sp>
        <p:nvSpPr>
          <p:cNvPr id="5" name="Slide Number Placeholder 17">
            <a:extLst>
              <a:ext uri="{FF2B5EF4-FFF2-40B4-BE49-F238E27FC236}">
                <a16:creationId xmlns:a16="http://schemas.microsoft.com/office/drawing/2014/main" id="{F77F7CB1-2ECE-4142-BCA5-B857D4DCDE48}"/>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16</a:t>
            </a:fld>
            <a:endParaRPr lang="fr-FR" sz="2000" b="1" dirty="0">
              <a:solidFill>
                <a:schemeClr val="bg1"/>
              </a:solidFill>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id="{1B6BB73D-B5CE-48C2-B880-2CAE9D80E48D}"/>
              </a:ext>
            </a:extLst>
          </p:cNvPr>
          <p:cNvGrpSpPr/>
          <p:nvPr/>
        </p:nvGrpSpPr>
        <p:grpSpPr>
          <a:xfrm>
            <a:off x="3440219" y="137855"/>
            <a:ext cx="5249883" cy="988395"/>
            <a:chOff x="3440219" y="137855"/>
            <a:chExt cx="5249883" cy="988395"/>
          </a:xfrm>
        </p:grpSpPr>
        <p:sp>
          <p:nvSpPr>
            <p:cNvPr id="7" name="Rectangle 6">
              <a:extLst>
                <a:ext uri="{FF2B5EF4-FFF2-40B4-BE49-F238E27FC236}">
                  <a16:creationId xmlns:a16="http://schemas.microsoft.com/office/drawing/2014/main" id="{594C6FC3-8D11-47BA-B181-71491641F9AC}"/>
                </a:ext>
              </a:extLst>
            </p:cNvPr>
            <p:cNvSpPr/>
            <p:nvPr/>
          </p:nvSpPr>
          <p:spPr>
            <a:xfrm>
              <a:off x="3494911" y="137855"/>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i="1" dirty="0">
                  <a:solidFill>
                    <a:srgbClr val="445467"/>
                  </a:solidFill>
                  <a:ea typeface="Open Sans" panose="020B0606030504020204" pitchFamily="34" charset="0"/>
                  <a:cs typeface="Open Sans" panose="020B0606030504020204" pitchFamily="34" charset="0"/>
                </a:rPr>
                <a:t>Équipe</a:t>
              </a:r>
            </a:p>
          </p:txBody>
        </p:sp>
        <p:cxnSp>
          <p:nvCxnSpPr>
            <p:cNvPr id="8" name="Straight Connector 7">
              <a:extLst>
                <a:ext uri="{FF2B5EF4-FFF2-40B4-BE49-F238E27FC236}">
                  <a16:creationId xmlns:a16="http://schemas.microsoft.com/office/drawing/2014/main" id="{98240260-E71B-4578-9F8B-E3F14F3CBECD}"/>
                </a:ext>
              </a:extLst>
            </p:cNvPr>
            <p:cNvCxnSpPr/>
            <p:nvPr/>
          </p:nvCxnSpPr>
          <p:spPr>
            <a:xfrm>
              <a:off x="5156071" y="1126250"/>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69182E-E85C-4A72-809F-C781F2575329}"/>
                </a:ext>
              </a:extLst>
            </p:cNvPr>
            <p:cNvSpPr/>
            <p:nvPr/>
          </p:nvSpPr>
          <p:spPr>
            <a:xfrm>
              <a:off x="3440219" y="709990"/>
              <a:ext cx="5195191" cy="416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445467"/>
                  </a:solidFill>
                  <a:ea typeface="Open Sans" panose="020B0606030504020204" pitchFamily="34" charset="0"/>
                  <a:cs typeface="Open Sans" panose="020B0606030504020204" pitchFamily="34" charset="0"/>
                </a:rPr>
                <a:t>Sous-titre dans cette ligne</a:t>
              </a:r>
            </a:p>
          </p:txBody>
        </p:sp>
      </p:grpSp>
      <p:sp>
        <p:nvSpPr>
          <p:cNvPr id="10" name="Rectangle 9">
            <a:extLst>
              <a:ext uri="{FF2B5EF4-FFF2-40B4-BE49-F238E27FC236}">
                <a16:creationId xmlns:a16="http://schemas.microsoft.com/office/drawing/2014/main" id="{81F8AFEC-F712-4C68-A08D-CF1344944053}"/>
              </a:ext>
            </a:extLst>
          </p:cNvPr>
          <p:cNvSpPr/>
          <p:nvPr/>
        </p:nvSpPr>
        <p:spPr>
          <a:xfrm>
            <a:off x="943569" y="5352567"/>
            <a:ext cx="2675485" cy="30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80000"/>
              </a:lnSpc>
            </a:pPr>
            <a:r>
              <a:rPr lang="fr-MA" sz="2400" b="1" dirty="0">
                <a:solidFill>
                  <a:srgbClr val="7A7A7A"/>
                </a:solidFill>
                <a:ea typeface="Open Sans" panose="020B0606030504020204" pitchFamily="34" charset="0"/>
                <a:cs typeface="Open Sans" panose="020B0606030504020204" pitchFamily="34" charset="0"/>
              </a:rPr>
              <a:t>Emily</a:t>
            </a:r>
            <a:r>
              <a:rPr lang="fr-MA" sz="2400" b="1" dirty="0">
                <a:solidFill>
                  <a:srgbClr val="FF0000"/>
                </a:solidFill>
                <a:ea typeface="Open Sans" panose="020B0606030504020204" pitchFamily="34" charset="0"/>
                <a:cs typeface="Open Sans" panose="020B0606030504020204" pitchFamily="34" charset="0"/>
              </a:rPr>
              <a:t> </a:t>
            </a:r>
            <a:r>
              <a:rPr lang="fr-MA" sz="2400" b="1" dirty="0">
                <a:solidFill>
                  <a:srgbClr val="A9C670"/>
                </a:solidFill>
                <a:ea typeface="Open Sans" panose="020B0606030504020204" pitchFamily="34" charset="0"/>
                <a:cs typeface="Open Sans" panose="020B0606030504020204" pitchFamily="34" charset="0"/>
              </a:rPr>
              <a:t>JANI</a:t>
            </a:r>
            <a:endParaRPr lang="fr-FR" sz="2400" b="1" dirty="0">
              <a:solidFill>
                <a:srgbClr val="A9C670"/>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266CDBD-213F-4C41-9075-9C607253F40D}"/>
              </a:ext>
            </a:extLst>
          </p:cNvPr>
          <p:cNvSpPr/>
          <p:nvPr/>
        </p:nvSpPr>
        <p:spPr>
          <a:xfrm>
            <a:off x="4754763" y="5333641"/>
            <a:ext cx="2675485" cy="30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80000"/>
              </a:lnSpc>
            </a:pPr>
            <a:r>
              <a:rPr lang="fr-MA" sz="2400" b="1" dirty="0">
                <a:solidFill>
                  <a:srgbClr val="7A7A7A"/>
                </a:solidFill>
                <a:ea typeface="Open Sans" panose="020B0606030504020204" pitchFamily="34" charset="0"/>
                <a:cs typeface="Open Sans" panose="020B0606030504020204" pitchFamily="34" charset="0"/>
              </a:rPr>
              <a:t>JOSEPH</a:t>
            </a:r>
            <a:r>
              <a:rPr lang="fr-MA" sz="2400" b="1" dirty="0">
                <a:solidFill>
                  <a:srgbClr val="FF0000"/>
                </a:solidFill>
                <a:ea typeface="Open Sans" panose="020B0606030504020204" pitchFamily="34" charset="0"/>
                <a:cs typeface="Open Sans" panose="020B0606030504020204" pitchFamily="34" charset="0"/>
              </a:rPr>
              <a:t> </a:t>
            </a:r>
            <a:r>
              <a:rPr lang="fr-MA" sz="2400" b="1" dirty="0">
                <a:solidFill>
                  <a:srgbClr val="CB4D3C"/>
                </a:solidFill>
                <a:ea typeface="Open Sans" panose="020B0606030504020204" pitchFamily="34" charset="0"/>
                <a:cs typeface="Open Sans" panose="020B0606030504020204" pitchFamily="34" charset="0"/>
              </a:rPr>
              <a:t>BAHLA</a:t>
            </a:r>
            <a:endParaRPr lang="fr-FR" sz="2400" b="1" dirty="0">
              <a:solidFill>
                <a:srgbClr val="CB4D3C"/>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9A68E36B-DFBE-486D-AA39-2D88F9A96DCA}"/>
              </a:ext>
            </a:extLst>
          </p:cNvPr>
          <p:cNvSpPr/>
          <p:nvPr/>
        </p:nvSpPr>
        <p:spPr>
          <a:xfrm>
            <a:off x="8601083" y="5319966"/>
            <a:ext cx="2675485" cy="30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80000"/>
              </a:lnSpc>
            </a:pPr>
            <a:r>
              <a:rPr lang="fr-MA" sz="2400" b="1" dirty="0">
                <a:solidFill>
                  <a:srgbClr val="7A7A7A"/>
                </a:solidFill>
                <a:ea typeface="Open Sans" panose="020B0606030504020204" pitchFamily="34" charset="0"/>
                <a:cs typeface="Open Sans" panose="020B0606030504020204" pitchFamily="34" charset="0"/>
              </a:rPr>
              <a:t>JANSMIN</a:t>
            </a:r>
            <a:r>
              <a:rPr lang="fr-MA" sz="2400" b="1" dirty="0">
                <a:solidFill>
                  <a:srgbClr val="FF0000"/>
                </a:solidFill>
                <a:ea typeface="Open Sans" panose="020B0606030504020204" pitchFamily="34" charset="0"/>
                <a:cs typeface="Open Sans" panose="020B0606030504020204" pitchFamily="34" charset="0"/>
              </a:rPr>
              <a:t> </a:t>
            </a:r>
            <a:r>
              <a:rPr lang="fr-MA" sz="2400" b="1" dirty="0">
                <a:solidFill>
                  <a:srgbClr val="F7AB31"/>
                </a:solidFill>
                <a:ea typeface="Open Sans" panose="020B0606030504020204" pitchFamily="34" charset="0"/>
                <a:cs typeface="Open Sans" panose="020B0606030504020204" pitchFamily="34" charset="0"/>
              </a:rPr>
              <a:t>BAHLA</a:t>
            </a:r>
            <a:endParaRPr lang="fr-FR" sz="2400" b="1" dirty="0">
              <a:solidFill>
                <a:srgbClr val="F7AB3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455B00E8-4E91-4131-BC96-7E668579698C}"/>
              </a:ext>
            </a:extLst>
          </p:cNvPr>
          <p:cNvSpPr/>
          <p:nvPr/>
        </p:nvSpPr>
        <p:spPr>
          <a:xfrm>
            <a:off x="545519" y="5750992"/>
            <a:ext cx="11108705"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a:t>
            </a:r>
          </a:p>
        </p:txBody>
      </p:sp>
    </p:spTree>
    <p:extLst>
      <p:ext uri="{BB962C8B-B14F-4D97-AF65-F5344CB8AC3E}">
        <p14:creationId xmlns:p14="http://schemas.microsoft.com/office/powerpoint/2010/main" val="4106605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8FE271C-5B84-4E5D-A00F-7E7BD1A8FF6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4654" t="-44" r="27078" b="44"/>
          <a:stretch/>
        </p:blipFill>
        <p:spPr>
          <a:xfrm>
            <a:off x="6189862" y="865187"/>
            <a:ext cx="1665288" cy="5127625"/>
          </a:xfrm>
        </p:spPr>
      </p:pic>
      <p:pic>
        <p:nvPicPr>
          <p:cNvPr id="14" name="Picture Placeholder 13">
            <a:extLst>
              <a:ext uri="{FF2B5EF4-FFF2-40B4-BE49-F238E27FC236}">
                <a16:creationId xmlns:a16="http://schemas.microsoft.com/office/drawing/2014/main" id="{70CDC0BC-F57D-4181-8832-980DD93BBA10}"/>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37263" r="41085"/>
          <a:stretch/>
        </p:blipFill>
        <p:spPr>
          <a:xfrm>
            <a:off x="7975119" y="865187"/>
            <a:ext cx="1665288" cy="5127625"/>
          </a:xfrm>
        </p:spPr>
      </p:pic>
      <p:pic>
        <p:nvPicPr>
          <p:cNvPr id="16" name="Picture Placeholder 15">
            <a:extLst>
              <a:ext uri="{FF2B5EF4-FFF2-40B4-BE49-F238E27FC236}">
                <a16:creationId xmlns:a16="http://schemas.microsoft.com/office/drawing/2014/main" id="{57F0F729-C45A-4FAD-8F7F-12329C5B5F3A}"/>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21461" r="59781"/>
          <a:stretch/>
        </p:blipFill>
        <p:spPr>
          <a:xfrm>
            <a:off x="9760376" y="865187"/>
            <a:ext cx="1665288" cy="5127625"/>
          </a:xfrm>
        </p:spPr>
      </p:pic>
      <p:sp>
        <p:nvSpPr>
          <p:cNvPr id="5" name="Slide Number Placeholder 17">
            <a:extLst>
              <a:ext uri="{FF2B5EF4-FFF2-40B4-BE49-F238E27FC236}">
                <a16:creationId xmlns:a16="http://schemas.microsoft.com/office/drawing/2014/main" id="{EC82EB74-025C-418C-BE35-0C047151588B}"/>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a:t>
            </a:fld>
            <a:endParaRPr lang="fr-FR" sz="1400" b="1" dirty="0">
              <a:solidFill>
                <a:schemeClr val="bg1"/>
              </a:solidFill>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F14BAE64-EEE0-4290-B9EE-1A07ABCA8A48}"/>
              </a:ext>
            </a:extLst>
          </p:cNvPr>
          <p:cNvSpPr/>
          <p:nvPr/>
        </p:nvSpPr>
        <p:spPr>
          <a:xfrm>
            <a:off x="570387" y="1167304"/>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i="1" dirty="0">
                <a:solidFill>
                  <a:srgbClr val="445467"/>
                </a:solidFill>
                <a:ea typeface="Open Sans" panose="020B0606030504020204" pitchFamily="34" charset="0"/>
                <a:cs typeface="Open Sans" panose="020B0606030504020204" pitchFamily="34" charset="0"/>
              </a:rPr>
              <a:t>Introduction</a:t>
            </a:r>
          </a:p>
        </p:txBody>
      </p:sp>
      <p:sp>
        <p:nvSpPr>
          <p:cNvPr id="10" name="TextBox 9">
            <a:extLst>
              <a:ext uri="{FF2B5EF4-FFF2-40B4-BE49-F238E27FC236}">
                <a16:creationId xmlns:a16="http://schemas.microsoft.com/office/drawing/2014/main" id="{60540464-EEF6-4019-ACE1-28D2C05AD8C5}"/>
              </a:ext>
            </a:extLst>
          </p:cNvPr>
          <p:cNvSpPr txBox="1"/>
          <p:nvPr/>
        </p:nvSpPr>
        <p:spPr>
          <a:xfrm>
            <a:off x="570387" y="2274376"/>
            <a:ext cx="5195191" cy="3416320"/>
          </a:xfrm>
          <a:prstGeom prst="rect">
            <a:avLst/>
          </a:prstGeom>
          <a:noFill/>
        </p:spPr>
        <p:txBody>
          <a:bodyPr wrap="square">
            <a:spAutoFit/>
          </a:bodyPr>
          <a:lstStyle/>
          <a:p>
            <a:pPr algn="ctr"/>
            <a:r>
              <a:rPr lang="fr-FR" sz="1800" i="1" dirty="0">
                <a:ea typeface="Open Sans" panose="020B0606030504020204" pitchFamily="34" charset="0"/>
                <a:cs typeface="Open Sans" panose="020B0606030504020204" pitchFamily="34" charset="0"/>
              </a:rPr>
              <a:t>Lorem ipsum </a:t>
            </a:r>
            <a:r>
              <a:rPr lang="fr-FR" sz="1800" i="1" dirty="0" err="1">
                <a:ea typeface="Open Sans" panose="020B0606030504020204" pitchFamily="34" charset="0"/>
                <a:cs typeface="Open Sans" panose="020B0606030504020204" pitchFamily="34" charset="0"/>
              </a:rPr>
              <a:t>dolor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sit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amet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consectetur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adipiscing</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elit</a:t>
            </a:r>
            <a:r>
              <a:rPr lang="fr-FR" sz="1800" i="1" dirty="0">
                <a:ea typeface="Open Sans" panose="020B0606030504020204" pitchFamily="34" charset="0"/>
                <a:cs typeface="Open Sans" panose="020B0606030504020204" pitchFamily="34" charset="0"/>
              </a:rPr>
              <a:t>. Sed non </a:t>
            </a:r>
            <a:r>
              <a:rPr lang="fr-FR" sz="1800" i="1" dirty="0" err="1">
                <a:ea typeface="Open Sans" panose="020B0606030504020204" pitchFamily="34" charset="0"/>
                <a:cs typeface="Open Sans" panose="020B0606030504020204" pitchFamily="34" charset="0"/>
              </a:rPr>
              <a:t>risus</a:t>
            </a:r>
            <a:r>
              <a:rPr lang="fr-FR" sz="1800" i="1" dirty="0">
                <a:ea typeface="Open Sans" panose="020B0606030504020204" pitchFamily="34" charset="0"/>
                <a:cs typeface="Open Sans" panose="020B0606030504020204" pitchFamily="34" charset="0"/>
              </a:rPr>
              <a:t>. Suspendisse </a:t>
            </a:r>
            <a:r>
              <a:rPr lang="fr-FR" sz="1800" i="1" dirty="0" err="1">
                <a:ea typeface="Open Sans" panose="020B0606030504020204" pitchFamily="34" charset="0"/>
                <a:cs typeface="Open Sans" panose="020B0606030504020204" pitchFamily="34" charset="0"/>
              </a:rPr>
              <a:t>lectus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tortor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dignissim</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sit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amet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adipiscing</a:t>
            </a:r>
            <a:r>
              <a:rPr lang="fr-FR" sz="1800" i="1" dirty="0">
                <a:ea typeface="Open Sans" panose="020B0606030504020204" pitchFamily="34" charset="0"/>
                <a:cs typeface="Open Sans" panose="020B0606030504020204" pitchFamily="34" charset="0"/>
              </a:rPr>
              <a:t> nec, </a:t>
            </a:r>
            <a:r>
              <a:rPr lang="fr-FR" sz="1800" i="1" dirty="0" err="1">
                <a:ea typeface="Open Sans" panose="020B0606030504020204" pitchFamily="34" charset="0"/>
                <a:cs typeface="Open Sans" panose="020B0606030504020204" pitchFamily="34" charset="0"/>
              </a:rPr>
              <a:t>ultricies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sed</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dolor</a:t>
            </a:r>
            <a:r>
              <a:rPr lang="fr-FR" sz="1800" i="1" dirty="0">
                <a:ea typeface="Open Sans" panose="020B0606030504020204" pitchFamily="34" charset="0"/>
                <a:cs typeface="Open Sans" panose="020B0606030504020204" pitchFamily="34" charset="0"/>
              </a:rPr>
              <a:t>. Cras </a:t>
            </a:r>
            <a:r>
              <a:rPr lang="fr-FR" sz="1800" i="1" dirty="0" err="1">
                <a:ea typeface="Open Sans" panose="020B0606030504020204" pitchFamily="34" charset="0"/>
                <a:cs typeface="Open Sans" panose="020B0606030504020204" pitchFamily="34" charset="0"/>
              </a:rPr>
              <a:t>elementum</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ultrices</a:t>
            </a:r>
            <a:r>
              <a:rPr lang="fr-FR" sz="1800" i="1" dirty="0">
                <a:ea typeface="Open Sans" panose="020B0606030504020204" pitchFamily="34" charset="0"/>
                <a:cs typeface="Open Sans" panose="020B0606030504020204" pitchFamily="34" charset="0"/>
              </a:rPr>
              <a:t> diam. </a:t>
            </a:r>
            <a:r>
              <a:rPr lang="fr-FR" sz="1800" i="1" dirty="0" err="1">
                <a:ea typeface="Open Sans" panose="020B0606030504020204" pitchFamily="34" charset="0"/>
                <a:cs typeface="Open Sans" panose="020B0606030504020204" pitchFamily="34" charset="0"/>
              </a:rPr>
              <a:t>Maecenas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ligula</a:t>
            </a:r>
            <a:r>
              <a:rPr lang="fr-FR" sz="1800" i="1" dirty="0">
                <a:ea typeface="Open Sans" panose="020B0606030504020204" pitchFamily="34" charset="0"/>
                <a:cs typeface="Open Sans" panose="020B0606030504020204" pitchFamily="34" charset="0"/>
              </a:rPr>
              <a:t> massa, Lorem ipsum </a:t>
            </a:r>
            <a:r>
              <a:rPr lang="fr-FR" sz="1800" i="1" dirty="0" err="1">
                <a:ea typeface="Open Sans" panose="020B0606030504020204" pitchFamily="34" charset="0"/>
                <a:cs typeface="Open Sans" panose="020B0606030504020204" pitchFamily="34" charset="0"/>
              </a:rPr>
              <a:t>dolor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sit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amet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consectetur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adipiscing</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elit</a:t>
            </a:r>
            <a:r>
              <a:rPr lang="fr-FR" sz="1800" i="1" dirty="0">
                <a:ea typeface="Open Sans" panose="020B0606030504020204" pitchFamily="34" charset="0"/>
                <a:cs typeface="Open Sans" panose="020B0606030504020204" pitchFamily="34" charset="0"/>
              </a:rPr>
              <a:t>. Sed non </a:t>
            </a:r>
            <a:r>
              <a:rPr lang="fr-FR" sz="1800" i="1" dirty="0" err="1">
                <a:ea typeface="Open Sans" panose="020B0606030504020204" pitchFamily="34" charset="0"/>
                <a:cs typeface="Open Sans" panose="020B0606030504020204" pitchFamily="34" charset="0"/>
              </a:rPr>
              <a:t>risus</a:t>
            </a:r>
            <a:r>
              <a:rPr lang="fr-FR" sz="1800" i="1" dirty="0">
                <a:ea typeface="Open Sans" panose="020B0606030504020204" pitchFamily="34" charset="0"/>
                <a:cs typeface="Open Sans" panose="020B0606030504020204" pitchFamily="34" charset="0"/>
              </a:rPr>
              <a:t>. Suspendisse </a:t>
            </a:r>
            <a:r>
              <a:rPr lang="fr-FR" sz="1800" i="1" dirty="0" err="1">
                <a:ea typeface="Open Sans" panose="020B0606030504020204" pitchFamily="34" charset="0"/>
                <a:cs typeface="Open Sans" panose="020B0606030504020204" pitchFamily="34" charset="0"/>
              </a:rPr>
              <a:t>lectus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tortor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dignissim</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sit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amet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adipiscing</a:t>
            </a:r>
            <a:r>
              <a:rPr lang="fr-FR" sz="1800" i="1" dirty="0">
                <a:ea typeface="Open Sans" panose="020B0606030504020204" pitchFamily="34" charset="0"/>
                <a:cs typeface="Open Sans" panose="020B0606030504020204" pitchFamily="34" charset="0"/>
              </a:rPr>
              <a:t> nec, </a:t>
            </a:r>
            <a:r>
              <a:rPr lang="fr-FR" sz="1800" i="1" dirty="0" err="1">
                <a:ea typeface="Open Sans" panose="020B0606030504020204" pitchFamily="34" charset="0"/>
                <a:cs typeface="Open Sans" panose="020B0606030504020204" pitchFamily="34" charset="0"/>
              </a:rPr>
              <a:t>ultricies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sed</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dolor</a:t>
            </a:r>
            <a:r>
              <a:rPr lang="fr-FR" sz="1800" i="1" dirty="0">
                <a:ea typeface="Open Sans" panose="020B0606030504020204" pitchFamily="34" charset="0"/>
                <a:cs typeface="Open Sans" panose="020B0606030504020204" pitchFamily="34" charset="0"/>
              </a:rPr>
              <a:t>. Cras </a:t>
            </a:r>
            <a:r>
              <a:rPr lang="fr-FR" sz="1800" i="1" dirty="0" err="1">
                <a:ea typeface="Open Sans" panose="020B0606030504020204" pitchFamily="34" charset="0"/>
                <a:cs typeface="Open Sans" panose="020B0606030504020204" pitchFamily="34" charset="0"/>
              </a:rPr>
              <a:t>elementum</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ultrices</a:t>
            </a:r>
            <a:r>
              <a:rPr lang="fr-FR" sz="1800" i="1" dirty="0">
                <a:ea typeface="Open Sans" panose="020B0606030504020204" pitchFamily="34" charset="0"/>
                <a:cs typeface="Open Sans" panose="020B0606030504020204" pitchFamily="34" charset="0"/>
              </a:rPr>
              <a:t> diam. </a:t>
            </a:r>
            <a:r>
              <a:rPr lang="fr-FR" sz="1800" i="1" dirty="0" err="1">
                <a:ea typeface="Open Sans" panose="020B0606030504020204" pitchFamily="34" charset="0"/>
                <a:cs typeface="Open Sans" panose="020B0606030504020204" pitchFamily="34" charset="0"/>
              </a:rPr>
              <a:t>Maecenas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ligula</a:t>
            </a:r>
            <a:r>
              <a:rPr lang="fr-FR" sz="1800" i="1" dirty="0">
                <a:ea typeface="Open Sans" panose="020B0606030504020204" pitchFamily="34" charset="0"/>
                <a:cs typeface="Open Sans" panose="020B0606030504020204" pitchFamily="34" charset="0"/>
              </a:rPr>
              <a:t> massa,</a:t>
            </a:r>
            <a:endParaRPr lang="fr-FR" sz="1800" dirty="0">
              <a:ea typeface="Open Sans" panose="020B0606030504020204" pitchFamily="34" charset="0"/>
              <a:cs typeface="Open Sans" panose="020B0606030504020204" pitchFamily="34" charset="0"/>
            </a:endParaRPr>
          </a:p>
          <a:p>
            <a:pPr algn="ctr"/>
            <a:r>
              <a:rPr lang="fr-FR" sz="1800" i="1" dirty="0">
                <a:ea typeface="Open Sans" panose="020B0606030504020204" pitchFamily="34" charset="0"/>
                <a:cs typeface="Open Sans" panose="020B0606030504020204" pitchFamily="34" charset="0"/>
              </a:rPr>
              <a:t>Lorem ipsum </a:t>
            </a:r>
            <a:r>
              <a:rPr lang="fr-FR" sz="1800" i="1" dirty="0" err="1">
                <a:ea typeface="Open Sans" panose="020B0606030504020204" pitchFamily="34" charset="0"/>
                <a:cs typeface="Open Sans" panose="020B0606030504020204" pitchFamily="34" charset="0"/>
              </a:rPr>
              <a:t>dolor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sit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amet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consectetur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adipiscing</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elit</a:t>
            </a:r>
            <a:r>
              <a:rPr lang="fr-FR" sz="1800" i="1" dirty="0">
                <a:ea typeface="Open Sans" panose="020B0606030504020204" pitchFamily="34" charset="0"/>
                <a:cs typeface="Open Sans" panose="020B0606030504020204" pitchFamily="34" charset="0"/>
              </a:rPr>
              <a:t>. Sed non </a:t>
            </a:r>
            <a:r>
              <a:rPr lang="fr-FR" sz="1800" i="1" dirty="0" err="1">
                <a:ea typeface="Open Sans" panose="020B0606030504020204" pitchFamily="34" charset="0"/>
                <a:cs typeface="Open Sans" panose="020B0606030504020204" pitchFamily="34" charset="0"/>
              </a:rPr>
              <a:t>risus</a:t>
            </a:r>
            <a:r>
              <a:rPr lang="fr-FR" sz="1800" i="1" dirty="0">
                <a:ea typeface="Open Sans" panose="020B0606030504020204" pitchFamily="34" charset="0"/>
                <a:cs typeface="Open Sans" panose="020B0606030504020204" pitchFamily="34" charset="0"/>
              </a:rPr>
              <a:t>. Suspendisse </a:t>
            </a:r>
            <a:r>
              <a:rPr lang="fr-FR" sz="1800" i="1" dirty="0" err="1">
                <a:ea typeface="Open Sans" panose="020B0606030504020204" pitchFamily="34" charset="0"/>
                <a:cs typeface="Open Sans" panose="020B0606030504020204" pitchFamily="34" charset="0"/>
              </a:rPr>
              <a:t>lectus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tortor</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dignissim</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sit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amet</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adipiscing</a:t>
            </a:r>
            <a:r>
              <a:rPr lang="fr-FR" sz="1800" i="1" dirty="0">
                <a:ea typeface="Open Sans" panose="020B0606030504020204" pitchFamily="34" charset="0"/>
                <a:cs typeface="Open Sans" panose="020B0606030504020204" pitchFamily="34" charset="0"/>
              </a:rPr>
              <a:t> nec, </a:t>
            </a:r>
            <a:r>
              <a:rPr lang="fr-FR" sz="1800" i="1" dirty="0" err="1">
                <a:ea typeface="Open Sans" panose="020B0606030504020204" pitchFamily="34" charset="0"/>
                <a:cs typeface="Open Sans" panose="020B0606030504020204" pitchFamily="34" charset="0"/>
              </a:rPr>
              <a:t>ultricies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sed</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dolor</a:t>
            </a:r>
            <a:r>
              <a:rPr lang="fr-FR" sz="1800" i="1" dirty="0">
                <a:ea typeface="Open Sans" panose="020B0606030504020204" pitchFamily="34" charset="0"/>
                <a:cs typeface="Open Sans" panose="020B0606030504020204" pitchFamily="34" charset="0"/>
              </a:rPr>
              <a:t>. Cras </a:t>
            </a:r>
            <a:r>
              <a:rPr lang="fr-FR" sz="1800" i="1" dirty="0" err="1">
                <a:ea typeface="Open Sans" panose="020B0606030504020204" pitchFamily="34" charset="0"/>
                <a:cs typeface="Open Sans" panose="020B0606030504020204" pitchFamily="34" charset="0"/>
              </a:rPr>
              <a:t>elementum</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ultrices</a:t>
            </a:r>
            <a:r>
              <a:rPr lang="fr-FR" sz="1800" i="1" dirty="0">
                <a:ea typeface="Open Sans" panose="020B0606030504020204" pitchFamily="34" charset="0"/>
                <a:cs typeface="Open Sans" panose="020B0606030504020204" pitchFamily="34" charset="0"/>
              </a:rPr>
              <a:t> diam. </a:t>
            </a:r>
            <a:r>
              <a:rPr lang="fr-FR" sz="1800" i="1" dirty="0" err="1">
                <a:ea typeface="Open Sans" panose="020B0606030504020204" pitchFamily="34" charset="0"/>
                <a:cs typeface="Open Sans" panose="020B0606030504020204" pitchFamily="34" charset="0"/>
              </a:rPr>
              <a:t>Maecenas</a:t>
            </a:r>
            <a:r>
              <a:rPr lang="fr-FR" sz="1800" i="1" dirty="0">
                <a:ea typeface="Open Sans" panose="020B0606030504020204" pitchFamily="34" charset="0"/>
                <a:cs typeface="Open Sans" panose="020B0606030504020204" pitchFamily="34" charset="0"/>
              </a:rPr>
              <a:t> </a:t>
            </a:r>
            <a:r>
              <a:rPr lang="fr-FR" sz="1800" i="1" dirty="0" err="1">
                <a:ea typeface="Open Sans" panose="020B0606030504020204" pitchFamily="34" charset="0"/>
                <a:cs typeface="Open Sans" panose="020B0606030504020204" pitchFamily="34" charset="0"/>
              </a:rPr>
              <a:t>ligula</a:t>
            </a:r>
            <a:r>
              <a:rPr lang="fr-FR" sz="1800" i="1" dirty="0">
                <a:ea typeface="Open Sans" panose="020B0606030504020204" pitchFamily="34" charset="0"/>
                <a:cs typeface="Open Sans" panose="020B0606030504020204" pitchFamily="34" charset="0"/>
              </a:rPr>
              <a:t> massa</a:t>
            </a:r>
            <a:endParaRPr lang="fr-FR" sz="18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81389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05CC194-4120-4F87-91F9-4AB9857B49C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815" r="4815"/>
          <a:stretch>
            <a:fillRect/>
          </a:stretch>
        </p:blipFill>
        <p:spPr>
          <a:xfrm>
            <a:off x="4129548" y="0"/>
            <a:ext cx="8062453" cy="6858000"/>
          </a:xfrm>
        </p:spPr>
      </p:pic>
      <p:sp>
        <p:nvSpPr>
          <p:cNvPr id="17" name="Freeform: Shape 16">
            <a:extLst>
              <a:ext uri="{FF2B5EF4-FFF2-40B4-BE49-F238E27FC236}">
                <a16:creationId xmlns:a16="http://schemas.microsoft.com/office/drawing/2014/main" id="{D1055B14-E08E-4A85-9E06-83C5F7D799D9}"/>
              </a:ext>
            </a:extLst>
          </p:cNvPr>
          <p:cNvSpPr/>
          <p:nvPr/>
        </p:nvSpPr>
        <p:spPr>
          <a:xfrm rot="20210450">
            <a:off x="4941344" y="-575600"/>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6" name="Freeform: Shape 15">
            <a:extLst>
              <a:ext uri="{FF2B5EF4-FFF2-40B4-BE49-F238E27FC236}">
                <a16:creationId xmlns:a16="http://schemas.microsoft.com/office/drawing/2014/main" id="{7E80DB80-FA73-4E37-BAAD-8479A21EB34E}"/>
              </a:ext>
            </a:extLst>
          </p:cNvPr>
          <p:cNvSpPr/>
          <p:nvPr/>
        </p:nvSpPr>
        <p:spPr>
          <a:xfrm rot="20210450">
            <a:off x="4613186" y="-575599"/>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0" name="Rectangle 1">
            <a:extLst>
              <a:ext uri="{FF2B5EF4-FFF2-40B4-BE49-F238E27FC236}">
                <a16:creationId xmlns:a16="http://schemas.microsoft.com/office/drawing/2014/main" id="{6E2744D7-D910-4994-BEAB-08F75DD05F52}"/>
              </a:ext>
            </a:extLst>
          </p:cNvPr>
          <p:cNvSpPr/>
          <p:nvPr/>
        </p:nvSpPr>
        <p:spPr>
          <a:xfrm>
            <a:off x="1" y="0"/>
            <a:ext cx="7102929" cy="6858000"/>
          </a:xfrm>
          <a:custGeom>
            <a:avLst/>
            <a:gdLst>
              <a:gd name="connsiteX0" fmla="*/ 0 w 3657600"/>
              <a:gd name="connsiteY0" fmla="*/ 0 h 6858000"/>
              <a:gd name="connsiteX1" fmla="*/ 3657600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3657600"/>
              <a:gd name="connsiteY0" fmla="*/ 0 h 6858000"/>
              <a:gd name="connsiteX1" fmla="*/ 1959429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7102929"/>
              <a:gd name="connsiteY0" fmla="*/ 0 h 6858000"/>
              <a:gd name="connsiteX1" fmla="*/ 1959429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96443 w 7102929"/>
              <a:gd name="connsiteY1" fmla="*/ 16329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80115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29" h="6858000">
                <a:moveTo>
                  <a:pt x="0" y="0"/>
                </a:moveTo>
                <a:lnTo>
                  <a:pt x="4180115" y="0"/>
                </a:lnTo>
                <a:lnTo>
                  <a:pt x="7102929" y="6858000"/>
                </a:lnTo>
                <a:lnTo>
                  <a:pt x="0" y="6858000"/>
                </a:lnTo>
                <a:lnTo>
                  <a:pt x="0" y="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lide Number Placeholder 17">
            <a:extLst>
              <a:ext uri="{FF2B5EF4-FFF2-40B4-BE49-F238E27FC236}">
                <a16:creationId xmlns:a16="http://schemas.microsoft.com/office/drawing/2014/main" id="{5EF440A9-650C-465C-B75D-22C3EABE6E8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3</a:t>
            </a:fld>
            <a:endParaRPr lang="fr-FR" b="1" dirty="0">
              <a:solidFill>
                <a:schemeClr val="bg1"/>
              </a:solidFill>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AF88AA49-24C7-4FF6-8CEF-D80CB4620BAA}"/>
              </a:ext>
            </a:extLst>
          </p:cNvPr>
          <p:cNvGrpSpPr/>
          <p:nvPr/>
        </p:nvGrpSpPr>
        <p:grpSpPr>
          <a:xfrm>
            <a:off x="347264" y="3094892"/>
            <a:ext cx="5195191" cy="1053711"/>
            <a:chOff x="294510" y="4432268"/>
            <a:chExt cx="5195191" cy="1053711"/>
          </a:xfrm>
        </p:grpSpPr>
        <p:sp>
          <p:nvSpPr>
            <p:cNvPr id="5" name="Rectangle 4">
              <a:extLst>
                <a:ext uri="{FF2B5EF4-FFF2-40B4-BE49-F238E27FC236}">
                  <a16:creationId xmlns:a16="http://schemas.microsoft.com/office/drawing/2014/main" id="{CA5E2DB9-B9D4-48C3-BB7B-44B231003AD4}"/>
                </a:ext>
              </a:extLst>
            </p:cNvPr>
            <p:cNvSpPr/>
            <p:nvPr/>
          </p:nvSpPr>
          <p:spPr>
            <a:xfrm>
              <a:off x="294510" y="4432268"/>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i="1" dirty="0">
                  <a:solidFill>
                    <a:schemeClr val="bg1"/>
                  </a:solidFill>
                  <a:ea typeface="Open Sans" panose="020B0606030504020204" pitchFamily="34" charset="0"/>
                  <a:cs typeface="Open Sans" panose="020B0606030504020204" pitchFamily="34" charset="0"/>
                </a:rPr>
                <a:t>Lorem ipsum</a:t>
              </a:r>
            </a:p>
          </p:txBody>
        </p:sp>
        <p:cxnSp>
          <p:nvCxnSpPr>
            <p:cNvPr id="6" name="Straight Connector 5">
              <a:extLst>
                <a:ext uri="{FF2B5EF4-FFF2-40B4-BE49-F238E27FC236}">
                  <a16:creationId xmlns:a16="http://schemas.microsoft.com/office/drawing/2014/main" id="{B214D124-0C00-4342-9523-B0B57A9146E8}"/>
                </a:ext>
              </a:extLst>
            </p:cNvPr>
            <p:cNvCxnSpPr/>
            <p:nvPr/>
          </p:nvCxnSpPr>
          <p:spPr>
            <a:xfrm>
              <a:off x="2020989" y="5485979"/>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D73C5C0-78FA-4533-AFAA-B1F6235F267C}"/>
                </a:ext>
              </a:extLst>
            </p:cNvPr>
            <p:cNvSpPr/>
            <p:nvPr/>
          </p:nvSpPr>
          <p:spPr>
            <a:xfrm>
              <a:off x="1208313" y="5004403"/>
              <a:ext cx="3396342" cy="416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a:solidFill>
                    <a:schemeClr val="bg1"/>
                  </a:solidFill>
                  <a:ea typeface="Open Sans" panose="020B0606030504020204" pitchFamily="34" charset="0"/>
                  <a:cs typeface="Open Sans" panose="020B0606030504020204" pitchFamily="34" charset="0"/>
                </a:rPr>
                <a:t>Sous-titre dans cette ligne</a:t>
              </a:r>
            </a:p>
          </p:txBody>
        </p:sp>
      </p:grpSp>
      <p:sp>
        <p:nvSpPr>
          <p:cNvPr id="12" name="TextBox 11">
            <a:extLst>
              <a:ext uri="{FF2B5EF4-FFF2-40B4-BE49-F238E27FC236}">
                <a16:creationId xmlns:a16="http://schemas.microsoft.com/office/drawing/2014/main" id="{495C4A68-9AAB-48E9-8E4A-AB38BC946C34}"/>
              </a:ext>
            </a:extLst>
          </p:cNvPr>
          <p:cNvSpPr txBox="1"/>
          <p:nvPr/>
        </p:nvSpPr>
        <p:spPr>
          <a:xfrm>
            <a:off x="361642" y="4718967"/>
            <a:ext cx="5195191" cy="1200329"/>
          </a:xfrm>
          <a:prstGeom prst="rect">
            <a:avLst/>
          </a:prstGeom>
          <a:noFill/>
        </p:spPr>
        <p:txBody>
          <a:bodyPr wrap="square">
            <a:spAutoFit/>
          </a:bodyPr>
          <a:lstStyle/>
          <a:p>
            <a:pPr algn="ctr"/>
            <a:r>
              <a:rPr lang="fr-FR" sz="1800" i="1" dirty="0">
                <a:solidFill>
                  <a:schemeClr val="bg1"/>
                </a:solidFill>
                <a:ea typeface="Open Sans" panose="020B0606030504020204" pitchFamily="34" charset="0"/>
                <a:cs typeface="Open Sans" panose="020B0606030504020204" pitchFamily="34" charset="0"/>
              </a:rPr>
              <a:t>Lorem ipsum </a:t>
            </a:r>
            <a:r>
              <a:rPr lang="fr-FR" sz="1800" i="1" dirty="0" err="1">
                <a:solidFill>
                  <a:schemeClr val="bg1"/>
                </a:solidFill>
                <a:ea typeface="Open Sans" panose="020B0606030504020204" pitchFamily="34" charset="0"/>
                <a:cs typeface="Open Sans" panose="020B0606030504020204" pitchFamily="34" charset="0"/>
              </a:rPr>
              <a:t>dolor</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sit</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amet</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consectetur</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adipiscing</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elit</a:t>
            </a:r>
            <a:r>
              <a:rPr lang="fr-FR" sz="1800" i="1" dirty="0">
                <a:solidFill>
                  <a:schemeClr val="bg1"/>
                </a:solidFill>
                <a:ea typeface="Open Sans" panose="020B0606030504020204" pitchFamily="34" charset="0"/>
                <a:cs typeface="Open Sans" panose="020B0606030504020204" pitchFamily="34" charset="0"/>
              </a:rPr>
              <a:t>. Sed non </a:t>
            </a:r>
            <a:r>
              <a:rPr lang="fr-FR" sz="1800" i="1" dirty="0" err="1">
                <a:solidFill>
                  <a:schemeClr val="bg1"/>
                </a:solidFill>
                <a:ea typeface="Open Sans" panose="020B0606030504020204" pitchFamily="34" charset="0"/>
                <a:cs typeface="Open Sans" panose="020B0606030504020204" pitchFamily="34" charset="0"/>
              </a:rPr>
              <a:t>risus</a:t>
            </a:r>
            <a:r>
              <a:rPr lang="fr-FR" sz="1800" i="1" dirty="0">
                <a:solidFill>
                  <a:schemeClr val="bg1"/>
                </a:solidFill>
                <a:ea typeface="Open Sans" panose="020B0606030504020204" pitchFamily="34" charset="0"/>
                <a:cs typeface="Open Sans" panose="020B0606030504020204" pitchFamily="34" charset="0"/>
              </a:rPr>
              <a:t>. Suspendisse </a:t>
            </a:r>
            <a:r>
              <a:rPr lang="fr-FR" sz="1800" i="1" dirty="0" err="1">
                <a:solidFill>
                  <a:schemeClr val="bg1"/>
                </a:solidFill>
                <a:ea typeface="Open Sans" panose="020B0606030504020204" pitchFamily="34" charset="0"/>
                <a:cs typeface="Open Sans" panose="020B0606030504020204" pitchFamily="34" charset="0"/>
              </a:rPr>
              <a:t>lectus</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tortor</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dignissim</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sit</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amet</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adipiscing</a:t>
            </a:r>
            <a:r>
              <a:rPr lang="fr-FR" sz="1800" i="1" dirty="0">
                <a:solidFill>
                  <a:schemeClr val="bg1"/>
                </a:solidFill>
                <a:ea typeface="Open Sans" panose="020B0606030504020204" pitchFamily="34" charset="0"/>
                <a:cs typeface="Open Sans" panose="020B0606030504020204" pitchFamily="34" charset="0"/>
              </a:rPr>
              <a:t> nec, </a:t>
            </a:r>
            <a:r>
              <a:rPr lang="fr-FR" sz="1800" i="1" dirty="0" err="1">
                <a:solidFill>
                  <a:schemeClr val="bg1"/>
                </a:solidFill>
                <a:ea typeface="Open Sans" panose="020B0606030504020204" pitchFamily="34" charset="0"/>
                <a:cs typeface="Open Sans" panose="020B0606030504020204" pitchFamily="34" charset="0"/>
              </a:rPr>
              <a:t>ultricies</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sed</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dolor</a:t>
            </a:r>
            <a:r>
              <a:rPr lang="fr-FR" sz="1800" i="1" dirty="0">
                <a:solidFill>
                  <a:schemeClr val="bg1"/>
                </a:solidFill>
                <a:ea typeface="Open Sans" panose="020B0606030504020204" pitchFamily="34" charset="0"/>
                <a:cs typeface="Open Sans" panose="020B0606030504020204" pitchFamily="34" charset="0"/>
              </a:rPr>
              <a:t>. Cras </a:t>
            </a:r>
            <a:r>
              <a:rPr lang="fr-FR" sz="1800" i="1" dirty="0" err="1">
                <a:solidFill>
                  <a:schemeClr val="bg1"/>
                </a:solidFill>
                <a:ea typeface="Open Sans" panose="020B0606030504020204" pitchFamily="34" charset="0"/>
                <a:cs typeface="Open Sans" panose="020B0606030504020204" pitchFamily="34" charset="0"/>
              </a:rPr>
              <a:t>elementum</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ultrices</a:t>
            </a:r>
            <a:r>
              <a:rPr lang="fr-FR" sz="1800" i="1" dirty="0">
                <a:solidFill>
                  <a:schemeClr val="bg1"/>
                </a:solidFill>
                <a:ea typeface="Open Sans" panose="020B0606030504020204" pitchFamily="34" charset="0"/>
                <a:cs typeface="Open Sans" panose="020B0606030504020204" pitchFamily="34" charset="0"/>
              </a:rPr>
              <a:t> diam. </a:t>
            </a:r>
            <a:r>
              <a:rPr lang="fr-FR" sz="1800" i="1" dirty="0" err="1">
                <a:solidFill>
                  <a:schemeClr val="bg1"/>
                </a:solidFill>
                <a:ea typeface="Open Sans" panose="020B0606030504020204" pitchFamily="34" charset="0"/>
                <a:cs typeface="Open Sans" panose="020B0606030504020204" pitchFamily="34" charset="0"/>
              </a:rPr>
              <a:t>Maecenas</a:t>
            </a:r>
            <a:r>
              <a:rPr lang="fr-FR" sz="1800" i="1" dirty="0">
                <a:solidFill>
                  <a:schemeClr val="bg1"/>
                </a:solidFill>
                <a:ea typeface="Open Sans" panose="020B0606030504020204" pitchFamily="34" charset="0"/>
                <a:cs typeface="Open Sans" panose="020B0606030504020204" pitchFamily="34" charset="0"/>
              </a:rPr>
              <a:t> </a:t>
            </a:r>
            <a:r>
              <a:rPr lang="fr-FR" sz="1800" i="1" dirty="0" err="1">
                <a:solidFill>
                  <a:schemeClr val="bg1"/>
                </a:solidFill>
                <a:ea typeface="Open Sans" panose="020B0606030504020204" pitchFamily="34" charset="0"/>
                <a:cs typeface="Open Sans" panose="020B0606030504020204" pitchFamily="34" charset="0"/>
              </a:rPr>
              <a:t>ligula</a:t>
            </a:r>
            <a:r>
              <a:rPr lang="fr-FR" sz="1800" i="1" dirty="0">
                <a:solidFill>
                  <a:schemeClr val="bg1"/>
                </a:solidFill>
                <a:ea typeface="Open Sans" panose="020B0606030504020204" pitchFamily="34" charset="0"/>
                <a:cs typeface="Open Sans" panose="020B0606030504020204" pitchFamily="34" charset="0"/>
              </a:rPr>
              <a:t> massa,</a:t>
            </a:r>
            <a:endParaRPr lang="fr-FR" sz="1800"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8014556"/>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6441D0F4-D438-400E-BD67-D341F583DD1D}"/>
              </a:ext>
            </a:extLst>
          </p:cNvPr>
          <p:cNvSpPr/>
          <p:nvPr/>
        </p:nvSpPr>
        <p:spPr>
          <a:xfrm>
            <a:off x="-68782" y="-1"/>
            <a:ext cx="6265045" cy="6858001"/>
          </a:xfrm>
          <a:custGeom>
            <a:avLst/>
            <a:gdLst>
              <a:gd name="connsiteX0" fmla="*/ 0 w 5830918"/>
              <a:gd name="connsiteY0" fmla="*/ 0 h 6858001"/>
              <a:gd name="connsiteX1" fmla="*/ 5830918 w 5830918"/>
              <a:gd name="connsiteY1" fmla="*/ 0 h 6858001"/>
              <a:gd name="connsiteX2" fmla="*/ 5830918 w 5830918"/>
              <a:gd name="connsiteY2" fmla="*/ 6858001 h 6858001"/>
              <a:gd name="connsiteX3" fmla="*/ 0 w 583091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30918" h="6858001">
                <a:moveTo>
                  <a:pt x="0" y="0"/>
                </a:moveTo>
                <a:lnTo>
                  <a:pt x="5830918" y="0"/>
                </a:lnTo>
                <a:lnTo>
                  <a:pt x="5830918" y="6858001"/>
                </a:lnTo>
                <a:lnTo>
                  <a:pt x="0" y="6858001"/>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pic>
        <p:nvPicPr>
          <p:cNvPr id="10" name="Picture Placeholder 9">
            <a:extLst>
              <a:ext uri="{FF2B5EF4-FFF2-40B4-BE49-F238E27FC236}">
                <a16:creationId xmlns:a16="http://schemas.microsoft.com/office/drawing/2014/main" id="{72954CB3-D206-40EC-83AF-B9B4166E8A0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47" r="20347"/>
          <a:stretch/>
        </p:blipFill>
        <p:spPr>
          <a:xfrm>
            <a:off x="6096000" y="0"/>
            <a:ext cx="6096000" cy="6858000"/>
          </a:xfrm>
        </p:spPr>
      </p:pic>
      <p:sp>
        <p:nvSpPr>
          <p:cNvPr id="16" name="Freeform: Shape 15">
            <a:extLst>
              <a:ext uri="{FF2B5EF4-FFF2-40B4-BE49-F238E27FC236}">
                <a16:creationId xmlns:a16="http://schemas.microsoft.com/office/drawing/2014/main" id="{998FCDA8-ED74-48E5-A8AE-74E5BBE22791}"/>
              </a:ext>
            </a:extLst>
          </p:cNvPr>
          <p:cNvSpPr/>
          <p:nvPr/>
        </p:nvSpPr>
        <p:spPr>
          <a:xfrm>
            <a:off x="6104355" y="1952859"/>
            <a:ext cx="1467697" cy="2952282"/>
          </a:xfrm>
          <a:custGeom>
            <a:avLst/>
            <a:gdLst>
              <a:gd name="connsiteX0" fmla="*/ 0 w 1467697"/>
              <a:gd name="connsiteY0" fmla="*/ 831348 h 2952282"/>
              <a:gd name="connsiteX1" fmla="*/ 129948 w 1467697"/>
              <a:gd name="connsiteY1" fmla="*/ 844448 h 2952282"/>
              <a:gd name="connsiteX2" fmla="*/ 644793 w 1467697"/>
              <a:gd name="connsiteY2" fmla="*/ 1476142 h 2952282"/>
              <a:gd name="connsiteX3" fmla="*/ 129948 w 1467697"/>
              <a:gd name="connsiteY3" fmla="*/ 2107836 h 2952282"/>
              <a:gd name="connsiteX4" fmla="*/ 0 w 1467697"/>
              <a:gd name="connsiteY4" fmla="*/ 2120936 h 2952282"/>
              <a:gd name="connsiteX5" fmla="*/ 0 w 1467697"/>
              <a:gd name="connsiteY5" fmla="*/ 0 h 2952282"/>
              <a:gd name="connsiteX6" fmla="*/ 142080 w 1467697"/>
              <a:gd name="connsiteY6" fmla="*/ 7175 h 2952282"/>
              <a:gd name="connsiteX7" fmla="*/ 1467697 w 1467697"/>
              <a:gd name="connsiteY7" fmla="*/ 1476141 h 2952282"/>
              <a:gd name="connsiteX8" fmla="*/ 142080 w 1467697"/>
              <a:gd name="connsiteY8" fmla="*/ 2945108 h 2952282"/>
              <a:gd name="connsiteX9" fmla="*/ 0 w 1467697"/>
              <a:gd name="connsiteY9" fmla="*/ 2952282 h 2952282"/>
              <a:gd name="connsiteX10" fmla="*/ 0 w 1467697"/>
              <a:gd name="connsiteY10" fmla="*/ 2426852 h 2952282"/>
              <a:gd name="connsiteX11" fmla="*/ 88358 w 1467697"/>
              <a:gd name="connsiteY11" fmla="*/ 2422390 h 2952282"/>
              <a:gd name="connsiteX12" fmla="*/ 942267 w 1467697"/>
              <a:gd name="connsiteY12" fmla="*/ 1476141 h 2952282"/>
              <a:gd name="connsiteX13" fmla="*/ 88358 w 1467697"/>
              <a:gd name="connsiteY13" fmla="*/ 529892 h 2952282"/>
              <a:gd name="connsiteX14" fmla="*/ 0 w 1467697"/>
              <a:gd name="connsiteY14" fmla="*/ 525430 h 295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7697" h="2952282">
                <a:moveTo>
                  <a:pt x="0" y="831348"/>
                </a:moveTo>
                <a:lnTo>
                  <a:pt x="129948" y="844448"/>
                </a:lnTo>
                <a:cubicBezTo>
                  <a:pt x="423770" y="904573"/>
                  <a:pt x="644793" y="1164546"/>
                  <a:pt x="644793" y="1476142"/>
                </a:cubicBezTo>
                <a:cubicBezTo>
                  <a:pt x="644793" y="1787738"/>
                  <a:pt x="423770" y="2047712"/>
                  <a:pt x="129948" y="2107836"/>
                </a:cubicBezTo>
                <a:lnTo>
                  <a:pt x="0" y="2120936"/>
                </a:lnTo>
                <a:close/>
                <a:moveTo>
                  <a:pt x="0" y="0"/>
                </a:moveTo>
                <a:lnTo>
                  <a:pt x="142080" y="7175"/>
                </a:lnTo>
                <a:cubicBezTo>
                  <a:pt x="886659" y="82791"/>
                  <a:pt x="1467697" y="711612"/>
                  <a:pt x="1467697" y="1476141"/>
                </a:cubicBezTo>
                <a:cubicBezTo>
                  <a:pt x="1467697" y="2240671"/>
                  <a:pt x="886659" y="2869492"/>
                  <a:pt x="142080" y="2945108"/>
                </a:cubicBezTo>
                <a:lnTo>
                  <a:pt x="0" y="2952282"/>
                </a:lnTo>
                <a:lnTo>
                  <a:pt x="0" y="2426852"/>
                </a:lnTo>
                <a:lnTo>
                  <a:pt x="88358" y="2422390"/>
                </a:lnTo>
                <a:cubicBezTo>
                  <a:pt x="567986" y="2373682"/>
                  <a:pt x="942267" y="1968620"/>
                  <a:pt x="942267" y="1476141"/>
                </a:cubicBezTo>
                <a:cubicBezTo>
                  <a:pt x="942267" y="983662"/>
                  <a:pt x="567986" y="578601"/>
                  <a:pt x="88358" y="529892"/>
                </a:cubicBezTo>
                <a:lnTo>
                  <a:pt x="0" y="525430"/>
                </a:lnTo>
                <a:close/>
              </a:path>
            </a:pathLst>
          </a:custGeom>
          <a:solidFill>
            <a:srgbClr val="CB4D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sp>
        <p:nvSpPr>
          <p:cNvPr id="4" name="Slide Number Placeholder 17">
            <a:extLst>
              <a:ext uri="{FF2B5EF4-FFF2-40B4-BE49-F238E27FC236}">
                <a16:creationId xmlns:a16="http://schemas.microsoft.com/office/drawing/2014/main" id="{E9DFF642-1685-4CBD-A84F-A2958433876C}"/>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4</a:t>
            </a:fld>
            <a:endParaRPr lang="fr-FR" b="1" dirty="0">
              <a:solidFill>
                <a:schemeClr val="bg1"/>
              </a:solidFill>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5E5FE2DE-E822-4BE4-90A7-95AE2A15AFDE}"/>
              </a:ext>
            </a:extLst>
          </p:cNvPr>
          <p:cNvGrpSpPr/>
          <p:nvPr/>
        </p:nvGrpSpPr>
        <p:grpSpPr>
          <a:xfrm>
            <a:off x="727513" y="1092881"/>
            <a:ext cx="4700761" cy="4672238"/>
            <a:chOff x="727513" y="1222833"/>
            <a:chExt cx="4700761" cy="4672238"/>
          </a:xfrm>
        </p:grpSpPr>
        <p:grpSp>
          <p:nvGrpSpPr>
            <p:cNvPr id="5" name="Group 4">
              <a:extLst>
                <a:ext uri="{FF2B5EF4-FFF2-40B4-BE49-F238E27FC236}">
                  <a16:creationId xmlns:a16="http://schemas.microsoft.com/office/drawing/2014/main" id="{78FACB0B-4C0D-490C-8515-4C7BC9F4FF67}"/>
                </a:ext>
              </a:extLst>
            </p:cNvPr>
            <p:cNvGrpSpPr/>
            <p:nvPr/>
          </p:nvGrpSpPr>
          <p:grpSpPr>
            <a:xfrm>
              <a:off x="769084" y="1222833"/>
              <a:ext cx="3866571" cy="923330"/>
              <a:chOff x="958820" y="4283114"/>
              <a:chExt cx="3866571" cy="923330"/>
            </a:xfrm>
          </p:grpSpPr>
          <p:sp>
            <p:nvSpPr>
              <p:cNvPr id="6" name="Rectangle 5">
                <a:extLst>
                  <a:ext uri="{FF2B5EF4-FFF2-40B4-BE49-F238E27FC236}">
                    <a16:creationId xmlns:a16="http://schemas.microsoft.com/office/drawing/2014/main" id="{9BB3BD9C-1001-4C6D-8834-5A494CFC860A}"/>
                  </a:ext>
                </a:extLst>
              </p:cNvPr>
              <p:cNvSpPr/>
              <p:nvPr/>
            </p:nvSpPr>
            <p:spPr>
              <a:xfrm>
                <a:off x="958820" y="4283114"/>
                <a:ext cx="3866571"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5400" b="1" i="1" dirty="0">
                    <a:solidFill>
                      <a:schemeClr val="bg1"/>
                    </a:solidFill>
                    <a:ea typeface="Open Sans" panose="020B0606030504020204" pitchFamily="34" charset="0"/>
                    <a:cs typeface="Open Sans" panose="020B0606030504020204" pitchFamily="34" charset="0"/>
                  </a:rPr>
                  <a:t>Lorem ipsum</a:t>
                </a:r>
              </a:p>
            </p:txBody>
          </p:sp>
          <p:cxnSp>
            <p:nvCxnSpPr>
              <p:cNvPr id="7" name="Straight Connector 6">
                <a:extLst>
                  <a:ext uri="{FF2B5EF4-FFF2-40B4-BE49-F238E27FC236}">
                    <a16:creationId xmlns:a16="http://schemas.microsoft.com/office/drawing/2014/main" id="{2CC3C2BA-9C5D-4B24-9656-2C8BDEC37A32}"/>
                  </a:ext>
                </a:extLst>
              </p:cNvPr>
              <p:cNvCxnSpPr/>
              <p:nvPr/>
            </p:nvCxnSpPr>
            <p:spPr>
              <a:xfrm>
                <a:off x="1046955" y="5048655"/>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88D44D17-B799-4FDD-9BED-9D4731CCDA12}"/>
                </a:ext>
              </a:extLst>
            </p:cNvPr>
            <p:cNvSpPr/>
            <p:nvPr/>
          </p:nvSpPr>
          <p:spPr>
            <a:xfrm>
              <a:off x="727513" y="2140197"/>
              <a:ext cx="4700761" cy="375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400" i="1" dirty="0">
                  <a:solidFill>
                    <a:schemeClr val="bg1"/>
                  </a:solidFill>
                  <a:ea typeface="Open Sans" panose="020B0606030504020204" pitchFamily="34" charset="0"/>
                  <a:cs typeface="Open Sans" panose="020B0606030504020204" pitchFamily="34" charset="0"/>
                </a:rPr>
                <a:t>Lorem ipsum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consectetur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elit</a:t>
              </a:r>
              <a:r>
                <a:rPr lang="fr-FR" sz="1400" i="1" dirty="0">
                  <a:solidFill>
                    <a:schemeClr val="bg1"/>
                  </a:solidFill>
                  <a:ea typeface="Open Sans" panose="020B0606030504020204" pitchFamily="34" charset="0"/>
                  <a:cs typeface="Open Sans" panose="020B0606030504020204" pitchFamily="34" charset="0"/>
                </a:rPr>
                <a:t>. Sed non </a:t>
              </a:r>
              <a:r>
                <a:rPr lang="fr-FR" sz="1400" i="1" dirty="0" err="1">
                  <a:solidFill>
                    <a:schemeClr val="bg1"/>
                  </a:solidFill>
                  <a:ea typeface="Open Sans" panose="020B0606030504020204" pitchFamily="34" charset="0"/>
                  <a:cs typeface="Open Sans" panose="020B0606030504020204" pitchFamily="34" charset="0"/>
                </a:rPr>
                <a:t>risus</a:t>
              </a:r>
              <a:r>
                <a:rPr lang="fr-FR" sz="1400" i="1" dirty="0">
                  <a:solidFill>
                    <a:schemeClr val="bg1"/>
                  </a:solidFill>
                  <a:ea typeface="Open Sans" panose="020B0606030504020204" pitchFamily="34" charset="0"/>
                  <a:cs typeface="Open Sans" panose="020B0606030504020204" pitchFamily="34" charset="0"/>
                </a:rPr>
                <a:t>. Suspendisse </a:t>
              </a:r>
              <a:r>
                <a:rPr lang="fr-FR" sz="1400" i="1" dirty="0" err="1">
                  <a:solidFill>
                    <a:schemeClr val="bg1"/>
                  </a:solidFill>
                  <a:ea typeface="Open Sans" panose="020B0606030504020204" pitchFamily="34" charset="0"/>
                  <a:cs typeface="Open Sans" panose="020B0606030504020204" pitchFamily="34" charset="0"/>
                </a:rPr>
                <a:t>lectus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tortor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dignissim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nec, </a:t>
              </a:r>
              <a:r>
                <a:rPr lang="fr-FR" sz="1400" i="1" dirty="0" err="1">
                  <a:solidFill>
                    <a:schemeClr val="bg1"/>
                  </a:solidFill>
                  <a:ea typeface="Open Sans" panose="020B0606030504020204" pitchFamily="34" charset="0"/>
                  <a:cs typeface="Open Sans" panose="020B0606030504020204" pitchFamily="34" charset="0"/>
                </a:rPr>
                <a:t>ultricies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sed</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Cras </a:t>
              </a:r>
              <a:r>
                <a:rPr lang="fr-FR" sz="1400" i="1" dirty="0" err="1">
                  <a:solidFill>
                    <a:schemeClr val="bg1"/>
                  </a:solidFill>
                  <a:ea typeface="Open Sans" panose="020B0606030504020204" pitchFamily="34" charset="0"/>
                  <a:cs typeface="Open Sans" panose="020B0606030504020204" pitchFamily="34" charset="0"/>
                </a:rPr>
                <a:t>elementum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ultrices</a:t>
              </a:r>
              <a:r>
                <a:rPr lang="fr-FR" sz="1400" i="1" dirty="0">
                  <a:solidFill>
                    <a:schemeClr val="bg1"/>
                  </a:solidFill>
                  <a:ea typeface="Open Sans" panose="020B0606030504020204" pitchFamily="34" charset="0"/>
                  <a:cs typeface="Open Sans" panose="020B0606030504020204" pitchFamily="34" charset="0"/>
                </a:rPr>
                <a:t> diam. </a:t>
              </a:r>
              <a:r>
                <a:rPr lang="fr-FR" sz="1400" i="1" dirty="0" err="1">
                  <a:solidFill>
                    <a:schemeClr val="bg1"/>
                  </a:solidFill>
                  <a:ea typeface="Open Sans" panose="020B0606030504020204" pitchFamily="34" charset="0"/>
                  <a:cs typeface="Open Sans" panose="020B0606030504020204" pitchFamily="34" charset="0"/>
                </a:rPr>
                <a:t>Maecenas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ligula</a:t>
              </a:r>
              <a:r>
                <a:rPr lang="fr-FR" sz="1400" i="1" dirty="0">
                  <a:solidFill>
                    <a:schemeClr val="bg1"/>
                  </a:solidFill>
                  <a:ea typeface="Open Sans" panose="020B0606030504020204" pitchFamily="34" charset="0"/>
                  <a:cs typeface="Open Sans" panose="020B0606030504020204" pitchFamily="34" charset="0"/>
                </a:rPr>
                <a:t> massa,</a:t>
              </a:r>
              <a:endParaRPr lang="fr-FR" sz="1400" dirty="0">
                <a:solidFill>
                  <a:schemeClr val="bg1"/>
                </a:solidFill>
                <a:ea typeface="Open Sans" panose="020B0606030504020204" pitchFamily="34" charset="0"/>
                <a:cs typeface="Open Sans" panose="020B0606030504020204" pitchFamily="34" charset="0"/>
              </a:endParaRPr>
            </a:p>
            <a:p>
              <a:pPr algn="just"/>
              <a:r>
                <a:rPr lang="fr-FR" sz="1400" i="1" dirty="0">
                  <a:solidFill>
                    <a:schemeClr val="bg1"/>
                  </a:solidFill>
                  <a:ea typeface="Open Sans" panose="020B0606030504020204" pitchFamily="34" charset="0"/>
                  <a:cs typeface="Open Sans" panose="020B0606030504020204" pitchFamily="34" charset="0"/>
                </a:rPr>
                <a:t>Lorem ipsum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consectetur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elit</a:t>
              </a:r>
              <a:r>
                <a:rPr lang="fr-FR" sz="1400" i="1" dirty="0">
                  <a:solidFill>
                    <a:schemeClr val="bg1"/>
                  </a:solidFill>
                  <a:ea typeface="Open Sans" panose="020B0606030504020204" pitchFamily="34" charset="0"/>
                  <a:cs typeface="Open Sans" panose="020B0606030504020204" pitchFamily="34" charset="0"/>
                </a:rPr>
                <a:t>. Sed non </a:t>
              </a:r>
              <a:r>
                <a:rPr lang="fr-FR" sz="1400" i="1" dirty="0" err="1">
                  <a:solidFill>
                    <a:schemeClr val="bg1"/>
                  </a:solidFill>
                  <a:ea typeface="Open Sans" panose="020B0606030504020204" pitchFamily="34" charset="0"/>
                  <a:cs typeface="Open Sans" panose="020B0606030504020204" pitchFamily="34" charset="0"/>
                </a:rPr>
                <a:t>risus</a:t>
              </a:r>
              <a:r>
                <a:rPr lang="fr-FR" sz="1400" i="1" dirty="0">
                  <a:solidFill>
                    <a:schemeClr val="bg1"/>
                  </a:solidFill>
                  <a:ea typeface="Open Sans" panose="020B0606030504020204" pitchFamily="34" charset="0"/>
                  <a:cs typeface="Open Sans" panose="020B0606030504020204" pitchFamily="34" charset="0"/>
                </a:rPr>
                <a:t>. Suspendisse </a:t>
              </a:r>
              <a:r>
                <a:rPr lang="fr-FR" sz="1400" i="1" dirty="0" err="1">
                  <a:solidFill>
                    <a:schemeClr val="bg1"/>
                  </a:solidFill>
                  <a:ea typeface="Open Sans" panose="020B0606030504020204" pitchFamily="34" charset="0"/>
                  <a:cs typeface="Open Sans" panose="020B0606030504020204" pitchFamily="34" charset="0"/>
                </a:rPr>
                <a:t>lectus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tortor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dignissim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nec, </a:t>
              </a:r>
              <a:r>
                <a:rPr lang="fr-FR" sz="1400" i="1" dirty="0" err="1">
                  <a:solidFill>
                    <a:schemeClr val="bg1"/>
                  </a:solidFill>
                  <a:ea typeface="Open Sans" panose="020B0606030504020204" pitchFamily="34" charset="0"/>
                  <a:cs typeface="Open Sans" panose="020B0606030504020204" pitchFamily="34" charset="0"/>
                </a:rPr>
                <a:t>ultricies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sed</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Cras </a:t>
              </a:r>
              <a:r>
                <a:rPr lang="fr-FR" sz="1400" i="1" dirty="0" err="1">
                  <a:solidFill>
                    <a:schemeClr val="bg1"/>
                  </a:solidFill>
                  <a:ea typeface="Open Sans" panose="020B0606030504020204" pitchFamily="34" charset="0"/>
                  <a:cs typeface="Open Sans" panose="020B0606030504020204" pitchFamily="34" charset="0"/>
                </a:rPr>
                <a:t>elementum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ultrices</a:t>
              </a:r>
              <a:r>
                <a:rPr lang="fr-FR" sz="1400" i="1" dirty="0">
                  <a:solidFill>
                    <a:schemeClr val="bg1"/>
                  </a:solidFill>
                  <a:ea typeface="Open Sans" panose="020B0606030504020204" pitchFamily="34" charset="0"/>
                  <a:cs typeface="Open Sans" panose="020B0606030504020204" pitchFamily="34" charset="0"/>
                </a:rPr>
                <a:t> diam. </a:t>
              </a:r>
              <a:r>
                <a:rPr lang="fr-FR" sz="1400" i="1" dirty="0" err="1">
                  <a:solidFill>
                    <a:schemeClr val="bg1"/>
                  </a:solidFill>
                  <a:ea typeface="Open Sans" panose="020B0606030504020204" pitchFamily="34" charset="0"/>
                  <a:cs typeface="Open Sans" panose="020B0606030504020204" pitchFamily="34" charset="0"/>
                </a:rPr>
                <a:t>Maecenas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ligula</a:t>
              </a:r>
              <a:r>
                <a:rPr lang="fr-FR" sz="1400" i="1" dirty="0">
                  <a:solidFill>
                    <a:schemeClr val="bg1"/>
                  </a:solidFill>
                  <a:ea typeface="Open Sans" panose="020B0606030504020204" pitchFamily="34" charset="0"/>
                  <a:cs typeface="Open Sans" panose="020B0606030504020204" pitchFamily="34" charset="0"/>
                </a:rPr>
                <a:t> massa,</a:t>
              </a:r>
              <a:endParaRPr lang="fr-FR" sz="1400" dirty="0">
                <a:solidFill>
                  <a:schemeClr val="bg1"/>
                </a:solidFill>
                <a:ea typeface="Open Sans" panose="020B0606030504020204" pitchFamily="34" charset="0"/>
                <a:cs typeface="Open Sans" panose="020B0606030504020204" pitchFamily="34" charset="0"/>
              </a:endParaRPr>
            </a:p>
            <a:p>
              <a:pPr algn="just"/>
              <a:r>
                <a:rPr lang="fr-FR" sz="1400" i="1" dirty="0">
                  <a:solidFill>
                    <a:schemeClr val="bg1"/>
                  </a:solidFill>
                  <a:ea typeface="Open Sans" panose="020B0606030504020204" pitchFamily="34" charset="0"/>
                  <a:cs typeface="Open Sans" panose="020B0606030504020204" pitchFamily="34" charset="0"/>
                </a:rPr>
                <a:t>Lorem ipsum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consectetur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elit</a:t>
              </a:r>
              <a:r>
                <a:rPr lang="fr-FR" sz="1400" i="1" dirty="0">
                  <a:solidFill>
                    <a:schemeClr val="bg1"/>
                  </a:solidFill>
                  <a:ea typeface="Open Sans" panose="020B0606030504020204" pitchFamily="34" charset="0"/>
                  <a:cs typeface="Open Sans" panose="020B0606030504020204" pitchFamily="34" charset="0"/>
                </a:rPr>
                <a:t>. Sed non </a:t>
              </a:r>
              <a:r>
                <a:rPr lang="fr-FR" sz="1400" i="1" dirty="0" err="1">
                  <a:solidFill>
                    <a:schemeClr val="bg1"/>
                  </a:solidFill>
                  <a:ea typeface="Open Sans" panose="020B0606030504020204" pitchFamily="34" charset="0"/>
                  <a:cs typeface="Open Sans" panose="020B0606030504020204" pitchFamily="34" charset="0"/>
                </a:rPr>
                <a:t>risus</a:t>
              </a:r>
              <a:r>
                <a:rPr lang="fr-FR" sz="1400" i="1" dirty="0">
                  <a:solidFill>
                    <a:schemeClr val="bg1"/>
                  </a:solidFill>
                  <a:ea typeface="Open Sans" panose="020B0606030504020204" pitchFamily="34" charset="0"/>
                  <a:cs typeface="Open Sans" panose="020B0606030504020204" pitchFamily="34" charset="0"/>
                </a:rPr>
                <a:t>. Suspendisse </a:t>
              </a:r>
              <a:r>
                <a:rPr lang="fr-FR" sz="1400" i="1" dirty="0" err="1">
                  <a:solidFill>
                    <a:schemeClr val="bg1"/>
                  </a:solidFill>
                  <a:ea typeface="Open Sans" panose="020B0606030504020204" pitchFamily="34" charset="0"/>
                  <a:cs typeface="Open Sans" panose="020B0606030504020204" pitchFamily="34" charset="0"/>
                </a:rPr>
                <a:t>lectus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tortor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dignissim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nec, </a:t>
              </a:r>
              <a:r>
                <a:rPr lang="fr-FR" sz="1400" i="1" dirty="0" err="1">
                  <a:solidFill>
                    <a:schemeClr val="bg1"/>
                  </a:solidFill>
                  <a:ea typeface="Open Sans" panose="020B0606030504020204" pitchFamily="34" charset="0"/>
                  <a:cs typeface="Open Sans" panose="020B0606030504020204" pitchFamily="34" charset="0"/>
                </a:rPr>
                <a:t>ultricies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sed</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Cras </a:t>
              </a:r>
              <a:r>
                <a:rPr lang="fr-FR" sz="1400" i="1" dirty="0" err="1">
                  <a:solidFill>
                    <a:schemeClr val="bg1"/>
                  </a:solidFill>
                  <a:ea typeface="Open Sans" panose="020B0606030504020204" pitchFamily="34" charset="0"/>
                  <a:cs typeface="Open Sans" panose="020B0606030504020204" pitchFamily="34" charset="0"/>
                </a:rPr>
                <a:t>elementum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ultrices</a:t>
              </a:r>
              <a:r>
                <a:rPr lang="fr-FR" sz="1400" i="1" dirty="0">
                  <a:solidFill>
                    <a:schemeClr val="bg1"/>
                  </a:solidFill>
                  <a:ea typeface="Open Sans" panose="020B0606030504020204" pitchFamily="34" charset="0"/>
                  <a:cs typeface="Open Sans" panose="020B0606030504020204" pitchFamily="34" charset="0"/>
                </a:rPr>
                <a:t> diam. </a:t>
              </a:r>
              <a:r>
                <a:rPr lang="fr-FR" sz="1400" i="1" dirty="0" err="1">
                  <a:solidFill>
                    <a:schemeClr val="bg1"/>
                  </a:solidFill>
                  <a:ea typeface="Open Sans" panose="020B0606030504020204" pitchFamily="34" charset="0"/>
                  <a:cs typeface="Open Sans" panose="020B0606030504020204" pitchFamily="34" charset="0"/>
                </a:rPr>
                <a:t>Maecenas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ligula</a:t>
              </a:r>
              <a:r>
                <a:rPr lang="fr-FR" sz="1400" i="1" dirty="0">
                  <a:solidFill>
                    <a:schemeClr val="bg1"/>
                  </a:solidFill>
                  <a:ea typeface="Open Sans" panose="020B0606030504020204" pitchFamily="34" charset="0"/>
                  <a:cs typeface="Open Sans" panose="020B0606030504020204" pitchFamily="34" charset="0"/>
                </a:rPr>
                <a:t> massa,</a:t>
              </a:r>
              <a:endParaRPr lang="fr-FR" sz="1400" dirty="0">
                <a:solidFill>
                  <a:schemeClr val="bg1"/>
                </a:solidFill>
                <a:ea typeface="Open Sans" panose="020B0606030504020204" pitchFamily="34" charset="0"/>
                <a:cs typeface="Open Sans" panose="020B0606030504020204" pitchFamily="34" charset="0"/>
              </a:endParaRPr>
            </a:p>
            <a:p>
              <a:pPr algn="just"/>
              <a:r>
                <a:rPr lang="fr-FR" sz="1400" i="1" dirty="0">
                  <a:solidFill>
                    <a:schemeClr val="bg1"/>
                  </a:solidFill>
                  <a:ea typeface="Open Sans" panose="020B0606030504020204" pitchFamily="34" charset="0"/>
                  <a:cs typeface="Open Sans" panose="020B0606030504020204" pitchFamily="34" charset="0"/>
                </a:rPr>
                <a:t>Lorem ipsum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consectetur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elit</a:t>
              </a:r>
              <a:r>
                <a:rPr lang="fr-FR" sz="1400" i="1" dirty="0">
                  <a:solidFill>
                    <a:schemeClr val="bg1"/>
                  </a:solidFill>
                  <a:ea typeface="Open Sans" panose="020B0606030504020204" pitchFamily="34" charset="0"/>
                  <a:cs typeface="Open Sans" panose="020B0606030504020204" pitchFamily="34" charset="0"/>
                </a:rPr>
                <a:t>. Sed non </a:t>
              </a:r>
              <a:r>
                <a:rPr lang="fr-FR" sz="1400" i="1" dirty="0" err="1">
                  <a:solidFill>
                    <a:schemeClr val="bg1"/>
                  </a:solidFill>
                  <a:ea typeface="Open Sans" panose="020B0606030504020204" pitchFamily="34" charset="0"/>
                  <a:cs typeface="Open Sans" panose="020B0606030504020204" pitchFamily="34" charset="0"/>
                </a:rPr>
                <a:t>risus</a:t>
              </a:r>
              <a:r>
                <a:rPr lang="fr-FR" sz="1400" i="1" dirty="0">
                  <a:solidFill>
                    <a:schemeClr val="bg1"/>
                  </a:solidFill>
                  <a:ea typeface="Open Sans" panose="020B0606030504020204" pitchFamily="34" charset="0"/>
                  <a:cs typeface="Open Sans" panose="020B0606030504020204" pitchFamily="34" charset="0"/>
                </a:rPr>
                <a:t>. Suspendisse </a:t>
              </a:r>
              <a:r>
                <a:rPr lang="fr-FR" sz="1400" i="1" dirty="0" err="1">
                  <a:solidFill>
                    <a:schemeClr val="bg1"/>
                  </a:solidFill>
                  <a:ea typeface="Open Sans" panose="020B0606030504020204" pitchFamily="34" charset="0"/>
                  <a:cs typeface="Open Sans" panose="020B0606030504020204" pitchFamily="34" charset="0"/>
                </a:rPr>
                <a:t>lectus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tortor</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dignissim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sit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amet</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adipiscing</a:t>
              </a:r>
              <a:r>
                <a:rPr lang="fr-FR" sz="1400" i="1" dirty="0">
                  <a:solidFill>
                    <a:schemeClr val="bg1"/>
                  </a:solidFill>
                  <a:ea typeface="Open Sans" panose="020B0606030504020204" pitchFamily="34" charset="0"/>
                  <a:cs typeface="Open Sans" panose="020B0606030504020204" pitchFamily="34" charset="0"/>
                </a:rPr>
                <a:t> nec, </a:t>
              </a:r>
              <a:r>
                <a:rPr lang="fr-FR" sz="1400" i="1" dirty="0" err="1">
                  <a:solidFill>
                    <a:schemeClr val="bg1"/>
                  </a:solidFill>
                  <a:ea typeface="Open Sans" panose="020B0606030504020204" pitchFamily="34" charset="0"/>
                  <a:cs typeface="Open Sans" panose="020B0606030504020204" pitchFamily="34" charset="0"/>
                </a:rPr>
                <a:t>ultricies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sed</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dolor</a:t>
              </a:r>
              <a:r>
                <a:rPr lang="fr-FR" sz="1400" i="1" dirty="0">
                  <a:solidFill>
                    <a:schemeClr val="bg1"/>
                  </a:solidFill>
                  <a:ea typeface="Open Sans" panose="020B0606030504020204" pitchFamily="34" charset="0"/>
                  <a:cs typeface="Open Sans" panose="020B0606030504020204" pitchFamily="34" charset="0"/>
                </a:rPr>
                <a:t>. Cras </a:t>
              </a:r>
              <a:r>
                <a:rPr lang="fr-FR" sz="1400" i="1" dirty="0" err="1">
                  <a:solidFill>
                    <a:schemeClr val="bg1"/>
                  </a:solidFill>
                  <a:ea typeface="Open Sans" panose="020B0606030504020204" pitchFamily="34" charset="0"/>
                  <a:cs typeface="Open Sans" panose="020B0606030504020204" pitchFamily="34" charset="0"/>
                </a:rPr>
                <a:t>elementum</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ultrices</a:t>
              </a:r>
              <a:r>
                <a:rPr lang="fr-FR" sz="1400" i="1" dirty="0">
                  <a:solidFill>
                    <a:schemeClr val="bg1"/>
                  </a:solidFill>
                  <a:ea typeface="Open Sans" panose="020B0606030504020204" pitchFamily="34" charset="0"/>
                  <a:cs typeface="Open Sans" panose="020B0606030504020204" pitchFamily="34" charset="0"/>
                </a:rPr>
                <a:t> diam. </a:t>
              </a:r>
              <a:r>
                <a:rPr lang="fr-FR" sz="1400" i="1" dirty="0" err="1">
                  <a:solidFill>
                    <a:schemeClr val="bg1"/>
                  </a:solidFill>
                  <a:ea typeface="Open Sans" panose="020B0606030504020204" pitchFamily="34" charset="0"/>
                  <a:cs typeface="Open Sans" panose="020B0606030504020204" pitchFamily="34" charset="0"/>
                </a:rPr>
                <a:t>Maecenas</a:t>
              </a:r>
              <a:r>
                <a:rPr lang="fr-FR" sz="1400" i="1" dirty="0">
                  <a:solidFill>
                    <a:schemeClr val="bg1"/>
                  </a:solidFill>
                  <a:ea typeface="Open Sans" panose="020B0606030504020204" pitchFamily="34" charset="0"/>
                  <a:cs typeface="Open Sans" panose="020B0606030504020204" pitchFamily="34" charset="0"/>
                </a:rPr>
                <a:t> </a:t>
              </a:r>
              <a:r>
                <a:rPr lang="fr-FR" sz="1400" i="1" dirty="0" err="1">
                  <a:solidFill>
                    <a:schemeClr val="bg1"/>
                  </a:solidFill>
                  <a:ea typeface="Open Sans" panose="020B0606030504020204" pitchFamily="34" charset="0"/>
                  <a:cs typeface="Open Sans" panose="020B0606030504020204" pitchFamily="34" charset="0"/>
                </a:rPr>
                <a:t>ligula</a:t>
              </a:r>
              <a:r>
                <a:rPr lang="fr-FR" sz="1400" i="1" dirty="0">
                  <a:solidFill>
                    <a:schemeClr val="bg1"/>
                  </a:solidFill>
                  <a:ea typeface="Open Sans" panose="020B0606030504020204" pitchFamily="34" charset="0"/>
                  <a:cs typeface="Open Sans" panose="020B0606030504020204" pitchFamily="34" charset="0"/>
                </a:rPr>
                <a:t> massa,</a:t>
              </a:r>
              <a:endParaRPr lang="fr-FR" sz="1400" dirty="0">
                <a:solidFill>
                  <a:schemeClr val="bg1"/>
                </a:solidFill>
                <a:ea typeface="Open Sans" panose="020B0606030504020204" pitchFamily="34" charset="0"/>
                <a:cs typeface="Open Sans" panose="020B0606030504020204" pitchFamily="34" charset="0"/>
              </a:endParaRPr>
            </a:p>
            <a:p>
              <a:pPr algn="just"/>
              <a:endParaRPr lang="fr-FR" sz="1400" dirty="0">
                <a:solidFill>
                  <a:schemeClr val="bg1"/>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4758784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4646DD0-F8B3-4E0D-8F1C-E4372E2479FF}"/>
              </a:ext>
            </a:extLst>
          </p:cNvPr>
          <p:cNvSpPr/>
          <p:nvPr/>
        </p:nvSpPr>
        <p:spPr>
          <a:xfrm>
            <a:off x="0" y="0"/>
            <a:ext cx="6857087"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id="{2EB0CA15-FF58-4918-BDBE-FCCD5360C1F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6685" t="-370" r="29003" b="1388"/>
          <a:stretch/>
        </p:blipFill>
        <p:spPr>
          <a:xfrm>
            <a:off x="2058775" y="1697882"/>
            <a:ext cx="3367731" cy="3367731"/>
          </a:xfrm>
          <a:ln w="60325">
            <a:solidFill>
              <a:srgbClr val="CB4D3C"/>
            </a:solidFill>
          </a:ln>
        </p:spPr>
      </p:pic>
      <p:sp>
        <p:nvSpPr>
          <p:cNvPr id="6" name="Slide Number Placeholder 17">
            <a:extLst>
              <a:ext uri="{FF2B5EF4-FFF2-40B4-BE49-F238E27FC236}">
                <a16:creationId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5</a:t>
            </a:fld>
            <a:endParaRPr lang="fr-FR" b="1" dirty="0">
              <a:solidFill>
                <a:schemeClr val="bg1"/>
              </a:solidFill>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B55431DC-41C7-4263-9809-4890FF18E7EF}"/>
              </a:ext>
            </a:extLst>
          </p:cNvPr>
          <p:cNvGrpSpPr/>
          <p:nvPr/>
        </p:nvGrpSpPr>
        <p:grpSpPr>
          <a:xfrm>
            <a:off x="6453289" y="1092881"/>
            <a:ext cx="4700761" cy="4672238"/>
            <a:chOff x="727513" y="1222833"/>
            <a:chExt cx="4700761" cy="4672238"/>
          </a:xfrm>
        </p:grpSpPr>
        <p:grpSp>
          <p:nvGrpSpPr>
            <p:cNvPr id="8" name="Group 7">
              <a:extLst>
                <a:ext uri="{FF2B5EF4-FFF2-40B4-BE49-F238E27FC236}">
                  <a16:creationId xmlns:a16="http://schemas.microsoft.com/office/drawing/2014/main" id="{90B3C299-F590-45F9-8C90-8EE9837A4A07}"/>
                </a:ext>
              </a:extLst>
            </p:cNvPr>
            <p:cNvGrpSpPr/>
            <p:nvPr/>
          </p:nvGrpSpPr>
          <p:grpSpPr>
            <a:xfrm>
              <a:off x="769084" y="1222833"/>
              <a:ext cx="3866571" cy="923330"/>
              <a:chOff x="958820" y="4283114"/>
              <a:chExt cx="3866571" cy="923330"/>
            </a:xfrm>
          </p:grpSpPr>
          <p:sp>
            <p:nvSpPr>
              <p:cNvPr id="10" name="Rectangle 9">
                <a:extLst>
                  <a:ext uri="{FF2B5EF4-FFF2-40B4-BE49-F238E27FC236}">
                    <a16:creationId xmlns:a16="http://schemas.microsoft.com/office/drawing/2014/main" id="{33AB5ECA-AEB4-4B7B-9B97-3EB73492ACB9}"/>
                  </a:ext>
                </a:extLst>
              </p:cNvPr>
              <p:cNvSpPr/>
              <p:nvPr/>
            </p:nvSpPr>
            <p:spPr>
              <a:xfrm>
                <a:off x="958820" y="4283114"/>
                <a:ext cx="3866571"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5400" b="1" i="1" dirty="0">
                    <a:solidFill>
                      <a:srgbClr val="445467"/>
                    </a:solidFill>
                    <a:ea typeface="Open Sans" panose="020B0606030504020204" pitchFamily="34" charset="0"/>
                    <a:cs typeface="Open Sans" panose="020B0606030504020204" pitchFamily="34" charset="0"/>
                  </a:rPr>
                  <a:t>Lorem ipsum</a:t>
                </a:r>
              </a:p>
            </p:txBody>
          </p:sp>
          <p:cxnSp>
            <p:nvCxnSpPr>
              <p:cNvPr id="11" name="Straight Connector 10">
                <a:extLst>
                  <a:ext uri="{FF2B5EF4-FFF2-40B4-BE49-F238E27FC236}">
                    <a16:creationId xmlns:a16="http://schemas.microsoft.com/office/drawing/2014/main" id="{1DC28A43-AA71-4F49-89C1-29993AF737F9}"/>
                  </a:ext>
                </a:extLst>
              </p:cNvPr>
              <p:cNvCxnSpPr/>
              <p:nvPr/>
            </p:nvCxnSpPr>
            <p:spPr>
              <a:xfrm>
                <a:off x="1046955" y="504865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A9532BB2-886F-4199-8BE6-E4D92D6E49E9}"/>
                </a:ext>
              </a:extLst>
            </p:cNvPr>
            <p:cNvSpPr/>
            <p:nvPr/>
          </p:nvSpPr>
          <p:spPr>
            <a:xfrm>
              <a:off x="727513" y="2140197"/>
              <a:ext cx="4700761" cy="375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endParaRPr lang="fr-FR" sz="1400" dirty="0">
                <a:solidFill>
                  <a:schemeClr val="tx1"/>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03324894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4646DD0-F8B3-4E0D-8F1C-E4372E2479FF}"/>
              </a:ext>
            </a:extLst>
          </p:cNvPr>
          <p:cNvSpPr/>
          <p:nvPr/>
        </p:nvSpPr>
        <p:spPr>
          <a:xfrm flipH="1">
            <a:off x="5375125" y="0"/>
            <a:ext cx="6857087"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CB4D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id="{2EB0CA15-FF58-4918-BDBE-FCCD5360C1F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901" r="16901"/>
          <a:stretch/>
        </p:blipFill>
        <p:spPr>
          <a:xfrm>
            <a:off x="6096000" y="1745134"/>
            <a:ext cx="3367731" cy="3367731"/>
          </a:xfrm>
          <a:ln w="60325">
            <a:solidFill>
              <a:srgbClr val="445467"/>
            </a:solidFill>
          </a:ln>
        </p:spPr>
      </p:pic>
      <p:sp>
        <p:nvSpPr>
          <p:cNvPr id="6" name="Slide Number Placeholder 17">
            <a:extLst>
              <a:ext uri="{FF2B5EF4-FFF2-40B4-BE49-F238E27FC236}">
                <a16:creationId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445467"/>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6</a:t>
            </a:fld>
            <a:endParaRPr lang="fr-FR" b="1" dirty="0">
              <a:solidFill>
                <a:schemeClr val="bg1"/>
              </a:solidFill>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B55431DC-41C7-4263-9809-4890FF18E7EF}"/>
              </a:ext>
            </a:extLst>
          </p:cNvPr>
          <p:cNvGrpSpPr/>
          <p:nvPr/>
        </p:nvGrpSpPr>
        <p:grpSpPr>
          <a:xfrm>
            <a:off x="377888" y="1092880"/>
            <a:ext cx="4700761" cy="4672238"/>
            <a:chOff x="727513" y="1222833"/>
            <a:chExt cx="4700761" cy="4672238"/>
          </a:xfrm>
        </p:grpSpPr>
        <p:grpSp>
          <p:nvGrpSpPr>
            <p:cNvPr id="8" name="Group 7">
              <a:extLst>
                <a:ext uri="{FF2B5EF4-FFF2-40B4-BE49-F238E27FC236}">
                  <a16:creationId xmlns:a16="http://schemas.microsoft.com/office/drawing/2014/main" id="{90B3C299-F590-45F9-8C90-8EE9837A4A07}"/>
                </a:ext>
              </a:extLst>
            </p:cNvPr>
            <p:cNvGrpSpPr/>
            <p:nvPr/>
          </p:nvGrpSpPr>
          <p:grpSpPr>
            <a:xfrm>
              <a:off x="769084" y="1222833"/>
              <a:ext cx="3866571" cy="923330"/>
              <a:chOff x="958820" y="4283114"/>
              <a:chExt cx="3866571" cy="923330"/>
            </a:xfrm>
          </p:grpSpPr>
          <p:sp>
            <p:nvSpPr>
              <p:cNvPr id="10" name="Rectangle 9">
                <a:extLst>
                  <a:ext uri="{FF2B5EF4-FFF2-40B4-BE49-F238E27FC236}">
                    <a16:creationId xmlns:a16="http://schemas.microsoft.com/office/drawing/2014/main" id="{33AB5ECA-AEB4-4B7B-9B97-3EB73492ACB9}"/>
                  </a:ext>
                </a:extLst>
              </p:cNvPr>
              <p:cNvSpPr/>
              <p:nvPr/>
            </p:nvSpPr>
            <p:spPr>
              <a:xfrm>
                <a:off x="958820" y="4283114"/>
                <a:ext cx="3866571"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5400" b="1" i="1" dirty="0">
                    <a:solidFill>
                      <a:srgbClr val="445467"/>
                    </a:solidFill>
                    <a:ea typeface="Open Sans" panose="020B0606030504020204" pitchFamily="34" charset="0"/>
                    <a:cs typeface="Open Sans" panose="020B0606030504020204" pitchFamily="34" charset="0"/>
                  </a:rPr>
                  <a:t>Lorem ipsum</a:t>
                </a:r>
              </a:p>
            </p:txBody>
          </p:sp>
          <p:cxnSp>
            <p:nvCxnSpPr>
              <p:cNvPr id="11" name="Straight Connector 10">
                <a:extLst>
                  <a:ext uri="{FF2B5EF4-FFF2-40B4-BE49-F238E27FC236}">
                    <a16:creationId xmlns:a16="http://schemas.microsoft.com/office/drawing/2014/main" id="{1DC28A43-AA71-4F49-89C1-29993AF737F9}"/>
                  </a:ext>
                </a:extLst>
              </p:cNvPr>
              <p:cNvCxnSpPr/>
              <p:nvPr/>
            </p:nvCxnSpPr>
            <p:spPr>
              <a:xfrm>
                <a:off x="1046955" y="504865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A9532BB2-886F-4199-8BE6-E4D92D6E49E9}"/>
                </a:ext>
              </a:extLst>
            </p:cNvPr>
            <p:cNvSpPr/>
            <p:nvPr/>
          </p:nvSpPr>
          <p:spPr>
            <a:xfrm>
              <a:off x="727513" y="2140197"/>
              <a:ext cx="4700761" cy="375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r>
                <a:rPr lang="fr-FR" sz="1400" i="1" dirty="0">
                  <a:solidFill>
                    <a:schemeClr val="tx1"/>
                  </a:solidFill>
                  <a:ea typeface="Open Sans" panose="020B0606030504020204" pitchFamily="34" charset="0"/>
                  <a:cs typeface="Open Sans" panose="020B0606030504020204" pitchFamily="34" charset="0"/>
                </a:rPr>
                <a:t>Lorem ipsum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consectetur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elit</a:t>
              </a:r>
              <a:r>
                <a:rPr lang="fr-FR" sz="1400" i="1" dirty="0">
                  <a:solidFill>
                    <a:schemeClr val="tx1"/>
                  </a:solidFill>
                  <a:ea typeface="Open Sans" panose="020B0606030504020204" pitchFamily="34" charset="0"/>
                  <a:cs typeface="Open Sans" panose="020B0606030504020204" pitchFamily="34" charset="0"/>
                </a:rPr>
                <a:t>. Sed non </a:t>
              </a:r>
              <a:r>
                <a:rPr lang="fr-FR" sz="1400" i="1" dirty="0" err="1">
                  <a:solidFill>
                    <a:schemeClr val="tx1"/>
                  </a:solidFill>
                  <a:ea typeface="Open Sans" panose="020B0606030504020204" pitchFamily="34" charset="0"/>
                  <a:cs typeface="Open Sans" panose="020B0606030504020204" pitchFamily="34" charset="0"/>
                </a:rPr>
                <a:t>risus</a:t>
              </a:r>
              <a:r>
                <a:rPr lang="fr-FR" sz="1400" i="1" dirty="0">
                  <a:solidFill>
                    <a:schemeClr val="tx1"/>
                  </a:solidFill>
                  <a:ea typeface="Open Sans" panose="020B0606030504020204" pitchFamily="34" charset="0"/>
                  <a:cs typeface="Open Sans" panose="020B0606030504020204" pitchFamily="34" charset="0"/>
                </a:rPr>
                <a:t>. Suspendisse </a:t>
              </a:r>
              <a:r>
                <a:rPr lang="fr-FR" sz="1400" i="1" dirty="0" err="1">
                  <a:solidFill>
                    <a:schemeClr val="tx1"/>
                  </a:solidFill>
                  <a:ea typeface="Open Sans" panose="020B0606030504020204" pitchFamily="34" charset="0"/>
                  <a:cs typeface="Open Sans" panose="020B0606030504020204" pitchFamily="34" charset="0"/>
                </a:rPr>
                <a:t>lectus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tortor</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dignissim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sit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amet</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adipiscing</a:t>
              </a:r>
              <a:r>
                <a:rPr lang="fr-FR" sz="1400" i="1" dirty="0">
                  <a:solidFill>
                    <a:schemeClr val="tx1"/>
                  </a:solidFill>
                  <a:ea typeface="Open Sans" panose="020B0606030504020204" pitchFamily="34" charset="0"/>
                  <a:cs typeface="Open Sans" panose="020B0606030504020204" pitchFamily="34" charset="0"/>
                </a:rPr>
                <a:t> nec, </a:t>
              </a:r>
              <a:r>
                <a:rPr lang="fr-FR" sz="1400" i="1" dirty="0" err="1">
                  <a:solidFill>
                    <a:schemeClr val="tx1"/>
                  </a:solidFill>
                  <a:ea typeface="Open Sans" panose="020B0606030504020204" pitchFamily="34" charset="0"/>
                  <a:cs typeface="Open Sans" panose="020B0606030504020204" pitchFamily="34" charset="0"/>
                </a:rPr>
                <a:t>ultricies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sed</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dolor</a:t>
              </a:r>
              <a:r>
                <a:rPr lang="fr-FR" sz="1400" i="1" dirty="0">
                  <a:solidFill>
                    <a:schemeClr val="tx1"/>
                  </a:solidFill>
                  <a:ea typeface="Open Sans" panose="020B0606030504020204" pitchFamily="34" charset="0"/>
                  <a:cs typeface="Open Sans" panose="020B0606030504020204" pitchFamily="34" charset="0"/>
                </a:rPr>
                <a:t>. Cras </a:t>
              </a:r>
              <a:r>
                <a:rPr lang="fr-FR" sz="1400" i="1" dirty="0" err="1">
                  <a:solidFill>
                    <a:schemeClr val="tx1"/>
                  </a:solidFill>
                  <a:ea typeface="Open Sans" panose="020B0606030504020204" pitchFamily="34" charset="0"/>
                  <a:cs typeface="Open Sans" panose="020B0606030504020204" pitchFamily="34" charset="0"/>
                </a:rPr>
                <a:t>elementum</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ultrices</a:t>
              </a:r>
              <a:r>
                <a:rPr lang="fr-FR" sz="1400" i="1" dirty="0">
                  <a:solidFill>
                    <a:schemeClr val="tx1"/>
                  </a:solidFill>
                  <a:ea typeface="Open Sans" panose="020B0606030504020204" pitchFamily="34" charset="0"/>
                  <a:cs typeface="Open Sans" panose="020B0606030504020204" pitchFamily="34" charset="0"/>
                </a:rPr>
                <a:t> diam. </a:t>
              </a:r>
              <a:r>
                <a:rPr lang="fr-FR" sz="1400" i="1" dirty="0" err="1">
                  <a:solidFill>
                    <a:schemeClr val="tx1"/>
                  </a:solidFill>
                  <a:ea typeface="Open Sans" panose="020B0606030504020204" pitchFamily="34" charset="0"/>
                  <a:cs typeface="Open Sans" panose="020B0606030504020204" pitchFamily="34" charset="0"/>
                </a:rPr>
                <a:t>Maecenas</a:t>
              </a:r>
              <a:r>
                <a:rPr lang="fr-FR" sz="1400" i="1" dirty="0">
                  <a:solidFill>
                    <a:schemeClr val="tx1"/>
                  </a:solidFill>
                  <a:ea typeface="Open Sans" panose="020B0606030504020204" pitchFamily="34" charset="0"/>
                  <a:cs typeface="Open Sans" panose="020B0606030504020204" pitchFamily="34" charset="0"/>
                </a:rPr>
                <a:t> </a:t>
              </a:r>
              <a:r>
                <a:rPr lang="fr-FR" sz="1400" i="1" dirty="0" err="1">
                  <a:solidFill>
                    <a:schemeClr val="tx1"/>
                  </a:solidFill>
                  <a:ea typeface="Open Sans" panose="020B0606030504020204" pitchFamily="34" charset="0"/>
                  <a:cs typeface="Open Sans" panose="020B0606030504020204" pitchFamily="34" charset="0"/>
                </a:rPr>
                <a:t>ligula</a:t>
              </a:r>
              <a:r>
                <a:rPr lang="fr-FR" sz="1400" i="1" dirty="0">
                  <a:solidFill>
                    <a:schemeClr val="tx1"/>
                  </a:solidFill>
                  <a:ea typeface="Open Sans" panose="020B0606030504020204" pitchFamily="34" charset="0"/>
                  <a:cs typeface="Open Sans" panose="020B0606030504020204" pitchFamily="34" charset="0"/>
                </a:rPr>
                <a:t> massa,</a:t>
              </a:r>
              <a:endParaRPr lang="fr-FR" sz="1400" dirty="0">
                <a:solidFill>
                  <a:schemeClr val="tx1"/>
                </a:solidFill>
                <a:ea typeface="Open Sans" panose="020B0606030504020204" pitchFamily="34" charset="0"/>
                <a:cs typeface="Open Sans" panose="020B0606030504020204" pitchFamily="34" charset="0"/>
              </a:endParaRPr>
            </a:p>
            <a:p>
              <a:pPr algn="just"/>
              <a:endParaRPr lang="fr-FR" sz="1400" dirty="0">
                <a:solidFill>
                  <a:schemeClr val="tx1"/>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45204268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AB5ECA-AEB4-4B7B-9B97-3EB73492ACB9}"/>
              </a:ext>
            </a:extLst>
          </p:cNvPr>
          <p:cNvSpPr/>
          <p:nvPr/>
        </p:nvSpPr>
        <p:spPr>
          <a:xfrm>
            <a:off x="2971074" y="3240033"/>
            <a:ext cx="6249852"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8800" b="1" dirty="0">
                <a:solidFill>
                  <a:srgbClr val="445467"/>
                </a:solidFill>
                <a:ea typeface="Open Sans" panose="020B0606030504020204" pitchFamily="34" charset="0"/>
                <a:cs typeface="Open Sans" panose="020B0606030504020204" pitchFamily="34" charset="0"/>
              </a:rPr>
              <a:t>Lorem ipsum</a:t>
            </a:r>
          </a:p>
        </p:txBody>
      </p:sp>
      <p:sp>
        <p:nvSpPr>
          <p:cNvPr id="14" name="Oval 13">
            <a:extLst>
              <a:ext uri="{FF2B5EF4-FFF2-40B4-BE49-F238E27FC236}">
                <a16:creationId xmlns:a16="http://schemas.microsoft.com/office/drawing/2014/main" id="{EE2C874E-8536-4F99-BC41-FEBB567707B4}"/>
              </a:ext>
            </a:extLst>
          </p:cNvPr>
          <p:cNvSpPr/>
          <p:nvPr/>
        </p:nvSpPr>
        <p:spPr>
          <a:xfrm>
            <a:off x="5113564" y="1275161"/>
            <a:ext cx="1964872" cy="1964872"/>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id="{4BD889C7-FDB1-4787-9CC5-D84D55BC6C5F}"/>
              </a:ext>
            </a:extLst>
          </p:cNvPr>
          <p:cNvSpPr/>
          <p:nvPr/>
        </p:nvSpPr>
        <p:spPr>
          <a:xfrm>
            <a:off x="5258461" y="1481083"/>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b="1" dirty="0">
                <a:solidFill>
                  <a:schemeClr val="bg1"/>
                </a:solidFill>
                <a:ea typeface="Open Sans" panose="020B0606030504020204" pitchFamily="34" charset="0"/>
                <a:cs typeface="Open Sans" panose="020B0606030504020204" pitchFamily="34" charset="0"/>
              </a:rPr>
              <a:t>1</a:t>
            </a:r>
            <a:endParaRPr lang="fr-FR" sz="13800" b="1" dirty="0">
              <a:solidFill>
                <a:schemeClr val="bg1"/>
              </a:solidFill>
              <a:ea typeface="Open Sans" panose="020B0606030504020204" pitchFamily="34" charset="0"/>
              <a:cs typeface="Open Sans" panose="020B0606030504020204" pitchFamily="34" charset="0"/>
            </a:endParaRPr>
          </a:p>
        </p:txBody>
      </p:sp>
      <p:sp>
        <p:nvSpPr>
          <p:cNvPr id="19" name="Slide Number Placeholder 17">
            <a:extLst>
              <a:ext uri="{FF2B5EF4-FFF2-40B4-BE49-F238E27FC236}">
                <a16:creationId xmlns:a16="http://schemas.microsoft.com/office/drawing/2014/main" id="{F19C0707-3C5A-4571-93B5-E62B77D9A461}"/>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7</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224194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F0B9140-4A39-441E-8988-B5FCE3EB110E}"/>
              </a:ext>
            </a:extLst>
          </p:cNvPr>
          <p:cNvSpPr txBox="1"/>
          <p:nvPr/>
        </p:nvSpPr>
        <p:spPr>
          <a:xfrm>
            <a:off x="520864" y="1936282"/>
            <a:ext cx="8633528" cy="369332"/>
          </a:xfrm>
          <a:prstGeom prst="rect">
            <a:avLst/>
          </a:prstGeom>
          <a:noFill/>
        </p:spPr>
        <p:txBody>
          <a:bodyPr wrap="square">
            <a:spAutoFit/>
          </a:bodyPr>
          <a:lstStyle/>
          <a:p>
            <a:r>
              <a:rPr lang="fr-FR" b="1" dirty="0">
                <a:solidFill>
                  <a:srgbClr val="000000"/>
                </a:solidFill>
              </a:rPr>
              <a:t>* </a:t>
            </a:r>
            <a:r>
              <a:rPr lang="fr-FR" sz="1800" b="1" i="0" dirty="0">
                <a:solidFill>
                  <a:srgbClr val="000000"/>
                </a:solidFill>
                <a:effectLst/>
              </a:rPr>
              <a:t>Le Lorem Ipsum est simplement du faux texte employé dans la composition </a:t>
            </a:r>
            <a:endParaRPr lang="fr-FR" b="1" dirty="0"/>
          </a:p>
        </p:txBody>
      </p:sp>
      <p:sp>
        <p:nvSpPr>
          <p:cNvPr id="15" name="Rectangle 14">
            <a:extLst>
              <a:ext uri="{FF2B5EF4-FFF2-40B4-BE49-F238E27FC236}">
                <a16:creationId xmlns:a16="http://schemas.microsoft.com/office/drawing/2014/main" id="{7F273011-4746-4303-8ABA-AE6BFE827B34}"/>
              </a:ext>
            </a:extLst>
          </p:cNvPr>
          <p:cNvSpPr/>
          <p:nvPr/>
        </p:nvSpPr>
        <p:spPr>
          <a:xfrm>
            <a:off x="541647" y="2382559"/>
            <a:ext cx="1110870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6" name="Rectangle 15">
            <a:extLst>
              <a:ext uri="{FF2B5EF4-FFF2-40B4-BE49-F238E27FC236}">
                <a16:creationId xmlns:a16="http://schemas.microsoft.com/office/drawing/2014/main" id="{81DC59D8-617C-42DB-A803-5757CC9442C3}"/>
              </a:ext>
            </a:extLst>
          </p:cNvPr>
          <p:cNvSpPr/>
          <p:nvPr/>
        </p:nvSpPr>
        <p:spPr>
          <a:xfrm>
            <a:off x="541646" y="4072973"/>
            <a:ext cx="1110870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1" name="Slide Number Placeholder 17">
            <a:extLst>
              <a:ext uri="{FF2B5EF4-FFF2-40B4-BE49-F238E27FC236}">
                <a16:creationId xmlns:a16="http://schemas.microsoft.com/office/drawing/2014/main" id="{662B0B44-21D6-4C70-A5BA-365AFE995CAF}"/>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8</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49086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AB5ECA-AEB4-4B7B-9B97-3EB73492ACB9}"/>
              </a:ext>
            </a:extLst>
          </p:cNvPr>
          <p:cNvSpPr/>
          <p:nvPr/>
        </p:nvSpPr>
        <p:spPr>
          <a:xfrm>
            <a:off x="2971074" y="3240033"/>
            <a:ext cx="6249852"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8800" b="1" dirty="0">
                <a:solidFill>
                  <a:srgbClr val="445467"/>
                </a:solidFill>
                <a:ea typeface="Open Sans" panose="020B0606030504020204" pitchFamily="34" charset="0"/>
                <a:cs typeface="Open Sans" panose="020B0606030504020204" pitchFamily="34" charset="0"/>
              </a:rPr>
              <a:t>Lorem ipsum</a:t>
            </a:r>
          </a:p>
        </p:txBody>
      </p:sp>
      <p:sp>
        <p:nvSpPr>
          <p:cNvPr id="14" name="Oval 13">
            <a:extLst>
              <a:ext uri="{FF2B5EF4-FFF2-40B4-BE49-F238E27FC236}">
                <a16:creationId xmlns:a16="http://schemas.microsoft.com/office/drawing/2014/main" id="{EE2C874E-8536-4F99-BC41-FEBB567707B4}"/>
              </a:ext>
            </a:extLst>
          </p:cNvPr>
          <p:cNvSpPr/>
          <p:nvPr/>
        </p:nvSpPr>
        <p:spPr>
          <a:xfrm>
            <a:off x="5113564" y="1275161"/>
            <a:ext cx="1964872" cy="1964872"/>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id="{4BD889C7-FDB1-4787-9CC5-D84D55BC6C5F}"/>
              </a:ext>
            </a:extLst>
          </p:cNvPr>
          <p:cNvSpPr/>
          <p:nvPr/>
        </p:nvSpPr>
        <p:spPr>
          <a:xfrm>
            <a:off x="5258461" y="1481083"/>
            <a:ext cx="1675078" cy="1553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b="1" dirty="0">
                <a:solidFill>
                  <a:schemeClr val="bg1"/>
                </a:solidFill>
                <a:ea typeface="Open Sans" panose="020B0606030504020204" pitchFamily="34" charset="0"/>
                <a:cs typeface="Open Sans" panose="020B0606030504020204" pitchFamily="34" charset="0"/>
              </a:rPr>
              <a:t>2</a:t>
            </a:r>
            <a:endParaRPr lang="fr-FR" sz="13800" b="1" dirty="0">
              <a:solidFill>
                <a:schemeClr val="bg1"/>
              </a:solidFill>
              <a:ea typeface="Open Sans" panose="020B0606030504020204" pitchFamily="34" charset="0"/>
              <a:cs typeface="Open Sans" panose="020B0606030504020204" pitchFamily="34" charset="0"/>
            </a:endParaRPr>
          </a:p>
        </p:txBody>
      </p:sp>
      <p:sp>
        <p:nvSpPr>
          <p:cNvPr id="7" name="Slide Number Placeholder 17">
            <a:extLst>
              <a:ext uri="{FF2B5EF4-FFF2-40B4-BE49-F238E27FC236}">
                <a16:creationId xmlns:a16="http://schemas.microsoft.com/office/drawing/2014/main" id="{36EE48C7-F4B7-4077-AAFA-33E4453ACAB5}"/>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9</a:t>
            </a:fld>
            <a:endParaRPr lang="fr-FR" sz="2000" b="1"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9373546"/>
      </p:ext>
    </p:extLst>
  </p:cSld>
  <p:clrMapOvr>
    <a:masterClrMapping/>
  </p:clrMapOvr>
  <p:transition spd="slow">
    <p:push dir="u"/>
  </p:transition>
</p:sld>
</file>

<file path=ppt/theme/theme1.xml><?xml version="1.0" encoding="utf-8"?>
<a:theme xmlns:a="http://schemas.openxmlformats.org/drawingml/2006/main" name="Office Theme">
  <a:themeElements>
    <a:clrScheme name="Slidehelper - 142">
      <a:dk1>
        <a:sysClr val="windowText" lastClr="000000"/>
      </a:dk1>
      <a:lt1>
        <a:sysClr val="window" lastClr="FFFFFF"/>
      </a:lt1>
      <a:dk2>
        <a:srgbClr val="323232"/>
      </a:dk2>
      <a:lt2>
        <a:srgbClr val="E3DED1"/>
      </a:lt2>
      <a:accent1>
        <a:srgbClr val="450920"/>
      </a:accent1>
      <a:accent2>
        <a:srgbClr val="A53860"/>
      </a:accent2>
      <a:accent3>
        <a:srgbClr val="DA627D"/>
      </a:accent3>
      <a:accent4>
        <a:srgbClr val="FFA5AB"/>
      </a:accent4>
      <a:accent5>
        <a:srgbClr val="F9DBBD"/>
      </a:accent5>
      <a:accent6>
        <a:srgbClr val="EFECCA"/>
      </a:accent6>
      <a:hlink>
        <a:srgbClr val="450920"/>
      </a:hlink>
      <a:folHlink>
        <a:srgbClr val="A538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2330</Words>
  <Application>Microsoft Office PowerPoint</Application>
  <PresentationFormat>Widescreen</PresentationFormat>
  <Paragraphs>118</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YOUSSEF BAHLA</cp:lastModifiedBy>
  <cp:revision>22</cp:revision>
  <dcterms:created xsi:type="dcterms:W3CDTF">2018-11-30T14:16:14Z</dcterms:created>
  <dcterms:modified xsi:type="dcterms:W3CDTF">2021-08-04T13:13:57Z</dcterms:modified>
  <cp:category>www.presentation-powerpoint.com</cp:category>
</cp:coreProperties>
</file>