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63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34808285" r:id="rId16"/>
    <p:sldId id="2134808273" r:id="rId17"/>
    <p:sldId id="2134808278" r:id="rId18"/>
    <p:sldId id="2134807223" r:id="rId19"/>
    <p:sldId id="2134808843" r:id="rId20"/>
    <p:sldId id="2134807776" r:id="rId21"/>
    <p:sldId id="2134808846" r:id="rId22"/>
    <p:sldId id="2147482399" r:id="rId23"/>
    <p:sldId id="2134808882" r:id="rId24"/>
    <p:sldId id="2134808844" r:id="rId25"/>
    <p:sldId id="2134808848" r:id="rId26"/>
    <p:sldId id="2134808850" r:id="rId27"/>
    <p:sldId id="2147482419" r:id="rId28"/>
    <p:sldId id="2147482420" r:id="rId29"/>
    <p:sldId id="2147482444" r:id="rId30"/>
    <p:sldId id="2147482443" r:id="rId31"/>
    <p:sldId id="2147482427" r:id="rId32"/>
    <p:sldId id="2147482428" r:id="rId33"/>
    <p:sldId id="2147482445" r:id="rId34"/>
    <p:sldId id="2147482435" r:id="rId35"/>
    <p:sldId id="2147482436" r:id="rId36"/>
    <p:sldId id="2147482423" r:id="rId37"/>
    <p:sldId id="2147482434" r:id="rId38"/>
    <p:sldId id="2147482424" r:id="rId39"/>
    <p:sldId id="2147482447" r:id="rId40"/>
    <p:sldId id="2147482426" r:id="rId41"/>
    <p:sldId id="2147482448" r:id="rId42"/>
    <p:sldId id="2147482425" r:id="rId43"/>
    <p:sldId id="2147482450" r:id="rId44"/>
    <p:sldId id="2147482451" r:id="rId45"/>
    <p:sldId id="2147482362" r:id="rId46"/>
    <p:sldId id="2134808626" r:id="rId47"/>
    <p:sldId id="2134808923" r:id="rId48"/>
    <p:sldId id="2147482363" r:id="rId49"/>
    <p:sldId id="2134808257" r:id="rId50"/>
    <p:sldId id="2134808258" r:id="rId51"/>
    <p:sldId id="2134808259" r:id="rId52"/>
    <p:sldId id="2134808845" r:id="rId53"/>
    <p:sldId id="2134808837" r:id="rId54"/>
    <p:sldId id="2147482373" r:id="rId55"/>
    <p:sldId id="2147482374" r:id="rId56"/>
    <p:sldId id="2134808248" r:id="rId57"/>
    <p:sldId id="2147482449" r:id="rId58"/>
    <p:sldId id="2134808250" r:id="rId59"/>
    <p:sldId id="2134808805" r:id="rId60"/>
    <p:sldId id="2134808775" r:id="rId61"/>
    <p:sldId id="2134808474" r:id="rId62"/>
  </p:sldIdLst>
  <p:sldSz cx="13716000" cy="10287000"/>
  <p:notesSz cx="6858000" cy="9144000"/>
  <p:embeddedFontLst>
    <p:embeddedFont>
      <p:font typeface="Cambria" panose="02040503050406030204" pitchFamily="18" charset="0"/>
      <p:regular r:id="rId64"/>
      <p:bold r:id="rId65"/>
      <p:italic r:id="rId66"/>
      <p:boldItalic r:id="rId67"/>
    </p:embeddedFont>
    <p:embeddedFont>
      <p:font typeface="Carelia" panose="020B0604020202020204" charset="0"/>
      <p:regular r:id="rId68"/>
    </p:embeddedFont>
    <p:embeddedFont>
      <p:font typeface="Dosis" pitchFamily="2" charset="0"/>
      <p:regular r:id="rId69"/>
      <p:bold r:id="rId70"/>
    </p:embeddedFont>
    <p:embeddedFont>
      <p:font typeface="Dosis Bold" pitchFamily="2" charset="0"/>
      <p:regular r:id="rId71"/>
      <p:bold r:id="rId72"/>
    </p:embeddedFont>
    <p:embeddedFont>
      <p:font typeface="KG Primary Penmanship 2" panose="020B0604020202020204" charset="0"/>
      <p:regular r:id="rId73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7F7F7F"/>
    <a:srgbClr val="106584"/>
    <a:srgbClr val="FDEADA"/>
    <a:srgbClr val="FFFFFF"/>
    <a:srgbClr val="F7F1BD"/>
    <a:srgbClr val="106585"/>
    <a:srgbClr val="426C7C"/>
    <a:srgbClr val="E46C0A"/>
    <a:srgbClr val="DC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font" Target="fonts/font3.fntdata"/><Relationship Id="rId74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4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7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02/08/2025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422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11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305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166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8559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70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640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658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478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438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061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1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3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13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13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12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9.xml"/><Relationship Id="rId10" Type="http://schemas.openxmlformats.org/officeDocument/2006/relationships/image" Target="../media/image34.png"/><Relationship Id="rId4" Type="http://schemas.openxmlformats.org/officeDocument/2006/relationships/tags" Target="../tags/tag158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6.sv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image" Target="../media/image12.png"/><Relationship Id="rId2" Type="http://schemas.openxmlformats.org/officeDocument/2006/relationships/tags" Target="../tags/tag167.xml"/><Relationship Id="rId16" Type="http://schemas.openxmlformats.org/officeDocument/2006/relationships/image" Target="../media/image39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2.jpeg"/><Relationship Id="rId5" Type="http://schemas.openxmlformats.org/officeDocument/2006/relationships/tags" Target="../tags/tag170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77.xml"/><Relationship Id="rId7" Type="http://schemas.openxmlformats.org/officeDocument/2006/relationships/image" Target="../media/image40.pn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80.xml"/><Relationship Id="rId7" Type="http://schemas.openxmlformats.org/officeDocument/2006/relationships/image" Target="../media/image15.png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2.xml"/><Relationship Id="rId4" Type="http://schemas.openxmlformats.org/officeDocument/2006/relationships/tags" Target="../tags/tag181.xml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185.xml"/><Relationship Id="rId7" Type="http://schemas.openxmlformats.org/officeDocument/2006/relationships/image" Target="../media/image16.svg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8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tags" Target="../tags/tag192.xml"/><Relationship Id="rId11" Type="http://schemas.openxmlformats.org/officeDocument/2006/relationships/image" Target="../media/image5.png"/><Relationship Id="rId5" Type="http://schemas.openxmlformats.org/officeDocument/2006/relationships/tags" Target="../tags/tag191.xml"/><Relationship Id="rId10" Type="http://schemas.openxmlformats.org/officeDocument/2006/relationships/image" Target="../media/image4.svg"/><Relationship Id="rId4" Type="http://schemas.openxmlformats.org/officeDocument/2006/relationships/tags" Target="../tags/tag190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0.xml"/><Relationship Id="rId13" Type="http://schemas.openxmlformats.org/officeDocument/2006/relationships/image" Target="../media/image13.svg"/><Relationship Id="rId3" Type="http://schemas.openxmlformats.org/officeDocument/2006/relationships/tags" Target="../tags/tag195.xml"/><Relationship Id="rId7" Type="http://schemas.openxmlformats.org/officeDocument/2006/relationships/tags" Target="../tags/tag199.xml"/><Relationship Id="rId12" Type="http://schemas.openxmlformats.org/officeDocument/2006/relationships/image" Target="../media/image12.png"/><Relationship Id="rId2" Type="http://schemas.openxmlformats.org/officeDocument/2006/relationships/tags" Target="../tags/tag194.xml"/><Relationship Id="rId16" Type="http://schemas.openxmlformats.org/officeDocument/2006/relationships/image" Target="../media/image39.png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image" Target="../media/image2.jpeg"/><Relationship Id="rId5" Type="http://schemas.openxmlformats.org/officeDocument/2006/relationships/tags" Target="../tags/tag197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96.xml"/><Relationship Id="rId9" Type="http://schemas.openxmlformats.org/officeDocument/2006/relationships/tags" Target="../tags/tag201.xml"/><Relationship Id="rId1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204.xml"/><Relationship Id="rId7" Type="http://schemas.openxmlformats.org/officeDocument/2006/relationships/image" Target="../media/image16.svg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20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tags" Target="../tags/tag208.xml"/><Relationship Id="rId7" Type="http://schemas.openxmlformats.org/officeDocument/2006/relationships/image" Target="../media/image42.png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11.xml"/><Relationship Id="rId7" Type="http://schemas.openxmlformats.org/officeDocument/2006/relationships/image" Target="../media/image43.png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13.xml"/><Relationship Id="rId10" Type="http://schemas.openxmlformats.org/officeDocument/2006/relationships/image" Target="../media/image44.jpeg"/><Relationship Id="rId4" Type="http://schemas.openxmlformats.org/officeDocument/2006/relationships/tags" Target="../tags/tag212.xml"/><Relationship Id="rId9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6.xml"/><Relationship Id="rId7" Type="http://schemas.openxmlformats.org/officeDocument/2006/relationships/image" Target="../media/image15.pn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18.xml"/><Relationship Id="rId10" Type="http://schemas.openxmlformats.org/officeDocument/2006/relationships/image" Target="../media/image45.png"/><Relationship Id="rId4" Type="http://schemas.openxmlformats.org/officeDocument/2006/relationships/tags" Target="../tags/tag217.xml"/><Relationship Id="rId9" Type="http://schemas.openxmlformats.org/officeDocument/2006/relationships/image" Target="../media/image44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221.xml"/><Relationship Id="rId7" Type="http://schemas.openxmlformats.org/officeDocument/2006/relationships/image" Target="../media/image16.svg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6" Type="http://schemas.openxmlformats.org/officeDocument/2006/relationships/image" Target="../media/image15.png"/><Relationship Id="rId5" Type="http://schemas.openxmlformats.org/officeDocument/2006/relationships/image" Target="../media/image45.png"/><Relationship Id="rId4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29.xml"/><Relationship Id="rId13" Type="http://schemas.openxmlformats.org/officeDocument/2006/relationships/image" Target="../media/image42.png"/><Relationship Id="rId3" Type="http://schemas.openxmlformats.org/officeDocument/2006/relationships/tags" Target="../tags/tag224.xml"/><Relationship Id="rId7" Type="http://schemas.openxmlformats.org/officeDocument/2006/relationships/tags" Target="../tags/tag228.xml"/><Relationship Id="rId12" Type="http://schemas.openxmlformats.org/officeDocument/2006/relationships/image" Target="../media/image16.svg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image" Target="../media/image15.png"/><Relationship Id="rId5" Type="http://schemas.openxmlformats.org/officeDocument/2006/relationships/tags" Target="../tags/tag226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25.xml"/><Relationship Id="rId9" Type="http://schemas.openxmlformats.org/officeDocument/2006/relationships/tags" Target="../tags/tag230.xml"/><Relationship Id="rId1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33.xml"/><Relationship Id="rId7" Type="http://schemas.openxmlformats.org/officeDocument/2006/relationships/image" Target="../media/image15.png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35.xml"/><Relationship Id="rId10" Type="http://schemas.openxmlformats.org/officeDocument/2006/relationships/image" Target="../media/image46.png"/><Relationship Id="rId4" Type="http://schemas.openxmlformats.org/officeDocument/2006/relationships/tags" Target="../tags/tag234.xml"/><Relationship Id="rId9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48.jpeg"/><Relationship Id="rId3" Type="http://schemas.openxmlformats.org/officeDocument/2006/relationships/tags" Target="../tags/tag238.xml"/><Relationship Id="rId7" Type="http://schemas.microsoft.com/office/2007/relationships/media" Target="../media/media1.wav"/><Relationship Id="rId12" Type="http://schemas.openxmlformats.org/officeDocument/2006/relationships/image" Target="../media/image47.png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audio" Target="NULL" TargetMode="External"/><Relationship Id="rId11" Type="http://schemas.openxmlformats.org/officeDocument/2006/relationships/image" Target="../media/image44.jpeg"/><Relationship Id="rId5" Type="http://schemas.openxmlformats.org/officeDocument/2006/relationships/tags" Target="../tags/tag240.xml"/><Relationship Id="rId10" Type="http://schemas.openxmlformats.org/officeDocument/2006/relationships/image" Target="../media/image16.svg"/><Relationship Id="rId4" Type="http://schemas.openxmlformats.org/officeDocument/2006/relationships/tags" Target="../tags/tag239.xml"/><Relationship Id="rId9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243.xml"/><Relationship Id="rId7" Type="http://schemas.openxmlformats.org/officeDocument/2006/relationships/image" Target="../media/image16.svg"/><Relationship Id="rId2" Type="http://schemas.openxmlformats.org/officeDocument/2006/relationships/tags" Target="../tags/tag242.xml"/><Relationship Id="rId1" Type="http://schemas.openxmlformats.org/officeDocument/2006/relationships/tags" Target="../tags/tag241.xml"/><Relationship Id="rId6" Type="http://schemas.openxmlformats.org/officeDocument/2006/relationships/image" Target="../media/image15.png"/><Relationship Id="rId5" Type="http://schemas.openxmlformats.org/officeDocument/2006/relationships/image" Target="../media/image49.png"/><Relationship Id="rId4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46.xml"/><Relationship Id="rId7" Type="http://schemas.openxmlformats.org/officeDocument/2006/relationships/image" Target="../media/image49.png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48.xml"/><Relationship Id="rId10" Type="http://schemas.openxmlformats.org/officeDocument/2006/relationships/image" Target="../media/image44.jpeg"/><Relationship Id="rId4" Type="http://schemas.openxmlformats.org/officeDocument/2006/relationships/tags" Target="../tags/tag247.xml"/><Relationship Id="rId9" Type="http://schemas.openxmlformats.org/officeDocument/2006/relationships/image" Target="../media/image16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tags" Target="../tags/tag251.xml"/><Relationship Id="rId7" Type="http://schemas.openxmlformats.org/officeDocument/2006/relationships/image" Target="../media/image42.png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54.xml"/><Relationship Id="rId7" Type="http://schemas.openxmlformats.org/officeDocument/2006/relationships/image" Target="../media/image15.png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56.xml"/><Relationship Id="rId10" Type="http://schemas.openxmlformats.org/officeDocument/2006/relationships/image" Target="../media/image50.png"/><Relationship Id="rId4" Type="http://schemas.openxmlformats.org/officeDocument/2006/relationships/tags" Target="../tags/tag255.xml"/><Relationship Id="rId9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59.xml"/><Relationship Id="rId7" Type="http://schemas.openxmlformats.org/officeDocument/2006/relationships/image" Target="../media/image15.png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61.xml"/><Relationship Id="rId10" Type="http://schemas.openxmlformats.org/officeDocument/2006/relationships/image" Target="../media/image50.png"/><Relationship Id="rId4" Type="http://schemas.openxmlformats.org/officeDocument/2006/relationships/tags" Target="../tags/tag260.xml"/><Relationship Id="rId9" Type="http://schemas.openxmlformats.org/officeDocument/2006/relationships/image" Target="../media/image44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64.xml"/><Relationship Id="rId7" Type="http://schemas.openxmlformats.org/officeDocument/2006/relationships/image" Target="../media/image15.png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66.xml"/><Relationship Id="rId10" Type="http://schemas.openxmlformats.org/officeDocument/2006/relationships/image" Target="../media/image51.png"/><Relationship Id="rId4" Type="http://schemas.openxmlformats.org/officeDocument/2006/relationships/tags" Target="../tags/tag265.xml"/><Relationship Id="rId9" Type="http://schemas.openxmlformats.org/officeDocument/2006/relationships/image" Target="../media/image44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tags" Target="../tags/tag269.xml"/><Relationship Id="rId7" Type="http://schemas.openxmlformats.org/officeDocument/2006/relationships/image" Target="../media/image42.png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277.xml"/><Relationship Id="rId13" Type="http://schemas.openxmlformats.org/officeDocument/2006/relationships/image" Target="../media/image42.png"/><Relationship Id="rId3" Type="http://schemas.openxmlformats.org/officeDocument/2006/relationships/tags" Target="../tags/tag272.xml"/><Relationship Id="rId7" Type="http://schemas.openxmlformats.org/officeDocument/2006/relationships/tags" Target="../tags/tag276.xml"/><Relationship Id="rId12" Type="http://schemas.openxmlformats.org/officeDocument/2006/relationships/image" Target="../media/image16.svg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11" Type="http://schemas.openxmlformats.org/officeDocument/2006/relationships/image" Target="../media/image15.png"/><Relationship Id="rId5" Type="http://schemas.openxmlformats.org/officeDocument/2006/relationships/tags" Target="../tags/tag274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73.xml"/><Relationship Id="rId9" Type="http://schemas.openxmlformats.org/officeDocument/2006/relationships/tags" Target="../tags/tag278.xml"/><Relationship Id="rId14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81.xml"/><Relationship Id="rId7" Type="http://schemas.openxmlformats.org/officeDocument/2006/relationships/image" Target="../media/image52.png"/><Relationship Id="rId2" Type="http://schemas.openxmlformats.org/officeDocument/2006/relationships/tags" Target="../tags/tag280.xml"/><Relationship Id="rId1" Type="http://schemas.openxmlformats.org/officeDocument/2006/relationships/tags" Target="../tags/tag279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83.xml"/><Relationship Id="rId10" Type="http://schemas.openxmlformats.org/officeDocument/2006/relationships/image" Target="../media/image44.jpeg"/><Relationship Id="rId4" Type="http://schemas.openxmlformats.org/officeDocument/2006/relationships/tags" Target="../tags/tag282.xml"/><Relationship Id="rId9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291.xml"/><Relationship Id="rId13" Type="http://schemas.openxmlformats.org/officeDocument/2006/relationships/image" Target="../media/image42.png"/><Relationship Id="rId3" Type="http://schemas.openxmlformats.org/officeDocument/2006/relationships/tags" Target="../tags/tag286.xml"/><Relationship Id="rId7" Type="http://schemas.openxmlformats.org/officeDocument/2006/relationships/tags" Target="../tags/tag290.xml"/><Relationship Id="rId12" Type="http://schemas.openxmlformats.org/officeDocument/2006/relationships/image" Target="../media/image16.svg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11" Type="http://schemas.openxmlformats.org/officeDocument/2006/relationships/image" Target="../media/image15.png"/><Relationship Id="rId5" Type="http://schemas.openxmlformats.org/officeDocument/2006/relationships/tags" Target="../tags/tag288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87.xml"/><Relationship Id="rId9" Type="http://schemas.openxmlformats.org/officeDocument/2006/relationships/tags" Target="../tags/tag292.xml"/><Relationship Id="rId14" Type="http://schemas.openxmlformats.org/officeDocument/2006/relationships/image" Target="../media/image5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95.xml"/><Relationship Id="rId7" Type="http://schemas.openxmlformats.org/officeDocument/2006/relationships/image" Target="../media/image15.png"/><Relationship Id="rId2" Type="http://schemas.openxmlformats.org/officeDocument/2006/relationships/tags" Target="../tags/tag294.xml"/><Relationship Id="rId1" Type="http://schemas.openxmlformats.org/officeDocument/2006/relationships/tags" Target="../tags/tag293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97.xml"/><Relationship Id="rId10" Type="http://schemas.openxmlformats.org/officeDocument/2006/relationships/image" Target="../media/image53.png"/><Relationship Id="rId4" Type="http://schemas.openxmlformats.org/officeDocument/2006/relationships/tags" Target="../tags/tag296.xml"/><Relationship Id="rId9" Type="http://schemas.openxmlformats.org/officeDocument/2006/relationships/image" Target="../media/image44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305.xml"/><Relationship Id="rId13" Type="http://schemas.openxmlformats.org/officeDocument/2006/relationships/image" Target="../media/image43.png"/><Relationship Id="rId3" Type="http://schemas.openxmlformats.org/officeDocument/2006/relationships/tags" Target="../tags/tag300.xml"/><Relationship Id="rId7" Type="http://schemas.openxmlformats.org/officeDocument/2006/relationships/tags" Target="../tags/tag304.xml"/><Relationship Id="rId12" Type="http://schemas.openxmlformats.org/officeDocument/2006/relationships/image" Target="../media/image20.png"/><Relationship Id="rId2" Type="http://schemas.openxmlformats.org/officeDocument/2006/relationships/tags" Target="../tags/tag299.xml"/><Relationship Id="rId16" Type="http://schemas.openxmlformats.org/officeDocument/2006/relationships/image" Target="../media/image50.png"/><Relationship Id="rId1" Type="http://schemas.openxmlformats.org/officeDocument/2006/relationships/tags" Target="../tags/tag298.xml"/><Relationship Id="rId6" Type="http://schemas.openxmlformats.org/officeDocument/2006/relationships/tags" Target="../tags/tag303.xml"/><Relationship Id="rId11" Type="http://schemas.openxmlformats.org/officeDocument/2006/relationships/image" Target="../media/image16.svg"/><Relationship Id="rId5" Type="http://schemas.openxmlformats.org/officeDocument/2006/relationships/tags" Target="../tags/tag302.xml"/><Relationship Id="rId15" Type="http://schemas.openxmlformats.org/officeDocument/2006/relationships/image" Target="../media/image49.png"/><Relationship Id="rId10" Type="http://schemas.openxmlformats.org/officeDocument/2006/relationships/image" Target="../media/image15.png"/><Relationship Id="rId4" Type="http://schemas.openxmlformats.org/officeDocument/2006/relationships/tags" Target="../tags/tag301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46.png"/><Relationship Id="rId3" Type="http://schemas.openxmlformats.org/officeDocument/2006/relationships/tags" Target="../tags/tag308.xml"/><Relationship Id="rId7" Type="http://schemas.openxmlformats.org/officeDocument/2006/relationships/tags" Target="../tags/tag312.xml"/><Relationship Id="rId12" Type="http://schemas.openxmlformats.org/officeDocument/2006/relationships/image" Target="../media/image52.png"/><Relationship Id="rId2" Type="http://schemas.openxmlformats.org/officeDocument/2006/relationships/tags" Target="../tags/tag307.xml"/><Relationship Id="rId1" Type="http://schemas.openxmlformats.org/officeDocument/2006/relationships/tags" Target="../tags/tag306.xml"/><Relationship Id="rId6" Type="http://schemas.openxmlformats.org/officeDocument/2006/relationships/tags" Target="../tags/tag311.xml"/><Relationship Id="rId11" Type="http://schemas.openxmlformats.org/officeDocument/2006/relationships/image" Target="../media/image20.png"/><Relationship Id="rId5" Type="http://schemas.openxmlformats.org/officeDocument/2006/relationships/tags" Target="../tags/tag310.xml"/><Relationship Id="rId15" Type="http://schemas.openxmlformats.org/officeDocument/2006/relationships/image" Target="../media/image53.png"/><Relationship Id="rId10" Type="http://schemas.openxmlformats.org/officeDocument/2006/relationships/image" Target="../media/image16.svg"/><Relationship Id="rId4" Type="http://schemas.openxmlformats.org/officeDocument/2006/relationships/tags" Target="../tags/tag309.xml"/><Relationship Id="rId9" Type="http://schemas.openxmlformats.org/officeDocument/2006/relationships/image" Target="../media/image15.png"/><Relationship Id="rId14" Type="http://schemas.openxmlformats.org/officeDocument/2006/relationships/image" Target="../media/image5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tags" Target="../tags/tag315.xml"/><Relationship Id="rId7" Type="http://schemas.openxmlformats.org/officeDocument/2006/relationships/image" Target="../media/image19.png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6" Type="http://schemas.openxmlformats.org/officeDocument/2006/relationships/image" Target="../media/image16.svg"/><Relationship Id="rId11" Type="http://schemas.openxmlformats.org/officeDocument/2006/relationships/image" Target="../media/image50.png"/><Relationship Id="rId5" Type="http://schemas.openxmlformats.org/officeDocument/2006/relationships/image" Target="../media/image15.png"/><Relationship Id="rId10" Type="http://schemas.openxmlformats.org/officeDocument/2006/relationships/image" Target="../media/image49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tags" Target="../tags/tag318.xml"/><Relationship Id="rId7" Type="http://schemas.openxmlformats.org/officeDocument/2006/relationships/image" Target="../media/image19.png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6" Type="http://schemas.openxmlformats.org/officeDocument/2006/relationships/image" Target="../media/image16.svg"/><Relationship Id="rId11" Type="http://schemas.openxmlformats.org/officeDocument/2006/relationships/image" Target="../media/image53.png"/><Relationship Id="rId5" Type="http://schemas.openxmlformats.org/officeDocument/2006/relationships/image" Target="../media/image15.png"/><Relationship Id="rId10" Type="http://schemas.openxmlformats.org/officeDocument/2006/relationships/image" Target="../media/image51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1.xml"/><Relationship Id="rId7" Type="http://schemas.openxmlformats.org/officeDocument/2006/relationships/image" Target="../media/image15.png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323.xml"/><Relationship Id="rId10" Type="http://schemas.openxmlformats.org/officeDocument/2006/relationships/image" Target="../media/image34.png"/><Relationship Id="rId4" Type="http://schemas.openxmlformats.org/officeDocument/2006/relationships/tags" Target="../tags/tag322.xml"/><Relationship Id="rId9" Type="http://schemas.openxmlformats.org/officeDocument/2006/relationships/image" Target="../media/image54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331.xml"/><Relationship Id="rId13" Type="http://schemas.openxmlformats.org/officeDocument/2006/relationships/tags" Target="../tags/tag336.xml"/><Relationship Id="rId18" Type="http://schemas.openxmlformats.org/officeDocument/2006/relationships/tags" Target="../tags/tag341.xml"/><Relationship Id="rId3" Type="http://schemas.openxmlformats.org/officeDocument/2006/relationships/tags" Target="../tags/tag326.xml"/><Relationship Id="rId21" Type="http://schemas.openxmlformats.org/officeDocument/2006/relationships/image" Target="../media/image15.png"/><Relationship Id="rId7" Type="http://schemas.openxmlformats.org/officeDocument/2006/relationships/tags" Target="../tags/tag330.xml"/><Relationship Id="rId12" Type="http://schemas.openxmlformats.org/officeDocument/2006/relationships/tags" Target="../tags/tag335.xml"/><Relationship Id="rId17" Type="http://schemas.openxmlformats.org/officeDocument/2006/relationships/tags" Target="../tags/tag340.xml"/><Relationship Id="rId25" Type="http://schemas.openxmlformats.org/officeDocument/2006/relationships/image" Target="../media/image44.jpeg"/><Relationship Id="rId2" Type="http://schemas.openxmlformats.org/officeDocument/2006/relationships/tags" Target="../tags/tag325.xml"/><Relationship Id="rId16" Type="http://schemas.openxmlformats.org/officeDocument/2006/relationships/tags" Target="../tags/tag339.xml"/><Relationship Id="rId20" Type="http://schemas.openxmlformats.org/officeDocument/2006/relationships/slideLayout" Target="../slideLayouts/slideLayout29.xml"/><Relationship Id="rId1" Type="http://schemas.openxmlformats.org/officeDocument/2006/relationships/tags" Target="../tags/tag324.xml"/><Relationship Id="rId6" Type="http://schemas.openxmlformats.org/officeDocument/2006/relationships/tags" Target="../tags/tag329.xml"/><Relationship Id="rId11" Type="http://schemas.openxmlformats.org/officeDocument/2006/relationships/tags" Target="../tags/tag334.xml"/><Relationship Id="rId24" Type="http://schemas.openxmlformats.org/officeDocument/2006/relationships/image" Target="../media/image56.jpeg"/><Relationship Id="rId5" Type="http://schemas.openxmlformats.org/officeDocument/2006/relationships/tags" Target="../tags/tag328.xml"/><Relationship Id="rId15" Type="http://schemas.openxmlformats.org/officeDocument/2006/relationships/tags" Target="../tags/tag338.xml"/><Relationship Id="rId23" Type="http://schemas.openxmlformats.org/officeDocument/2006/relationships/image" Target="../media/image55.jpeg"/><Relationship Id="rId10" Type="http://schemas.openxmlformats.org/officeDocument/2006/relationships/tags" Target="../tags/tag333.xml"/><Relationship Id="rId19" Type="http://schemas.openxmlformats.org/officeDocument/2006/relationships/tags" Target="../tags/tag342.xml"/><Relationship Id="rId4" Type="http://schemas.openxmlformats.org/officeDocument/2006/relationships/tags" Target="../tags/tag327.xml"/><Relationship Id="rId9" Type="http://schemas.openxmlformats.org/officeDocument/2006/relationships/tags" Target="../tags/tag332.xml"/><Relationship Id="rId14" Type="http://schemas.openxmlformats.org/officeDocument/2006/relationships/tags" Target="../tags/tag337.xml"/><Relationship Id="rId22" Type="http://schemas.openxmlformats.org/officeDocument/2006/relationships/image" Target="../media/image16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tags" Target="../tags/tag345.xml"/><Relationship Id="rId7" Type="http://schemas.openxmlformats.org/officeDocument/2006/relationships/image" Target="../media/image16.svg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346.xml"/><Relationship Id="rId9" Type="http://schemas.openxmlformats.org/officeDocument/2006/relationships/image" Target="../media/image5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4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348.xml"/><Relationship Id="rId1" Type="http://schemas.openxmlformats.org/officeDocument/2006/relationships/tags" Target="../tags/tag347.xml"/><Relationship Id="rId6" Type="http://schemas.openxmlformats.org/officeDocument/2006/relationships/tags" Target="../tags/tag352.xml"/><Relationship Id="rId11" Type="http://schemas.openxmlformats.org/officeDocument/2006/relationships/image" Target="../media/image5.png"/><Relationship Id="rId5" Type="http://schemas.openxmlformats.org/officeDocument/2006/relationships/tags" Target="../tags/tag351.xml"/><Relationship Id="rId10" Type="http://schemas.openxmlformats.org/officeDocument/2006/relationships/image" Target="../media/image4.svg"/><Relationship Id="rId4" Type="http://schemas.openxmlformats.org/officeDocument/2006/relationships/tags" Target="../tags/tag350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360.xml"/><Relationship Id="rId13" Type="http://schemas.openxmlformats.org/officeDocument/2006/relationships/image" Target="../media/image13.svg"/><Relationship Id="rId3" Type="http://schemas.openxmlformats.org/officeDocument/2006/relationships/tags" Target="../tags/tag355.xml"/><Relationship Id="rId7" Type="http://schemas.openxmlformats.org/officeDocument/2006/relationships/tags" Target="../tags/tag359.xml"/><Relationship Id="rId12" Type="http://schemas.openxmlformats.org/officeDocument/2006/relationships/image" Target="../media/image12.png"/><Relationship Id="rId2" Type="http://schemas.openxmlformats.org/officeDocument/2006/relationships/tags" Target="../tags/tag354.xml"/><Relationship Id="rId16" Type="http://schemas.openxmlformats.org/officeDocument/2006/relationships/image" Target="../media/image39.png"/><Relationship Id="rId1" Type="http://schemas.openxmlformats.org/officeDocument/2006/relationships/tags" Target="../tags/tag353.xml"/><Relationship Id="rId6" Type="http://schemas.openxmlformats.org/officeDocument/2006/relationships/tags" Target="../tags/tag358.xml"/><Relationship Id="rId11" Type="http://schemas.openxmlformats.org/officeDocument/2006/relationships/image" Target="../media/image2.jpeg"/><Relationship Id="rId5" Type="http://schemas.openxmlformats.org/officeDocument/2006/relationships/tags" Target="../tags/tag357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40.xml"/><Relationship Id="rId4" Type="http://schemas.openxmlformats.org/officeDocument/2006/relationships/tags" Target="../tags/tag356.xml"/><Relationship Id="rId9" Type="http://schemas.openxmlformats.org/officeDocument/2006/relationships/tags" Target="../tags/tag361.xml"/><Relationship Id="rId14" Type="http://schemas.openxmlformats.org/officeDocument/2006/relationships/image" Target="../media/image3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369.xml"/><Relationship Id="rId13" Type="http://schemas.openxmlformats.org/officeDocument/2006/relationships/image" Target="../media/image15.png"/><Relationship Id="rId3" Type="http://schemas.openxmlformats.org/officeDocument/2006/relationships/tags" Target="../tags/tag364.xml"/><Relationship Id="rId7" Type="http://schemas.openxmlformats.org/officeDocument/2006/relationships/tags" Target="../tags/tag368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61.png"/><Relationship Id="rId2" Type="http://schemas.openxmlformats.org/officeDocument/2006/relationships/tags" Target="../tags/tag363.xml"/><Relationship Id="rId16" Type="http://schemas.openxmlformats.org/officeDocument/2006/relationships/image" Target="../media/image60.PNG"/><Relationship Id="rId1" Type="http://schemas.openxmlformats.org/officeDocument/2006/relationships/tags" Target="../tags/tag362.xml"/><Relationship Id="rId6" Type="http://schemas.openxmlformats.org/officeDocument/2006/relationships/tags" Target="../tags/tag367.xml"/><Relationship Id="rId11" Type="http://schemas.openxmlformats.org/officeDocument/2006/relationships/tags" Target="../tags/tag372.xml"/><Relationship Id="rId5" Type="http://schemas.openxmlformats.org/officeDocument/2006/relationships/tags" Target="../tags/tag366.xml"/><Relationship Id="rId15" Type="http://schemas.openxmlformats.org/officeDocument/2006/relationships/image" Target="../media/image59.png"/><Relationship Id="rId10" Type="http://schemas.openxmlformats.org/officeDocument/2006/relationships/tags" Target="../tags/tag371.xml"/><Relationship Id="rId4" Type="http://schemas.openxmlformats.org/officeDocument/2006/relationships/tags" Target="../tags/tag365.xml"/><Relationship Id="rId9" Type="http://schemas.openxmlformats.org/officeDocument/2006/relationships/tags" Target="../tags/tag370.xml"/><Relationship Id="rId14" Type="http://schemas.openxmlformats.org/officeDocument/2006/relationships/image" Target="../media/image16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wav"/><Relationship Id="rId13" Type="http://schemas.openxmlformats.org/officeDocument/2006/relationships/image" Target="../media/image47.png"/><Relationship Id="rId3" Type="http://schemas.openxmlformats.org/officeDocument/2006/relationships/tags" Target="../tags/tag375.xml"/><Relationship Id="rId7" Type="http://schemas.microsoft.com/office/2007/relationships/media" Target="../media/media2.wav"/><Relationship Id="rId12" Type="http://schemas.openxmlformats.org/officeDocument/2006/relationships/image" Target="../media/image61.png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6" Type="http://schemas.openxmlformats.org/officeDocument/2006/relationships/tags" Target="../tags/tag378.xml"/><Relationship Id="rId11" Type="http://schemas.openxmlformats.org/officeDocument/2006/relationships/image" Target="../media/image60.PNG"/><Relationship Id="rId5" Type="http://schemas.openxmlformats.org/officeDocument/2006/relationships/tags" Target="../tags/tag377.xml"/><Relationship Id="rId10" Type="http://schemas.openxmlformats.org/officeDocument/2006/relationships/image" Target="../media/image59.png"/><Relationship Id="rId4" Type="http://schemas.openxmlformats.org/officeDocument/2006/relationships/tags" Target="../tags/tag376.xml"/><Relationship Id="rId9" Type="http://schemas.openxmlformats.org/officeDocument/2006/relationships/slideLayout" Target="../slideLayouts/slideLayout40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386.xml"/><Relationship Id="rId13" Type="http://schemas.openxmlformats.org/officeDocument/2006/relationships/image" Target="../media/image16.svg"/><Relationship Id="rId3" Type="http://schemas.openxmlformats.org/officeDocument/2006/relationships/tags" Target="../tags/tag381.xml"/><Relationship Id="rId7" Type="http://schemas.openxmlformats.org/officeDocument/2006/relationships/tags" Target="../tags/tag385.xml"/><Relationship Id="rId12" Type="http://schemas.openxmlformats.org/officeDocument/2006/relationships/image" Target="../media/image15.png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tags" Target="../tags/tag384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383.xml"/><Relationship Id="rId10" Type="http://schemas.openxmlformats.org/officeDocument/2006/relationships/tags" Target="../tags/tag388.xml"/><Relationship Id="rId4" Type="http://schemas.openxmlformats.org/officeDocument/2006/relationships/tags" Target="../tags/tag382.xml"/><Relationship Id="rId9" Type="http://schemas.openxmlformats.org/officeDocument/2006/relationships/tags" Target="../tags/tag387.xml"/><Relationship Id="rId14" Type="http://schemas.openxmlformats.org/officeDocument/2006/relationships/image" Target="../media/image62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audio" Target="../media/media2.wav"/><Relationship Id="rId13" Type="http://schemas.openxmlformats.org/officeDocument/2006/relationships/image" Target="../media/image47.png"/><Relationship Id="rId3" Type="http://schemas.openxmlformats.org/officeDocument/2006/relationships/tags" Target="../tags/tag391.xml"/><Relationship Id="rId7" Type="http://schemas.microsoft.com/office/2007/relationships/media" Target="../media/media2.wav"/><Relationship Id="rId12" Type="http://schemas.openxmlformats.org/officeDocument/2006/relationships/image" Target="../media/image61.png"/><Relationship Id="rId2" Type="http://schemas.openxmlformats.org/officeDocument/2006/relationships/tags" Target="../tags/tag390.xml"/><Relationship Id="rId1" Type="http://schemas.openxmlformats.org/officeDocument/2006/relationships/tags" Target="../tags/tag389.xml"/><Relationship Id="rId6" Type="http://schemas.openxmlformats.org/officeDocument/2006/relationships/tags" Target="../tags/tag394.xml"/><Relationship Id="rId11" Type="http://schemas.openxmlformats.org/officeDocument/2006/relationships/image" Target="../media/image60.PNG"/><Relationship Id="rId5" Type="http://schemas.openxmlformats.org/officeDocument/2006/relationships/tags" Target="../tags/tag393.xml"/><Relationship Id="rId10" Type="http://schemas.openxmlformats.org/officeDocument/2006/relationships/image" Target="../media/image59.png"/><Relationship Id="rId4" Type="http://schemas.openxmlformats.org/officeDocument/2006/relationships/tags" Target="../tags/tag392.xml"/><Relationship Id="rId9" Type="http://schemas.openxmlformats.org/officeDocument/2006/relationships/slideLayout" Target="../slideLayouts/slideLayout40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397.xml"/><Relationship Id="rId7" Type="http://schemas.openxmlformats.org/officeDocument/2006/relationships/image" Target="../media/image19.png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403.xml"/><Relationship Id="rId13" Type="http://schemas.openxmlformats.org/officeDocument/2006/relationships/image" Target="../media/image16.svg"/><Relationship Id="rId3" Type="http://schemas.openxmlformats.org/officeDocument/2006/relationships/tags" Target="../tags/tag400.xml"/><Relationship Id="rId7" Type="http://schemas.openxmlformats.org/officeDocument/2006/relationships/tags" Target="../tags/tag402.xml"/><Relationship Id="rId12" Type="http://schemas.openxmlformats.org/officeDocument/2006/relationships/image" Target="../media/image15.png"/><Relationship Id="rId2" Type="http://schemas.openxmlformats.org/officeDocument/2006/relationships/tags" Target="../tags/tag399.xml"/><Relationship Id="rId1" Type="http://schemas.openxmlformats.org/officeDocument/2006/relationships/tags" Target="../tags/tag398.xml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29.xml"/><Relationship Id="rId5" Type="http://schemas.microsoft.com/office/2007/relationships/media" Target="../media/media3.mp3"/><Relationship Id="rId15" Type="http://schemas.openxmlformats.org/officeDocument/2006/relationships/image" Target="../media/image47.png"/><Relationship Id="rId10" Type="http://schemas.openxmlformats.org/officeDocument/2006/relationships/tags" Target="../tags/tag405.xml"/><Relationship Id="rId4" Type="http://schemas.openxmlformats.org/officeDocument/2006/relationships/tags" Target="../tags/tag401.xml"/><Relationship Id="rId9" Type="http://schemas.openxmlformats.org/officeDocument/2006/relationships/tags" Target="../tags/tag404.xml"/><Relationship Id="rId14" Type="http://schemas.openxmlformats.org/officeDocument/2006/relationships/image" Target="../media/image63.gif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13.xml"/><Relationship Id="rId13" Type="http://schemas.openxmlformats.org/officeDocument/2006/relationships/image" Target="../media/image64.jpg"/><Relationship Id="rId18" Type="http://schemas.openxmlformats.org/officeDocument/2006/relationships/image" Target="../media/image68.png"/><Relationship Id="rId3" Type="http://schemas.openxmlformats.org/officeDocument/2006/relationships/tags" Target="../tags/tag408.xml"/><Relationship Id="rId7" Type="http://schemas.openxmlformats.org/officeDocument/2006/relationships/tags" Target="../tags/tag412.xml"/><Relationship Id="rId12" Type="http://schemas.openxmlformats.org/officeDocument/2006/relationships/image" Target="../media/image16.svg"/><Relationship Id="rId17" Type="http://schemas.microsoft.com/office/2007/relationships/hdphoto" Target="../media/hdphoto1.wdp"/><Relationship Id="rId2" Type="http://schemas.openxmlformats.org/officeDocument/2006/relationships/tags" Target="../tags/tag407.xml"/><Relationship Id="rId16" Type="http://schemas.openxmlformats.org/officeDocument/2006/relationships/image" Target="../media/image67.png"/><Relationship Id="rId1" Type="http://schemas.openxmlformats.org/officeDocument/2006/relationships/tags" Target="../tags/tag406.xml"/><Relationship Id="rId6" Type="http://schemas.openxmlformats.org/officeDocument/2006/relationships/tags" Target="../tags/tag411.xml"/><Relationship Id="rId11" Type="http://schemas.openxmlformats.org/officeDocument/2006/relationships/image" Target="../media/image15.png"/><Relationship Id="rId5" Type="http://schemas.openxmlformats.org/officeDocument/2006/relationships/tags" Target="../tags/tag410.xml"/><Relationship Id="rId15" Type="http://schemas.openxmlformats.org/officeDocument/2006/relationships/image" Target="../media/image66.jp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409.xml"/><Relationship Id="rId9" Type="http://schemas.openxmlformats.org/officeDocument/2006/relationships/tags" Target="../tags/tag414.xml"/><Relationship Id="rId14" Type="http://schemas.openxmlformats.org/officeDocument/2006/relationships/image" Target="../media/image65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422.xml"/><Relationship Id="rId13" Type="http://schemas.openxmlformats.org/officeDocument/2006/relationships/image" Target="../media/image40.png"/><Relationship Id="rId3" Type="http://schemas.openxmlformats.org/officeDocument/2006/relationships/tags" Target="../tags/tag417.xml"/><Relationship Id="rId7" Type="http://schemas.openxmlformats.org/officeDocument/2006/relationships/tags" Target="../tags/tag421.xml"/><Relationship Id="rId12" Type="http://schemas.openxmlformats.org/officeDocument/2006/relationships/image" Target="../media/image16.svg"/><Relationship Id="rId2" Type="http://schemas.openxmlformats.org/officeDocument/2006/relationships/tags" Target="../tags/tag416.xml"/><Relationship Id="rId1" Type="http://schemas.openxmlformats.org/officeDocument/2006/relationships/tags" Target="../tags/tag415.xml"/><Relationship Id="rId6" Type="http://schemas.openxmlformats.org/officeDocument/2006/relationships/tags" Target="../tags/tag420.xml"/><Relationship Id="rId11" Type="http://schemas.openxmlformats.org/officeDocument/2006/relationships/image" Target="../media/image15.png"/><Relationship Id="rId5" Type="http://schemas.openxmlformats.org/officeDocument/2006/relationships/tags" Target="../tags/tag41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18.xml"/><Relationship Id="rId9" Type="http://schemas.openxmlformats.org/officeDocument/2006/relationships/tags" Target="../tags/tag42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</a:t>
            </a:r>
            <a:r>
              <a:rPr lang="fr-FR" sz="4001" b="1" dirty="0">
                <a:solidFill>
                  <a:prstClr val="white"/>
                </a:solidFill>
                <a:latin typeface="Dosis Bold"/>
              </a:rPr>
              <a:t>4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- Séance 1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</a:t>
            </a:r>
            <a:r>
              <a:rPr lang="ar-MA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4</a:t>
            </a:r>
            <a:endParaRPr lang="en-US" sz="4400" b="1" dirty="0">
              <a:solidFill>
                <a:srgbClr val="F79646">
                  <a:lumMod val="75000"/>
                </a:srgbClr>
              </a:solidFill>
              <a:latin typeface="Dosis" pitchFamily="2" charset="0"/>
              <a:cs typeface="DokChampa" panose="020B0604020202020204" pitchFamily="34" charset="-34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18894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4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4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9FD153-D71B-86A1-A976-6DACBA1013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6094" y="2676857"/>
            <a:ext cx="12373634" cy="550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Comment tu vas à l’école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Qu’est-ce que tu fais le matin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A quelle heure tu te réveilles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4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Est-ce que tu veux jouer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portes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4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journée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35540"/>
            <a:ext cx="5016537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60161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4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79A8189-75E8-1AEF-B6B9-D037984ACE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9381" y="3024319"/>
            <a:ext cx="3795089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00728E7-EBE1-F188-DDBE-8C95AC43456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1886" y="3024319"/>
            <a:ext cx="378746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D53A9E9-75BB-72E3-2BA7-F71B68AFE4E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16770" y="3038607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64483-EBED-AFC3-42E7-5B7C51F32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FE0239B-D923-8B2C-30A6-614C7B9909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58391A5-78BE-3019-8AFF-6B37DCA6C3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38309" y="2474553"/>
            <a:ext cx="9683949" cy="52168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 </a:t>
            </a: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Les billes – cache-cache – une guitare – la corde à sauter – sauter – rigoler – des gants - une bague.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Est-ce que tu veux jouer ?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AC814555-9B2E-7EEA-2022-DADBF62D63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6AA2F05-5E5A-A966-E62E-14E3DE5DD47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ED06D3-C6F5-6B1F-790C-9D323CD5D90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264318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DFFE1A9C-85C8-638B-99FB-BDBD5944D86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347987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005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57500" y="4809538"/>
            <a:ext cx="552212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des lettres.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5970" y="4742635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F56615-F0A3-DA15-4887-043D291F289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5185" y="69241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lire des syllabes. Répétez après moi.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3FB546-481D-4BEC-08F1-E2FD4B4B56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60812" y="651587"/>
            <a:ext cx="1747521" cy="146699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4BACCED-BE10-9927-895E-D06595E851E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71475" y="4601557"/>
            <a:ext cx="12973049" cy="3287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ta   nu   mo   bi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dou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co</a:t>
            </a:r>
            <a:endParaRPr lang="fr-MA" sz="7200" b="1" dirty="0">
              <a:solidFill>
                <a:srgbClr val="106584"/>
              </a:solidFill>
              <a:latin typeface="KG Primary Penmanship 2" panose="020B0604020202020204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fu   te   sa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oup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ja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ri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B2443C-105A-8318-4299-5D20567E291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84953140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7529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658A6F-0765-7A54-7C65-B6FC69C52E4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2D864C5-DAF0-4655-89C2-53AF9BCE4659}"/>
              </a:ext>
            </a:extLst>
          </p:cNvPr>
          <p:cNvSpPr txBox="1"/>
          <p:nvPr/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5CC93F-C63D-7FFD-0F10-72B3A3AF888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339858378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FBBDBE3-E11B-0049-07EC-29D3128915C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71475" y="4601557"/>
            <a:ext cx="12973049" cy="3287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ta   nu   mo   bi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dou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co</a:t>
            </a:r>
            <a:endParaRPr lang="fr-MA" sz="7200" b="1" dirty="0">
              <a:solidFill>
                <a:srgbClr val="106584"/>
              </a:solidFill>
              <a:latin typeface="KG Primary Penmanship 2" panose="020B0604020202020204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fu   te   sa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oup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ja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ri</a:t>
            </a:r>
          </a:p>
        </p:txBody>
      </p:sp>
    </p:spTree>
    <p:extLst>
      <p:ext uri="{BB962C8B-B14F-4D97-AF65-F5344CB8AC3E}">
        <p14:creationId xmlns:p14="http://schemas.microsoft.com/office/powerpoint/2010/main" val="42221339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A1E73-79C4-5A8B-419A-912B81ED0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08CF34B-89FD-EA1A-F90B-5A7C1BF49F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F335ADE-79C9-B5C9-51ED-1DAB380868B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738301" y="2517417"/>
            <a:ext cx="9387438" cy="55322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28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Les billes – cache-cache – une guitare – la corde à sauter – sauter – rigoler – des gants - une bague</a:t>
            </a: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Est-ce que tu veux jouer ?</a:t>
            </a:r>
          </a:p>
          <a:p>
            <a:pPr defTabSz="914445">
              <a:defRPr/>
            </a:pPr>
            <a:endParaRPr lang="fr-FR" sz="3000" dirty="0">
              <a:solidFill>
                <a:schemeClr val="bg1">
                  <a:lumMod val="65000"/>
                </a:schemeClr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982CCA9-C0E9-F357-032E-3E45F9BDD4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C2C3C62-D2F0-5D66-B003-9B29F2A6409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F52DD5-72FC-C01C-0E5E-9A31D0DA420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0442" y="4423339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E8BC9D05-A17F-03E4-0B86-D41C0650A45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4197992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33D89-E7EB-40FF-CF5A-67891382C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1A6AA9-C3B1-4A03-25C0-BBE980C6C81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D44030F-92D5-5155-F355-E8C7E15D60C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0452C29-99B7-8199-E0D2-7FA9B3CE6D3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326A109-A75D-CF93-446A-F83CED64A5A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C1B858CF-CB87-B56A-234E-C5EEFE1D0F2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650BDE26-F7F8-B9CB-3168-206425D2A58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9180C3-8241-7001-16E0-7FBD10F76B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0F15267E-B8FE-08AE-4F3F-7E36AA92DBD4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02D21C84-53F1-7BB4-221B-E998AA8D854A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CF97475C-256F-4F9A-39B9-48493C5B2BE1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7B5027DB-2000-F021-9FED-7B6245E801F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84DD528D-EB98-ECE4-6F2D-CB50C4FB8A3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Comprendre et produire les mots du vocabulaire. 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B5BEF4F0-E29B-45FC-F13B-6B9F91CE515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643188" y="5244771"/>
            <a:ext cx="9458326" cy="134079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2800" b="1" dirty="0">
                <a:solidFill>
                  <a:srgbClr val="0070C0"/>
                </a:solidFill>
                <a:latin typeface="Dosis" pitchFamily="2" charset="0"/>
                <a:cs typeface="Calibri" panose="020F0502020204030204" pitchFamily="34" charset="0"/>
              </a:rPr>
              <a:t>Les billes – cache-cache – une guitare – la corde à sauter – sauter – rigoler – des gants - une bague.</a:t>
            </a:r>
          </a:p>
        </p:txBody>
      </p:sp>
    </p:spTree>
    <p:extLst>
      <p:ext uri="{BB962C8B-B14F-4D97-AF65-F5344CB8AC3E}">
        <p14:creationId xmlns:p14="http://schemas.microsoft.com/office/powerpoint/2010/main" val="2711499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Soyez attentifs ! Nous allons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C41D705-F852-1966-312B-BABF2E78FCF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88600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E49AA-1C78-51E6-8E92-BD5EF4027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292085-1B61-3045-0091-C096F34250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2337A33-D011-222F-53EB-2731D4909CE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0B0FD5-60F2-4976-C5B5-D33BE5DE84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76F110D-7CDD-74EE-3EC5-64F4C1C15A4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678512D-6C5F-CFA2-DE35-77776F38CB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54788" y="3871795"/>
            <a:ext cx="4406424" cy="307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5805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55F4F-CC86-58B3-5420-A934C47F0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0607FAF5-B943-FFD3-EBDB-DAEF312F97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6706" y="3877140"/>
            <a:ext cx="3592608" cy="2503152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FF228DA3-C2A9-D711-51A6-E0C4D1BD15C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350232F-CF9A-11A5-6B60-22C674E43EB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80930" y="585974"/>
            <a:ext cx="11663987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billes.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E995F3-FE9D-4467-3EAA-192C76EBC65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36514" y="4420225"/>
            <a:ext cx="5718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billes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5FF555-6FE5-FECA-83F0-9271F530EE5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A3DC95-4A5E-9AB6-5F13-F3672C19C641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5200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BBB70-E477-7EDC-207C-CC2ADB6F9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051CF72-AFC0-F327-E3D4-F1F1E64DC12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6554B63-7D1D-0266-4238-8BFB89D1FD4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Cache-cache.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C41339C-7592-722F-AE3D-7DC3CD3A554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36514" y="4420225"/>
            <a:ext cx="5718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Cache-cache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8AE9B50-3719-64E8-05BF-BBDB0DE31C5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926F738-CEE8-CA8A-0287-6EDF26AF186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1F406AEC-D058-3887-4126-32DD85338F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08110" y="3818275"/>
            <a:ext cx="3871598" cy="265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2869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D1607-3E37-D684-BE35-5C24AB68F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11F36A6-EB6B-4B19-8FB0-F49CC4240B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1422" y="3513424"/>
            <a:ext cx="4762207" cy="3260149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AEEF0361-97A0-DB32-9E8E-1F48366CF02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1AF7AD6-8E7C-B0F4-849D-880B877F3DD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« cache-cache » en arabe ?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C7D3-FF38-DE8E-7365-8EFE7994A0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95CA611-E183-90DA-FF64-477554BD8C3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96131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8FD72-4DE6-CA36-A131-2FE776E25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2EC9D5F-A58A-7320-16D5-85409A5AF5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D94D81E-5223-1990-A890-75E71191051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09BF262-CAF3-2242-CA3B-C1CDC1E9CF5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29559D4-A417-FA93-0F38-74D7F884DB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8C2DAB4-B837-7EAC-514F-35541729AF5E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580164C-D95D-83F2-A5CB-07941550EE4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48B7582-F304-AE7D-3D44-909367C8CE33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F459CAE-9070-FB7F-43C1-39634B64D6A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4EC638F-93DF-49EE-DE29-26F193DCBC1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5EDD7B8-5B48-5A74-80D9-DE9BFCC5E0F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DBA41F-9B94-06E8-C052-99308F2940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F6B055F-D3AD-697A-79FF-A9F8F03DCCE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93FC837A-73AC-8F31-7D7A-A8669883850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9633" y="3784274"/>
            <a:ext cx="4196733" cy="300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874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7E9B8-7320-58DE-6A76-B24F2A4EF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E55663B-FBE9-956B-BEC6-061285F0A0A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50BCB0D-DBF2-CAC3-1634-A7104E8D387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guitare.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C7BEDC3-9902-DBE9-B9E4-C05A543819F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072188" y="4420225"/>
            <a:ext cx="64824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g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uitare</a:t>
            </a:r>
            <a:r>
              <a:rPr lang="fr-FR" sz="88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0C9F6D-A27A-4632-D3E2-D97D9AC5CEE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450B1DD-125F-0DF9-0713-1B58CCFF5E7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54741808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46038A3D-03C0-E7FD-33FE-37B93214C4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32043" y="3984527"/>
            <a:ext cx="3233533" cy="231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88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887BA-D154-5E5C-228F-102A8BBF0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145487-65FD-F116-63A6-0E89F682AA4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91086DD-9514-F25D-03DF-878CF8B7FE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Il joue de la guitare.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6527A21-6EAB-879D-8462-6138CD95548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Il joue de la guitare.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1BDF39A-B2EB-C100-2841-B21F282023C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5CBC8F0-5B8B-61E9-E4F4-B53323666B9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regarde il joue guitare">
            <a:hlinkClick r:id="" action="ppaction://media"/>
            <a:extLst>
              <a:ext uri="{FF2B5EF4-FFF2-40B4-BE49-F238E27FC236}">
                <a16:creationId xmlns:a16="http://schemas.microsoft.com/office/drawing/2014/main" id="{B7C08EFF-B1A2-5091-7064-BD144C1FD9E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>
                  <p14:trim st="1224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71125" y="775282"/>
            <a:ext cx="487363" cy="487363"/>
          </a:xfrm>
          <a:prstGeom prst="rect">
            <a:avLst/>
          </a:prstGeom>
        </p:spPr>
      </p:pic>
      <p:pic>
        <p:nvPicPr>
          <p:cNvPr id="10" name="Image 9" descr="Une image contenant instrument de musique, guitare, garçon, dessin&#10;&#10;Le contenu généré par l’IA peut être incorrect.">
            <a:extLst>
              <a:ext uri="{FF2B5EF4-FFF2-40B4-BE49-F238E27FC236}">
                <a16:creationId xmlns:a16="http://schemas.microsoft.com/office/drawing/2014/main" id="{46C058EE-AC9B-FD2B-2845-8248E51485A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593" y="4679081"/>
            <a:ext cx="3452813" cy="424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0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E49AA-1C78-51E6-8E92-BD5EF4027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79813BA-58CA-8F7D-BE3D-BA97E15153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4216" y="3341519"/>
            <a:ext cx="5158966" cy="3603959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CB292085-1B61-3045-0091-C096F34250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2337A33-D011-222F-53EB-2731D4909CE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0B0FD5-60F2-4976-C5B5-D33BE5DE84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76F110D-7CDD-74EE-3EC5-64F4C1C15A4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93404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55F4F-CC86-58B3-5420-A934C47F0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8C4BB9BD-7169-587D-BEE1-0790644502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2280" y="3870499"/>
            <a:ext cx="3644530" cy="2546002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FF228DA3-C2A9-D711-51A6-E0C4D1BD15C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350232F-CF9A-11A5-6B60-22C674E43EB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corde à sauter.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E995F3-FE9D-4467-3EAA-192C76EBC65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372100" y="4420225"/>
            <a:ext cx="76728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corde à sauter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5FF555-6FE5-FECA-83F0-9271F530EE5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A3DC95-4A5E-9AB6-5F13-F3672C19C641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35497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1248C-1215-DC00-5759-98D8D0676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1FD4E57-DD71-7928-9FF7-C6D6892273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0764B42-3843-5D3A-ECE1-7784F82DCD2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le garçon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AD6E82B-97F0-18A8-393E-7DEA280614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AD3A3F2-C940-6DDF-8F98-0FE2600C8A5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8D03CA8-B675-088A-516B-1BE24F3D99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4554" y="3867598"/>
            <a:ext cx="4006892" cy="286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3176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887BA-D154-5E5C-228F-102A8BBF0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145487-65FD-F116-63A6-0E89F682AA4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91086DD-9514-F25D-03DF-878CF8B7FE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saute.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6527A21-6EAB-879D-8462-6138CD95548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garçon saute.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1BDF39A-B2EB-C100-2841-B21F282023C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5CBC8F0-5B8B-61E9-E4F4-B53323666B9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F0B43C39-6C16-6ADE-A8E2-BEF53CF24E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54554" y="4720524"/>
            <a:ext cx="4006892" cy="286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454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12E88-2283-BDCF-5D88-BF288B7CF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158F6139-1F08-351F-FA3A-33E9C8C83A8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2C6FCAC-2D23-1E47-054A-2B705C5D73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Sauter.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ADC580-08B1-1EF6-2EE8-C69D950B05C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277561" y="4420225"/>
            <a:ext cx="8024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sauter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26331F-1F92-7521-551E-B61145F0BD1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CF71DEE-3E9D-2078-01A5-F8DE69E400A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BC5EB50F-470F-4C27-4AA1-5AA95D4033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29682" y="3981892"/>
            <a:ext cx="3247878" cy="232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011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0164E-3365-0318-5551-C39D6100D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C8A90E0-1366-7C66-09F8-D2947B1631F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26A9960-2E96-B2E1-F02D-E89DE6E5168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Rigoler.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01A773E-E53D-A920-DFA8-AA8761B90F9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277561" y="4420225"/>
            <a:ext cx="8024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ri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g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oler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C8DAE42-9FFE-98B6-DACD-E7434AD7794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5BDE644-3B60-EEE4-7080-D3B428291D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1145A4F-442C-D80E-8697-FC51603F5D9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00449" y="4038745"/>
            <a:ext cx="3148552" cy="220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7852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79FC5-85AE-6AF0-F2C3-D5A54C563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3C774B7-5989-CBCF-30A0-144CAD7CFB2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A30B504-33CC-3D38-59E5-6AA556B7529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rigoler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EBC9DC3-DBE3-8339-3713-942A2A2F91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50EE92A-E729-7523-E3A9-9B10D1D207F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01643913-F376-EB3C-6D7A-181BEE350E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5893" y="3605179"/>
            <a:ext cx="4384213" cy="3076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8145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597C6-5D4D-03E8-B28A-89DF810E9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0FBED30-A2CA-EA88-1816-C5435A8C93B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698A166-66CA-6D3E-F84B-78F3D4FA89E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FDDF67A-26BA-9715-CDD5-5979F040C2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8EBA721-087F-D273-353C-002C52573FC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E08383E-3600-3B28-50A2-CF989EA9288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3BB1C73-CA62-CEED-EF19-AE389337162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F49D2DE-72B3-84CD-7AB0-79EF0CF4316B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FAF4C2E-6058-5FDE-D203-60A1211B683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BC42D54-820D-7F3B-5D07-F0873E36D34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BA615E8-5220-4E8A-5A5D-814337D18BE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BD0EB6-3F8D-A4D2-F16A-9E9A1CEE71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D63695A-23B2-A23A-E599-FDF01D86F9A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F477600B-C2EE-468C-67FA-98A320DBCC4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77145" y="3729604"/>
            <a:ext cx="3961710" cy="282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2547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8CC81-F0A3-131D-048B-DCF807753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1511EAF-FCE1-DFCC-7B97-35F32EA64D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0440" y="3948020"/>
            <a:ext cx="3398579" cy="2425840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B1031194-484A-251E-405E-0D6CB6F73F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982FE0F-A1CA-71C0-7D39-593761C91D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Des gants.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E3252E7-E5B1-BFD1-94B2-94F762D57B8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929313" y="4420225"/>
            <a:ext cx="66252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 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g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ants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4E67AF6-FE6D-AC1F-1E18-39DE4715B4C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E5567D8-31AB-A8E6-1AF8-BC0A3DCB4AA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5727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8BDD0-1B40-5072-D226-4BB3308FD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70E74F3-1ED9-DF0A-E215-5E215C5E1E0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EB53961-6C86-826C-FB78-8C480217EDA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5EB495B-3416-603C-4861-E2124C82F9CC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994CCDE-D2F0-5F04-48E9-D8161923D01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DC5F88A-CBFE-5DDE-3D4E-F72F096E5FE7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F377E40-21A8-167D-A339-91BFD549D0A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582ABFD-DF10-B5C3-8A1C-B65B265717A4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7CF44B1-8AA8-0117-D72E-43787C171D6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50C7138-E4A9-B6E9-06AC-A5BF965998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E1EA571-5F1D-2D4C-F6B2-0634A0B407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8C38CB2-397C-6CBB-C8E7-0857D64BAB1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FD9B9DE-300B-9AEF-048B-416304966F3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6D374F42-642F-209E-3F66-74CB82F1AF4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21393" y="4007673"/>
            <a:ext cx="3873214" cy="278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505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12BBE-9F5A-0007-B125-2EF42665F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1499EA6-6F48-7912-766B-4B62153B7E7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B0609B9-3437-B6D5-9527-478B7DE2475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bague.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AB3CE9B-C8E1-8FF9-616A-EE33DC541A2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929313" y="4420225"/>
            <a:ext cx="66252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ba</a:t>
            </a: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g</a:t>
            </a:r>
            <a:r>
              <a:rPr lang="fr-FR" sz="8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ue</a:t>
            </a:r>
            <a:endParaRPr lang="fr-FR" sz="8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45A214-5F45-7E1D-084A-21A78591E10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DB36B5A-15AC-001E-7A5E-7432F712223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7A48C1B9-B6F0-E5EB-F59E-62777AD779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76382" y="3974749"/>
            <a:ext cx="3256221" cy="233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641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D256-7DC1-A587-F3C7-9431C2FA3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D908970-B485-0CE2-E50A-DFE6591FA0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33DA2FA-D480-B965-6185-86AC76CCE46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2A546BD-575B-1CEB-9F5D-520690B1375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AFADABA-C77F-29B7-5DE5-AD2C012C0F5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000501" y="6214292"/>
            <a:ext cx="272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Cache-cache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43CBC9B-2DB2-CB65-9F66-4BB3F67BAE5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092841" y="6221257"/>
            <a:ext cx="2349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billes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DC54679-933C-93AB-24E4-C628C117A3E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616482" y="6221257"/>
            <a:ext cx="3617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Corde à sauter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686FD2-DCC7-8FFC-9A61-B4BE4E7625A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321927" y="6214292"/>
            <a:ext cx="2399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Sauter 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31FA94A-8C22-5A40-DA8B-C104C833F36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C8D37F3F-B491-C27E-224E-0CFA4975F0F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2841" y="4297725"/>
            <a:ext cx="2391137" cy="166602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D25701B-6964-DA7B-C627-FB9D3707663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56054" y="4284515"/>
            <a:ext cx="2433619" cy="1666026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7244F513-EFBC-6262-6726-AD129628DFA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15769" y="4319540"/>
            <a:ext cx="2406163" cy="168090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0565EFD-CC6F-E9C9-B516-AE50729D10D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12872" y="4297726"/>
            <a:ext cx="2408494" cy="172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145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040B1-0CF6-16E1-B26E-E00479C48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D0CA3AB-6803-F90E-9BDD-2027AA9E03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E1A72A-E770-D942-5C29-26575170E5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A74E878-2BD1-D790-90FC-11D193B875D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23D39E8-F1E1-C8AB-8AE0-ABAEA2B7518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4401" y="6221257"/>
            <a:ext cx="2806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 </a:t>
            </a: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g</a:t>
            </a: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uitare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E425B7-7D25-BA5F-DF9E-30B6E5DD673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229601" y="6221257"/>
            <a:ext cx="2380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Ri</a:t>
            </a: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g</a:t>
            </a: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ole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4648E2A-B817-5B9A-8BBC-953F030BA94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058400" y="6214294"/>
            <a:ext cx="2871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ba</a:t>
            </a: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g</a:t>
            </a: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539D8114-0CA0-0838-36A4-82CA477D9EFC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55DCD374-9083-EF85-29B2-EDAC18EC8380}"/>
              </a:ext>
            </a:extLst>
          </p:cNvPr>
          <p:cNvSpPr txBox="1"/>
          <p:nvPr/>
        </p:nvSpPr>
        <p:spPr>
          <a:xfrm>
            <a:off x="4141169" y="6221257"/>
            <a:ext cx="2416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 </a:t>
            </a: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g</a:t>
            </a: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ants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209481D-A61A-8F90-A2C3-6D26F7261BF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41170" y="4320974"/>
            <a:ext cx="2449738" cy="174857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DEC8852-67CE-6F82-5D19-551D11C445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7976" y="4357529"/>
            <a:ext cx="2440986" cy="174981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1D8F3B0-7135-0F22-AAAF-DAEBFD05A8C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36059" y="4284515"/>
            <a:ext cx="2491721" cy="174857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5B61299-B2D4-1376-5421-BC4936030FB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68794" y="4320973"/>
            <a:ext cx="2291616" cy="164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855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1DA0D-17FD-64B8-2A89-24EABE614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7223B7A-89EB-311C-8E2F-73E31EBD1E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EC211D5-1787-87C7-5E47-E794107D98F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21A48E-70E3-2440-879E-420608B55D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16D4A73-E48E-EBE4-FB7E-CFE2D7FCE1A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A5A39C5-CD0E-C2B8-9369-020F93D1E4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2841" y="4297725"/>
            <a:ext cx="2391137" cy="166602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EC502BF-658E-61A2-4DB0-5F1327B653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56054" y="4284515"/>
            <a:ext cx="2433619" cy="166602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73D9A68-F758-F1B0-7990-99D49EB7F5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15769" y="4319540"/>
            <a:ext cx="2406163" cy="168090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9AD11A4-E766-EF3F-81B0-815BA2CE10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12872" y="4297726"/>
            <a:ext cx="2408494" cy="172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997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4BA06-BEF6-E7C1-C551-A20082617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D56BDB6-E6EC-3448-FD6E-3E1E530765B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23FF7CA-564B-5565-946E-D9FAA23AD9A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0B3217A-C1DB-5972-CB11-359E759A453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FC4A1B0-0BF6-925F-BB5C-1937145519B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E203BC2-825C-3C4F-9FFB-6FAB4BF498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1170" y="4320974"/>
            <a:ext cx="2449738" cy="174857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C0A8B1B-10FD-B1EF-5C30-708ABBB6C2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7976" y="4357529"/>
            <a:ext cx="2440986" cy="174981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3C90123-2746-A0B3-4384-5715950E243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6059" y="4284515"/>
            <a:ext cx="2491721" cy="174857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535D36F-A50B-D3F3-31E7-84690E75361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68794" y="4320973"/>
            <a:ext cx="2291616" cy="164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001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87934-CAA7-87A8-46B4-64629D6F9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1CD82-DB2E-5A6F-696C-A97D16437D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6838" y="72724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2D6534-EF35-D2B7-2D7C-AF79B992BF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42265" y="620677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Prenez vos manuels à la page 32.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FD2188CF-947C-C9DD-463C-5380E3CDE0E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227" y="620677"/>
            <a:ext cx="1331066" cy="115776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361122B-1BE1-A2B2-47B7-ED6E37964C19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49)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1802849-C441-7AC3-F105-81CA53A5BD7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D108C3FE-DD61-5546-5A85-47A45AA34C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28996" y="1754679"/>
            <a:ext cx="5655158" cy="798308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DEB3FCF-2633-8297-BA90-5B1FC9241B9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14775" y="2786063"/>
            <a:ext cx="5777485" cy="24288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87005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26849-3C1D-417B-AB01-A21CC731F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9B4E8CD-BEC7-4102-CF1E-D616776BE9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0A6D224-441F-FD4E-453E-4ECDEAC216B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E22396A-4290-7C40-2A90-C51E956E61AA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BDB7CC-047B-DFA0-074D-48CFB037280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F971664-A43D-2AA0-5D4D-4ED7C32A7B33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920A6EA-2668-F8A2-28B5-725233A3D95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D2E093D-9914-A0CF-B587-0927963626C0}"/>
                    </a:ext>
                  </a:extLst>
                </p:cNvPr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51D120D-B56A-6E17-38B1-2281B06693F4}"/>
                    </a:ext>
                  </a:extLst>
                </p:cNvPr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918281F-B0AE-0484-B340-F9CBBF260A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618DA0-2E82-7990-78A9-2556FECD422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72816" y="677515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montrer comment faire l’activité.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F387A88C-A997-DF9E-1946-9E8933F1308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20" y="3888013"/>
            <a:ext cx="4895859" cy="361466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5CE506C-E183-191F-4479-480A2844B03B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3843609" y="3456598"/>
            <a:ext cx="973392" cy="923966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2CD3C4D-132F-B2C7-6EA5-A72798597A17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 flipH="1">
            <a:off x="8834283" y="3465002"/>
            <a:ext cx="973392" cy="983567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E9692C5A-D53D-ABB5-A192-4153C0D40E5B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941479" y="2486110"/>
            <a:ext cx="969497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1320F66A-7AAC-5E27-6F5C-40E818A7D679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628935" y="2484065"/>
            <a:ext cx="874646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9CF810B7-1B67-929D-A0FD-1DB06AAE1142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8" t="12958" r="41278" b="50000"/>
          <a:stretch/>
        </p:blipFill>
        <p:spPr bwMode="auto">
          <a:xfrm>
            <a:off x="4513217" y="7942850"/>
            <a:ext cx="874646" cy="8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E0FA34-2647-FE5A-BCCD-EBB9B08F69A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881062" y="2484065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montre l’image.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38E6F25-F40C-550B-3CF1-9527F159BD89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532294" y="2436306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dis le mot.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D20A895-513D-8ABC-4DF2-9CEF7C1B015F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383155" y="7946358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On échange les rôles.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BA0C41-70C6-EF49-75E6-417D4D1497A6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953" y="600007"/>
            <a:ext cx="1446339" cy="14426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3E6EA87-1DA5-FF91-7F76-C4DEEFB0B4B6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49)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6D07743-908E-946A-2962-9838DD3C9BEA}"/>
              </a:ext>
            </a:extLst>
          </p:cNvPr>
          <p:cNvGraphicFramePr>
            <a:graphicFrameLocks noGrp="1"/>
          </p:cNvGraphicFramePr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186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9CB1F-EB96-27B2-D078-EA9F7240C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4712B6-5EAD-FB70-878F-DAD00D7665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CA19588-1407-E14F-216A-6C18C8F534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2980" y="671386"/>
            <a:ext cx="9150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travaillez en binômes. Je vais circuler pour vous aider.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510AD80D-172B-FD33-CB30-6327F867B11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D8D8528-6369-C16E-0DE6-B0E5660B6DF5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49)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0512D10-87D6-716A-6D85-285AF377D2B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687BBFC-7C4E-36C2-1968-167F222126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3445" y="2674951"/>
            <a:ext cx="11462074" cy="576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959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F00A4-C9E7-B963-DC35-AD32A4834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58ED713-5770-25AF-E905-3E9256D6BE9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FF627B-A074-4DAA-5D97-B5D12AB34C2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06720" y="2445969"/>
            <a:ext cx="9337697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Les billes – cache-cache – une guitare – la corde à sauter – sauter – rigoler – des gants - une bague.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 Est-ce que tu veux jouer ?</a:t>
            </a:r>
          </a:p>
          <a:p>
            <a:pPr defTabSz="914445">
              <a:defRPr/>
            </a:pPr>
            <a:endParaRPr lang="fr-FR" sz="3000" b="1" dirty="0">
              <a:solidFill>
                <a:srgbClr val="5C9ED1"/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2020D1C-2B7F-A41C-5870-E9BA360BB7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9FECA77-45D4-3071-9FA9-A5AF7BFE3FC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361803-BEBD-C67A-AE10-A95649074F6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318710" y="621030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638CB5B-6ACE-5EF5-176E-FE34D353E96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1802804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CF4E8-F953-DE67-A677-C660BB27C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766C203-8C16-6326-92D9-3817C04BE41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E67E4C1-C145-C38C-D84E-082B7DE70F7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05993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B366A53-8CC4-2787-C164-A91FCF13571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C05FEE7-0765-DF55-CF12-28E9DBF38DB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A523E1D-12C5-2ABC-715F-51F21577D3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747046-D61C-D736-04E7-B501FE99827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05B1860-BD57-80F6-4727-BD7D083EF3A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82874827-60DB-C4E8-DC68-FE3FA9AC5DA2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F78451CE-B7ED-128B-2D3C-B990E73744BE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9E1ADF79-9E04-9FB3-9A65-8F643B39C9D7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204A8D07-FA8F-5BB0-6555-544097EE660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CF0FCC01-B93B-5C41-1CB2-CAC234BE94F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Ecouter attentivement le dialogue de la semaine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74CD5C52-E781-109F-B096-DE643C67353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22525" y="5441598"/>
            <a:ext cx="8678662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marR="0" lvl="0" indent="-342917" algn="just" defTabSz="685835" fontAlgn="auto">
              <a:lnSpc>
                <a:spcPts val="3026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800" b="1" dirty="0">
                <a:solidFill>
                  <a:schemeClr val="accent1"/>
                </a:solidFill>
                <a:latin typeface="Dosis" pitchFamily="2" charset="0"/>
              </a:rPr>
              <a:t>Est-ce que tu veux jouer ?</a:t>
            </a:r>
          </a:p>
        </p:txBody>
      </p:sp>
    </p:spTree>
    <p:extLst>
      <p:ext uri="{BB962C8B-B14F-4D97-AF65-F5344CB8AC3E}">
        <p14:creationId xmlns:p14="http://schemas.microsoft.com/office/powerpoint/2010/main" val="35668807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Voici Rita et Karim. Nous allons écouter leur dialogue. Soyez attentifs.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F6475E1-D26D-5F18-93AB-D937AB4231C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643460122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F606A2-105B-FC33-248C-0307D18BEB2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643460122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Parcours_1_Pd4_S4_Dialogue">
            <a:hlinkClick r:id="" action="ppaction://media"/>
            <a:extLst>
              <a:ext uri="{FF2B5EF4-FFF2-40B4-BE49-F238E27FC236}">
                <a16:creationId xmlns:a16="http://schemas.microsoft.com/office/drawing/2014/main" id="{87D0F292-14CF-70E2-564E-2F21590102B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963616" y="8044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1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17" dur="4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0" dur="4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23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AE4A9EC-D4C3-6FE6-658E-B2660F9FAB7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468545263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F606A2-105B-FC33-248C-0307D18BEB2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Parcours_1_Pd4_S4_Dialogue">
            <a:hlinkClick r:id="" action="ppaction://media"/>
            <a:extLst>
              <a:ext uri="{FF2B5EF4-FFF2-40B4-BE49-F238E27FC236}">
                <a16:creationId xmlns:a16="http://schemas.microsoft.com/office/drawing/2014/main" id="{87D0F292-14CF-70E2-564E-2F21590102B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963616" y="8044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9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1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17" dur="4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0" dur="4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20250"/>
                                  </p:stCondLst>
                                  <p:childTnLst>
                                    <p:set>
                                      <p:cBhvr>
                                        <p:cTn id="23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6440D-831A-0966-CFA7-CE565F151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8">
            <a:extLst>
              <a:ext uri="{FF2B5EF4-FFF2-40B4-BE49-F238E27FC236}">
                <a16:creationId xmlns:a16="http://schemas.microsoft.com/office/drawing/2014/main" id="{E0342925-82FB-650B-DD32-09AD2E48AB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FD0CB41-3147-FD6F-0872-03AB19E4DC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57312" y="568487"/>
            <a:ext cx="913283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Karim veut jouer à cache-cache ?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A7398B-8504-1A79-7B39-5B29AB6C0D3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005542" y="582878"/>
            <a:ext cx="2301213" cy="1534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04A300B-EE2B-96F4-1669-6453CB566E2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72484090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E34A50D-AE87-8E60-7B27-E33CEC76D6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3246" y="3878594"/>
            <a:ext cx="4289507" cy="293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949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464669EF-7DDC-2167-E8FA-64EACCC1FA8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ma santé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Dosis"/>
        <a:ea typeface=""/>
        <a:cs typeface=""/>
      </a:majorFont>
      <a:minorFont>
        <a:latin typeface="Dos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14988</TotalTime>
  <Words>1543</Words>
  <PresentationFormat>Personnalisé</PresentationFormat>
  <Paragraphs>312</Paragraphs>
  <Slides>58</Slides>
  <Notes>0</Notes>
  <HiddenSlides>0</HiddenSlides>
  <MMClips>4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58</vt:i4>
      </vt:variant>
    </vt:vector>
  </HeadingPairs>
  <TitlesOfParts>
    <vt:vector size="69" baseType="lpstr">
      <vt:lpstr>Carelia</vt:lpstr>
      <vt:lpstr>Dosis Bold</vt:lpstr>
      <vt:lpstr>KG Primary Penmanship 2</vt:lpstr>
      <vt:lpstr>Dosis</vt:lpstr>
      <vt:lpstr>Arial</vt:lpstr>
      <vt:lpstr>Calibri</vt:lpstr>
      <vt:lpstr>Cambria</vt:lpstr>
      <vt:lpstr>1_Office Theme</vt:lpstr>
      <vt:lpstr>Office Theme</vt:lpstr>
      <vt:lpstr>2_Office Theme</vt:lpstr>
      <vt:lpstr>3_Office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2025-08-02T10:57:33Z</dcterms:modified>
</cp:coreProperties>
</file>