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60" r:id="rId2"/>
    <p:sldId id="311" r:id="rId3"/>
    <p:sldId id="309" r:id="rId4"/>
    <p:sldId id="298" r:id="rId5"/>
    <p:sldId id="325" r:id="rId6"/>
    <p:sldId id="313" r:id="rId7"/>
    <p:sldId id="314" r:id="rId8"/>
    <p:sldId id="315" r:id="rId9"/>
    <p:sldId id="316" r:id="rId10"/>
    <p:sldId id="326" r:id="rId11"/>
    <p:sldId id="317" r:id="rId12"/>
    <p:sldId id="322" r:id="rId13"/>
    <p:sldId id="327" r:id="rId14"/>
    <p:sldId id="318" r:id="rId15"/>
    <p:sldId id="302" r:id="rId16"/>
    <p:sldId id="321" r:id="rId17"/>
    <p:sldId id="323" r:id="rId18"/>
    <p:sldId id="320"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454"/>
    <a:srgbClr val="30475E"/>
    <a:srgbClr val="52616B"/>
    <a:srgbClr val="222831"/>
    <a:srgbClr val="FDE7E7"/>
    <a:srgbClr val="1E2022"/>
    <a:srgbClr val="5E74E2"/>
    <a:srgbClr val="C4CCF4"/>
    <a:srgbClr val="EFEFEF"/>
    <a:srgbClr val="2F4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4291" autoAdjust="0"/>
  </p:normalViewPr>
  <p:slideViewPr>
    <p:cSldViewPr snapToGrid="0">
      <p:cViewPr>
        <p:scale>
          <a:sx n="68" d="100"/>
          <a:sy n="68" d="100"/>
        </p:scale>
        <p:origin x="516" y="87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1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TEXTE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percentStacked"/>
        <c:varyColors val="0"/>
        <c:ser>
          <c:idx val="0"/>
          <c:order val="0"/>
          <c:tx>
            <c:strRef>
              <c:f>Sheet1!$B$1</c:f>
              <c:strCache>
                <c:ptCount val="1"/>
                <c:pt idx="0">
                  <c:v>PRODUIT 1</c:v>
                </c:pt>
              </c:strCache>
            </c:strRef>
          </c:tx>
          <c:spPr>
            <a:solidFill>
              <a:srgbClr val="30475E"/>
            </a:solidFill>
            <a:ln>
              <a:noFill/>
            </a:ln>
            <a:effectLst/>
            <a:sp3d/>
          </c:spPr>
          <c:cat>
            <c:numRef>
              <c:f>Sheet1!$A$2:$A$6</c:f>
              <c:numCache>
                <c:formatCode>m/d/yyyy</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D77F-43FA-BFD3-542C2CBFDB12}"/>
            </c:ext>
          </c:extLst>
        </c:ser>
        <c:ser>
          <c:idx val="1"/>
          <c:order val="1"/>
          <c:tx>
            <c:strRef>
              <c:f>Sheet1!$C$1</c:f>
              <c:strCache>
                <c:ptCount val="1"/>
                <c:pt idx="0">
                  <c:v>PRODUIT  2</c:v>
                </c:pt>
              </c:strCache>
            </c:strRef>
          </c:tx>
          <c:spPr>
            <a:solidFill>
              <a:srgbClr val="F05454"/>
            </a:solidFill>
            <a:ln>
              <a:noFill/>
            </a:ln>
            <a:effectLst/>
            <a:sp3d/>
          </c:spPr>
          <c:cat>
            <c:numRef>
              <c:f>Sheet1!$A$2:$A$6</c:f>
              <c:numCache>
                <c:formatCode>m/d/yyyy</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D77F-43FA-BFD3-542C2CBFDB12}"/>
            </c:ext>
          </c:extLst>
        </c:ser>
        <c:dLbls>
          <c:showLegendKey val="0"/>
          <c:showVal val="0"/>
          <c:showCatName val="0"/>
          <c:showSerName val="0"/>
          <c:showPercent val="0"/>
          <c:showBubbleSize val="0"/>
        </c:dLbls>
        <c:axId val="350116623"/>
        <c:axId val="350116207"/>
        <c:axId val="0"/>
      </c:area3DChart>
      <c:dateAx>
        <c:axId val="350116623"/>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50116207"/>
        <c:crosses val="autoZero"/>
        <c:auto val="1"/>
        <c:lblOffset val="100"/>
        <c:baseTimeUnit val="months"/>
      </c:dateAx>
      <c:valAx>
        <c:axId val="3501162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501166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26/09/2022</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26/09/2022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45651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52127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408597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341886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14</a:t>
            </a:fld>
            <a:endParaRPr lang="fr-FR"/>
          </a:p>
        </p:txBody>
      </p:sp>
    </p:spTree>
    <p:extLst>
      <p:ext uri="{BB962C8B-B14F-4D97-AF65-F5344CB8AC3E}">
        <p14:creationId xmlns:p14="http://schemas.microsoft.com/office/powerpoint/2010/main" val="1261719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15</a:t>
            </a:fld>
            <a:endParaRPr lang="fr-FR"/>
          </a:p>
        </p:txBody>
      </p:sp>
    </p:spTree>
    <p:extLst>
      <p:ext uri="{BB962C8B-B14F-4D97-AF65-F5344CB8AC3E}">
        <p14:creationId xmlns:p14="http://schemas.microsoft.com/office/powerpoint/2010/main" val="287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16</a:t>
            </a:fld>
            <a:endParaRPr lang="fr-FR"/>
          </a:p>
        </p:txBody>
      </p:sp>
    </p:spTree>
    <p:extLst>
      <p:ext uri="{BB962C8B-B14F-4D97-AF65-F5344CB8AC3E}">
        <p14:creationId xmlns:p14="http://schemas.microsoft.com/office/powerpoint/2010/main" val="365068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17</a:t>
            </a:fld>
            <a:endParaRPr lang="fr-FR"/>
          </a:p>
        </p:txBody>
      </p:sp>
    </p:spTree>
    <p:extLst>
      <p:ext uri="{BB962C8B-B14F-4D97-AF65-F5344CB8AC3E}">
        <p14:creationId xmlns:p14="http://schemas.microsoft.com/office/powerpoint/2010/main" val="3975386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18</a:t>
            </a:fld>
            <a:endParaRPr lang="fr-FR"/>
          </a:p>
        </p:txBody>
      </p:sp>
    </p:spTree>
    <p:extLst>
      <p:ext uri="{BB962C8B-B14F-4D97-AF65-F5344CB8AC3E}">
        <p14:creationId xmlns:p14="http://schemas.microsoft.com/office/powerpoint/2010/main" val="2134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16439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147211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289251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271793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269179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71481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335134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84725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959449C-D015-ABF7-ECB2-9BF4346680D3}"/>
              </a:ext>
            </a:extLst>
          </p:cNvPr>
          <p:cNvSpPr>
            <a:spLocks noGrp="1"/>
          </p:cNvSpPr>
          <p:nvPr>
            <p:ph type="pic" sz="quarter" idx="11"/>
          </p:nvPr>
        </p:nvSpPr>
        <p:spPr>
          <a:xfrm>
            <a:off x="923110" y="305230"/>
            <a:ext cx="2823823" cy="2527473"/>
          </a:xfrm>
        </p:spPr>
        <p:txBody>
          <a:bodyPr/>
          <a:lstStyle/>
          <a:p>
            <a:endParaRPr lang="fr-FR"/>
          </a:p>
        </p:txBody>
      </p:sp>
      <p:sp>
        <p:nvSpPr>
          <p:cNvPr id="7" name="Rectangle 6">
            <a:extLst>
              <a:ext uri="{FF2B5EF4-FFF2-40B4-BE49-F238E27FC236}">
                <a16:creationId xmlns:a16="http://schemas.microsoft.com/office/drawing/2014/main" id="{4977C770-4E60-4DD0-6772-781CA3A121E9}"/>
              </a:ext>
            </a:extLst>
          </p:cNvPr>
          <p:cNvSpPr/>
          <p:nvPr userDrawn="1"/>
        </p:nvSpPr>
        <p:spPr>
          <a:xfrm>
            <a:off x="915736" y="2832703"/>
            <a:ext cx="1602888" cy="192023"/>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Picture Placeholder 5">
            <a:extLst>
              <a:ext uri="{FF2B5EF4-FFF2-40B4-BE49-F238E27FC236}">
                <a16:creationId xmlns:a16="http://schemas.microsoft.com/office/drawing/2014/main" id="{A7AED53A-4DA4-3CFC-6437-53D7722A4E55}"/>
              </a:ext>
            </a:extLst>
          </p:cNvPr>
          <p:cNvSpPr>
            <a:spLocks noGrp="1"/>
          </p:cNvSpPr>
          <p:nvPr>
            <p:ph type="pic" sz="quarter" idx="12"/>
          </p:nvPr>
        </p:nvSpPr>
        <p:spPr>
          <a:xfrm>
            <a:off x="915736" y="3298370"/>
            <a:ext cx="2823823" cy="2527473"/>
          </a:xfrm>
        </p:spPr>
        <p:txBody>
          <a:bodyPr/>
          <a:lstStyle/>
          <a:p>
            <a:endParaRPr lang="fr-FR"/>
          </a:p>
        </p:txBody>
      </p:sp>
      <p:sp>
        <p:nvSpPr>
          <p:cNvPr id="4" name="Rectangle 3">
            <a:extLst>
              <a:ext uri="{FF2B5EF4-FFF2-40B4-BE49-F238E27FC236}">
                <a16:creationId xmlns:a16="http://schemas.microsoft.com/office/drawing/2014/main" id="{614D76C1-7EEA-97A8-E690-0C2E5AF35FF4}"/>
              </a:ext>
            </a:extLst>
          </p:cNvPr>
          <p:cNvSpPr/>
          <p:nvPr userDrawn="1"/>
        </p:nvSpPr>
        <p:spPr>
          <a:xfrm>
            <a:off x="908362" y="5825843"/>
            <a:ext cx="1602888" cy="192023"/>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A0BC0D-D7CF-7FA0-4E3E-45FE9F0663C3}"/>
              </a:ext>
            </a:extLst>
          </p:cNvPr>
          <p:cNvSpPr>
            <a:spLocks noGrp="1"/>
          </p:cNvSpPr>
          <p:nvPr>
            <p:ph type="pic" sz="quarter" idx="10"/>
          </p:nvPr>
        </p:nvSpPr>
        <p:spPr>
          <a:xfrm>
            <a:off x="7107238" y="817563"/>
            <a:ext cx="5084762" cy="5278437"/>
          </a:xfrm>
        </p:spPr>
        <p:txBody>
          <a:bodyPr/>
          <a:lstStyle/>
          <a:p>
            <a:endParaRPr lang="fr-FR"/>
          </a:p>
        </p:txBody>
      </p:sp>
      <p:sp>
        <p:nvSpPr>
          <p:cNvPr id="5" name="Rectangle 4">
            <a:extLst>
              <a:ext uri="{FF2B5EF4-FFF2-40B4-BE49-F238E27FC236}">
                <a16:creationId xmlns:a16="http://schemas.microsoft.com/office/drawing/2014/main" id="{23A690E0-96E0-4992-D51C-F1674AA164DB}"/>
              </a:ext>
            </a:extLst>
          </p:cNvPr>
          <p:cNvSpPr/>
          <p:nvPr userDrawn="1"/>
        </p:nvSpPr>
        <p:spPr>
          <a:xfrm>
            <a:off x="7104748" y="511417"/>
            <a:ext cx="2598236" cy="305384"/>
          </a:xfrm>
          <a:prstGeom prst="rect">
            <a:avLst/>
          </a:prstGeom>
          <a:solidFill>
            <a:srgbClr val="5E7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78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211D3DC-400D-3074-160D-116C0AE9BCE5}"/>
              </a:ext>
            </a:extLst>
          </p:cNvPr>
          <p:cNvSpPr>
            <a:spLocks noGrp="1"/>
          </p:cNvSpPr>
          <p:nvPr>
            <p:ph type="pic" sz="quarter" idx="10"/>
          </p:nvPr>
        </p:nvSpPr>
        <p:spPr>
          <a:xfrm>
            <a:off x="338857" y="3557325"/>
            <a:ext cx="1087066" cy="1087066"/>
          </a:xfrm>
          <a:custGeom>
            <a:avLst/>
            <a:gdLst>
              <a:gd name="connsiteX0" fmla="*/ 543533 w 1087066"/>
              <a:gd name="connsiteY0" fmla="*/ 0 h 1087066"/>
              <a:gd name="connsiteX1" fmla="*/ 1087066 w 1087066"/>
              <a:gd name="connsiteY1" fmla="*/ 543533 h 1087066"/>
              <a:gd name="connsiteX2" fmla="*/ 543533 w 1087066"/>
              <a:gd name="connsiteY2" fmla="*/ 1087066 h 1087066"/>
              <a:gd name="connsiteX3" fmla="*/ 0 w 1087066"/>
              <a:gd name="connsiteY3" fmla="*/ 543533 h 1087066"/>
              <a:gd name="connsiteX4" fmla="*/ 543533 w 1087066"/>
              <a:gd name="connsiteY4" fmla="*/ 0 h 108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66" h="1087066">
                <a:moveTo>
                  <a:pt x="543533" y="0"/>
                </a:moveTo>
                <a:cubicBezTo>
                  <a:pt x="843718" y="0"/>
                  <a:pt x="1087066" y="243348"/>
                  <a:pt x="1087066" y="543533"/>
                </a:cubicBezTo>
                <a:cubicBezTo>
                  <a:pt x="1087066" y="843718"/>
                  <a:pt x="843718" y="1087066"/>
                  <a:pt x="543533" y="1087066"/>
                </a:cubicBezTo>
                <a:cubicBezTo>
                  <a:pt x="243348" y="1087066"/>
                  <a:pt x="0" y="843718"/>
                  <a:pt x="0" y="543533"/>
                </a:cubicBezTo>
                <a:cubicBezTo>
                  <a:pt x="0" y="243348"/>
                  <a:pt x="243348" y="0"/>
                  <a:pt x="543533" y="0"/>
                </a:cubicBezTo>
                <a:close/>
              </a:path>
            </a:pathLst>
          </a:custGeom>
        </p:spPr>
        <p:txBody>
          <a:bodyPr wrap="square">
            <a:noAutofit/>
          </a:bodyPr>
          <a:lstStyle/>
          <a:p>
            <a:endParaRPr lang="fr-FR"/>
          </a:p>
        </p:txBody>
      </p:sp>
      <p:sp>
        <p:nvSpPr>
          <p:cNvPr id="24" name="Picture Placeholder 23">
            <a:extLst>
              <a:ext uri="{FF2B5EF4-FFF2-40B4-BE49-F238E27FC236}">
                <a16:creationId xmlns:a16="http://schemas.microsoft.com/office/drawing/2014/main" id="{D2C06DFC-DC35-5C3B-DD71-99BD47E399BA}"/>
              </a:ext>
            </a:extLst>
          </p:cNvPr>
          <p:cNvSpPr>
            <a:spLocks noGrp="1"/>
          </p:cNvSpPr>
          <p:nvPr>
            <p:ph type="pic" sz="quarter" idx="11"/>
          </p:nvPr>
        </p:nvSpPr>
        <p:spPr>
          <a:xfrm>
            <a:off x="4154498" y="2416377"/>
            <a:ext cx="1087066" cy="1087066"/>
          </a:xfrm>
          <a:custGeom>
            <a:avLst/>
            <a:gdLst>
              <a:gd name="connsiteX0" fmla="*/ 543533 w 1087066"/>
              <a:gd name="connsiteY0" fmla="*/ 0 h 1087066"/>
              <a:gd name="connsiteX1" fmla="*/ 1087066 w 1087066"/>
              <a:gd name="connsiteY1" fmla="*/ 543533 h 1087066"/>
              <a:gd name="connsiteX2" fmla="*/ 543533 w 1087066"/>
              <a:gd name="connsiteY2" fmla="*/ 1087066 h 1087066"/>
              <a:gd name="connsiteX3" fmla="*/ 0 w 1087066"/>
              <a:gd name="connsiteY3" fmla="*/ 543533 h 1087066"/>
              <a:gd name="connsiteX4" fmla="*/ 543533 w 1087066"/>
              <a:gd name="connsiteY4" fmla="*/ 0 h 108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66" h="1087066">
                <a:moveTo>
                  <a:pt x="543533" y="0"/>
                </a:moveTo>
                <a:cubicBezTo>
                  <a:pt x="843718" y="0"/>
                  <a:pt x="1087066" y="243348"/>
                  <a:pt x="1087066" y="543533"/>
                </a:cubicBezTo>
                <a:cubicBezTo>
                  <a:pt x="1087066" y="843718"/>
                  <a:pt x="843718" y="1087066"/>
                  <a:pt x="543533" y="1087066"/>
                </a:cubicBezTo>
                <a:cubicBezTo>
                  <a:pt x="243348" y="1087066"/>
                  <a:pt x="0" y="843718"/>
                  <a:pt x="0" y="543533"/>
                </a:cubicBezTo>
                <a:cubicBezTo>
                  <a:pt x="0" y="243348"/>
                  <a:pt x="243348" y="0"/>
                  <a:pt x="543533" y="0"/>
                </a:cubicBezTo>
                <a:close/>
              </a:path>
            </a:pathLst>
          </a:custGeom>
        </p:spPr>
        <p:txBody>
          <a:bodyPr wrap="square">
            <a:noAutofit/>
          </a:bodyPr>
          <a:lstStyle/>
          <a:p>
            <a:endParaRPr lang="fr-FR"/>
          </a:p>
        </p:txBody>
      </p:sp>
      <p:sp>
        <p:nvSpPr>
          <p:cNvPr id="25" name="Picture Placeholder 24">
            <a:extLst>
              <a:ext uri="{FF2B5EF4-FFF2-40B4-BE49-F238E27FC236}">
                <a16:creationId xmlns:a16="http://schemas.microsoft.com/office/drawing/2014/main" id="{C242251E-4564-9C15-8383-5A287A58EB4A}"/>
              </a:ext>
            </a:extLst>
          </p:cNvPr>
          <p:cNvSpPr>
            <a:spLocks noGrp="1"/>
          </p:cNvSpPr>
          <p:nvPr>
            <p:ph type="pic" sz="quarter" idx="12"/>
          </p:nvPr>
        </p:nvSpPr>
        <p:spPr>
          <a:xfrm>
            <a:off x="4155251" y="4555934"/>
            <a:ext cx="1087066" cy="1087066"/>
          </a:xfrm>
          <a:custGeom>
            <a:avLst/>
            <a:gdLst>
              <a:gd name="connsiteX0" fmla="*/ 543533 w 1087066"/>
              <a:gd name="connsiteY0" fmla="*/ 0 h 1087066"/>
              <a:gd name="connsiteX1" fmla="*/ 1087066 w 1087066"/>
              <a:gd name="connsiteY1" fmla="*/ 543533 h 1087066"/>
              <a:gd name="connsiteX2" fmla="*/ 543533 w 1087066"/>
              <a:gd name="connsiteY2" fmla="*/ 1087066 h 1087066"/>
              <a:gd name="connsiteX3" fmla="*/ 0 w 1087066"/>
              <a:gd name="connsiteY3" fmla="*/ 543533 h 1087066"/>
              <a:gd name="connsiteX4" fmla="*/ 543533 w 1087066"/>
              <a:gd name="connsiteY4" fmla="*/ 0 h 108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66" h="1087066">
                <a:moveTo>
                  <a:pt x="543533" y="0"/>
                </a:moveTo>
                <a:cubicBezTo>
                  <a:pt x="843718" y="0"/>
                  <a:pt x="1087066" y="243348"/>
                  <a:pt x="1087066" y="543533"/>
                </a:cubicBezTo>
                <a:cubicBezTo>
                  <a:pt x="1087066" y="843718"/>
                  <a:pt x="843718" y="1087066"/>
                  <a:pt x="543533" y="1087066"/>
                </a:cubicBezTo>
                <a:cubicBezTo>
                  <a:pt x="243348" y="1087066"/>
                  <a:pt x="0" y="843718"/>
                  <a:pt x="0" y="543533"/>
                </a:cubicBezTo>
                <a:cubicBezTo>
                  <a:pt x="0" y="243348"/>
                  <a:pt x="243348" y="0"/>
                  <a:pt x="543533" y="0"/>
                </a:cubicBezTo>
                <a:close/>
              </a:path>
            </a:pathLst>
          </a:custGeom>
        </p:spPr>
        <p:txBody>
          <a:bodyPr wrap="square">
            <a:noAutofit/>
          </a:bodyPr>
          <a:lstStyle/>
          <a:p>
            <a:endParaRPr lang="fr-FR"/>
          </a:p>
        </p:txBody>
      </p:sp>
      <p:sp>
        <p:nvSpPr>
          <p:cNvPr id="26" name="Picture Placeholder 25">
            <a:extLst>
              <a:ext uri="{FF2B5EF4-FFF2-40B4-BE49-F238E27FC236}">
                <a16:creationId xmlns:a16="http://schemas.microsoft.com/office/drawing/2014/main" id="{2E1BE61B-440A-0888-6EB7-78989777F785}"/>
              </a:ext>
            </a:extLst>
          </p:cNvPr>
          <p:cNvSpPr>
            <a:spLocks noGrp="1"/>
          </p:cNvSpPr>
          <p:nvPr>
            <p:ph type="pic" sz="quarter" idx="13"/>
          </p:nvPr>
        </p:nvSpPr>
        <p:spPr>
          <a:xfrm>
            <a:off x="8162708" y="1947824"/>
            <a:ext cx="1087066" cy="1087066"/>
          </a:xfrm>
          <a:custGeom>
            <a:avLst/>
            <a:gdLst>
              <a:gd name="connsiteX0" fmla="*/ 543533 w 1087066"/>
              <a:gd name="connsiteY0" fmla="*/ 0 h 1087066"/>
              <a:gd name="connsiteX1" fmla="*/ 1087066 w 1087066"/>
              <a:gd name="connsiteY1" fmla="*/ 543533 h 1087066"/>
              <a:gd name="connsiteX2" fmla="*/ 543533 w 1087066"/>
              <a:gd name="connsiteY2" fmla="*/ 1087066 h 1087066"/>
              <a:gd name="connsiteX3" fmla="*/ 0 w 1087066"/>
              <a:gd name="connsiteY3" fmla="*/ 543533 h 1087066"/>
              <a:gd name="connsiteX4" fmla="*/ 543533 w 1087066"/>
              <a:gd name="connsiteY4" fmla="*/ 0 h 108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66" h="1087066">
                <a:moveTo>
                  <a:pt x="543533" y="0"/>
                </a:moveTo>
                <a:cubicBezTo>
                  <a:pt x="843718" y="0"/>
                  <a:pt x="1087066" y="243348"/>
                  <a:pt x="1087066" y="543533"/>
                </a:cubicBezTo>
                <a:cubicBezTo>
                  <a:pt x="1087066" y="843718"/>
                  <a:pt x="843718" y="1087066"/>
                  <a:pt x="543533" y="1087066"/>
                </a:cubicBezTo>
                <a:cubicBezTo>
                  <a:pt x="243348" y="1087066"/>
                  <a:pt x="0" y="843718"/>
                  <a:pt x="0" y="543533"/>
                </a:cubicBezTo>
                <a:cubicBezTo>
                  <a:pt x="0" y="243348"/>
                  <a:pt x="243348" y="0"/>
                  <a:pt x="543533" y="0"/>
                </a:cubicBezTo>
                <a:close/>
              </a:path>
            </a:pathLst>
          </a:custGeom>
        </p:spPr>
        <p:txBody>
          <a:bodyPr wrap="square">
            <a:noAutofit/>
          </a:bodyPr>
          <a:lstStyle/>
          <a:p>
            <a:endParaRPr lang="fr-FR"/>
          </a:p>
        </p:txBody>
      </p:sp>
      <p:sp>
        <p:nvSpPr>
          <p:cNvPr id="27" name="Picture Placeholder 26">
            <a:extLst>
              <a:ext uri="{FF2B5EF4-FFF2-40B4-BE49-F238E27FC236}">
                <a16:creationId xmlns:a16="http://schemas.microsoft.com/office/drawing/2014/main" id="{6D24A664-232E-2FA9-8368-92770B856C17}"/>
              </a:ext>
            </a:extLst>
          </p:cNvPr>
          <p:cNvSpPr>
            <a:spLocks noGrp="1"/>
          </p:cNvSpPr>
          <p:nvPr>
            <p:ph type="pic" sz="quarter" idx="14"/>
          </p:nvPr>
        </p:nvSpPr>
        <p:spPr>
          <a:xfrm>
            <a:off x="8162708" y="3596286"/>
            <a:ext cx="1087066" cy="1087066"/>
          </a:xfrm>
          <a:custGeom>
            <a:avLst/>
            <a:gdLst>
              <a:gd name="connsiteX0" fmla="*/ 543533 w 1087066"/>
              <a:gd name="connsiteY0" fmla="*/ 0 h 1087066"/>
              <a:gd name="connsiteX1" fmla="*/ 1087066 w 1087066"/>
              <a:gd name="connsiteY1" fmla="*/ 543533 h 1087066"/>
              <a:gd name="connsiteX2" fmla="*/ 543533 w 1087066"/>
              <a:gd name="connsiteY2" fmla="*/ 1087066 h 1087066"/>
              <a:gd name="connsiteX3" fmla="*/ 0 w 1087066"/>
              <a:gd name="connsiteY3" fmla="*/ 543533 h 1087066"/>
              <a:gd name="connsiteX4" fmla="*/ 543533 w 1087066"/>
              <a:gd name="connsiteY4" fmla="*/ 0 h 108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66" h="1087066">
                <a:moveTo>
                  <a:pt x="543533" y="0"/>
                </a:moveTo>
                <a:cubicBezTo>
                  <a:pt x="843718" y="0"/>
                  <a:pt x="1087066" y="243348"/>
                  <a:pt x="1087066" y="543533"/>
                </a:cubicBezTo>
                <a:cubicBezTo>
                  <a:pt x="1087066" y="843718"/>
                  <a:pt x="843718" y="1087066"/>
                  <a:pt x="543533" y="1087066"/>
                </a:cubicBezTo>
                <a:cubicBezTo>
                  <a:pt x="243348" y="1087066"/>
                  <a:pt x="0" y="843718"/>
                  <a:pt x="0" y="543533"/>
                </a:cubicBezTo>
                <a:cubicBezTo>
                  <a:pt x="0" y="243348"/>
                  <a:pt x="243348" y="0"/>
                  <a:pt x="543533" y="0"/>
                </a:cubicBezTo>
                <a:close/>
              </a:path>
            </a:pathLst>
          </a:custGeom>
        </p:spPr>
        <p:txBody>
          <a:bodyPr wrap="square">
            <a:noAutofit/>
          </a:bodyPr>
          <a:lstStyle/>
          <a:p>
            <a:endParaRPr lang="fr-FR"/>
          </a:p>
        </p:txBody>
      </p:sp>
      <p:sp>
        <p:nvSpPr>
          <p:cNvPr id="28" name="Picture Placeholder 27">
            <a:extLst>
              <a:ext uri="{FF2B5EF4-FFF2-40B4-BE49-F238E27FC236}">
                <a16:creationId xmlns:a16="http://schemas.microsoft.com/office/drawing/2014/main" id="{B0CE03E7-42B3-8010-C475-B72DB76677DC}"/>
              </a:ext>
            </a:extLst>
          </p:cNvPr>
          <p:cNvSpPr>
            <a:spLocks noGrp="1"/>
          </p:cNvSpPr>
          <p:nvPr>
            <p:ph type="pic" sz="quarter" idx="15"/>
          </p:nvPr>
        </p:nvSpPr>
        <p:spPr>
          <a:xfrm>
            <a:off x="8162708" y="5238309"/>
            <a:ext cx="1087066" cy="1087066"/>
          </a:xfrm>
          <a:custGeom>
            <a:avLst/>
            <a:gdLst>
              <a:gd name="connsiteX0" fmla="*/ 543533 w 1087066"/>
              <a:gd name="connsiteY0" fmla="*/ 0 h 1087066"/>
              <a:gd name="connsiteX1" fmla="*/ 1087066 w 1087066"/>
              <a:gd name="connsiteY1" fmla="*/ 543533 h 1087066"/>
              <a:gd name="connsiteX2" fmla="*/ 543533 w 1087066"/>
              <a:gd name="connsiteY2" fmla="*/ 1087066 h 1087066"/>
              <a:gd name="connsiteX3" fmla="*/ 0 w 1087066"/>
              <a:gd name="connsiteY3" fmla="*/ 543533 h 1087066"/>
              <a:gd name="connsiteX4" fmla="*/ 543533 w 1087066"/>
              <a:gd name="connsiteY4" fmla="*/ 0 h 108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066" h="1087066">
                <a:moveTo>
                  <a:pt x="543533" y="0"/>
                </a:moveTo>
                <a:cubicBezTo>
                  <a:pt x="843718" y="0"/>
                  <a:pt x="1087066" y="243348"/>
                  <a:pt x="1087066" y="543533"/>
                </a:cubicBezTo>
                <a:cubicBezTo>
                  <a:pt x="1087066" y="843718"/>
                  <a:pt x="843718" y="1087066"/>
                  <a:pt x="543533" y="1087066"/>
                </a:cubicBezTo>
                <a:cubicBezTo>
                  <a:pt x="243348" y="1087066"/>
                  <a:pt x="0" y="843718"/>
                  <a:pt x="0" y="543533"/>
                </a:cubicBezTo>
                <a:cubicBezTo>
                  <a:pt x="0" y="243348"/>
                  <a:pt x="243348" y="0"/>
                  <a:pt x="543533"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val="56381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presentation-powerpoint.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2"/>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0" r:id="rId4"/>
    <p:sldLayoutId id="2147483661"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06FF53-67EE-DF85-3937-098405273786}"/>
              </a:ext>
            </a:extLst>
          </p:cNvPr>
          <p:cNvSpPr/>
          <p:nvPr/>
        </p:nvSpPr>
        <p:spPr>
          <a:xfrm>
            <a:off x="922968" y="5328228"/>
            <a:ext cx="7162253" cy="430888"/>
          </a:xfrm>
          <a:prstGeom prst="rect">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464CEBC-86D0-452B-8115-C66A6B6276DF}"/>
              </a:ext>
            </a:extLst>
          </p:cNvPr>
          <p:cNvSpPr/>
          <p:nvPr/>
        </p:nvSpPr>
        <p:spPr>
          <a:xfrm>
            <a:off x="922968" y="1864951"/>
            <a:ext cx="6862904" cy="2462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spcBef>
                <a:spcPts val="600"/>
              </a:spcBef>
              <a:spcAft>
                <a:spcPts val="600"/>
              </a:spcAft>
            </a:pPr>
            <a:r>
              <a:rPr lang="fr-FR" sz="7200" b="1" spc="600" dirty="0">
                <a:solidFill>
                  <a:srgbClr val="F05454"/>
                </a:solidFill>
                <a:ea typeface="Open Sans" panose="020B0606030504020204" pitchFamily="34" charset="0"/>
                <a:cs typeface="Arial" panose="020B0604020202020204" pitchFamily="34" charset="0"/>
              </a:rPr>
              <a:t>PRÉSENTATION</a:t>
            </a:r>
          </a:p>
          <a:p>
            <a:pPr>
              <a:spcBef>
                <a:spcPts val="600"/>
              </a:spcBef>
              <a:spcAft>
                <a:spcPts val="600"/>
              </a:spcAft>
            </a:pPr>
            <a:r>
              <a:rPr lang="fr-FR" sz="7200" b="1" spc="600" dirty="0">
                <a:solidFill>
                  <a:srgbClr val="222831"/>
                </a:solidFill>
                <a:ea typeface="Open Sans" panose="020B0606030504020204" pitchFamily="34" charset="0"/>
                <a:cs typeface="Arial" panose="020B0604020202020204" pitchFamily="34" charset="0"/>
              </a:rPr>
              <a:t>POWERPOINT</a:t>
            </a:r>
          </a:p>
        </p:txBody>
      </p:sp>
      <p:sp>
        <p:nvSpPr>
          <p:cNvPr id="14" name="Rectangle 13">
            <a:extLst>
              <a:ext uri="{FF2B5EF4-FFF2-40B4-BE49-F238E27FC236}">
                <a16:creationId xmlns:a16="http://schemas.microsoft.com/office/drawing/2014/main" id="{48552126-592D-31C1-06C9-7183BA20E1FF}"/>
              </a:ext>
            </a:extLst>
          </p:cNvPr>
          <p:cNvSpPr/>
          <p:nvPr/>
        </p:nvSpPr>
        <p:spPr>
          <a:xfrm>
            <a:off x="922967" y="5325953"/>
            <a:ext cx="4285147"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2200" dirty="0">
                <a:solidFill>
                  <a:schemeClr val="bg1"/>
                </a:solidFill>
                <a:ea typeface="Open Sans" panose="020B0606030504020204" pitchFamily="34" charset="0"/>
                <a:cs typeface="Arial" panose="020B0604020202020204" pitchFamily="34" charset="0"/>
              </a:rPr>
              <a:t>www.presentation-powerpoint.com</a:t>
            </a:r>
          </a:p>
        </p:txBody>
      </p:sp>
      <p:sp>
        <p:nvSpPr>
          <p:cNvPr id="3" name="Rectangle 2">
            <a:extLst>
              <a:ext uri="{FF2B5EF4-FFF2-40B4-BE49-F238E27FC236}">
                <a16:creationId xmlns:a16="http://schemas.microsoft.com/office/drawing/2014/main" id="{DC246335-F3DD-557C-800C-A4A1D3C805DC}"/>
              </a:ext>
            </a:extLst>
          </p:cNvPr>
          <p:cNvSpPr/>
          <p:nvPr/>
        </p:nvSpPr>
        <p:spPr>
          <a:xfrm>
            <a:off x="946434" y="4327164"/>
            <a:ext cx="211910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2200" b="1" dirty="0">
                <a:solidFill>
                  <a:srgbClr val="F05454"/>
                </a:solidFill>
                <a:ea typeface="Open Sans" panose="020B0606030504020204" pitchFamily="34" charset="0"/>
                <a:cs typeface="Arial" panose="020B0604020202020204" pitchFamily="34" charset="0"/>
              </a:rPr>
              <a:t>DESCRIPTION ICI</a:t>
            </a:r>
          </a:p>
        </p:txBody>
      </p:sp>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06FF53-67EE-DF85-3937-098405273786}"/>
              </a:ext>
            </a:extLst>
          </p:cNvPr>
          <p:cNvSpPr/>
          <p:nvPr/>
        </p:nvSpPr>
        <p:spPr>
          <a:xfrm>
            <a:off x="2563661" y="3986676"/>
            <a:ext cx="7064679" cy="430888"/>
          </a:xfrm>
          <a:prstGeom prst="rect">
            <a:avLst/>
          </a:prstGeom>
          <a:solidFill>
            <a:srgbClr val="30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464CEBC-86D0-452B-8115-C66A6B6276DF}"/>
              </a:ext>
            </a:extLst>
          </p:cNvPr>
          <p:cNvSpPr/>
          <p:nvPr/>
        </p:nvSpPr>
        <p:spPr>
          <a:xfrm>
            <a:off x="3564121" y="2875002"/>
            <a:ext cx="5063759"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spcBef>
                <a:spcPts val="600"/>
              </a:spcBef>
              <a:spcAft>
                <a:spcPts val="600"/>
              </a:spcAft>
            </a:pPr>
            <a:r>
              <a:rPr lang="fr-FR" sz="6600" b="1" spc="-150" dirty="0">
                <a:solidFill>
                  <a:srgbClr val="F05454"/>
                </a:solidFill>
                <a:ea typeface="Open Sans" panose="020B0606030504020204" pitchFamily="34" charset="0"/>
                <a:cs typeface="Arial" panose="020B0604020202020204" pitchFamily="34" charset="0"/>
              </a:rPr>
              <a:t>TITRE DE PAGE</a:t>
            </a:r>
          </a:p>
        </p:txBody>
      </p:sp>
      <p:sp>
        <p:nvSpPr>
          <p:cNvPr id="14" name="Rectangle 13">
            <a:extLst>
              <a:ext uri="{FF2B5EF4-FFF2-40B4-BE49-F238E27FC236}">
                <a16:creationId xmlns:a16="http://schemas.microsoft.com/office/drawing/2014/main" id="{48552126-592D-31C1-06C9-7183BA20E1FF}"/>
              </a:ext>
            </a:extLst>
          </p:cNvPr>
          <p:cNvSpPr/>
          <p:nvPr/>
        </p:nvSpPr>
        <p:spPr>
          <a:xfrm>
            <a:off x="2694364" y="3986677"/>
            <a:ext cx="680327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2400" b="1" dirty="0">
                <a:solidFill>
                  <a:schemeClr val="bg1"/>
                </a:solidFill>
                <a:effectLst/>
                <a:cs typeface="Arial" panose="020B0604020202020204" pitchFamily="34" charset="0"/>
              </a:rPr>
              <a:t>Lorem Ipsum est simplement du faux texte employé</a:t>
            </a:r>
            <a:endParaRPr lang="fr-FR" sz="2200" b="1" dirty="0">
              <a:solidFill>
                <a:schemeClr val="bg1"/>
              </a:solidFill>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48447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8D92C-4A2A-3A16-9AAF-762B2B56F780}"/>
              </a:ext>
            </a:extLst>
          </p:cNvPr>
          <p:cNvSpPr/>
          <p:nvPr/>
        </p:nvSpPr>
        <p:spPr>
          <a:xfrm>
            <a:off x="0" y="16604"/>
            <a:ext cx="303961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GRAP</a:t>
            </a:r>
            <a:r>
              <a:rPr lang="fr-FR" sz="4400" b="1" dirty="0">
                <a:solidFill>
                  <a:srgbClr val="F05454"/>
                </a:solidFill>
                <a:ea typeface="Open Sans" panose="020B0606030504020204" pitchFamily="34" charset="0"/>
                <a:cs typeface="Arial" panose="020B0604020202020204" pitchFamily="34" charset="0"/>
              </a:rPr>
              <a:t>HIQUE</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11</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val 2">
            <a:extLst>
              <a:ext uri="{FF2B5EF4-FFF2-40B4-BE49-F238E27FC236}">
                <a16:creationId xmlns:a16="http://schemas.microsoft.com/office/drawing/2014/main" id="{1846F000-0D4C-205B-3DA5-1BD507AF1DD4}"/>
              </a:ext>
            </a:extLst>
          </p:cNvPr>
          <p:cNvSpPr/>
          <p:nvPr/>
        </p:nvSpPr>
        <p:spPr>
          <a:xfrm>
            <a:off x="354858" y="2028010"/>
            <a:ext cx="2801981" cy="2801981"/>
          </a:xfrm>
          <a:prstGeom prst="ellipse">
            <a:avLst/>
          </a:prstGeom>
          <a:solidFill>
            <a:srgbClr val="30475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Oval 3">
            <a:extLst>
              <a:ext uri="{FF2B5EF4-FFF2-40B4-BE49-F238E27FC236}">
                <a16:creationId xmlns:a16="http://schemas.microsoft.com/office/drawing/2014/main" id="{2F2A600D-DD57-0FDD-4E49-E0FB9F929303}"/>
              </a:ext>
            </a:extLst>
          </p:cNvPr>
          <p:cNvSpPr/>
          <p:nvPr/>
        </p:nvSpPr>
        <p:spPr>
          <a:xfrm>
            <a:off x="2978337" y="1958477"/>
            <a:ext cx="2941046" cy="2941046"/>
          </a:xfrm>
          <a:prstGeom prst="ellipse">
            <a:avLst/>
          </a:prstGeom>
          <a:solidFill>
            <a:srgbClr val="F0545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val 6">
            <a:extLst>
              <a:ext uri="{FF2B5EF4-FFF2-40B4-BE49-F238E27FC236}">
                <a16:creationId xmlns:a16="http://schemas.microsoft.com/office/drawing/2014/main" id="{6924C2D8-1916-52B8-EC9E-37C67DB553F8}"/>
              </a:ext>
            </a:extLst>
          </p:cNvPr>
          <p:cNvSpPr/>
          <p:nvPr/>
        </p:nvSpPr>
        <p:spPr>
          <a:xfrm>
            <a:off x="5699764" y="1897642"/>
            <a:ext cx="3062717" cy="3062717"/>
          </a:xfrm>
          <a:prstGeom prst="ellipse">
            <a:avLst/>
          </a:prstGeom>
          <a:solidFill>
            <a:srgbClr val="22283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a:extLst>
              <a:ext uri="{FF2B5EF4-FFF2-40B4-BE49-F238E27FC236}">
                <a16:creationId xmlns:a16="http://schemas.microsoft.com/office/drawing/2014/main" id="{FBB033C3-7B55-6B3A-AB95-9A3AAE76E43D}"/>
              </a:ext>
            </a:extLst>
          </p:cNvPr>
          <p:cNvSpPr/>
          <p:nvPr/>
        </p:nvSpPr>
        <p:spPr>
          <a:xfrm>
            <a:off x="8542862" y="1821572"/>
            <a:ext cx="3214856" cy="3214856"/>
          </a:xfrm>
          <a:prstGeom prst="ellipse">
            <a:avLst/>
          </a:prstGeom>
          <a:solidFill>
            <a:srgbClr val="5261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 21">
            <a:extLst>
              <a:ext uri="{FF2B5EF4-FFF2-40B4-BE49-F238E27FC236}">
                <a16:creationId xmlns:a16="http://schemas.microsoft.com/office/drawing/2014/main" id="{40563F2D-78FC-8BB9-7B31-5214B6706890}"/>
              </a:ext>
            </a:extLst>
          </p:cNvPr>
          <p:cNvGrpSpPr/>
          <p:nvPr/>
        </p:nvGrpSpPr>
        <p:grpSpPr>
          <a:xfrm>
            <a:off x="8844841" y="2515348"/>
            <a:ext cx="2760738" cy="1976146"/>
            <a:chOff x="8809671" y="2339501"/>
            <a:chExt cx="2760738" cy="1976146"/>
          </a:xfrm>
        </p:grpSpPr>
        <p:sp>
          <p:nvSpPr>
            <p:cNvPr id="12" name="Rectangle 11">
              <a:extLst>
                <a:ext uri="{FF2B5EF4-FFF2-40B4-BE49-F238E27FC236}">
                  <a16:creationId xmlns:a16="http://schemas.microsoft.com/office/drawing/2014/main" id="{52DAC91F-FDB7-000C-380F-45A9BA2D22E5}"/>
                </a:ext>
              </a:extLst>
            </p:cNvPr>
            <p:cNvSpPr/>
            <p:nvPr/>
          </p:nvSpPr>
          <p:spPr>
            <a:xfrm>
              <a:off x="8882667" y="2992208"/>
              <a:ext cx="2687742"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600" b="0" dirty="0">
                  <a:solidFill>
                    <a:schemeClr val="bg1"/>
                  </a:solidFill>
                  <a:effectLst/>
                  <a:cs typeface="Arial" panose="020B0604020202020204" pitchFamily="34" charset="0"/>
                </a:rPr>
                <a:t>Le </a:t>
              </a:r>
              <a:r>
                <a:rPr lang="fr-FR" sz="1600" b="1" dirty="0">
                  <a:solidFill>
                    <a:schemeClr val="bg1"/>
                  </a:solidFill>
                  <a:effectLst/>
                  <a:cs typeface="Arial" panose="020B0604020202020204" pitchFamily="34" charset="0"/>
                </a:rPr>
                <a:t>Lorem Ipsum</a:t>
              </a:r>
              <a:r>
                <a:rPr lang="fr-FR" sz="1600" b="0" dirty="0">
                  <a:solidFill>
                    <a:schemeClr val="bg1"/>
                  </a:solidFill>
                  <a:effectLst/>
                  <a:cs typeface="Arial" panose="020B0604020202020204" pitchFamily="34" charset="0"/>
                </a:rPr>
                <a:t> est simplement du faux texte employé dans la composition et la mise en page avant impression.</a:t>
              </a:r>
            </a:p>
          </p:txBody>
        </p:sp>
        <p:sp>
          <p:nvSpPr>
            <p:cNvPr id="13" name="Rectangle 12">
              <a:extLst>
                <a:ext uri="{FF2B5EF4-FFF2-40B4-BE49-F238E27FC236}">
                  <a16:creationId xmlns:a16="http://schemas.microsoft.com/office/drawing/2014/main" id="{C7FC5C4F-7D40-B216-4B3B-08BAD1EA90E1}"/>
                </a:ext>
              </a:extLst>
            </p:cNvPr>
            <p:cNvSpPr/>
            <p:nvPr/>
          </p:nvSpPr>
          <p:spPr>
            <a:xfrm>
              <a:off x="8809671" y="2339501"/>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Tableau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CD5E7B47-0EB1-FF3D-BF38-E8833A74BD98}"/>
              </a:ext>
            </a:extLst>
          </p:cNvPr>
          <p:cNvGrpSpPr/>
          <p:nvPr/>
        </p:nvGrpSpPr>
        <p:grpSpPr>
          <a:xfrm>
            <a:off x="5878266" y="2515348"/>
            <a:ext cx="2725038" cy="1976146"/>
            <a:chOff x="8793339" y="2339501"/>
            <a:chExt cx="2725038" cy="1976146"/>
          </a:xfrm>
        </p:grpSpPr>
        <p:sp>
          <p:nvSpPr>
            <p:cNvPr id="24" name="Rectangle 23">
              <a:extLst>
                <a:ext uri="{FF2B5EF4-FFF2-40B4-BE49-F238E27FC236}">
                  <a16:creationId xmlns:a16="http://schemas.microsoft.com/office/drawing/2014/main" id="{BDC88D9E-86B9-1EEA-2A90-BD18A8367544}"/>
                </a:ext>
              </a:extLst>
            </p:cNvPr>
            <p:cNvSpPr/>
            <p:nvPr/>
          </p:nvSpPr>
          <p:spPr>
            <a:xfrm>
              <a:off x="8793339" y="2992208"/>
              <a:ext cx="2664596"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600" b="0" dirty="0">
                  <a:solidFill>
                    <a:schemeClr val="bg1"/>
                  </a:solidFill>
                  <a:effectLst/>
                  <a:cs typeface="Arial" panose="020B0604020202020204" pitchFamily="34" charset="0"/>
                </a:rPr>
                <a:t>Le </a:t>
              </a:r>
              <a:r>
                <a:rPr lang="fr-FR" sz="1600" b="1" dirty="0">
                  <a:solidFill>
                    <a:schemeClr val="bg1"/>
                  </a:solidFill>
                  <a:effectLst/>
                  <a:cs typeface="Arial" panose="020B0604020202020204" pitchFamily="34" charset="0"/>
                </a:rPr>
                <a:t>Lorem Ipsum</a:t>
              </a:r>
              <a:r>
                <a:rPr lang="fr-FR" sz="1600" b="0" dirty="0">
                  <a:solidFill>
                    <a:schemeClr val="bg1"/>
                  </a:solidFill>
                  <a:effectLst/>
                  <a:cs typeface="Arial" panose="020B0604020202020204" pitchFamily="34" charset="0"/>
                </a:rPr>
                <a:t> est simplement du faux texte employé dans la composition et la mise en page avant impression.</a:t>
              </a:r>
            </a:p>
          </p:txBody>
        </p:sp>
        <p:sp>
          <p:nvSpPr>
            <p:cNvPr id="25" name="Rectangle 24">
              <a:extLst>
                <a:ext uri="{FF2B5EF4-FFF2-40B4-BE49-F238E27FC236}">
                  <a16:creationId xmlns:a16="http://schemas.microsoft.com/office/drawing/2014/main" id="{61D836D3-502F-F7D5-39D0-2E5C462EB0CA}"/>
                </a:ext>
              </a:extLst>
            </p:cNvPr>
            <p:cNvSpPr/>
            <p:nvPr/>
          </p:nvSpPr>
          <p:spPr>
            <a:xfrm>
              <a:off x="8809671" y="2339501"/>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Tableau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67741FAB-F85F-DC1F-219E-3E35F5FB4767}"/>
              </a:ext>
            </a:extLst>
          </p:cNvPr>
          <p:cNvGrpSpPr/>
          <p:nvPr/>
        </p:nvGrpSpPr>
        <p:grpSpPr>
          <a:xfrm>
            <a:off x="3051500" y="2515348"/>
            <a:ext cx="2708706" cy="1976146"/>
            <a:chOff x="8809671" y="2339501"/>
            <a:chExt cx="2708706" cy="1976146"/>
          </a:xfrm>
        </p:grpSpPr>
        <p:sp>
          <p:nvSpPr>
            <p:cNvPr id="27" name="Rectangle 26">
              <a:extLst>
                <a:ext uri="{FF2B5EF4-FFF2-40B4-BE49-F238E27FC236}">
                  <a16:creationId xmlns:a16="http://schemas.microsoft.com/office/drawing/2014/main" id="{1FF3AFF8-1830-5ED4-12DD-C5A2945121CE}"/>
                </a:ext>
              </a:extLst>
            </p:cNvPr>
            <p:cNvSpPr/>
            <p:nvPr/>
          </p:nvSpPr>
          <p:spPr>
            <a:xfrm>
              <a:off x="8882667" y="2992208"/>
              <a:ext cx="2607611"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600" b="0" dirty="0">
                  <a:solidFill>
                    <a:schemeClr val="bg1"/>
                  </a:solidFill>
                  <a:effectLst/>
                  <a:cs typeface="Arial" panose="020B0604020202020204" pitchFamily="34" charset="0"/>
                </a:rPr>
                <a:t>Le </a:t>
              </a:r>
              <a:r>
                <a:rPr lang="fr-FR" sz="1600" b="1" dirty="0">
                  <a:solidFill>
                    <a:schemeClr val="bg1"/>
                  </a:solidFill>
                  <a:effectLst/>
                  <a:cs typeface="Arial" panose="020B0604020202020204" pitchFamily="34" charset="0"/>
                </a:rPr>
                <a:t>Lorem Ipsum</a:t>
              </a:r>
              <a:r>
                <a:rPr lang="fr-FR" sz="1600" b="0" dirty="0">
                  <a:solidFill>
                    <a:schemeClr val="bg1"/>
                  </a:solidFill>
                  <a:effectLst/>
                  <a:cs typeface="Arial" panose="020B0604020202020204" pitchFamily="34" charset="0"/>
                </a:rPr>
                <a:t> est simplement du faux texte employé dans la composition et la mise en page avant impression.</a:t>
              </a:r>
            </a:p>
          </p:txBody>
        </p:sp>
        <p:sp>
          <p:nvSpPr>
            <p:cNvPr id="28" name="Rectangle 27">
              <a:extLst>
                <a:ext uri="{FF2B5EF4-FFF2-40B4-BE49-F238E27FC236}">
                  <a16:creationId xmlns:a16="http://schemas.microsoft.com/office/drawing/2014/main" id="{2D39F90A-2D30-2302-7C07-9D12C00A8627}"/>
                </a:ext>
              </a:extLst>
            </p:cNvPr>
            <p:cNvSpPr/>
            <p:nvPr/>
          </p:nvSpPr>
          <p:spPr>
            <a:xfrm>
              <a:off x="8809671" y="2339501"/>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Tableau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E4704146-F47C-8C06-F0EB-AD891E7BE29A}"/>
              </a:ext>
            </a:extLst>
          </p:cNvPr>
          <p:cNvGrpSpPr/>
          <p:nvPr/>
        </p:nvGrpSpPr>
        <p:grpSpPr>
          <a:xfrm>
            <a:off x="403069" y="2515348"/>
            <a:ext cx="2708706" cy="1976146"/>
            <a:chOff x="8809671" y="2339501"/>
            <a:chExt cx="2708706" cy="1976146"/>
          </a:xfrm>
        </p:grpSpPr>
        <p:sp>
          <p:nvSpPr>
            <p:cNvPr id="30" name="Rectangle 29">
              <a:extLst>
                <a:ext uri="{FF2B5EF4-FFF2-40B4-BE49-F238E27FC236}">
                  <a16:creationId xmlns:a16="http://schemas.microsoft.com/office/drawing/2014/main" id="{DC98C33D-FF48-2675-8A89-3E73E3A51A21}"/>
                </a:ext>
              </a:extLst>
            </p:cNvPr>
            <p:cNvSpPr/>
            <p:nvPr/>
          </p:nvSpPr>
          <p:spPr>
            <a:xfrm>
              <a:off x="8840884" y="2992208"/>
              <a:ext cx="2617218"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600" b="0" dirty="0">
                  <a:solidFill>
                    <a:schemeClr val="bg1"/>
                  </a:solidFill>
                  <a:effectLst/>
                  <a:cs typeface="Arial" panose="020B0604020202020204" pitchFamily="34" charset="0"/>
                </a:rPr>
                <a:t>Le </a:t>
              </a:r>
              <a:r>
                <a:rPr lang="fr-FR" sz="1600" b="1" dirty="0">
                  <a:solidFill>
                    <a:schemeClr val="bg1"/>
                  </a:solidFill>
                  <a:effectLst/>
                  <a:cs typeface="Arial" panose="020B0604020202020204" pitchFamily="34" charset="0"/>
                </a:rPr>
                <a:t>Lorem Ipsum</a:t>
              </a:r>
              <a:r>
                <a:rPr lang="fr-FR" sz="1600" b="0" dirty="0">
                  <a:solidFill>
                    <a:schemeClr val="bg1"/>
                  </a:solidFill>
                  <a:effectLst/>
                  <a:cs typeface="Arial" panose="020B0604020202020204" pitchFamily="34" charset="0"/>
                </a:rPr>
                <a:t> est simplement du faux texte employé dans la composition et la mise en page avant impression.</a:t>
              </a:r>
            </a:p>
          </p:txBody>
        </p:sp>
        <p:sp>
          <p:nvSpPr>
            <p:cNvPr id="31" name="Rectangle 30">
              <a:extLst>
                <a:ext uri="{FF2B5EF4-FFF2-40B4-BE49-F238E27FC236}">
                  <a16:creationId xmlns:a16="http://schemas.microsoft.com/office/drawing/2014/main" id="{E328289B-0A0A-3D51-2546-9F9AE68A7F15}"/>
                </a:ext>
              </a:extLst>
            </p:cNvPr>
            <p:cNvSpPr/>
            <p:nvPr/>
          </p:nvSpPr>
          <p:spPr>
            <a:xfrm>
              <a:off x="8809671" y="2339501"/>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Tableau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70207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8D92C-4A2A-3A16-9AAF-762B2B56F780}"/>
              </a:ext>
            </a:extLst>
          </p:cNvPr>
          <p:cNvSpPr/>
          <p:nvPr/>
        </p:nvSpPr>
        <p:spPr>
          <a:xfrm>
            <a:off x="0" y="16604"/>
            <a:ext cx="303961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GRAP</a:t>
            </a:r>
            <a:r>
              <a:rPr lang="fr-FR" sz="4400" b="1" dirty="0">
                <a:solidFill>
                  <a:srgbClr val="F05454"/>
                </a:solidFill>
                <a:ea typeface="Open Sans" panose="020B0606030504020204" pitchFamily="34" charset="0"/>
                <a:cs typeface="Arial" panose="020B0604020202020204" pitchFamily="34" charset="0"/>
              </a:rPr>
              <a:t>HIQUE</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12</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Diamond 2">
            <a:extLst>
              <a:ext uri="{FF2B5EF4-FFF2-40B4-BE49-F238E27FC236}">
                <a16:creationId xmlns:a16="http://schemas.microsoft.com/office/drawing/2014/main" id="{1846F000-0D4C-205B-3DA5-1BD507AF1DD4}"/>
              </a:ext>
            </a:extLst>
          </p:cNvPr>
          <p:cNvSpPr/>
          <p:nvPr/>
        </p:nvSpPr>
        <p:spPr>
          <a:xfrm>
            <a:off x="8028592" y="1595717"/>
            <a:ext cx="1800000" cy="1800000"/>
          </a:xfrm>
          <a:prstGeom prst="diamond">
            <a:avLst/>
          </a:prstGeom>
          <a:solidFill>
            <a:srgbClr val="30475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Diamond 3">
            <a:extLst>
              <a:ext uri="{FF2B5EF4-FFF2-40B4-BE49-F238E27FC236}">
                <a16:creationId xmlns:a16="http://schemas.microsoft.com/office/drawing/2014/main" id="{2F2A600D-DD57-0FDD-4E49-E0FB9F929303}"/>
              </a:ext>
            </a:extLst>
          </p:cNvPr>
          <p:cNvSpPr/>
          <p:nvPr/>
        </p:nvSpPr>
        <p:spPr>
          <a:xfrm>
            <a:off x="9222717" y="2768213"/>
            <a:ext cx="1800000" cy="1800000"/>
          </a:xfrm>
          <a:prstGeom prst="diamond">
            <a:avLst/>
          </a:prstGeom>
          <a:solidFill>
            <a:srgbClr val="F0545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Diamond 6">
            <a:extLst>
              <a:ext uri="{FF2B5EF4-FFF2-40B4-BE49-F238E27FC236}">
                <a16:creationId xmlns:a16="http://schemas.microsoft.com/office/drawing/2014/main" id="{6924C2D8-1916-52B8-EC9E-37C67DB553F8}"/>
              </a:ext>
            </a:extLst>
          </p:cNvPr>
          <p:cNvSpPr/>
          <p:nvPr/>
        </p:nvSpPr>
        <p:spPr>
          <a:xfrm>
            <a:off x="8028592" y="3898948"/>
            <a:ext cx="1800000" cy="1800000"/>
          </a:xfrm>
          <a:prstGeom prst="diamond">
            <a:avLst/>
          </a:prstGeom>
          <a:solidFill>
            <a:srgbClr val="22283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iamond 7">
            <a:extLst>
              <a:ext uri="{FF2B5EF4-FFF2-40B4-BE49-F238E27FC236}">
                <a16:creationId xmlns:a16="http://schemas.microsoft.com/office/drawing/2014/main" id="{FBB033C3-7B55-6B3A-AB95-9A3AAE76E43D}"/>
              </a:ext>
            </a:extLst>
          </p:cNvPr>
          <p:cNvSpPr/>
          <p:nvPr/>
        </p:nvSpPr>
        <p:spPr>
          <a:xfrm>
            <a:off x="6836702" y="2787330"/>
            <a:ext cx="1800000" cy="1800000"/>
          </a:xfrm>
          <a:prstGeom prst="diamond">
            <a:avLst/>
          </a:prstGeom>
          <a:solidFill>
            <a:srgbClr val="5261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2D39F90A-2D30-2302-7C07-9D12C00A8627}"/>
              </a:ext>
            </a:extLst>
          </p:cNvPr>
          <p:cNvSpPr/>
          <p:nvPr/>
        </p:nvSpPr>
        <p:spPr>
          <a:xfrm>
            <a:off x="8441599" y="2195266"/>
            <a:ext cx="9739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447EC36-B8B3-E03A-0932-DC30D2409599}"/>
              </a:ext>
            </a:extLst>
          </p:cNvPr>
          <p:cNvSpPr/>
          <p:nvPr/>
        </p:nvSpPr>
        <p:spPr>
          <a:xfrm>
            <a:off x="403744" y="2125190"/>
            <a:ext cx="4563039"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a:t>
            </a:r>
          </a:p>
          <a:p>
            <a:endParaRPr lang="fr-FR" dirty="0">
              <a:solidFill>
                <a:srgbClr val="000000"/>
              </a:solidFill>
              <a:cs typeface="Arial" panose="020B0604020202020204" pitchFamily="34" charset="0"/>
            </a:endParaRPr>
          </a:p>
          <a:p>
            <a:r>
              <a:rPr lang="fr-FR" b="0" dirty="0">
                <a:solidFill>
                  <a:srgbClr val="000000"/>
                </a:solidFill>
                <a:effectLst/>
                <a:cs typeface="Arial" panose="020B0604020202020204" pitchFamily="34" charset="0"/>
              </a:rPr>
              <a:t>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5" name="Rectangle 4">
            <a:extLst>
              <a:ext uri="{FF2B5EF4-FFF2-40B4-BE49-F238E27FC236}">
                <a16:creationId xmlns:a16="http://schemas.microsoft.com/office/drawing/2014/main" id="{9A325BD3-0D16-2681-410E-41665E8F0329}"/>
              </a:ext>
            </a:extLst>
          </p:cNvPr>
          <p:cNvSpPr/>
          <p:nvPr/>
        </p:nvSpPr>
        <p:spPr>
          <a:xfrm>
            <a:off x="403744" y="1472483"/>
            <a:ext cx="511492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F05454"/>
                </a:solidFill>
                <a:effectLst/>
                <a:cs typeface="Arial" panose="020B0604020202020204" pitchFamily="34" charset="0"/>
              </a:rPr>
              <a:t>Lorem Ipsum est simplement</a:t>
            </a:r>
            <a:endParaRPr kumimoji="0" lang="fr-FR" sz="32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FC9FB895-C4C7-F375-9875-EBACF7CB6A2F}"/>
              </a:ext>
            </a:extLst>
          </p:cNvPr>
          <p:cNvSpPr/>
          <p:nvPr/>
        </p:nvSpPr>
        <p:spPr>
          <a:xfrm rot="18911187">
            <a:off x="8211187" y="2990159"/>
            <a:ext cx="262993" cy="189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Arrow: Right 13">
            <a:extLst>
              <a:ext uri="{FF2B5EF4-FFF2-40B4-BE49-F238E27FC236}">
                <a16:creationId xmlns:a16="http://schemas.microsoft.com/office/drawing/2014/main" id="{845D63EC-633B-C424-2231-92E44FA86908}"/>
              </a:ext>
            </a:extLst>
          </p:cNvPr>
          <p:cNvSpPr/>
          <p:nvPr/>
        </p:nvSpPr>
        <p:spPr>
          <a:xfrm rot="8111187">
            <a:off x="9376459" y="4117711"/>
            <a:ext cx="262993" cy="189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rrow: Right 14">
            <a:extLst>
              <a:ext uri="{FF2B5EF4-FFF2-40B4-BE49-F238E27FC236}">
                <a16:creationId xmlns:a16="http://schemas.microsoft.com/office/drawing/2014/main" id="{E0A1709B-884C-367E-E985-2987FAE66DCA}"/>
              </a:ext>
            </a:extLst>
          </p:cNvPr>
          <p:cNvSpPr/>
          <p:nvPr/>
        </p:nvSpPr>
        <p:spPr>
          <a:xfrm rot="13511187">
            <a:off x="8198149" y="4149045"/>
            <a:ext cx="262993" cy="189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w: Right 15">
            <a:extLst>
              <a:ext uri="{FF2B5EF4-FFF2-40B4-BE49-F238E27FC236}">
                <a16:creationId xmlns:a16="http://schemas.microsoft.com/office/drawing/2014/main" id="{AAA803DF-76FB-A0C7-3FD6-A801B4A0875A}"/>
              </a:ext>
            </a:extLst>
          </p:cNvPr>
          <p:cNvSpPr/>
          <p:nvPr/>
        </p:nvSpPr>
        <p:spPr>
          <a:xfrm rot="2653632">
            <a:off x="9377920" y="3011541"/>
            <a:ext cx="262993" cy="1895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94DFD076-9C7E-1C7A-2BCE-5069A3908DB7}"/>
              </a:ext>
            </a:extLst>
          </p:cNvPr>
          <p:cNvSpPr/>
          <p:nvPr/>
        </p:nvSpPr>
        <p:spPr>
          <a:xfrm>
            <a:off x="8441598" y="4493799"/>
            <a:ext cx="9739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DE4A785-6203-22D1-406F-4D6BA42C7953}"/>
              </a:ext>
            </a:extLst>
          </p:cNvPr>
          <p:cNvSpPr/>
          <p:nvPr/>
        </p:nvSpPr>
        <p:spPr>
          <a:xfrm>
            <a:off x="9668034" y="3395717"/>
            <a:ext cx="9739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B374C60-3381-E14A-68EB-51F72E34CDA7}"/>
              </a:ext>
            </a:extLst>
          </p:cNvPr>
          <p:cNvSpPr/>
          <p:nvPr/>
        </p:nvSpPr>
        <p:spPr>
          <a:xfrm>
            <a:off x="7215165" y="3406603"/>
            <a:ext cx="97398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72357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8D92C-4A2A-3A16-9AAF-762B2B56F780}"/>
              </a:ext>
            </a:extLst>
          </p:cNvPr>
          <p:cNvSpPr/>
          <p:nvPr/>
        </p:nvSpPr>
        <p:spPr>
          <a:xfrm>
            <a:off x="0" y="16604"/>
            <a:ext cx="303961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GRAP</a:t>
            </a:r>
            <a:r>
              <a:rPr lang="fr-FR" sz="4400" b="1" dirty="0">
                <a:solidFill>
                  <a:srgbClr val="F05454"/>
                </a:solidFill>
                <a:ea typeface="Open Sans" panose="020B0606030504020204" pitchFamily="34" charset="0"/>
                <a:cs typeface="Arial" panose="020B0604020202020204" pitchFamily="34" charset="0"/>
              </a:rPr>
              <a:t>HIQUE</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13</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2447EC36-B8B3-E03A-0932-DC30D2409599}"/>
              </a:ext>
            </a:extLst>
          </p:cNvPr>
          <p:cNvSpPr/>
          <p:nvPr/>
        </p:nvSpPr>
        <p:spPr>
          <a:xfrm>
            <a:off x="6526958" y="1831276"/>
            <a:ext cx="5114926" cy="3693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a:t>
            </a:r>
          </a:p>
          <a:p>
            <a:pPr algn="just"/>
            <a:endParaRPr lang="fr-FR" dirty="0">
              <a:solidFill>
                <a:srgbClr val="000000"/>
              </a:solidFill>
              <a:cs typeface="Arial" panose="020B0604020202020204" pitchFamily="34" charset="0"/>
            </a:endParaRPr>
          </a:p>
          <a:p>
            <a:pPr algn="just"/>
            <a:r>
              <a:rPr lang="fr-FR" b="0" dirty="0">
                <a:solidFill>
                  <a:srgbClr val="000000"/>
                </a:solidFill>
                <a:effectLst/>
                <a:cs typeface="Arial" panose="020B0604020202020204" pitchFamily="34" charset="0"/>
              </a:rPr>
              <a:t>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5" name="Rectangle 4">
            <a:extLst>
              <a:ext uri="{FF2B5EF4-FFF2-40B4-BE49-F238E27FC236}">
                <a16:creationId xmlns:a16="http://schemas.microsoft.com/office/drawing/2014/main" id="{9A325BD3-0D16-2681-410E-41665E8F0329}"/>
              </a:ext>
            </a:extLst>
          </p:cNvPr>
          <p:cNvSpPr/>
          <p:nvPr/>
        </p:nvSpPr>
        <p:spPr>
          <a:xfrm>
            <a:off x="6526958" y="1178569"/>
            <a:ext cx="511492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F05454"/>
                </a:solidFill>
                <a:effectLst/>
                <a:cs typeface="Arial" panose="020B0604020202020204" pitchFamily="34" charset="0"/>
              </a:rPr>
              <a:t>Lorem Ipsum est simplement</a:t>
            </a:r>
            <a:endParaRPr kumimoji="0" lang="fr-FR" sz="32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D76A05E8-0D39-320D-22D6-668307486F8E}"/>
              </a:ext>
            </a:extLst>
          </p:cNvPr>
          <p:cNvGraphicFramePr/>
          <p:nvPr>
            <p:extLst>
              <p:ext uri="{D42A27DB-BD31-4B8C-83A1-F6EECF244321}">
                <p14:modId xmlns:p14="http://schemas.microsoft.com/office/powerpoint/2010/main" val="3160377803"/>
              </p:ext>
            </p:extLst>
          </p:nvPr>
        </p:nvGraphicFramePr>
        <p:xfrm>
          <a:off x="-21764" y="1408699"/>
          <a:ext cx="6548722" cy="4574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56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8D92C-4A2A-3A16-9AAF-762B2B56F780}"/>
              </a:ext>
            </a:extLst>
          </p:cNvPr>
          <p:cNvSpPr/>
          <p:nvPr/>
        </p:nvSpPr>
        <p:spPr>
          <a:xfrm>
            <a:off x="0" y="16604"/>
            <a:ext cx="303961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GRAP</a:t>
            </a:r>
            <a:r>
              <a:rPr lang="fr-FR" sz="4400" b="1" dirty="0">
                <a:solidFill>
                  <a:srgbClr val="F05454"/>
                </a:solidFill>
                <a:ea typeface="Open Sans" panose="020B0606030504020204" pitchFamily="34" charset="0"/>
                <a:cs typeface="Arial" panose="020B0604020202020204" pitchFamily="34" charset="0"/>
              </a:rPr>
              <a:t>HIQUE</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14</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F9CE737-5095-CD93-3C87-E80ABB134D01}"/>
              </a:ext>
            </a:extLst>
          </p:cNvPr>
          <p:cNvSpPr/>
          <p:nvPr/>
        </p:nvSpPr>
        <p:spPr>
          <a:xfrm>
            <a:off x="932061" y="1130054"/>
            <a:ext cx="5181524" cy="2298946"/>
          </a:xfrm>
          <a:prstGeom prst="rect">
            <a:avLst/>
          </a:prstGeom>
          <a:solidFill>
            <a:srgbClr val="30475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F8AE0F92-31D8-2C1A-E895-68C3867B9EB4}"/>
              </a:ext>
            </a:extLst>
          </p:cNvPr>
          <p:cNvSpPr/>
          <p:nvPr/>
        </p:nvSpPr>
        <p:spPr>
          <a:xfrm>
            <a:off x="6110793" y="1130054"/>
            <a:ext cx="5181524" cy="2298946"/>
          </a:xfrm>
          <a:prstGeom prst="rect">
            <a:avLst/>
          </a:prstGeom>
          <a:solidFill>
            <a:srgbClr val="22283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EF6A0167-D214-7B37-379B-8137BF9AEA53}"/>
              </a:ext>
            </a:extLst>
          </p:cNvPr>
          <p:cNvSpPr/>
          <p:nvPr/>
        </p:nvSpPr>
        <p:spPr>
          <a:xfrm>
            <a:off x="932061" y="3429000"/>
            <a:ext cx="5181524" cy="2298946"/>
          </a:xfrm>
          <a:prstGeom prst="rect">
            <a:avLst/>
          </a:prstGeom>
          <a:solidFill>
            <a:srgbClr val="F0545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82F4C8D-5329-796E-5EBC-C46EAEB3088E}"/>
              </a:ext>
            </a:extLst>
          </p:cNvPr>
          <p:cNvSpPr/>
          <p:nvPr/>
        </p:nvSpPr>
        <p:spPr>
          <a:xfrm>
            <a:off x="6110793" y="3429000"/>
            <a:ext cx="5181524" cy="2298946"/>
          </a:xfrm>
          <a:prstGeom prst="rect">
            <a:avLst/>
          </a:prstGeom>
          <a:solidFill>
            <a:srgbClr val="5261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2B88FDF-40D1-0751-0F2A-91AD183C5419}"/>
              </a:ext>
            </a:extLst>
          </p:cNvPr>
          <p:cNvSpPr/>
          <p:nvPr/>
        </p:nvSpPr>
        <p:spPr>
          <a:xfrm>
            <a:off x="1184451" y="1944161"/>
            <a:ext cx="467674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1600" dirty="0">
                <a:solidFill>
                  <a:schemeClr val="bg1"/>
                </a:solidFill>
                <a:effectLst/>
                <a:cs typeface="Arial" panose="020B0604020202020204" pitchFamily="34" charset="0"/>
              </a:rPr>
              <a:t>Le Lorem Ipsum est simplement du faux texte employé dans la composition et la mise en page avant impression. Le Lorem Ipsum est simplement du faux texte employé dans la composition et la mise en page avant impression.</a:t>
            </a:r>
          </a:p>
        </p:txBody>
      </p:sp>
      <p:sp>
        <p:nvSpPr>
          <p:cNvPr id="18" name="Rectangle 17">
            <a:extLst>
              <a:ext uri="{FF2B5EF4-FFF2-40B4-BE49-F238E27FC236}">
                <a16:creationId xmlns:a16="http://schemas.microsoft.com/office/drawing/2014/main" id="{F50522F1-C821-80F0-A2F6-CE0E59237FF6}"/>
              </a:ext>
            </a:extLst>
          </p:cNvPr>
          <p:cNvSpPr/>
          <p:nvPr/>
        </p:nvSpPr>
        <p:spPr>
          <a:xfrm>
            <a:off x="2160264" y="1291454"/>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A7620F6-3A7D-BC07-1BC3-F43094189E51}"/>
              </a:ext>
            </a:extLst>
          </p:cNvPr>
          <p:cNvSpPr/>
          <p:nvPr/>
        </p:nvSpPr>
        <p:spPr>
          <a:xfrm>
            <a:off x="6363183" y="1901553"/>
            <a:ext cx="467674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1600" dirty="0">
                <a:solidFill>
                  <a:schemeClr val="bg1"/>
                </a:solidFill>
                <a:effectLst/>
                <a:cs typeface="Arial" panose="020B0604020202020204" pitchFamily="34" charset="0"/>
              </a:rPr>
              <a:t>Le Lorem Ipsum est simplement du faux texte employé dans la composition et la mise en page avant impression. Le Lorem Ipsum est simplement du faux texte employé dans la composition et la mise en page avant impression.</a:t>
            </a:r>
          </a:p>
        </p:txBody>
      </p:sp>
      <p:sp>
        <p:nvSpPr>
          <p:cNvPr id="20" name="Rectangle 19">
            <a:extLst>
              <a:ext uri="{FF2B5EF4-FFF2-40B4-BE49-F238E27FC236}">
                <a16:creationId xmlns:a16="http://schemas.microsoft.com/office/drawing/2014/main" id="{162F0111-C4DB-3662-0CB4-C8DFEB692177}"/>
              </a:ext>
            </a:extLst>
          </p:cNvPr>
          <p:cNvSpPr/>
          <p:nvPr/>
        </p:nvSpPr>
        <p:spPr>
          <a:xfrm>
            <a:off x="7338996" y="1248846"/>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CA6D6CA-295C-4EFF-B75E-D446BF864C6F}"/>
              </a:ext>
            </a:extLst>
          </p:cNvPr>
          <p:cNvSpPr/>
          <p:nvPr/>
        </p:nvSpPr>
        <p:spPr>
          <a:xfrm>
            <a:off x="1184451" y="4228779"/>
            <a:ext cx="467674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1600" dirty="0">
                <a:solidFill>
                  <a:schemeClr val="bg1"/>
                </a:solidFill>
                <a:effectLst/>
                <a:cs typeface="Arial" panose="020B0604020202020204" pitchFamily="34" charset="0"/>
              </a:rPr>
              <a:t>Le Lorem Ipsum est simplement du faux texte employé dans la composition et la mise en page avant impression. Le Lorem Ipsum est simplement du faux texte employé dans la composition et la mise en page avant impression.</a:t>
            </a:r>
          </a:p>
        </p:txBody>
      </p:sp>
      <p:sp>
        <p:nvSpPr>
          <p:cNvPr id="32" name="Rectangle 31">
            <a:extLst>
              <a:ext uri="{FF2B5EF4-FFF2-40B4-BE49-F238E27FC236}">
                <a16:creationId xmlns:a16="http://schemas.microsoft.com/office/drawing/2014/main" id="{6B873D1B-0AA9-A39F-C560-1C7794ED4124}"/>
              </a:ext>
            </a:extLst>
          </p:cNvPr>
          <p:cNvSpPr/>
          <p:nvPr/>
        </p:nvSpPr>
        <p:spPr>
          <a:xfrm>
            <a:off x="2160264" y="3576072"/>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CEE4665-4B90-D379-78FB-84F679AB572B}"/>
              </a:ext>
            </a:extLst>
          </p:cNvPr>
          <p:cNvSpPr/>
          <p:nvPr/>
        </p:nvSpPr>
        <p:spPr>
          <a:xfrm>
            <a:off x="6363183" y="4186171"/>
            <a:ext cx="4676744"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1600" dirty="0">
                <a:solidFill>
                  <a:schemeClr val="bg1"/>
                </a:solidFill>
                <a:effectLst/>
                <a:cs typeface="Arial" panose="020B0604020202020204" pitchFamily="34" charset="0"/>
              </a:rPr>
              <a:t>Le Lorem Ipsum est simplement du faux texte employé dans la composition et la mise en page avant impression. Le Lorem Ipsum est simplement du faux texte employé dans la composition et la mise en page avant impression.</a:t>
            </a:r>
          </a:p>
        </p:txBody>
      </p:sp>
      <p:sp>
        <p:nvSpPr>
          <p:cNvPr id="34" name="Rectangle 33">
            <a:extLst>
              <a:ext uri="{FF2B5EF4-FFF2-40B4-BE49-F238E27FC236}">
                <a16:creationId xmlns:a16="http://schemas.microsoft.com/office/drawing/2014/main" id="{EA28F74B-39C8-3333-33ED-32B5FFDA1441}"/>
              </a:ext>
            </a:extLst>
          </p:cNvPr>
          <p:cNvSpPr/>
          <p:nvPr/>
        </p:nvSpPr>
        <p:spPr>
          <a:xfrm>
            <a:off x="7338996" y="3533464"/>
            <a:ext cx="270870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a:solidFill>
                  <a:schemeClr val="bg1"/>
                </a:solidFill>
                <a:ea typeface="Open Sans" panose="020B0606030504020204" pitchFamily="34" charset="0"/>
                <a:cs typeface="Arial" panose="020B0604020202020204" pitchFamily="34" charset="0"/>
              </a:rPr>
              <a:t>TEXTE SIMPLE</a:t>
            </a:r>
            <a:endParaRPr kumimoji="0" lang="fr-FR" sz="28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46736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0FEAED-AC55-DE27-8103-106970B42B85}"/>
              </a:ext>
            </a:extLst>
          </p:cNvPr>
          <p:cNvSpPr/>
          <p:nvPr/>
        </p:nvSpPr>
        <p:spPr>
          <a:xfrm>
            <a:off x="0" y="16604"/>
            <a:ext cx="228466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TABLEAU</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graphicFrame>
        <p:nvGraphicFramePr>
          <p:cNvPr id="131" name="Table 131">
            <a:extLst>
              <a:ext uri="{FF2B5EF4-FFF2-40B4-BE49-F238E27FC236}">
                <a16:creationId xmlns:a16="http://schemas.microsoft.com/office/drawing/2014/main" id="{6D77505D-304D-970E-D4D5-C4A89567412D}"/>
              </a:ext>
            </a:extLst>
          </p:cNvPr>
          <p:cNvGraphicFramePr>
            <a:graphicFrameLocks noGrp="1"/>
          </p:cNvGraphicFramePr>
          <p:nvPr>
            <p:extLst>
              <p:ext uri="{D42A27DB-BD31-4B8C-83A1-F6EECF244321}">
                <p14:modId xmlns:p14="http://schemas.microsoft.com/office/powerpoint/2010/main" val="4100792205"/>
              </p:ext>
            </p:extLst>
          </p:nvPr>
        </p:nvGraphicFramePr>
        <p:xfrm>
          <a:off x="604253" y="1133158"/>
          <a:ext cx="11042318" cy="4933539"/>
        </p:xfrm>
        <a:graphic>
          <a:graphicData uri="http://schemas.openxmlformats.org/drawingml/2006/table">
            <a:tbl>
              <a:tblPr firstRow="1" bandRow="1">
                <a:tableStyleId>{5C22544A-7EE6-4342-B048-85BDC9FD1C3A}</a:tableStyleId>
              </a:tblPr>
              <a:tblGrid>
                <a:gridCol w="1577474">
                  <a:extLst>
                    <a:ext uri="{9D8B030D-6E8A-4147-A177-3AD203B41FA5}">
                      <a16:colId xmlns:a16="http://schemas.microsoft.com/office/drawing/2014/main" val="3284974692"/>
                    </a:ext>
                  </a:extLst>
                </a:gridCol>
                <a:gridCol w="1577474">
                  <a:extLst>
                    <a:ext uri="{9D8B030D-6E8A-4147-A177-3AD203B41FA5}">
                      <a16:colId xmlns:a16="http://schemas.microsoft.com/office/drawing/2014/main" val="1534185314"/>
                    </a:ext>
                  </a:extLst>
                </a:gridCol>
                <a:gridCol w="1577474">
                  <a:extLst>
                    <a:ext uri="{9D8B030D-6E8A-4147-A177-3AD203B41FA5}">
                      <a16:colId xmlns:a16="http://schemas.microsoft.com/office/drawing/2014/main" val="3761243293"/>
                    </a:ext>
                  </a:extLst>
                </a:gridCol>
                <a:gridCol w="1577474">
                  <a:extLst>
                    <a:ext uri="{9D8B030D-6E8A-4147-A177-3AD203B41FA5}">
                      <a16:colId xmlns:a16="http://schemas.microsoft.com/office/drawing/2014/main" val="534183600"/>
                    </a:ext>
                  </a:extLst>
                </a:gridCol>
                <a:gridCol w="1577474">
                  <a:extLst>
                    <a:ext uri="{9D8B030D-6E8A-4147-A177-3AD203B41FA5}">
                      <a16:colId xmlns:a16="http://schemas.microsoft.com/office/drawing/2014/main" val="1308923350"/>
                    </a:ext>
                  </a:extLst>
                </a:gridCol>
                <a:gridCol w="1577474">
                  <a:extLst>
                    <a:ext uri="{9D8B030D-6E8A-4147-A177-3AD203B41FA5}">
                      <a16:colId xmlns:a16="http://schemas.microsoft.com/office/drawing/2014/main" val="2910839713"/>
                    </a:ext>
                  </a:extLst>
                </a:gridCol>
                <a:gridCol w="1577474">
                  <a:extLst>
                    <a:ext uri="{9D8B030D-6E8A-4147-A177-3AD203B41FA5}">
                      <a16:colId xmlns:a16="http://schemas.microsoft.com/office/drawing/2014/main" val="2102057783"/>
                    </a:ext>
                  </a:extLst>
                </a:gridCol>
              </a:tblGrid>
              <a:tr h="853379">
                <a:tc>
                  <a:txBody>
                    <a:bodyPr/>
                    <a:lstStyle/>
                    <a:p>
                      <a:pPr algn="ctr"/>
                      <a:r>
                        <a:rPr lang="fr-FR" dirty="0">
                          <a:solidFill>
                            <a:schemeClr val="tx1"/>
                          </a:solidFill>
                        </a:rPr>
                        <a:t>Colonne 1</a:t>
                      </a:r>
                    </a:p>
                  </a:txBody>
                  <a:tcPr anchor="ctr">
                    <a:lnL w="12700" cmpd="sng">
                      <a:noFill/>
                    </a:lnL>
                    <a:lnR w="28575" cap="flat" cmpd="sng" algn="ctr">
                      <a:noFill/>
                      <a:prstDash val="solid"/>
                      <a:round/>
                      <a:headEnd type="none" w="med" len="med"/>
                      <a:tailEnd type="none" w="med" len="med"/>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a:solidFill>
                            <a:schemeClr val="tx1"/>
                          </a:solidFill>
                        </a:rPr>
                        <a:t>Colonne 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Colonne 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Colonne 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Colonne 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Colonne 6</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rPr>
                        <a:t>Colonne 7</a:t>
                      </a:r>
                    </a:p>
                  </a:txBody>
                  <a:tcPr anchor="ctr">
                    <a:lnL w="28575" cap="flat" cmpd="sng" algn="ctr">
                      <a:noFill/>
                      <a:prstDash val="solid"/>
                      <a:round/>
                      <a:headEnd type="none" w="med" len="med"/>
                      <a:tailEnd type="none" w="med" len="med"/>
                    </a:lnL>
                    <a:lnR w="12700" cmpd="sng">
                      <a:noFill/>
                    </a:lnR>
                    <a:lnT w="28575" cap="flat" cmpd="sng" algn="ctr">
                      <a:solidFill>
                        <a:srgbClr val="F05454"/>
                      </a:solidFill>
                      <a:prstDash val="solid"/>
                      <a:round/>
                      <a:headEnd type="none" w="med" len="med"/>
                      <a:tailEnd type="none" w="med" len="med"/>
                    </a:lnT>
                    <a:lnB w="12700" cap="flat" cmpd="sng" algn="ctr">
                      <a:solidFill>
                        <a:srgbClr val="F0545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374936"/>
                  </a:ext>
                </a:extLst>
              </a:tr>
              <a:tr h="510020">
                <a:tc>
                  <a:txBody>
                    <a:bodyPr/>
                    <a:lstStyle/>
                    <a:p>
                      <a:pPr algn="ctr"/>
                      <a:r>
                        <a:rPr lang="fr-FR" sz="1800" dirty="0"/>
                        <a:t>texte</a:t>
                      </a:r>
                    </a:p>
                  </a:txBody>
                  <a:tcPr anchor="ctr">
                    <a:lnL w="12700" cmpd="sng">
                      <a:noFill/>
                    </a:lnL>
                    <a:lnR w="28575" cap="flat" cmpd="sng" algn="ctr">
                      <a:noFill/>
                      <a:prstDash val="solid"/>
                      <a:round/>
                      <a:headEnd type="none" w="med" len="med"/>
                      <a:tailEnd type="none" w="med" len="med"/>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12700" cap="flat" cmpd="sng" algn="ctr">
                      <a:solidFill>
                        <a:srgbClr val="F0545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extLst>
                  <a:ext uri="{0D108BD9-81ED-4DB2-BD59-A6C34878D82A}">
                    <a16:rowId xmlns:a16="http://schemas.microsoft.com/office/drawing/2014/main" val="392515146"/>
                  </a:ext>
                </a:extLst>
              </a:tr>
              <a:tr h="510020">
                <a:tc>
                  <a:txBody>
                    <a:bodyPr/>
                    <a:lstStyle/>
                    <a:p>
                      <a:pPr algn="ctr"/>
                      <a:r>
                        <a:rPr lang="fr-FR" sz="1800" dirty="0"/>
                        <a:t>Texte</a:t>
                      </a:r>
                      <a:endParaRPr lang="fr-FR" dirty="0"/>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0273508"/>
                  </a:ext>
                </a:extLst>
              </a:tr>
              <a:tr h="510020">
                <a:tc>
                  <a:txBody>
                    <a:bodyPr/>
                    <a:lstStyle/>
                    <a:p>
                      <a:pPr algn="ctr"/>
                      <a:r>
                        <a:rPr lang="fr-FR" sz="1800" dirty="0"/>
                        <a:t>texte</a:t>
                      </a:r>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extLst>
                  <a:ext uri="{0D108BD9-81ED-4DB2-BD59-A6C34878D82A}">
                    <a16:rowId xmlns:a16="http://schemas.microsoft.com/office/drawing/2014/main" val="294269310"/>
                  </a:ext>
                </a:extLst>
              </a:tr>
              <a:tr h="510020">
                <a:tc>
                  <a:txBody>
                    <a:bodyPr/>
                    <a:lstStyle/>
                    <a:p>
                      <a:pPr algn="ctr"/>
                      <a:r>
                        <a:rPr lang="fr-FR" sz="1800" dirty="0"/>
                        <a:t>Texte</a:t>
                      </a:r>
                      <a:endParaRPr lang="fr-FR" dirty="0"/>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8322334"/>
                  </a:ext>
                </a:extLst>
              </a:tr>
              <a:tr h="510020">
                <a:tc>
                  <a:txBody>
                    <a:bodyPr/>
                    <a:lstStyle/>
                    <a:p>
                      <a:pPr algn="ctr"/>
                      <a:r>
                        <a:rPr lang="fr-FR" sz="1800" dirty="0"/>
                        <a:t>texte</a:t>
                      </a:r>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extLst>
                  <a:ext uri="{0D108BD9-81ED-4DB2-BD59-A6C34878D82A}">
                    <a16:rowId xmlns:a16="http://schemas.microsoft.com/office/drawing/2014/main" val="2128622129"/>
                  </a:ext>
                </a:extLst>
              </a:tr>
              <a:tr h="510020">
                <a:tc>
                  <a:txBody>
                    <a:bodyPr/>
                    <a:lstStyle/>
                    <a:p>
                      <a:pPr algn="ctr"/>
                      <a:r>
                        <a:rPr lang="fr-FR" sz="1800" dirty="0"/>
                        <a:t>Texte</a:t>
                      </a:r>
                      <a:endParaRPr lang="fr-FR" dirty="0"/>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074249"/>
                  </a:ext>
                </a:extLst>
              </a:tr>
              <a:tr h="510020">
                <a:tc>
                  <a:txBody>
                    <a:bodyPr/>
                    <a:lstStyle/>
                    <a:p>
                      <a:pPr algn="ctr"/>
                      <a:r>
                        <a:rPr lang="fr-FR" sz="1800" dirty="0"/>
                        <a:t>texte</a:t>
                      </a:r>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DE7E7"/>
                    </a:solidFill>
                  </a:tcPr>
                </a:tc>
                <a:extLst>
                  <a:ext uri="{0D108BD9-81ED-4DB2-BD59-A6C34878D82A}">
                    <a16:rowId xmlns:a16="http://schemas.microsoft.com/office/drawing/2014/main" val="148751726"/>
                  </a:ext>
                </a:extLst>
              </a:tr>
              <a:tr h="510020">
                <a:tc>
                  <a:txBody>
                    <a:bodyPr/>
                    <a:lstStyle/>
                    <a:p>
                      <a:pPr algn="ctr"/>
                      <a:r>
                        <a:rPr lang="fr-FR" sz="1800" dirty="0"/>
                        <a:t>Texte</a:t>
                      </a:r>
                      <a:endParaRPr lang="fr-FR" dirty="0"/>
                    </a:p>
                  </a:txBody>
                  <a:tcPr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dirty="0"/>
                        <a:t>Texte</a:t>
                      </a:r>
                      <a:endParaRPr lang="fr-FR" dirty="0"/>
                    </a:p>
                  </a:txBody>
                  <a:tcPr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352727"/>
                  </a:ext>
                </a:extLst>
              </a:tr>
            </a:tbl>
          </a:graphicData>
        </a:graphic>
      </p:graphicFrame>
      <p:sp>
        <p:nvSpPr>
          <p:cNvPr id="5" name="Slide Number Placeholder 2">
            <a:extLst>
              <a:ext uri="{FF2B5EF4-FFF2-40B4-BE49-F238E27FC236}">
                <a16:creationId xmlns:a16="http://schemas.microsoft.com/office/drawing/2014/main" id="{85B97B5C-712A-EA74-4378-5DA4AC2DE0B2}"/>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15</a:t>
            </a:fld>
            <a:endParaRPr lang="fr-FR" sz="2000" dirty="0">
              <a:solidFill>
                <a:schemeClr val="bg1"/>
              </a:solidFill>
              <a:latin typeface="Arial" panose="020B0604020202020204" pitchFamily="34" charset="0"/>
              <a:cs typeface="Arial" panose="020B0604020202020204" pitchFamily="34" charset="0"/>
            </a:endParaRPr>
          </a:p>
        </p:txBody>
      </p:sp>
      <p:sp>
        <p:nvSpPr>
          <p:cNvPr id="7" name="L-Shape 6">
            <a:extLst>
              <a:ext uri="{FF2B5EF4-FFF2-40B4-BE49-F238E27FC236}">
                <a16:creationId xmlns:a16="http://schemas.microsoft.com/office/drawing/2014/main" id="{5F621769-D28C-AC9A-EC41-0F65E5468306}"/>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878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DD4266D-6AF7-3594-0F14-34E01B7B3696}"/>
              </a:ext>
            </a:extLst>
          </p:cNvPr>
          <p:cNvGrpSpPr/>
          <p:nvPr/>
        </p:nvGrpSpPr>
        <p:grpSpPr>
          <a:xfrm>
            <a:off x="8084109" y="1868004"/>
            <a:ext cx="3300018" cy="1251284"/>
            <a:chOff x="4379494" y="1985310"/>
            <a:chExt cx="3300018" cy="1251284"/>
          </a:xfrm>
        </p:grpSpPr>
        <p:sp>
          <p:nvSpPr>
            <p:cNvPr id="22" name="Rectangle: Rounded Corners 21">
              <a:extLst>
                <a:ext uri="{FF2B5EF4-FFF2-40B4-BE49-F238E27FC236}">
                  <a16:creationId xmlns:a16="http://schemas.microsoft.com/office/drawing/2014/main" id="{F6F29ED8-3AC5-8881-3DA2-4A8B4C64C283}"/>
                </a:ext>
              </a:extLst>
            </p:cNvPr>
            <p:cNvSpPr/>
            <p:nvPr/>
          </p:nvSpPr>
          <p:spPr>
            <a:xfrm>
              <a:off x="5442936" y="2153752"/>
              <a:ext cx="2236576" cy="914400"/>
            </a:xfrm>
            <a:prstGeom prst="roundRect">
              <a:avLst>
                <a:gd name="adj" fmla="val 9314"/>
              </a:avLst>
            </a:prstGeom>
            <a:solidFill>
              <a:srgbClr val="526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Oval 22">
              <a:extLst>
                <a:ext uri="{FF2B5EF4-FFF2-40B4-BE49-F238E27FC236}">
                  <a16:creationId xmlns:a16="http://schemas.microsoft.com/office/drawing/2014/main" id="{7D97544A-6D88-DBC9-7A45-84F92CCA3EFF}"/>
                </a:ext>
              </a:extLst>
            </p:cNvPr>
            <p:cNvSpPr/>
            <p:nvPr/>
          </p:nvSpPr>
          <p:spPr>
            <a:xfrm>
              <a:off x="4379494" y="1985310"/>
              <a:ext cx="1251284" cy="1251284"/>
            </a:xfrm>
            <a:prstGeom prst="ellipse">
              <a:avLst/>
            </a:prstGeom>
            <a:solidFill>
              <a:schemeClr val="bg1"/>
            </a:solidFill>
            <a:ln w="88900">
              <a:solidFill>
                <a:srgbClr val="526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7" name="Group 26">
            <a:extLst>
              <a:ext uri="{FF2B5EF4-FFF2-40B4-BE49-F238E27FC236}">
                <a16:creationId xmlns:a16="http://schemas.microsoft.com/office/drawing/2014/main" id="{378E8FCC-CF49-0B98-CE84-6BB556C126D0}"/>
              </a:ext>
            </a:extLst>
          </p:cNvPr>
          <p:cNvGrpSpPr/>
          <p:nvPr/>
        </p:nvGrpSpPr>
        <p:grpSpPr>
          <a:xfrm>
            <a:off x="8084109" y="3514177"/>
            <a:ext cx="3300018" cy="1251284"/>
            <a:chOff x="4379494" y="1985310"/>
            <a:chExt cx="3300018" cy="1251284"/>
          </a:xfrm>
        </p:grpSpPr>
        <p:sp>
          <p:nvSpPr>
            <p:cNvPr id="28" name="Rectangle: Rounded Corners 27">
              <a:extLst>
                <a:ext uri="{FF2B5EF4-FFF2-40B4-BE49-F238E27FC236}">
                  <a16:creationId xmlns:a16="http://schemas.microsoft.com/office/drawing/2014/main" id="{7D3CEC36-6116-3A9A-83B5-B354B9A4F910}"/>
                </a:ext>
              </a:extLst>
            </p:cNvPr>
            <p:cNvSpPr/>
            <p:nvPr/>
          </p:nvSpPr>
          <p:spPr>
            <a:xfrm>
              <a:off x="5442936" y="2153752"/>
              <a:ext cx="2236576" cy="914400"/>
            </a:xfrm>
            <a:prstGeom prst="roundRect">
              <a:avLst>
                <a:gd name="adj" fmla="val 9314"/>
              </a:avLst>
            </a:prstGeom>
            <a:solidFill>
              <a:srgbClr val="526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val 28">
              <a:extLst>
                <a:ext uri="{FF2B5EF4-FFF2-40B4-BE49-F238E27FC236}">
                  <a16:creationId xmlns:a16="http://schemas.microsoft.com/office/drawing/2014/main" id="{CC7DC5CB-1280-2A00-DD1E-80CCF00522DE}"/>
                </a:ext>
              </a:extLst>
            </p:cNvPr>
            <p:cNvSpPr/>
            <p:nvPr/>
          </p:nvSpPr>
          <p:spPr>
            <a:xfrm>
              <a:off x="4379494" y="1985310"/>
              <a:ext cx="1251284" cy="1251284"/>
            </a:xfrm>
            <a:prstGeom prst="ellipse">
              <a:avLst/>
            </a:prstGeom>
            <a:solidFill>
              <a:schemeClr val="bg1"/>
            </a:solidFill>
            <a:ln w="88900">
              <a:solidFill>
                <a:srgbClr val="526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 23">
            <a:extLst>
              <a:ext uri="{FF2B5EF4-FFF2-40B4-BE49-F238E27FC236}">
                <a16:creationId xmlns:a16="http://schemas.microsoft.com/office/drawing/2014/main" id="{B076A0A4-4EA3-BF67-47CC-DA86A9E91B90}"/>
              </a:ext>
            </a:extLst>
          </p:cNvPr>
          <p:cNvGrpSpPr/>
          <p:nvPr/>
        </p:nvGrpSpPr>
        <p:grpSpPr>
          <a:xfrm>
            <a:off x="8084109" y="5160349"/>
            <a:ext cx="3300018" cy="1251284"/>
            <a:chOff x="4379494" y="1985310"/>
            <a:chExt cx="3300018" cy="1251284"/>
          </a:xfrm>
        </p:grpSpPr>
        <p:sp>
          <p:nvSpPr>
            <p:cNvPr id="25" name="Rectangle: Rounded Corners 24">
              <a:extLst>
                <a:ext uri="{FF2B5EF4-FFF2-40B4-BE49-F238E27FC236}">
                  <a16:creationId xmlns:a16="http://schemas.microsoft.com/office/drawing/2014/main" id="{C1FDCC07-104A-C13A-2F52-0BA6ABEBFB35}"/>
                </a:ext>
              </a:extLst>
            </p:cNvPr>
            <p:cNvSpPr/>
            <p:nvPr/>
          </p:nvSpPr>
          <p:spPr>
            <a:xfrm>
              <a:off x="5442936" y="2153752"/>
              <a:ext cx="2236576" cy="914400"/>
            </a:xfrm>
            <a:prstGeom prst="roundRect">
              <a:avLst>
                <a:gd name="adj" fmla="val 9314"/>
              </a:avLst>
            </a:prstGeom>
            <a:solidFill>
              <a:srgbClr val="526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val 25">
              <a:extLst>
                <a:ext uri="{FF2B5EF4-FFF2-40B4-BE49-F238E27FC236}">
                  <a16:creationId xmlns:a16="http://schemas.microsoft.com/office/drawing/2014/main" id="{E620F40E-3873-1F14-1247-2F424D3C693D}"/>
                </a:ext>
              </a:extLst>
            </p:cNvPr>
            <p:cNvSpPr/>
            <p:nvPr/>
          </p:nvSpPr>
          <p:spPr>
            <a:xfrm>
              <a:off x="4379494" y="1985310"/>
              <a:ext cx="1251284" cy="1251284"/>
            </a:xfrm>
            <a:prstGeom prst="ellipse">
              <a:avLst/>
            </a:prstGeom>
            <a:solidFill>
              <a:schemeClr val="bg1"/>
            </a:solidFill>
            <a:ln w="88900">
              <a:solidFill>
                <a:srgbClr val="526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 name="Group 17">
            <a:extLst>
              <a:ext uri="{FF2B5EF4-FFF2-40B4-BE49-F238E27FC236}">
                <a16:creationId xmlns:a16="http://schemas.microsoft.com/office/drawing/2014/main" id="{CD59418B-BFFB-9E8F-35E8-8AEF4C51D688}"/>
              </a:ext>
            </a:extLst>
          </p:cNvPr>
          <p:cNvGrpSpPr/>
          <p:nvPr/>
        </p:nvGrpSpPr>
        <p:grpSpPr>
          <a:xfrm>
            <a:off x="4078828" y="4475949"/>
            <a:ext cx="3300018" cy="1251284"/>
            <a:chOff x="4379494" y="1985310"/>
            <a:chExt cx="3300018" cy="1251284"/>
          </a:xfrm>
        </p:grpSpPr>
        <p:sp>
          <p:nvSpPr>
            <p:cNvPr id="19" name="Rectangle: Rounded Corners 18">
              <a:extLst>
                <a:ext uri="{FF2B5EF4-FFF2-40B4-BE49-F238E27FC236}">
                  <a16:creationId xmlns:a16="http://schemas.microsoft.com/office/drawing/2014/main" id="{7EA20CED-124D-8450-06C9-50D3F4278B73}"/>
                </a:ext>
              </a:extLst>
            </p:cNvPr>
            <p:cNvSpPr/>
            <p:nvPr/>
          </p:nvSpPr>
          <p:spPr>
            <a:xfrm>
              <a:off x="5442936" y="2153752"/>
              <a:ext cx="2236576" cy="914400"/>
            </a:xfrm>
            <a:prstGeom prst="roundRect">
              <a:avLst>
                <a:gd name="adj" fmla="val 9314"/>
              </a:avLst>
            </a:prstGeom>
            <a:solidFill>
              <a:srgbClr val="30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a:extLst>
                <a:ext uri="{FF2B5EF4-FFF2-40B4-BE49-F238E27FC236}">
                  <a16:creationId xmlns:a16="http://schemas.microsoft.com/office/drawing/2014/main" id="{4C03AFD7-E2D0-F987-5597-8A58FE060014}"/>
                </a:ext>
              </a:extLst>
            </p:cNvPr>
            <p:cNvSpPr/>
            <p:nvPr/>
          </p:nvSpPr>
          <p:spPr>
            <a:xfrm>
              <a:off x="4379494" y="1985310"/>
              <a:ext cx="1251284" cy="1251284"/>
            </a:xfrm>
            <a:prstGeom prst="ellipse">
              <a:avLst/>
            </a:prstGeom>
            <a:solidFill>
              <a:schemeClr val="bg1"/>
            </a:solidFill>
            <a:ln w="88900">
              <a:solidFill>
                <a:srgbClr val="304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A00FC05D-4768-AC0A-E9D6-42AA9AF49314}"/>
              </a:ext>
            </a:extLst>
          </p:cNvPr>
          <p:cNvGrpSpPr/>
          <p:nvPr/>
        </p:nvGrpSpPr>
        <p:grpSpPr>
          <a:xfrm>
            <a:off x="4078828" y="2336433"/>
            <a:ext cx="3300018" cy="1251284"/>
            <a:chOff x="4379494" y="1985310"/>
            <a:chExt cx="3300018" cy="1251284"/>
          </a:xfrm>
        </p:grpSpPr>
        <p:sp>
          <p:nvSpPr>
            <p:cNvPr id="16" name="Rectangle: Rounded Corners 15">
              <a:extLst>
                <a:ext uri="{FF2B5EF4-FFF2-40B4-BE49-F238E27FC236}">
                  <a16:creationId xmlns:a16="http://schemas.microsoft.com/office/drawing/2014/main" id="{530B9544-F137-CE23-1909-54670B13ADFE}"/>
                </a:ext>
              </a:extLst>
            </p:cNvPr>
            <p:cNvSpPr/>
            <p:nvPr/>
          </p:nvSpPr>
          <p:spPr>
            <a:xfrm>
              <a:off x="5442936" y="2153752"/>
              <a:ext cx="2236576" cy="914400"/>
            </a:xfrm>
            <a:prstGeom prst="roundRect">
              <a:avLst>
                <a:gd name="adj" fmla="val 9314"/>
              </a:avLst>
            </a:prstGeom>
            <a:solidFill>
              <a:srgbClr val="30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a:extLst>
                <a:ext uri="{FF2B5EF4-FFF2-40B4-BE49-F238E27FC236}">
                  <a16:creationId xmlns:a16="http://schemas.microsoft.com/office/drawing/2014/main" id="{C673A027-B7E2-AB47-EBFB-71CE663254C4}"/>
                </a:ext>
              </a:extLst>
            </p:cNvPr>
            <p:cNvSpPr/>
            <p:nvPr/>
          </p:nvSpPr>
          <p:spPr>
            <a:xfrm>
              <a:off x="4379494" y="1985310"/>
              <a:ext cx="1251284" cy="1251284"/>
            </a:xfrm>
            <a:prstGeom prst="ellipse">
              <a:avLst/>
            </a:prstGeom>
            <a:solidFill>
              <a:schemeClr val="bg1"/>
            </a:solidFill>
            <a:ln w="88900">
              <a:solidFill>
                <a:srgbClr val="304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 11">
            <a:extLst>
              <a:ext uri="{FF2B5EF4-FFF2-40B4-BE49-F238E27FC236}">
                <a16:creationId xmlns:a16="http://schemas.microsoft.com/office/drawing/2014/main" id="{F72A1140-E85C-97F9-755A-8B314C82CC5B}"/>
              </a:ext>
            </a:extLst>
          </p:cNvPr>
          <p:cNvGrpSpPr/>
          <p:nvPr/>
        </p:nvGrpSpPr>
        <p:grpSpPr>
          <a:xfrm>
            <a:off x="256748" y="3473092"/>
            <a:ext cx="3300018" cy="1251284"/>
            <a:chOff x="4379494" y="1985310"/>
            <a:chExt cx="3300018" cy="1251284"/>
          </a:xfrm>
        </p:grpSpPr>
        <p:sp>
          <p:nvSpPr>
            <p:cNvPr id="13" name="Rectangle: Rounded Corners 12">
              <a:extLst>
                <a:ext uri="{FF2B5EF4-FFF2-40B4-BE49-F238E27FC236}">
                  <a16:creationId xmlns:a16="http://schemas.microsoft.com/office/drawing/2014/main" id="{A6B3074A-7CD4-93A5-23DA-07ACAC58672D}"/>
                </a:ext>
              </a:extLst>
            </p:cNvPr>
            <p:cNvSpPr/>
            <p:nvPr/>
          </p:nvSpPr>
          <p:spPr>
            <a:xfrm>
              <a:off x="5442936" y="2153752"/>
              <a:ext cx="2236576" cy="914400"/>
            </a:xfrm>
            <a:prstGeom prst="roundRect">
              <a:avLst>
                <a:gd name="adj" fmla="val 9314"/>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val 13">
              <a:extLst>
                <a:ext uri="{FF2B5EF4-FFF2-40B4-BE49-F238E27FC236}">
                  <a16:creationId xmlns:a16="http://schemas.microsoft.com/office/drawing/2014/main" id="{75AD32F9-BD68-1756-1F94-BEF5978241D2}"/>
                </a:ext>
              </a:extLst>
            </p:cNvPr>
            <p:cNvSpPr/>
            <p:nvPr/>
          </p:nvSpPr>
          <p:spPr>
            <a:xfrm>
              <a:off x="4379494" y="1985310"/>
              <a:ext cx="1251284" cy="1251284"/>
            </a:xfrm>
            <a:prstGeom prst="ellipse">
              <a:avLst/>
            </a:prstGeom>
            <a:solidFill>
              <a:schemeClr val="bg1"/>
            </a:solidFill>
            <a:ln w="8890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a:extLst>
              <a:ext uri="{FF2B5EF4-FFF2-40B4-BE49-F238E27FC236}">
                <a16:creationId xmlns:a16="http://schemas.microsoft.com/office/drawing/2014/main" id="{08A47465-7319-A9FE-7054-7AB48A3152D0}"/>
              </a:ext>
            </a:extLst>
          </p:cNvPr>
          <p:cNvSpPr/>
          <p:nvPr/>
        </p:nvSpPr>
        <p:spPr>
          <a:xfrm>
            <a:off x="0" y="16604"/>
            <a:ext cx="6185091"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ORGANIG</a:t>
            </a:r>
            <a:r>
              <a:rPr lang="fr-FR" sz="4400" b="1" dirty="0">
                <a:solidFill>
                  <a:srgbClr val="F05454"/>
                </a:solidFill>
                <a:ea typeface="Open Sans" panose="020B0606030504020204" pitchFamily="34" charset="0"/>
                <a:cs typeface="Arial" panose="020B0604020202020204" pitchFamily="34" charset="0"/>
              </a:rPr>
              <a:t>RAMME</a:t>
            </a:r>
            <a:r>
              <a:rPr lang="fr-FR" sz="4400" b="1" dirty="0">
                <a:solidFill>
                  <a:schemeClr val="tx1"/>
                </a:solidFill>
                <a:ea typeface="Open Sans" panose="020B0606030504020204" pitchFamily="34" charset="0"/>
                <a:cs typeface="Arial" panose="020B0604020202020204" pitchFamily="34" charset="0"/>
              </a:rPr>
              <a:t> GRAPH</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9" name="Slide Number Placeholder 2">
            <a:extLst>
              <a:ext uri="{FF2B5EF4-FFF2-40B4-BE49-F238E27FC236}">
                <a16:creationId xmlns:a16="http://schemas.microsoft.com/office/drawing/2014/main" id="{93684C91-EBBD-34EC-B4ED-FB4B9BA8611E}"/>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16</a:t>
            </a:fld>
            <a:endParaRPr lang="fr-FR" sz="2000" dirty="0">
              <a:solidFill>
                <a:schemeClr val="bg1"/>
              </a:solidFill>
              <a:latin typeface="Arial" panose="020B0604020202020204" pitchFamily="34" charset="0"/>
              <a:cs typeface="Arial" panose="020B0604020202020204" pitchFamily="34" charset="0"/>
            </a:endParaRPr>
          </a:p>
        </p:txBody>
      </p:sp>
      <p:sp>
        <p:nvSpPr>
          <p:cNvPr id="10" name="L-Shape 9">
            <a:extLst>
              <a:ext uri="{FF2B5EF4-FFF2-40B4-BE49-F238E27FC236}">
                <a16:creationId xmlns:a16="http://schemas.microsoft.com/office/drawing/2014/main" id="{BD27C373-FDA1-D820-D2A2-7619A02329B9}"/>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4E99F87C-35E9-68D0-16CA-BB6AEA416F53}"/>
              </a:ext>
            </a:extLst>
          </p:cNvPr>
          <p:cNvSpPr/>
          <p:nvPr/>
        </p:nvSpPr>
        <p:spPr>
          <a:xfrm>
            <a:off x="803184" y="1131824"/>
            <a:ext cx="10522509"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05454"/>
                </a:solidFill>
                <a:ea typeface="Open Sans" panose="020B0606030504020204" pitchFamily="34" charset="0"/>
                <a:cs typeface="Arial" panose="020B0604020202020204" pitchFamily="34" charset="0"/>
              </a:rPr>
              <a:t>Bienvenue</a:t>
            </a:r>
            <a:r>
              <a:rPr lang="fr-FR" sz="2800" b="1" dirty="0">
                <a:solidFill>
                  <a:srgbClr val="F05454"/>
                </a:solidFill>
                <a:effectLst/>
                <a:cs typeface="Arial" panose="020B0604020202020204" pitchFamily="34" charset="0"/>
              </a:rPr>
              <a:t> </a:t>
            </a:r>
            <a:r>
              <a:rPr lang="fr-FR" sz="2800" b="1" dirty="0" err="1">
                <a:solidFill>
                  <a:srgbClr val="F05454"/>
                </a:solidFill>
                <a:effectLst/>
                <a:cs typeface="Arial" panose="020B0604020202020204" pitchFamily="34" charset="0"/>
              </a:rPr>
              <a:t>lorem</a:t>
            </a:r>
            <a:r>
              <a:rPr lang="fr-FR" sz="2800" b="1" dirty="0">
                <a:solidFill>
                  <a:srgbClr val="F05454"/>
                </a:solidFill>
                <a:effectLst/>
                <a:cs typeface="Arial" panose="020B0604020202020204" pitchFamily="34" charset="0"/>
              </a:rPr>
              <a:t> ipsum</a:t>
            </a:r>
            <a:r>
              <a:rPr lang="fr-FR" sz="2800" b="1" dirty="0">
                <a:solidFill>
                  <a:srgbClr val="F05454"/>
                </a:solidFill>
                <a:cs typeface="Arial" panose="020B0604020202020204" pitchFamily="34" charset="0"/>
              </a:rPr>
              <a:t> </a:t>
            </a:r>
            <a:r>
              <a:rPr lang="fr-FR" sz="2800" b="1" dirty="0">
                <a:solidFill>
                  <a:srgbClr val="F05454"/>
                </a:solidFill>
                <a:effectLst/>
                <a:cs typeface="Arial" panose="020B0604020202020204" pitchFamily="34" charset="0"/>
              </a:rPr>
              <a:t>simplement du faux texte employé</a:t>
            </a:r>
            <a:r>
              <a:rPr lang="fr-FR" sz="2800" b="1" dirty="0">
                <a:solidFill>
                  <a:srgbClr val="F05454"/>
                </a:solidFill>
                <a:ea typeface="Open Sans" panose="020B0606030504020204" pitchFamily="34" charset="0"/>
                <a:cs typeface="Arial" panose="020B0604020202020204" pitchFamily="34" charset="0"/>
              </a:rPr>
              <a:t> </a:t>
            </a:r>
            <a:endParaRPr kumimoji="0" lang="fr-FR" sz="28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B1EB6C7-275A-CB97-8F29-B3452DBA9498}"/>
              </a:ext>
            </a:extLst>
          </p:cNvPr>
          <p:cNvSpPr/>
          <p:nvPr/>
        </p:nvSpPr>
        <p:spPr>
          <a:xfrm>
            <a:off x="1537223" y="3775568"/>
            <a:ext cx="1761188"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bg1"/>
                </a:solidFill>
                <a:ea typeface="Open Sans" panose="020B0606030504020204" pitchFamily="34" charset="0"/>
                <a:cs typeface="Arial" panose="020B0604020202020204" pitchFamily="34" charset="0"/>
              </a:rPr>
              <a:t>Nom Prénom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effectLst/>
                <a:cs typeface="Arial" panose="020B0604020202020204" pitchFamily="34" charset="0"/>
              </a:rPr>
              <a:t>Lorem faux texte</a:t>
            </a:r>
            <a:endParaRPr kumimoji="0" lang="fr-FR"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7CA8AF8-807D-8F2A-00AE-27756157F30F}"/>
              </a:ext>
            </a:extLst>
          </p:cNvPr>
          <p:cNvSpPr/>
          <p:nvPr/>
        </p:nvSpPr>
        <p:spPr>
          <a:xfrm>
            <a:off x="5379964" y="2623521"/>
            <a:ext cx="1761188"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bg1"/>
                </a:solidFill>
                <a:ea typeface="Open Sans" panose="020B0606030504020204" pitchFamily="34" charset="0"/>
                <a:cs typeface="Arial" panose="020B0604020202020204" pitchFamily="34" charset="0"/>
              </a:rPr>
              <a:t>Nom Prénom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effectLst/>
                <a:cs typeface="Arial" panose="020B0604020202020204" pitchFamily="34" charset="0"/>
              </a:rPr>
              <a:t>Lorem faux texte</a:t>
            </a:r>
            <a:endParaRPr kumimoji="0" lang="fr-FR"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C90016D-66E3-AD9D-DB23-FD0FBB8A896A}"/>
              </a:ext>
            </a:extLst>
          </p:cNvPr>
          <p:cNvSpPr/>
          <p:nvPr/>
        </p:nvSpPr>
        <p:spPr>
          <a:xfrm>
            <a:off x="9385245" y="2134055"/>
            <a:ext cx="1761188"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bg1"/>
                </a:solidFill>
                <a:ea typeface="Open Sans" panose="020B0606030504020204" pitchFamily="34" charset="0"/>
                <a:cs typeface="Arial" panose="020B0604020202020204" pitchFamily="34" charset="0"/>
              </a:rPr>
              <a:t>Nom Prénom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effectLst/>
                <a:cs typeface="Arial" panose="020B0604020202020204" pitchFamily="34" charset="0"/>
              </a:rPr>
              <a:t>Lorem faux texte</a:t>
            </a:r>
            <a:endParaRPr kumimoji="0" lang="fr-FR"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A2AA69D4-93A8-B3C0-C7CB-6D322E3F9673}"/>
              </a:ext>
            </a:extLst>
          </p:cNvPr>
          <p:cNvSpPr/>
          <p:nvPr/>
        </p:nvSpPr>
        <p:spPr>
          <a:xfrm>
            <a:off x="9385245" y="3782011"/>
            <a:ext cx="1761188"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bg1"/>
                </a:solidFill>
                <a:ea typeface="Open Sans" panose="020B0606030504020204" pitchFamily="34" charset="0"/>
                <a:cs typeface="Arial" panose="020B0604020202020204" pitchFamily="34" charset="0"/>
              </a:rPr>
              <a:t>Nom Prénom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effectLst/>
                <a:cs typeface="Arial" panose="020B0604020202020204" pitchFamily="34" charset="0"/>
              </a:rPr>
              <a:t>Lorem faux texte</a:t>
            </a:r>
            <a:endParaRPr kumimoji="0" lang="fr-FR"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349F6D1-3DCA-0A5A-516D-5F6D184D57AC}"/>
              </a:ext>
            </a:extLst>
          </p:cNvPr>
          <p:cNvSpPr/>
          <p:nvPr/>
        </p:nvSpPr>
        <p:spPr>
          <a:xfrm>
            <a:off x="9385245" y="5436897"/>
            <a:ext cx="1761188"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bg1"/>
                </a:solidFill>
                <a:ea typeface="Open Sans" panose="020B0606030504020204" pitchFamily="34" charset="0"/>
                <a:cs typeface="Arial" panose="020B0604020202020204" pitchFamily="34" charset="0"/>
              </a:rPr>
              <a:t>Nom Prénom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effectLst/>
                <a:cs typeface="Arial" panose="020B0604020202020204" pitchFamily="34" charset="0"/>
              </a:rPr>
              <a:t>Lorem faux texte</a:t>
            </a:r>
            <a:endParaRPr kumimoji="0" lang="fr-FR"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236E687-3732-4449-63C0-C08B3482C0FC}"/>
              </a:ext>
            </a:extLst>
          </p:cNvPr>
          <p:cNvSpPr/>
          <p:nvPr/>
        </p:nvSpPr>
        <p:spPr>
          <a:xfrm>
            <a:off x="5379964" y="4763037"/>
            <a:ext cx="1761188"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bg1"/>
                </a:solidFill>
                <a:ea typeface="Open Sans" panose="020B0606030504020204" pitchFamily="34" charset="0"/>
                <a:cs typeface="Arial" panose="020B0604020202020204" pitchFamily="34" charset="0"/>
              </a:rPr>
              <a:t>Nom Prénom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bg1"/>
                </a:solidFill>
                <a:effectLst/>
                <a:cs typeface="Arial" panose="020B0604020202020204" pitchFamily="34" charset="0"/>
              </a:rPr>
              <a:t>Lorem faux texte</a:t>
            </a:r>
            <a:endParaRPr kumimoji="0" lang="fr-FR"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FC342963-9B89-3777-1FA2-BEFDDC6FA54E}"/>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628475A1-F50E-851F-60DA-33AFB8FA777E}"/>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60A87CC2-A6B9-57C3-3BEC-F8F1FD64E34F}"/>
              </a:ext>
            </a:extLst>
          </p:cNvPr>
          <p:cNvSpPr>
            <a:spLocks noGrp="1"/>
          </p:cNvSpPr>
          <p:nvPr>
            <p:ph type="pic" sz="quarter" idx="12"/>
          </p:nvPr>
        </p:nvSpPr>
        <p:spPr/>
      </p:sp>
      <p:sp>
        <p:nvSpPr>
          <p:cNvPr id="38" name="Picture Placeholder 37">
            <a:extLst>
              <a:ext uri="{FF2B5EF4-FFF2-40B4-BE49-F238E27FC236}">
                <a16:creationId xmlns:a16="http://schemas.microsoft.com/office/drawing/2014/main" id="{28A2734E-6434-7989-EE41-1027647398BB}"/>
              </a:ext>
            </a:extLst>
          </p:cNvPr>
          <p:cNvSpPr>
            <a:spLocks noGrp="1"/>
          </p:cNvSpPr>
          <p:nvPr>
            <p:ph type="pic" sz="quarter" idx="15"/>
          </p:nvPr>
        </p:nvSpPr>
        <p:spPr/>
      </p:sp>
      <p:sp>
        <p:nvSpPr>
          <p:cNvPr id="42" name="Picture Placeholder 41">
            <a:extLst>
              <a:ext uri="{FF2B5EF4-FFF2-40B4-BE49-F238E27FC236}">
                <a16:creationId xmlns:a16="http://schemas.microsoft.com/office/drawing/2014/main" id="{E892E56B-00B7-4AE7-1A07-50E4D94419EF}"/>
              </a:ext>
            </a:extLst>
          </p:cNvPr>
          <p:cNvSpPr>
            <a:spLocks noGrp="1"/>
          </p:cNvSpPr>
          <p:nvPr>
            <p:ph type="pic" sz="quarter" idx="14"/>
          </p:nvPr>
        </p:nvSpPr>
        <p:spPr/>
      </p:sp>
      <p:sp>
        <p:nvSpPr>
          <p:cNvPr id="46" name="Picture Placeholder 45">
            <a:extLst>
              <a:ext uri="{FF2B5EF4-FFF2-40B4-BE49-F238E27FC236}">
                <a16:creationId xmlns:a16="http://schemas.microsoft.com/office/drawing/2014/main" id="{380A0BB4-8F79-212A-AB23-F58993CEF7DE}"/>
              </a:ext>
            </a:extLst>
          </p:cNvPr>
          <p:cNvSpPr>
            <a:spLocks noGrp="1"/>
          </p:cNvSpPr>
          <p:nvPr>
            <p:ph type="pic" sz="quarter" idx="13"/>
          </p:nvPr>
        </p:nvSpPr>
        <p:spPr/>
      </p:sp>
    </p:spTree>
    <p:extLst>
      <p:ext uri="{BB962C8B-B14F-4D97-AF65-F5344CB8AC3E}">
        <p14:creationId xmlns:p14="http://schemas.microsoft.com/office/powerpoint/2010/main" val="339053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8D92C-4A2A-3A16-9AAF-762B2B56F780}"/>
              </a:ext>
            </a:extLst>
          </p:cNvPr>
          <p:cNvSpPr/>
          <p:nvPr/>
        </p:nvSpPr>
        <p:spPr>
          <a:xfrm>
            <a:off x="0" y="16604"/>
            <a:ext cx="444006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CONTACTEZ </a:t>
            </a:r>
            <a:r>
              <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rPr>
              <a:t>NOUS</a:t>
            </a: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17</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DC0C0D5-6DF8-056C-C4CA-62FA5A96C9C8}"/>
              </a:ext>
            </a:extLst>
          </p:cNvPr>
          <p:cNvSpPr/>
          <p:nvPr/>
        </p:nvSpPr>
        <p:spPr>
          <a:xfrm>
            <a:off x="4624975" y="3992224"/>
            <a:ext cx="3969299" cy="560218"/>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MA" b="1" dirty="0">
                <a:ea typeface="Open Sans" panose="020B0606030504020204" pitchFamily="34" charset="0"/>
                <a:cs typeface="Open Sans" panose="020B0606030504020204" pitchFamily="34" charset="0"/>
              </a:rPr>
              <a:t>Adresse:</a:t>
            </a:r>
          </a:p>
          <a:p>
            <a:pPr>
              <a:lnSpc>
                <a:spcPct val="107000"/>
              </a:lnSpc>
              <a:spcAft>
                <a:spcPts val="722"/>
              </a:spcAft>
            </a:pPr>
            <a:r>
              <a:rPr lang="fr-MA" dirty="0">
                <a:ea typeface="Open Sans" panose="020B0606030504020204" pitchFamily="34" charset="0"/>
                <a:cs typeface="Open Sans" panose="020B0606030504020204" pitchFamily="34" charset="0"/>
              </a:rPr>
              <a:t>Ville, pays</a:t>
            </a:r>
            <a:endParaRPr lang="fr-FR" dirty="0">
              <a:ea typeface="Open Sans" panose="020B0606030504020204" pitchFamily="34" charset="0"/>
              <a:cs typeface="Open Sans" panose="020B0606030504020204" pitchFamily="34" charset="0"/>
            </a:endParaRPr>
          </a:p>
        </p:txBody>
      </p:sp>
      <p:sp>
        <p:nvSpPr>
          <p:cNvPr id="17" name="Oval 16">
            <a:extLst>
              <a:ext uri="{FF2B5EF4-FFF2-40B4-BE49-F238E27FC236}">
                <a16:creationId xmlns:a16="http://schemas.microsoft.com/office/drawing/2014/main" id="{89AC25F5-46D2-3159-B0E4-26E6CF03A29D}"/>
              </a:ext>
            </a:extLst>
          </p:cNvPr>
          <p:cNvSpPr/>
          <p:nvPr/>
        </p:nvSpPr>
        <p:spPr>
          <a:xfrm>
            <a:off x="3746520" y="4992449"/>
            <a:ext cx="722200" cy="722200"/>
          </a:xfrm>
          <a:prstGeom prst="ellipse">
            <a:avLst/>
          </a:prstGeom>
          <a:solidFill>
            <a:srgbClr val="F0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022">
              <a:solidFill>
                <a:srgbClr val="F05454"/>
              </a:solidFill>
            </a:endParaRPr>
          </a:p>
        </p:txBody>
      </p:sp>
      <p:sp>
        <p:nvSpPr>
          <p:cNvPr id="22" name="Oval 21">
            <a:extLst>
              <a:ext uri="{FF2B5EF4-FFF2-40B4-BE49-F238E27FC236}">
                <a16:creationId xmlns:a16="http://schemas.microsoft.com/office/drawing/2014/main" id="{6445F7CB-4421-0343-C84D-98DF21D994EF}"/>
              </a:ext>
            </a:extLst>
          </p:cNvPr>
          <p:cNvSpPr/>
          <p:nvPr/>
        </p:nvSpPr>
        <p:spPr>
          <a:xfrm>
            <a:off x="3746520" y="3936760"/>
            <a:ext cx="722199" cy="722199"/>
          </a:xfrm>
          <a:prstGeom prst="ellipse">
            <a:avLst/>
          </a:prstGeom>
          <a:solidFill>
            <a:srgbClr val="F0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022" dirty="0">
              <a:solidFill>
                <a:srgbClr val="F05454"/>
              </a:solidFill>
            </a:endParaRPr>
          </a:p>
        </p:txBody>
      </p:sp>
      <p:sp>
        <p:nvSpPr>
          <p:cNvPr id="23" name="شكل حر 78">
            <a:extLst>
              <a:ext uri="{FF2B5EF4-FFF2-40B4-BE49-F238E27FC236}">
                <a16:creationId xmlns:a16="http://schemas.microsoft.com/office/drawing/2014/main" id="{9E8032A8-943D-639B-E25B-0FA09DE7413F}"/>
              </a:ext>
            </a:extLst>
          </p:cNvPr>
          <p:cNvSpPr>
            <a:spLocks noChangeAspect="1"/>
          </p:cNvSpPr>
          <p:nvPr/>
        </p:nvSpPr>
        <p:spPr>
          <a:xfrm>
            <a:off x="3973991" y="4114749"/>
            <a:ext cx="249821" cy="377229"/>
          </a:xfrm>
          <a:custGeom>
            <a:avLst/>
            <a:gdLst>
              <a:gd name="connsiteX0" fmla="*/ 1316986 w 2647950"/>
              <a:gd name="connsiteY0" fmla="*/ 704850 h 3976070"/>
              <a:gd name="connsiteX1" fmla="*/ 776597 w 2647950"/>
              <a:gd name="connsiteY1" fmla="*/ 1245239 h 3976070"/>
              <a:gd name="connsiteX2" fmla="*/ 1316986 w 2647950"/>
              <a:gd name="connsiteY2" fmla="*/ 1785628 h 3976070"/>
              <a:gd name="connsiteX3" fmla="*/ 1857375 w 2647950"/>
              <a:gd name="connsiteY3" fmla="*/ 1245239 h 3976070"/>
              <a:gd name="connsiteX4" fmla="*/ 1316986 w 2647950"/>
              <a:gd name="connsiteY4" fmla="*/ 704850 h 3976070"/>
              <a:gd name="connsiteX5" fmla="*/ 1323975 w 2647950"/>
              <a:gd name="connsiteY5" fmla="*/ 0 h 3976070"/>
              <a:gd name="connsiteX6" fmla="*/ 2647950 w 2647950"/>
              <a:gd name="connsiteY6" fmla="*/ 1323975 h 3976070"/>
              <a:gd name="connsiteX7" fmla="*/ 2421836 w 2647950"/>
              <a:gd name="connsiteY7" fmla="*/ 2064222 h 3976070"/>
              <a:gd name="connsiteX8" fmla="*/ 2358543 w 2647950"/>
              <a:gd name="connsiteY8" fmla="*/ 2148863 h 3976070"/>
              <a:gd name="connsiteX9" fmla="*/ 1334733 w 2647950"/>
              <a:gd name="connsiteY9" fmla="*/ 3976070 h 3976070"/>
              <a:gd name="connsiteX10" fmla="*/ 273757 w 2647950"/>
              <a:gd name="connsiteY10" fmla="*/ 2127934 h 3976070"/>
              <a:gd name="connsiteX11" fmla="*/ 226114 w 2647950"/>
              <a:gd name="connsiteY11" fmla="*/ 2064222 h 3976070"/>
              <a:gd name="connsiteX12" fmla="*/ 0 w 2647950"/>
              <a:gd name="connsiteY12" fmla="*/ 1323975 h 3976070"/>
              <a:gd name="connsiteX13" fmla="*/ 1323975 w 2647950"/>
              <a:gd name="connsiteY13" fmla="*/ 0 h 397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950" h="3976070">
                <a:moveTo>
                  <a:pt x="1316986" y="704850"/>
                </a:moveTo>
                <a:cubicBezTo>
                  <a:pt x="1018537" y="704850"/>
                  <a:pt x="776597" y="946790"/>
                  <a:pt x="776597" y="1245239"/>
                </a:cubicBezTo>
                <a:cubicBezTo>
                  <a:pt x="776597" y="1543688"/>
                  <a:pt x="1018537" y="1785628"/>
                  <a:pt x="1316986" y="1785628"/>
                </a:cubicBezTo>
                <a:cubicBezTo>
                  <a:pt x="1615435" y="1785628"/>
                  <a:pt x="1857375" y="1543688"/>
                  <a:pt x="1857375" y="1245239"/>
                </a:cubicBezTo>
                <a:cubicBezTo>
                  <a:pt x="1857375" y="946790"/>
                  <a:pt x="1615435" y="704850"/>
                  <a:pt x="1316986" y="704850"/>
                </a:cubicBezTo>
                <a:close/>
                <a:moveTo>
                  <a:pt x="1323975" y="0"/>
                </a:moveTo>
                <a:cubicBezTo>
                  <a:pt x="2055186" y="0"/>
                  <a:pt x="2647950" y="592764"/>
                  <a:pt x="2647950" y="1323975"/>
                </a:cubicBezTo>
                <a:cubicBezTo>
                  <a:pt x="2647950" y="1598179"/>
                  <a:pt x="2564593" y="1852914"/>
                  <a:pt x="2421836" y="2064222"/>
                </a:cubicBezTo>
                <a:lnTo>
                  <a:pt x="2358543" y="2148863"/>
                </a:lnTo>
                <a:lnTo>
                  <a:pt x="1334733" y="3976070"/>
                </a:lnTo>
                <a:lnTo>
                  <a:pt x="273757" y="2127934"/>
                </a:lnTo>
                <a:lnTo>
                  <a:pt x="226114" y="2064222"/>
                </a:lnTo>
                <a:cubicBezTo>
                  <a:pt x="83358" y="1852914"/>
                  <a:pt x="0" y="1598179"/>
                  <a:pt x="0" y="1323975"/>
                </a:cubicBezTo>
                <a:cubicBezTo>
                  <a:pt x="0" y="592764"/>
                  <a:pt x="592764" y="0"/>
                  <a:pt x="1323975" y="0"/>
                </a:cubicBezTo>
                <a:close/>
              </a:path>
            </a:pathLst>
          </a:custGeom>
          <a:solidFill>
            <a:schemeClr val="bg1"/>
          </a:solidFill>
          <a:ln w="793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595" tIns="48297" rIns="96595" bIns="48297"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4317">
              <a:solidFill>
                <a:srgbClr val="F05454"/>
              </a:solidFill>
            </a:endParaRPr>
          </a:p>
        </p:txBody>
      </p:sp>
      <p:sp>
        <p:nvSpPr>
          <p:cNvPr id="25" name="Freeform: Shape 24">
            <a:extLst>
              <a:ext uri="{FF2B5EF4-FFF2-40B4-BE49-F238E27FC236}">
                <a16:creationId xmlns:a16="http://schemas.microsoft.com/office/drawing/2014/main" id="{FF8E9A38-5BEE-FCE7-7281-D952C6050DBC}"/>
              </a:ext>
            </a:extLst>
          </p:cNvPr>
          <p:cNvSpPr/>
          <p:nvPr/>
        </p:nvSpPr>
        <p:spPr>
          <a:xfrm>
            <a:off x="3933220" y="5157723"/>
            <a:ext cx="391652" cy="391652"/>
          </a:xfrm>
          <a:custGeom>
            <a:avLst/>
            <a:gdLst>
              <a:gd name="connsiteX0" fmla="*/ 67377 w 108660"/>
              <a:gd name="connsiteY0" fmla="*/ 71902 h 115365"/>
              <a:gd name="connsiteX1" fmla="*/ 70853 w 108660"/>
              <a:gd name="connsiteY1" fmla="*/ 73629 h 115365"/>
              <a:gd name="connsiteX2" fmla="*/ 86114 w 108660"/>
              <a:gd name="connsiteY2" fmla="*/ 100034 h 115365"/>
              <a:gd name="connsiteX3" fmla="*/ 84836 w 108660"/>
              <a:gd name="connsiteY3" fmla="*/ 104841 h 115365"/>
              <a:gd name="connsiteX4" fmla="*/ 76774 w 108660"/>
              <a:gd name="connsiteY4" fmla="*/ 109523 h 115365"/>
              <a:gd name="connsiteX5" fmla="*/ 71978 w 108660"/>
              <a:gd name="connsiteY5" fmla="*/ 108243 h 115365"/>
              <a:gd name="connsiteX6" fmla="*/ 56717 w 108660"/>
              <a:gd name="connsiteY6" fmla="*/ 81838 h 115365"/>
              <a:gd name="connsiteX7" fmla="*/ 57995 w 108660"/>
              <a:gd name="connsiteY7" fmla="*/ 77031 h 115365"/>
              <a:gd name="connsiteX8" fmla="*/ 66057 w 108660"/>
              <a:gd name="connsiteY8" fmla="*/ 72349 h 115365"/>
              <a:gd name="connsiteX9" fmla="*/ 67377 w 108660"/>
              <a:gd name="connsiteY9" fmla="*/ 71902 h 115365"/>
              <a:gd name="connsiteX10" fmla="*/ 90660 w 108660"/>
              <a:gd name="connsiteY10" fmla="*/ 11963 h 115365"/>
              <a:gd name="connsiteX11" fmla="*/ 108660 w 108660"/>
              <a:gd name="connsiteY11" fmla="*/ 29963 h 115365"/>
              <a:gd name="connsiteX12" fmla="*/ 90660 w 108660"/>
              <a:gd name="connsiteY12" fmla="*/ 47963 h 115365"/>
              <a:gd name="connsiteX13" fmla="*/ 72660 w 108660"/>
              <a:gd name="connsiteY13" fmla="*/ 29963 h 115365"/>
              <a:gd name="connsiteX14" fmla="*/ 90660 w 108660"/>
              <a:gd name="connsiteY14" fmla="*/ 11963 h 115365"/>
              <a:gd name="connsiteX15" fmla="*/ 12883 w 108660"/>
              <a:gd name="connsiteY15" fmla="*/ 10583 h 115365"/>
              <a:gd name="connsiteX16" fmla="*/ 28856 w 108660"/>
              <a:gd name="connsiteY16" fmla="*/ 38492 h 115365"/>
              <a:gd name="connsiteX17" fmla="*/ 29670 w 108660"/>
              <a:gd name="connsiteY17" fmla="*/ 68633 h 115365"/>
              <a:gd name="connsiteX18" fmla="*/ 54537 w 108660"/>
              <a:gd name="connsiteY18" fmla="*/ 82872 h 115365"/>
              <a:gd name="connsiteX19" fmla="*/ 70535 w 108660"/>
              <a:gd name="connsiteY19" fmla="*/ 110710 h 115365"/>
              <a:gd name="connsiteX20" fmla="*/ 56894 w 108660"/>
              <a:gd name="connsiteY20" fmla="*/ 115365 h 115365"/>
              <a:gd name="connsiteX21" fmla="*/ 45294 w 108660"/>
              <a:gd name="connsiteY21" fmla="*/ 110850 h 115365"/>
              <a:gd name="connsiteX22" fmla="*/ 20 w 108660"/>
              <a:gd name="connsiteY22" fmla="*/ 26785 h 115365"/>
              <a:gd name="connsiteX23" fmla="*/ 3356 w 108660"/>
              <a:gd name="connsiteY23" fmla="*/ 17711 h 115365"/>
              <a:gd name="connsiteX24" fmla="*/ 12883 w 108660"/>
              <a:gd name="connsiteY24" fmla="*/ 10583 h 115365"/>
              <a:gd name="connsiteX25" fmla="*/ 26146 w 108660"/>
              <a:gd name="connsiteY25" fmla="*/ 27 h 115365"/>
              <a:gd name="connsiteX26" fmla="*/ 29622 w 108660"/>
              <a:gd name="connsiteY26" fmla="*/ 1755 h 115365"/>
              <a:gd name="connsiteX27" fmla="*/ 44882 w 108660"/>
              <a:gd name="connsiteY27" fmla="*/ 28160 h 115365"/>
              <a:gd name="connsiteX28" fmla="*/ 43605 w 108660"/>
              <a:gd name="connsiteY28" fmla="*/ 32967 h 115365"/>
              <a:gd name="connsiteX29" fmla="*/ 35542 w 108660"/>
              <a:gd name="connsiteY29" fmla="*/ 37649 h 115365"/>
              <a:gd name="connsiteX30" fmla="*/ 30747 w 108660"/>
              <a:gd name="connsiteY30" fmla="*/ 36368 h 115365"/>
              <a:gd name="connsiteX31" fmla="*/ 15486 w 108660"/>
              <a:gd name="connsiteY31" fmla="*/ 9963 h 115365"/>
              <a:gd name="connsiteX32" fmla="*/ 16764 w 108660"/>
              <a:gd name="connsiteY32" fmla="*/ 5156 h 115365"/>
              <a:gd name="connsiteX33" fmla="*/ 24826 w 108660"/>
              <a:gd name="connsiteY33" fmla="*/ 474 h 115365"/>
              <a:gd name="connsiteX34" fmla="*/ 26146 w 108660"/>
              <a:gd name="connsiteY34" fmla="*/ 27 h 1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660" h="115365">
                <a:moveTo>
                  <a:pt x="67377" y="71902"/>
                </a:moveTo>
                <a:cubicBezTo>
                  <a:pt x="68734" y="71731"/>
                  <a:pt x="70124" y="72369"/>
                  <a:pt x="70853" y="73629"/>
                </a:cubicBezTo>
                <a:lnTo>
                  <a:pt x="86114" y="100034"/>
                </a:lnTo>
                <a:cubicBezTo>
                  <a:pt x="87085" y="101715"/>
                  <a:pt x="86513" y="103867"/>
                  <a:pt x="84836" y="104841"/>
                </a:cubicBezTo>
                <a:lnTo>
                  <a:pt x="76774" y="109523"/>
                </a:lnTo>
                <a:cubicBezTo>
                  <a:pt x="75097" y="110497"/>
                  <a:pt x="72950" y="109924"/>
                  <a:pt x="71978" y="108243"/>
                </a:cubicBezTo>
                <a:lnTo>
                  <a:pt x="56717" y="81838"/>
                </a:lnTo>
                <a:cubicBezTo>
                  <a:pt x="55746" y="80157"/>
                  <a:pt x="56318" y="78005"/>
                  <a:pt x="57995" y="77031"/>
                </a:cubicBezTo>
                <a:lnTo>
                  <a:pt x="66057" y="72349"/>
                </a:lnTo>
                <a:cubicBezTo>
                  <a:pt x="66477" y="72106"/>
                  <a:pt x="66925" y="71959"/>
                  <a:pt x="67377" y="71902"/>
                </a:cubicBezTo>
                <a:close/>
                <a:moveTo>
                  <a:pt x="90660" y="11963"/>
                </a:moveTo>
                <a:cubicBezTo>
                  <a:pt x="100601" y="11963"/>
                  <a:pt x="108660" y="20022"/>
                  <a:pt x="108660" y="29963"/>
                </a:cubicBezTo>
                <a:cubicBezTo>
                  <a:pt x="108660" y="39904"/>
                  <a:pt x="100601" y="47963"/>
                  <a:pt x="90660" y="47963"/>
                </a:cubicBezTo>
                <a:cubicBezTo>
                  <a:pt x="80719" y="47963"/>
                  <a:pt x="72660" y="39904"/>
                  <a:pt x="72660" y="29963"/>
                </a:cubicBezTo>
                <a:cubicBezTo>
                  <a:pt x="72660" y="20022"/>
                  <a:pt x="80719" y="11963"/>
                  <a:pt x="90660" y="11963"/>
                </a:cubicBezTo>
                <a:close/>
                <a:moveTo>
                  <a:pt x="12883" y="10583"/>
                </a:moveTo>
                <a:lnTo>
                  <a:pt x="28856" y="38492"/>
                </a:lnTo>
                <a:cubicBezTo>
                  <a:pt x="19525" y="44628"/>
                  <a:pt x="25413" y="61107"/>
                  <a:pt x="29670" y="68633"/>
                </a:cubicBezTo>
                <a:cubicBezTo>
                  <a:pt x="34137" y="76158"/>
                  <a:pt x="44638" y="88577"/>
                  <a:pt x="54537" y="82872"/>
                </a:cubicBezTo>
                <a:lnTo>
                  <a:pt x="70535" y="110710"/>
                </a:lnTo>
                <a:cubicBezTo>
                  <a:pt x="62330" y="115705"/>
                  <a:pt x="59819" y="115213"/>
                  <a:pt x="56894" y="115365"/>
                </a:cubicBezTo>
                <a:cubicBezTo>
                  <a:pt x="52780" y="115307"/>
                  <a:pt x="47969" y="112616"/>
                  <a:pt x="45294" y="110850"/>
                </a:cubicBezTo>
                <a:cubicBezTo>
                  <a:pt x="32483" y="102989"/>
                  <a:pt x="-936" y="61099"/>
                  <a:pt x="20" y="26785"/>
                </a:cubicBezTo>
                <a:cubicBezTo>
                  <a:pt x="137" y="22672"/>
                  <a:pt x="1794" y="19675"/>
                  <a:pt x="3356" y="17711"/>
                </a:cubicBezTo>
                <a:cubicBezTo>
                  <a:pt x="5476" y="15116"/>
                  <a:pt x="9518" y="12492"/>
                  <a:pt x="12883" y="10583"/>
                </a:cubicBezTo>
                <a:close/>
                <a:moveTo>
                  <a:pt x="26146" y="27"/>
                </a:moveTo>
                <a:cubicBezTo>
                  <a:pt x="27503" y="-144"/>
                  <a:pt x="28893" y="494"/>
                  <a:pt x="29622" y="1755"/>
                </a:cubicBezTo>
                <a:lnTo>
                  <a:pt x="44882" y="28160"/>
                </a:lnTo>
                <a:cubicBezTo>
                  <a:pt x="45854" y="29841"/>
                  <a:pt x="45282" y="31993"/>
                  <a:pt x="43605" y="32967"/>
                </a:cubicBezTo>
                <a:lnTo>
                  <a:pt x="35542" y="37649"/>
                </a:lnTo>
                <a:cubicBezTo>
                  <a:pt x="33866" y="38622"/>
                  <a:pt x="31719" y="38049"/>
                  <a:pt x="30747" y="36368"/>
                </a:cubicBezTo>
                <a:lnTo>
                  <a:pt x="15486" y="9963"/>
                </a:lnTo>
                <a:cubicBezTo>
                  <a:pt x="14515" y="8282"/>
                  <a:pt x="15087" y="6130"/>
                  <a:pt x="16764" y="5156"/>
                </a:cubicBezTo>
                <a:lnTo>
                  <a:pt x="24826" y="474"/>
                </a:lnTo>
                <a:cubicBezTo>
                  <a:pt x="25245" y="231"/>
                  <a:pt x="25694" y="84"/>
                  <a:pt x="26146" y="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4317">
              <a:solidFill>
                <a:srgbClr val="F05454"/>
              </a:solidFill>
            </a:endParaRPr>
          </a:p>
        </p:txBody>
      </p:sp>
      <p:sp>
        <p:nvSpPr>
          <p:cNvPr id="45" name="Rectangle 44">
            <a:extLst>
              <a:ext uri="{FF2B5EF4-FFF2-40B4-BE49-F238E27FC236}">
                <a16:creationId xmlns:a16="http://schemas.microsoft.com/office/drawing/2014/main" id="{9E1A1126-14DF-0DF5-77A2-13733BE2C269}"/>
              </a:ext>
            </a:extLst>
          </p:cNvPr>
          <p:cNvSpPr/>
          <p:nvPr/>
        </p:nvSpPr>
        <p:spPr>
          <a:xfrm>
            <a:off x="4624975" y="4923648"/>
            <a:ext cx="3969299" cy="946349"/>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MA" b="1" dirty="0">
                <a:ea typeface="Open Sans" panose="020B0606030504020204" pitchFamily="34" charset="0"/>
                <a:cs typeface="Open Sans" panose="020B0606030504020204" pitchFamily="34" charset="0"/>
              </a:rPr>
              <a:t>Mobile:</a:t>
            </a:r>
          </a:p>
          <a:p>
            <a:pPr>
              <a:lnSpc>
                <a:spcPct val="107000"/>
              </a:lnSpc>
              <a:spcAft>
                <a:spcPts val="722"/>
              </a:spcAft>
            </a:pPr>
            <a:r>
              <a:rPr lang="fr-MA" dirty="0">
                <a:ea typeface="Open Sans" panose="020B0606030504020204" pitchFamily="34" charset="0"/>
                <a:cs typeface="Open Sans" panose="020B0606030504020204" pitchFamily="34" charset="0"/>
              </a:rPr>
              <a:t>07 07 07 07 07</a:t>
            </a:r>
          </a:p>
          <a:p>
            <a:pPr>
              <a:lnSpc>
                <a:spcPct val="107000"/>
              </a:lnSpc>
              <a:spcAft>
                <a:spcPts val="722"/>
              </a:spcAft>
            </a:pPr>
            <a:r>
              <a:rPr lang="fr-MA" dirty="0">
                <a:ea typeface="Open Sans" panose="020B0606030504020204" pitchFamily="34" charset="0"/>
                <a:cs typeface="Open Sans" panose="020B0606030504020204" pitchFamily="34" charset="0"/>
              </a:rPr>
              <a:t>05 05 05 05 05</a:t>
            </a:r>
            <a:endParaRPr lang="fr-FR" dirty="0">
              <a:ea typeface="Open Sans" panose="020B0606030504020204" pitchFamily="34" charset="0"/>
              <a:cs typeface="Open Sans" panose="020B0606030504020204" pitchFamily="34" charset="0"/>
            </a:endParaRPr>
          </a:p>
        </p:txBody>
      </p:sp>
      <p:sp>
        <p:nvSpPr>
          <p:cNvPr id="46" name="Oval 45">
            <a:extLst>
              <a:ext uri="{FF2B5EF4-FFF2-40B4-BE49-F238E27FC236}">
                <a16:creationId xmlns:a16="http://schemas.microsoft.com/office/drawing/2014/main" id="{7E5B9F9C-3338-70EA-569C-1F0C2BD40E41}"/>
              </a:ext>
            </a:extLst>
          </p:cNvPr>
          <p:cNvSpPr/>
          <p:nvPr/>
        </p:nvSpPr>
        <p:spPr>
          <a:xfrm>
            <a:off x="3746520" y="1825378"/>
            <a:ext cx="722200" cy="722200"/>
          </a:xfrm>
          <a:prstGeom prst="ellipse">
            <a:avLst/>
          </a:prstGeom>
          <a:solidFill>
            <a:srgbClr val="F0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022">
              <a:solidFill>
                <a:srgbClr val="F05454"/>
              </a:solidFill>
            </a:endParaRPr>
          </a:p>
        </p:txBody>
      </p:sp>
      <p:sp>
        <p:nvSpPr>
          <p:cNvPr id="47" name="Rectangle 46">
            <a:extLst>
              <a:ext uri="{FF2B5EF4-FFF2-40B4-BE49-F238E27FC236}">
                <a16:creationId xmlns:a16="http://schemas.microsoft.com/office/drawing/2014/main" id="{5778BB44-4E61-956B-03F1-6085C15F5DFD}"/>
              </a:ext>
            </a:extLst>
          </p:cNvPr>
          <p:cNvSpPr/>
          <p:nvPr/>
        </p:nvSpPr>
        <p:spPr>
          <a:xfrm>
            <a:off x="4600248" y="1880102"/>
            <a:ext cx="3969299" cy="560218"/>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MA" b="1" dirty="0">
                <a:ea typeface="Open Sans" panose="020B0606030504020204" pitchFamily="34" charset="0"/>
                <a:cs typeface="Open Sans" panose="020B0606030504020204" pitchFamily="34" charset="0"/>
              </a:rPr>
              <a:t>E-mail:</a:t>
            </a:r>
          </a:p>
          <a:p>
            <a:pPr>
              <a:lnSpc>
                <a:spcPct val="107000"/>
              </a:lnSpc>
              <a:spcAft>
                <a:spcPts val="722"/>
              </a:spcAft>
            </a:pPr>
            <a:r>
              <a:rPr lang="fr-MA" dirty="0">
                <a:ea typeface="Open Sans" panose="020B0606030504020204" pitchFamily="34" charset="0"/>
                <a:cs typeface="Open Sans" panose="020B0606030504020204" pitchFamily="34" charset="0"/>
              </a:rPr>
              <a:t>info@presentation-powerpoint.com</a:t>
            </a:r>
            <a:endParaRPr lang="fr-FR" dirty="0">
              <a:ea typeface="Open Sans" panose="020B0606030504020204" pitchFamily="34" charset="0"/>
              <a:cs typeface="Open Sans" panose="020B0606030504020204" pitchFamily="34" charset="0"/>
            </a:endParaRPr>
          </a:p>
        </p:txBody>
      </p:sp>
      <p:sp>
        <p:nvSpPr>
          <p:cNvPr id="48" name="شكل حر 85">
            <a:extLst>
              <a:ext uri="{FF2B5EF4-FFF2-40B4-BE49-F238E27FC236}">
                <a16:creationId xmlns:a16="http://schemas.microsoft.com/office/drawing/2014/main" id="{8BCC7AF5-BC0E-1588-91DE-086B4DEA4F18}"/>
              </a:ext>
            </a:extLst>
          </p:cNvPr>
          <p:cNvSpPr>
            <a:spLocks noChangeAspect="1"/>
          </p:cNvSpPr>
          <p:nvPr/>
        </p:nvSpPr>
        <p:spPr>
          <a:xfrm>
            <a:off x="3920986" y="2053405"/>
            <a:ext cx="373268" cy="266146"/>
          </a:xfrm>
          <a:custGeom>
            <a:avLst/>
            <a:gdLst>
              <a:gd name="connsiteX0" fmla="*/ 3316236 w 8372474"/>
              <a:gd name="connsiteY0" fmla="*/ 3531540 h 5981701"/>
              <a:gd name="connsiteX1" fmla="*/ 1307076 w 8372474"/>
              <a:gd name="connsiteY1" fmla="*/ 5537782 h 5981701"/>
              <a:gd name="connsiteX2" fmla="*/ 7035211 w 8372474"/>
              <a:gd name="connsiteY2" fmla="*/ 5534939 h 5981701"/>
              <a:gd name="connsiteX3" fmla="*/ 5064612 w 8372474"/>
              <a:gd name="connsiteY3" fmla="*/ 3558654 h 5981701"/>
              <a:gd name="connsiteX4" fmla="*/ 4317667 w 8372474"/>
              <a:gd name="connsiteY4" fmla="*/ 4306522 h 5981701"/>
              <a:gd name="connsiteX5" fmla="*/ 4091217 w 8372474"/>
              <a:gd name="connsiteY5" fmla="*/ 4308903 h 5981701"/>
              <a:gd name="connsiteX6" fmla="*/ 7887285 w 8372474"/>
              <a:gd name="connsiteY6" fmla="*/ 736631 h 5981701"/>
              <a:gd name="connsiteX7" fmla="*/ 5379748 w 8372474"/>
              <a:gd name="connsiteY7" fmla="*/ 3243523 h 5981701"/>
              <a:gd name="connsiteX8" fmla="*/ 7665088 w 8372474"/>
              <a:gd name="connsiteY8" fmla="*/ 5527516 h 5981701"/>
              <a:gd name="connsiteX9" fmla="*/ 7884020 w 8372474"/>
              <a:gd name="connsiteY9" fmla="*/ 5078798 h 5981701"/>
              <a:gd name="connsiteX10" fmla="*/ 7887285 w 8372474"/>
              <a:gd name="connsiteY10" fmla="*/ 736631 h 5981701"/>
              <a:gd name="connsiteX11" fmla="*/ 494711 w 8372474"/>
              <a:gd name="connsiteY11" fmla="*/ 712818 h 5981701"/>
              <a:gd name="connsiteX12" fmla="*/ 497974 w 8372474"/>
              <a:gd name="connsiteY12" fmla="*/ 5054986 h 5981701"/>
              <a:gd name="connsiteX13" fmla="*/ 716862 w 8372474"/>
              <a:gd name="connsiteY13" fmla="*/ 5503704 h 5981701"/>
              <a:gd name="connsiteX14" fmla="*/ 3001739 w 8372474"/>
              <a:gd name="connsiteY14" fmla="*/ 3219711 h 5981701"/>
              <a:gd name="connsiteX15" fmla="*/ 881060 w 8372474"/>
              <a:gd name="connsiteY15" fmla="*/ 472017 h 5981701"/>
              <a:gd name="connsiteX16" fmla="*/ 4067173 w 8372474"/>
              <a:gd name="connsiteY16" fmla="*/ 3655748 h 5981701"/>
              <a:gd name="connsiteX17" fmla="*/ 4212429 w 8372474"/>
              <a:gd name="connsiteY17" fmla="*/ 3729567 h 5981701"/>
              <a:gd name="connsiteX18" fmla="*/ 4348161 w 8372474"/>
              <a:gd name="connsiteY18" fmla="*/ 3641461 h 5981701"/>
              <a:gd name="connsiteX19" fmla="*/ 7519985 w 8372474"/>
              <a:gd name="connsiteY19" fmla="*/ 472017 h 5981701"/>
              <a:gd name="connsiteX20" fmla="*/ 892290 w 8372474"/>
              <a:gd name="connsiteY20" fmla="*/ 0 h 5981701"/>
              <a:gd name="connsiteX21" fmla="*/ 7480184 w 8372474"/>
              <a:gd name="connsiteY21" fmla="*/ 0 h 5981701"/>
              <a:gd name="connsiteX22" fmla="*/ 8372474 w 8372474"/>
              <a:gd name="connsiteY22" fmla="*/ 892290 h 5981701"/>
              <a:gd name="connsiteX23" fmla="*/ 8372474 w 8372474"/>
              <a:gd name="connsiteY23" fmla="*/ 5089411 h 5981701"/>
              <a:gd name="connsiteX24" fmla="*/ 7480184 w 8372474"/>
              <a:gd name="connsiteY24" fmla="*/ 5981701 h 5981701"/>
              <a:gd name="connsiteX25" fmla="*/ 892290 w 8372474"/>
              <a:gd name="connsiteY25" fmla="*/ 5981701 h 5981701"/>
              <a:gd name="connsiteX26" fmla="*/ 0 w 8372474"/>
              <a:gd name="connsiteY26" fmla="*/ 5089411 h 5981701"/>
              <a:gd name="connsiteX27" fmla="*/ 0 w 8372474"/>
              <a:gd name="connsiteY27" fmla="*/ 892290 h 5981701"/>
              <a:gd name="connsiteX28" fmla="*/ 892290 w 8372474"/>
              <a:gd name="connsiteY28" fmla="*/ 0 h 598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2474" h="5981701">
                <a:moveTo>
                  <a:pt x="3316236" y="3531540"/>
                </a:moveTo>
                <a:lnTo>
                  <a:pt x="1307076" y="5537782"/>
                </a:lnTo>
                <a:lnTo>
                  <a:pt x="7035211" y="5534939"/>
                </a:lnTo>
                <a:lnTo>
                  <a:pt x="5064612" y="3558654"/>
                </a:lnTo>
                <a:lnTo>
                  <a:pt x="4317667" y="4306522"/>
                </a:lnTo>
                <a:cubicBezTo>
                  <a:pt x="4246947" y="4383516"/>
                  <a:pt x="4152413" y="4365259"/>
                  <a:pt x="4091217" y="4308903"/>
                </a:cubicBezTo>
                <a:close/>
                <a:moveTo>
                  <a:pt x="7887285" y="736631"/>
                </a:moveTo>
                <a:lnTo>
                  <a:pt x="5379748" y="3243523"/>
                </a:lnTo>
                <a:lnTo>
                  <a:pt x="7665088" y="5527516"/>
                </a:lnTo>
                <a:cubicBezTo>
                  <a:pt x="7783318" y="5489862"/>
                  <a:pt x="7896785" y="5392677"/>
                  <a:pt x="7884020" y="5078798"/>
                </a:cubicBezTo>
                <a:cubicBezTo>
                  <a:pt x="7877170" y="3582196"/>
                  <a:pt x="7894135" y="2233232"/>
                  <a:pt x="7887285" y="736631"/>
                </a:cubicBezTo>
                <a:close/>
                <a:moveTo>
                  <a:pt x="494711" y="712818"/>
                </a:moveTo>
                <a:cubicBezTo>
                  <a:pt x="487861" y="2209420"/>
                  <a:pt x="504824" y="3558384"/>
                  <a:pt x="497974" y="5054986"/>
                </a:cubicBezTo>
                <a:cubicBezTo>
                  <a:pt x="485212" y="5368865"/>
                  <a:pt x="598656" y="5466050"/>
                  <a:pt x="716862" y="5503704"/>
                </a:cubicBezTo>
                <a:lnTo>
                  <a:pt x="3001739" y="3219711"/>
                </a:lnTo>
                <a:close/>
                <a:moveTo>
                  <a:pt x="881060" y="472017"/>
                </a:moveTo>
                <a:lnTo>
                  <a:pt x="4067173" y="3655748"/>
                </a:lnTo>
                <a:cubicBezTo>
                  <a:pt x="4101304" y="3685117"/>
                  <a:pt x="4099716" y="3719248"/>
                  <a:pt x="4212429" y="3729567"/>
                </a:cubicBezTo>
                <a:cubicBezTo>
                  <a:pt x="4298154" y="3712104"/>
                  <a:pt x="4312442" y="3685118"/>
                  <a:pt x="4348161" y="3641461"/>
                </a:cubicBezTo>
                <a:lnTo>
                  <a:pt x="7519985" y="472017"/>
                </a:lnTo>
                <a:close/>
                <a:moveTo>
                  <a:pt x="892290" y="0"/>
                </a:moveTo>
                <a:lnTo>
                  <a:pt x="7480184" y="0"/>
                </a:lnTo>
                <a:cubicBezTo>
                  <a:pt x="7972982" y="0"/>
                  <a:pt x="8372474" y="399492"/>
                  <a:pt x="8372474" y="892290"/>
                </a:cubicBezTo>
                <a:lnTo>
                  <a:pt x="8372474" y="5089411"/>
                </a:lnTo>
                <a:cubicBezTo>
                  <a:pt x="8372474" y="5582209"/>
                  <a:pt x="7972982" y="5981701"/>
                  <a:pt x="7480184" y="5981701"/>
                </a:cubicBezTo>
                <a:lnTo>
                  <a:pt x="892290" y="5981701"/>
                </a:lnTo>
                <a:cubicBezTo>
                  <a:pt x="399492" y="5981701"/>
                  <a:pt x="0" y="5582209"/>
                  <a:pt x="0" y="5089411"/>
                </a:cubicBezTo>
                <a:lnTo>
                  <a:pt x="0" y="892290"/>
                </a:lnTo>
                <a:cubicBezTo>
                  <a:pt x="0" y="399492"/>
                  <a:pt x="399492" y="0"/>
                  <a:pt x="8922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595" tIns="48297" rIns="96595" bIns="48297" numCol="1" spcCol="0" rtlCol="1"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fr-MA" sz="4317">
              <a:solidFill>
                <a:srgbClr val="F05454"/>
              </a:solidFill>
            </a:endParaRPr>
          </a:p>
        </p:txBody>
      </p:sp>
      <p:sp>
        <p:nvSpPr>
          <p:cNvPr id="49" name="Oval 48">
            <a:extLst>
              <a:ext uri="{FF2B5EF4-FFF2-40B4-BE49-F238E27FC236}">
                <a16:creationId xmlns:a16="http://schemas.microsoft.com/office/drawing/2014/main" id="{E2CE7829-0EAB-81E1-04D6-51B81DA494FA}"/>
              </a:ext>
            </a:extLst>
          </p:cNvPr>
          <p:cNvSpPr/>
          <p:nvPr/>
        </p:nvSpPr>
        <p:spPr>
          <a:xfrm>
            <a:off x="3746520" y="2881069"/>
            <a:ext cx="722200" cy="722200"/>
          </a:xfrm>
          <a:prstGeom prst="ellipse">
            <a:avLst/>
          </a:prstGeom>
          <a:solidFill>
            <a:srgbClr val="F054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022">
              <a:solidFill>
                <a:srgbClr val="F05454"/>
              </a:solidFill>
            </a:endParaRPr>
          </a:p>
        </p:txBody>
      </p:sp>
      <p:sp>
        <p:nvSpPr>
          <p:cNvPr id="50" name="Rectangle 49">
            <a:extLst>
              <a:ext uri="{FF2B5EF4-FFF2-40B4-BE49-F238E27FC236}">
                <a16:creationId xmlns:a16="http://schemas.microsoft.com/office/drawing/2014/main" id="{3377250F-EA38-37C8-16D1-DCE733E06921}"/>
              </a:ext>
            </a:extLst>
          </p:cNvPr>
          <p:cNvSpPr/>
          <p:nvPr/>
        </p:nvSpPr>
        <p:spPr>
          <a:xfrm>
            <a:off x="4602020" y="2931112"/>
            <a:ext cx="3969299" cy="560218"/>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MA" b="1" dirty="0" err="1">
                <a:ea typeface="Open Sans" panose="020B0606030504020204" pitchFamily="34" charset="0"/>
                <a:cs typeface="Open Sans" panose="020B0606030504020204" pitchFamily="34" charset="0"/>
              </a:rPr>
              <a:t>Website</a:t>
            </a:r>
            <a:r>
              <a:rPr lang="fr-MA" b="1" dirty="0">
                <a:ea typeface="Open Sans" panose="020B0606030504020204" pitchFamily="34" charset="0"/>
                <a:cs typeface="Open Sans" panose="020B0606030504020204" pitchFamily="34" charset="0"/>
              </a:rPr>
              <a:t>:</a:t>
            </a:r>
          </a:p>
          <a:p>
            <a:pPr>
              <a:lnSpc>
                <a:spcPct val="107000"/>
              </a:lnSpc>
              <a:spcAft>
                <a:spcPts val="722"/>
              </a:spcAft>
            </a:pPr>
            <a:r>
              <a:rPr lang="fr-MA" dirty="0">
                <a:ea typeface="Open Sans" panose="020B0606030504020204" pitchFamily="34" charset="0"/>
                <a:cs typeface="Open Sans" panose="020B0606030504020204" pitchFamily="34" charset="0"/>
              </a:rPr>
              <a:t>www.presentation-powerpoint.com</a:t>
            </a:r>
            <a:endParaRPr lang="fr-FR" dirty="0">
              <a:ea typeface="Open Sans" panose="020B0606030504020204" pitchFamily="34" charset="0"/>
              <a:cs typeface="Open Sans" panose="020B0606030504020204" pitchFamily="34" charset="0"/>
            </a:endParaRPr>
          </a:p>
        </p:txBody>
      </p:sp>
      <p:sp>
        <p:nvSpPr>
          <p:cNvPr id="51" name="شكل حر 62">
            <a:extLst>
              <a:ext uri="{FF2B5EF4-FFF2-40B4-BE49-F238E27FC236}">
                <a16:creationId xmlns:a16="http://schemas.microsoft.com/office/drawing/2014/main" id="{511708F1-DCF3-E1B6-569F-8E8FA2C2E54A}"/>
              </a:ext>
            </a:extLst>
          </p:cNvPr>
          <p:cNvSpPr>
            <a:spLocks noChangeAspect="1"/>
          </p:cNvSpPr>
          <p:nvPr/>
        </p:nvSpPr>
        <p:spPr bwMode="auto">
          <a:xfrm flipH="1">
            <a:off x="3916601" y="3064096"/>
            <a:ext cx="356682" cy="351952"/>
          </a:xfrm>
          <a:custGeom>
            <a:avLst/>
            <a:gdLst>
              <a:gd name="connsiteX0" fmla="*/ 359188 w 1477433"/>
              <a:gd name="connsiteY0" fmla="*/ 970868 h 1452491"/>
              <a:gd name="connsiteX1" fmla="*/ 360492 w 1477433"/>
              <a:gd name="connsiteY1" fmla="*/ 978484 h 1452491"/>
              <a:gd name="connsiteX2" fmla="*/ 490553 w 1477433"/>
              <a:gd name="connsiteY2" fmla="*/ 1259435 h 1452491"/>
              <a:gd name="connsiteX3" fmla="*/ 520735 w 1477433"/>
              <a:gd name="connsiteY3" fmla="*/ 1294041 h 1452491"/>
              <a:gd name="connsiteX4" fmla="*/ 448424 w 1477433"/>
              <a:gd name="connsiteY4" fmla="*/ 1262166 h 1452491"/>
              <a:gd name="connsiteX5" fmla="*/ 185253 w 1477433"/>
              <a:gd name="connsiteY5" fmla="*/ 981504 h 1452491"/>
              <a:gd name="connsiteX6" fmla="*/ 181110 w 1477433"/>
              <a:gd name="connsiteY6" fmla="*/ 970868 h 1452491"/>
              <a:gd name="connsiteX7" fmla="*/ 685878 w 1477433"/>
              <a:gd name="connsiteY7" fmla="*/ 970868 h 1452491"/>
              <a:gd name="connsiteX8" fmla="*/ 685878 w 1477433"/>
              <a:gd name="connsiteY8" fmla="*/ 1328926 h 1452491"/>
              <a:gd name="connsiteX9" fmla="*/ 638058 w 1477433"/>
              <a:gd name="connsiteY9" fmla="*/ 1285671 h 1452491"/>
              <a:gd name="connsiteX10" fmla="*/ 467183 w 1477433"/>
              <a:gd name="connsiteY10" fmla="*/ 973985 h 1452491"/>
              <a:gd name="connsiteX11" fmla="*/ 466594 w 1477433"/>
              <a:gd name="connsiteY11" fmla="*/ 970868 h 1452491"/>
              <a:gd name="connsiteX12" fmla="*/ 1002381 w 1477433"/>
              <a:gd name="connsiteY12" fmla="*/ 970868 h 1452491"/>
              <a:gd name="connsiteX13" fmla="*/ 984353 w 1477433"/>
              <a:gd name="connsiteY13" fmla="*/ 1048524 h 1452491"/>
              <a:gd name="connsiteX14" fmla="*/ 858010 w 1477433"/>
              <a:gd name="connsiteY14" fmla="*/ 1285671 h 1452491"/>
              <a:gd name="connsiteX15" fmla="*/ 809510 w 1477433"/>
              <a:gd name="connsiteY15" fmla="*/ 1337430 h 1452491"/>
              <a:gd name="connsiteX16" fmla="*/ 803387 w 1477433"/>
              <a:gd name="connsiteY16" fmla="*/ 1338858 h 1452491"/>
              <a:gd name="connsiteX17" fmla="*/ 790534 w 1477433"/>
              <a:gd name="connsiteY17" fmla="*/ 1341003 h 1452491"/>
              <a:gd name="connsiteX18" fmla="*/ 790534 w 1477433"/>
              <a:gd name="connsiteY18" fmla="*/ 970868 h 1452491"/>
              <a:gd name="connsiteX19" fmla="*/ 1298864 w 1477433"/>
              <a:gd name="connsiteY19" fmla="*/ 970868 h 1452491"/>
              <a:gd name="connsiteX20" fmla="*/ 1289246 w 1477433"/>
              <a:gd name="connsiteY20" fmla="*/ 993620 h 1452491"/>
              <a:gd name="connsiteX21" fmla="*/ 975561 w 1477433"/>
              <a:gd name="connsiteY21" fmla="*/ 1284032 h 1452491"/>
              <a:gd name="connsiteX22" fmla="*/ 960431 w 1477433"/>
              <a:gd name="connsiteY22" fmla="*/ 1290007 h 1452491"/>
              <a:gd name="connsiteX23" fmla="*/ 983030 w 1477433"/>
              <a:gd name="connsiteY23" fmla="*/ 1259435 h 1452491"/>
              <a:gd name="connsiteX24" fmla="*/ 1093266 w 1477433"/>
              <a:gd name="connsiteY24" fmla="*/ 978484 h 1452491"/>
              <a:gd name="connsiteX25" fmla="*/ 1094516 w 1477433"/>
              <a:gd name="connsiteY25" fmla="*/ 970868 h 1452491"/>
              <a:gd name="connsiteX26" fmla="*/ 335094 w 1477433"/>
              <a:gd name="connsiteY26" fmla="*/ 594409 h 1452491"/>
              <a:gd name="connsiteX27" fmla="*/ 333931 w 1477433"/>
              <a:gd name="connsiteY27" fmla="*/ 602627 h 1452491"/>
              <a:gd name="connsiteX28" fmla="*/ 328262 w 1477433"/>
              <a:gd name="connsiteY28" fmla="*/ 701606 h 1452491"/>
              <a:gd name="connsiteX29" fmla="*/ 336293 w 1477433"/>
              <a:gd name="connsiteY29" fmla="*/ 837085 h 1452491"/>
              <a:gd name="connsiteX30" fmla="*/ 341365 w 1477433"/>
              <a:gd name="connsiteY30" fmla="*/ 866719 h 1452491"/>
              <a:gd name="connsiteX31" fmla="*/ 145665 w 1477433"/>
              <a:gd name="connsiteY31" fmla="*/ 866719 h 1452491"/>
              <a:gd name="connsiteX32" fmla="*/ 134094 w 1477433"/>
              <a:gd name="connsiteY32" fmla="*/ 822480 h 1452491"/>
              <a:gd name="connsiteX33" fmla="*/ 119096 w 1477433"/>
              <a:gd name="connsiteY33" fmla="*/ 714849 h 1452491"/>
              <a:gd name="connsiteX34" fmla="*/ 133122 w 1477433"/>
              <a:gd name="connsiteY34" fmla="*/ 617955 h 1452491"/>
              <a:gd name="connsiteX35" fmla="*/ 139572 w 1477433"/>
              <a:gd name="connsiteY35" fmla="*/ 594409 h 1452491"/>
              <a:gd name="connsiteX36" fmla="*/ 685878 w 1477433"/>
              <a:gd name="connsiteY36" fmla="*/ 594409 h 1452491"/>
              <a:gd name="connsiteX37" fmla="*/ 685878 w 1477433"/>
              <a:gd name="connsiteY37" fmla="*/ 866719 h 1452491"/>
              <a:gd name="connsiteX38" fmla="*/ 449065 w 1477433"/>
              <a:gd name="connsiteY38" fmla="*/ 866719 h 1452491"/>
              <a:gd name="connsiteX39" fmla="*/ 442217 w 1477433"/>
              <a:gd name="connsiteY39" fmla="*/ 799730 h 1452491"/>
              <a:gd name="connsiteX40" fmla="*/ 439091 w 1477433"/>
              <a:gd name="connsiteY40" fmla="*/ 698049 h 1452491"/>
              <a:gd name="connsiteX41" fmla="*/ 446806 w 1477433"/>
              <a:gd name="connsiteY41" fmla="*/ 594651 h 1452491"/>
              <a:gd name="connsiteX42" fmla="*/ 446848 w 1477433"/>
              <a:gd name="connsiteY42" fmla="*/ 594409 h 1452491"/>
              <a:gd name="connsiteX43" fmla="*/ 1019572 w 1477433"/>
              <a:gd name="connsiteY43" fmla="*/ 594409 h 1452491"/>
              <a:gd name="connsiteX44" fmla="*/ 1022035 w 1477433"/>
              <a:gd name="connsiteY44" fmla="*/ 614418 h 1452491"/>
              <a:gd name="connsiteX45" fmla="*/ 1026647 w 1477433"/>
              <a:gd name="connsiteY45" fmla="*/ 698049 h 1452491"/>
              <a:gd name="connsiteX46" fmla="*/ 1021938 w 1477433"/>
              <a:gd name="connsiteY46" fmla="*/ 831346 h 1452491"/>
              <a:gd name="connsiteX47" fmla="*/ 1017638 w 1477433"/>
              <a:gd name="connsiteY47" fmla="*/ 866719 h 1452491"/>
              <a:gd name="connsiteX48" fmla="*/ 790534 w 1477433"/>
              <a:gd name="connsiteY48" fmla="*/ 866719 h 1452491"/>
              <a:gd name="connsiteX49" fmla="*/ 790534 w 1477433"/>
              <a:gd name="connsiteY49" fmla="*/ 594409 h 1452491"/>
              <a:gd name="connsiteX50" fmla="*/ 1333877 w 1477433"/>
              <a:gd name="connsiteY50" fmla="*/ 594409 h 1452491"/>
              <a:gd name="connsiteX51" fmla="*/ 1343339 w 1477433"/>
              <a:gd name="connsiteY51" fmla="*/ 630011 h 1452491"/>
              <a:gd name="connsiteX52" fmla="*/ 1358337 w 1477433"/>
              <a:gd name="connsiteY52" fmla="*/ 737642 h 1452491"/>
              <a:gd name="connsiteX53" fmla="*/ 1344311 w 1477433"/>
              <a:gd name="connsiteY53" fmla="*/ 834536 h 1452491"/>
              <a:gd name="connsiteX54" fmla="*/ 1335351 w 1477433"/>
              <a:gd name="connsiteY54" fmla="*/ 866719 h 1452491"/>
              <a:gd name="connsiteX55" fmla="*/ 1109912 w 1477433"/>
              <a:gd name="connsiteY55" fmla="*/ 866719 h 1452491"/>
              <a:gd name="connsiteX56" fmla="*/ 1120582 w 1477433"/>
              <a:gd name="connsiteY56" fmla="*/ 701606 h 1452491"/>
              <a:gd name="connsiteX57" fmla="*/ 1117221 w 1477433"/>
              <a:gd name="connsiteY57" fmla="*/ 621477 h 1452491"/>
              <a:gd name="connsiteX58" fmla="*/ 1114572 w 1477433"/>
              <a:gd name="connsiteY58" fmla="*/ 594409 h 1452491"/>
              <a:gd name="connsiteX59" fmla="*/ 515400 w 1477433"/>
              <a:gd name="connsiteY59" fmla="*/ 164829 h 1452491"/>
              <a:gd name="connsiteX60" fmla="*/ 505391 w 1477433"/>
              <a:gd name="connsiteY60" fmla="*/ 175684 h 1452491"/>
              <a:gd name="connsiteX61" fmla="*/ 364412 w 1477433"/>
              <a:gd name="connsiteY61" fmla="*/ 438014 h 1452491"/>
              <a:gd name="connsiteX62" fmla="*/ 352145 w 1477433"/>
              <a:gd name="connsiteY62" fmla="*/ 490260 h 1452491"/>
              <a:gd name="connsiteX63" fmla="*/ 174602 w 1477433"/>
              <a:gd name="connsiteY63" fmla="*/ 490260 h 1452491"/>
              <a:gd name="connsiteX64" fmla="*/ 183559 w 1477433"/>
              <a:gd name="connsiteY64" fmla="*/ 468287 h 1452491"/>
              <a:gd name="connsiteX65" fmla="*/ 445170 w 1477433"/>
              <a:gd name="connsiteY65" fmla="*/ 196676 h 1452491"/>
              <a:gd name="connsiteX66" fmla="*/ 955189 w 1477433"/>
              <a:gd name="connsiteY66" fmla="*/ 156152 h 1452491"/>
              <a:gd name="connsiteX67" fmla="*/ 972101 w 1477433"/>
              <a:gd name="connsiteY67" fmla="*/ 162544 h 1452491"/>
              <a:gd name="connsiteX68" fmla="*/ 1287505 w 1477433"/>
              <a:gd name="connsiteY68" fmla="*/ 461051 h 1452491"/>
              <a:gd name="connsiteX69" fmla="*/ 1299306 w 1477433"/>
              <a:gd name="connsiteY69" fmla="*/ 490260 h 1452491"/>
              <a:gd name="connsiteX70" fmla="*/ 1098994 w 1477433"/>
              <a:gd name="connsiteY70" fmla="*/ 490260 h 1452491"/>
              <a:gd name="connsiteX71" fmla="*/ 1086370 w 1477433"/>
              <a:gd name="connsiteY71" fmla="*/ 423770 h 1452491"/>
              <a:gd name="connsiteX72" fmla="*/ 970454 w 1477433"/>
              <a:gd name="connsiteY72" fmla="*/ 175684 h 1452491"/>
              <a:gd name="connsiteX73" fmla="*/ 685878 w 1477433"/>
              <a:gd name="connsiteY73" fmla="*/ 126507 h 1452491"/>
              <a:gd name="connsiteX74" fmla="*/ 685878 w 1477433"/>
              <a:gd name="connsiteY74" fmla="*/ 490260 h 1452491"/>
              <a:gd name="connsiteX75" fmla="*/ 466559 w 1477433"/>
              <a:gd name="connsiteY75" fmla="*/ 490260 h 1452491"/>
              <a:gd name="connsiteX76" fmla="*/ 486500 w 1477433"/>
              <a:gd name="connsiteY76" fmla="*/ 420671 h 1452491"/>
              <a:gd name="connsiteX77" fmla="*/ 661418 w 1477433"/>
              <a:gd name="connsiteY77" fmla="*/ 147172 h 1452491"/>
              <a:gd name="connsiteX78" fmla="*/ 790534 w 1477433"/>
              <a:gd name="connsiteY78" fmla="*/ 110272 h 1452491"/>
              <a:gd name="connsiteX79" fmla="*/ 799436 w 1477433"/>
              <a:gd name="connsiteY79" fmla="*/ 111456 h 1452491"/>
              <a:gd name="connsiteX80" fmla="*/ 803137 w 1477433"/>
              <a:gd name="connsiteY80" fmla="*/ 112212 h 1452491"/>
              <a:gd name="connsiteX81" fmla="*/ 838210 w 1477433"/>
              <a:gd name="connsiteY81" fmla="*/ 147172 h 1452491"/>
              <a:gd name="connsiteX82" fmla="*/ 981874 w 1477433"/>
              <a:gd name="connsiteY82" fmla="*/ 405529 h 1452491"/>
              <a:gd name="connsiteX83" fmla="*/ 1001543 w 1477433"/>
              <a:gd name="connsiteY83" fmla="*/ 490260 h 1452491"/>
              <a:gd name="connsiteX84" fmla="*/ 790534 w 1477433"/>
              <a:gd name="connsiteY84" fmla="*/ 490260 h 1452491"/>
              <a:gd name="connsiteX85" fmla="*/ 736675 w 1477433"/>
              <a:gd name="connsiteY85" fmla="*/ 0 h 1452491"/>
              <a:gd name="connsiteX86" fmla="*/ 6248 w 1477433"/>
              <a:gd name="connsiteY86" fmla="*/ 635366 h 1452491"/>
              <a:gd name="connsiteX87" fmla="*/ 415 w 1477433"/>
              <a:gd name="connsiteY87" fmla="*/ 713798 h 1452491"/>
              <a:gd name="connsiteX88" fmla="*/ 0 w 1477433"/>
              <a:gd name="connsiteY88" fmla="*/ 713798 h 1452491"/>
              <a:gd name="connsiteX89" fmla="*/ 242 w 1477433"/>
              <a:gd name="connsiteY89" fmla="*/ 716133 h 1452491"/>
              <a:gd name="connsiteX90" fmla="*/ 0 w 1477433"/>
              <a:gd name="connsiteY90" fmla="*/ 719388 h 1452491"/>
              <a:gd name="connsiteX91" fmla="*/ 579 w 1477433"/>
              <a:gd name="connsiteY91" fmla="*/ 719388 h 1452491"/>
              <a:gd name="connsiteX92" fmla="*/ 9659 w 1477433"/>
              <a:gd name="connsiteY92" fmla="*/ 806983 h 1452491"/>
              <a:gd name="connsiteX93" fmla="*/ 740759 w 1477433"/>
              <a:gd name="connsiteY93" fmla="*/ 1452491 h 1452491"/>
              <a:gd name="connsiteX94" fmla="*/ 1471185 w 1477433"/>
              <a:gd name="connsiteY94" fmla="*/ 817125 h 1452491"/>
              <a:gd name="connsiteX95" fmla="*/ 1477018 w 1477433"/>
              <a:gd name="connsiteY95" fmla="*/ 738693 h 1452491"/>
              <a:gd name="connsiteX96" fmla="*/ 1477433 w 1477433"/>
              <a:gd name="connsiteY96" fmla="*/ 738693 h 1452491"/>
              <a:gd name="connsiteX97" fmla="*/ 1477191 w 1477433"/>
              <a:gd name="connsiteY97" fmla="*/ 736358 h 1452491"/>
              <a:gd name="connsiteX98" fmla="*/ 1477433 w 1477433"/>
              <a:gd name="connsiteY98" fmla="*/ 733104 h 1452491"/>
              <a:gd name="connsiteX99" fmla="*/ 1476854 w 1477433"/>
              <a:gd name="connsiteY99" fmla="*/ 733104 h 1452491"/>
              <a:gd name="connsiteX100" fmla="*/ 1467774 w 1477433"/>
              <a:gd name="connsiteY100" fmla="*/ 645508 h 1452491"/>
              <a:gd name="connsiteX101" fmla="*/ 736675 w 1477433"/>
              <a:gd name="connsiteY101" fmla="*/ 0 h 145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477433" h="1452491">
                <a:moveTo>
                  <a:pt x="359188" y="970868"/>
                </a:moveTo>
                <a:lnTo>
                  <a:pt x="360492" y="978484"/>
                </a:lnTo>
                <a:cubicBezTo>
                  <a:pt x="383856" y="1073635"/>
                  <a:pt x="423525" y="1169464"/>
                  <a:pt x="490553" y="1259435"/>
                </a:cubicBezTo>
                <a:lnTo>
                  <a:pt x="520735" y="1294041"/>
                </a:lnTo>
                <a:lnTo>
                  <a:pt x="448424" y="1262166"/>
                </a:lnTo>
                <a:cubicBezTo>
                  <a:pt x="350471" y="1208613"/>
                  <a:pt x="249852" y="1121886"/>
                  <a:pt x="185253" y="981504"/>
                </a:cubicBezTo>
                <a:lnTo>
                  <a:pt x="181110" y="970868"/>
                </a:lnTo>
                <a:close/>
                <a:moveTo>
                  <a:pt x="685878" y="970868"/>
                </a:moveTo>
                <a:lnTo>
                  <a:pt x="685878" y="1328926"/>
                </a:lnTo>
                <a:lnTo>
                  <a:pt x="638058" y="1285671"/>
                </a:lnTo>
                <a:cubicBezTo>
                  <a:pt x="555420" y="1201740"/>
                  <a:pt x="498358" y="1104664"/>
                  <a:pt x="467183" y="973985"/>
                </a:cubicBezTo>
                <a:lnTo>
                  <a:pt x="466594" y="970868"/>
                </a:lnTo>
                <a:close/>
                <a:moveTo>
                  <a:pt x="1002381" y="970868"/>
                </a:moveTo>
                <a:lnTo>
                  <a:pt x="984353" y="1048524"/>
                </a:lnTo>
                <a:cubicBezTo>
                  <a:pt x="956202" y="1142969"/>
                  <a:pt x="914043" y="1218526"/>
                  <a:pt x="858010" y="1285671"/>
                </a:cubicBezTo>
                <a:lnTo>
                  <a:pt x="809510" y="1337430"/>
                </a:lnTo>
                <a:lnTo>
                  <a:pt x="803387" y="1338858"/>
                </a:lnTo>
                <a:lnTo>
                  <a:pt x="790534" y="1341003"/>
                </a:lnTo>
                <a:lnTo>
                  <a:pt x="790534" y="970868"/>
                </a:lnTo>
                <a:close/>
                <a:moveTo>
                  <a:pt x="1298864" y="970868"/>
                </a:moveTo>
                <a:lnTo>
                  <a:pt x="1289246" y="993620"/>
                </a:lnTo>
                <a:cubicBezTo>
                  <a:pt x="1212336" y="1146756"/>
                  <a:pt x="1087012" y="1234269"/>
                  <a:pt x="975561" y="1284032"/>
                </a:cubicBezTo>
                <a:lnTo>
                  <a:pt x="960431" y="1290007"/>
                </a:lnTo>
                <a:lnTo>
                  <a:pt x="983030" y="1259435"/>
                </a:lnTo>
                <a:cubicBezTo>
                  <a:pt x="1039841" y="1169464"/>
                  <a:pt x="1073463" y="1073635"/>
                  <a:pt x="1093266" y="978484"/>
                </a:cubicBezTo>
                <a:lnTo>
                  <a:pt x="1094516" y="970868"/>
                </a:lnTo>
                <a:close/>
                <a:moveTo>
                  <a:pt x="335094" y="594409"/>
                </a:moveTo>
                <a:lnTo>
                  <a:pt x="333931" y="602627"/>
                </a:lnTo>
                <a:cubicBezTo>
                  <a:pt x="330867" y="633659"/>
                  <a:pt x="328921" y="666598"/>
                  <a:pt x="328262" y="701606"/>
                </a:cubicBezTo>
                <a:cubicBezTo>
                  <a:pt x="329166" y="745234"/>
                  <a:pt x="331382" y="790666"/>
                  <a:pt x="336293" y="837085"/>
                </a:cubicBezTo>
                <a:lnTo>
                  <a:pt x="341365" y="866719"/>
                </a:lnTo>
                <a:lnTo>
                  <a:pt x="145665" y="866719"/>
                </a:lnTo>
                <a:lnTo>
                  <a:pt x="134094" y="822480"/>
                </a:lnTo>
                <a:lnTo>
                  <a:pt x="119096" y="714849"/>
                </a:lnTo>
                <a:lnTo>
                  <a:pt x="133122" y="617955"/>
                </a:lnTo>
                <a:lnTo>
                  <a:pt x="139572" y="594409"/>
                </a:lnTo>
                <a:close/>
                <a:moveTo>
                  <a:pt x="685878" y="594409"/>
                </a:moveTo>
                <a:lnTo>
                  <a:pt x="685878" y="866719"/>
                </a:lnTo>
                <a:lnTo>
                  <a:pt x="449065" y="866719"/>
                </a:lnTo>
                <a:lnTo>
                  <a:pt x="442217" y="799730"/>
                </a:lnTo>
                <a:cubicBezTo>
                  <a:pt x="440134" y="767562"/>
                  <a:pt x="439091" y="733723"/>
                  <a:pt x="439091" y="698049"/>
                </a:cubicBezTo>
                <a:cubicBezTo>
                  <a:pt x="440079" y="661653"/>
                  <a:pt x="442729" y="627223"/>
                  <a:pt x="446806" y="594651"/>
                </a:cubicBezTo>
                <a:lnTo>
                  <a:pt x="446848" y="594409"/>
                </a:lnTo>
                <a:close/>
                <a:moveTo>
                  <a:pt x="1019572" y="594409"/>
                </a:moveTo>
                <a:lnTo>
                  <a:pt x="1022035" y="614418"/>
                </a:lnTo>
                <a:cubicBezTo>
                  <a:pt x="1024406" y="641073"/>
                  <a:pt x="1025977" y="668932"/>
                  <a:pt x="1026647" y="698049"/>
                </a:cubicBezTo>
                <a:cubicBezTo>
                  <a:pt x="1026647" y="745615"/>
                  <a:pt x="1025076" y="789918"/>
                  <a:pt x="1021938" y="831346"/>
                </a:cubicBezTo>
                <a:lnTo>
                  <a:pt x="1017638" y="866719"/>
                </a:lnTo>
                <a:lnTo>
                  <a:pt x="790534" y="866719"/>
                </a:lnTo>
                <a:lnTo>
                  <a:pt x="790534" y="594409"/>
                </a:lnTo>
                <a:close/>
                <a:moveTo>
                  <a:pt x="1333877" y="594409"/>
                </a:moveTo>
                <a:lnTo>
                  <a:pt x="1343339" y="630011"/>
                </a:lnTo>
                <a:lnTo>
                  <a:pt x="1358337" y="737642"/>
                </a:lnTo>
                <a:lnTo>
                  <a:pt x="1344311" y="834536"/>
                </a:lnTo>
                <a:lnTo>
                  <a:pt x="1335351" y="866719"/>
                </a:lnTo>
                <a:lnTo>
                  <a:pt x="1109912" y="866719"/>
                </a:lnTo>
                <a:lnTo>
                  <a:pt x="1120582" y="701606"/>
                </a:lnTo>
                <a:cubicBezTo>
                  <a:pt x="1120136" y="673600"/>
                  <a:pt x="1118991" y="646918"/>
                  <a:pt x="1117221" y="621477"/>
                </a:cubicBezTo>
                <a:lnTo>
                  <a:pt x="1114572" y="594409"/>
                </a:lnTo>
                <a:close/>
                <a:moveTo>
                  <a:pt x="515400" y="164829"/>
                </a:moveTo>
                <a:lnTo>
                  <a:pt x="505391" y="175684"/>
                </a:lnTo>
                <a:cubicBezTo>
                  <a:pt x="452742" y="237043"/>
                  <a:pt x="398772" y="317744"/>
                  <a:pt x="364412" y="438014"/>
                </a:cubicBezTo>
                <a:lnTo>
                  <a:pt x="352145" y="490260"/>
                </a:lnTo>
                <a:lnTo>
                  <a:pt x="174602" y="490260"/>
                </a:lnTo>
                <a:lnTo>
                  <a:pt x="183559" y="468287"/>
                </a:lnTo>
                <a:cubicBezTo>
                  <a:pt x="247488" y="335326"/>
                  <a:pt x="347594" y="250562"/>
                  <a:pt x="445170" y="196676"/>
                </a:cubicBezTo>
                <a:close/>
                <a:moveTo>
                  <a:pt x="955189" y="156152"/>
                </a:moveTo>
                <a:lnTo>
                  <a:pt x="972101" y="162544"/>
                </a:lnTo>
                <a:cubicBezTo>
                  <a:pt x="1083932" y="211005"/>
                  <a:pt x="1209819" y="299522"/>
                  <a:pt x="1287505" y="461051"/>
                </a:cubicBezTo>
                <a:lnTo>
                  <a:pt x="1299306" y="490260"/>
                </a:lnTo>
                <a:lnTo>
                  <a:pt x="1098994" y="490260"/>
                </a:lnTo>
                <a:lnTo>
                  <a:pt x="1086370" y="423770"/>
                </a:lnTo>
                <a:cubicBezTo>
                  <a:pt x="1057163" y="311319"/>
                  <a:pt x="1013292" y="234589"/>
                  <a:pt x="970454" y="175684"/>
                </a:cubicBezTo>
                <a:close/>
                <a:moveTo>
                  <a:pt x="685878" y="126507"/>
                </a:moveTo>
                <a:lnTo>
                  <a:pt x="685878" y="490260"/>
                </a:lnTo>
                <a:lnTo>
                  <a:pt x="466559" y="490260"/>
                </a:lnTo>
                <a:lnTo>
                  <a:pt x="486500" y="420671"/>
                </a:lnTo>
                <a:cubicBezTo>
                  <a:pt x="530707" y="292848"/>
                  <a:pt x="598814" y="206144"/>
                  <a:pt x="661418" y="147172"/>
                </a:cubicBezTo>
                <a:close/>
                <a:moveTo>
                  <a:pt x="790534" y="110272"/>
                </a:moveTo>
                <a:lnTo>
                  <a:pt x="799436" y="111456"/>
                </a:lnTo>
                <a:lnTo>
                  <a:pt x="803137" y="112212"/>
                </a:lnTo>
                <a:lnTo>
                  <a:pt x="838210" y="147172"/>
                </a:lnTo>
                <a:cubicBezTo>
                  <a:pt x="889149" y="203785"/>
                  <a:pt x="944387" y="285956"/>
                  <a:pt x="981874" y="405529"/>
                </a:cubicBezTo>
                <a:lnTo>
                  <a:pt x="1001543" y="490260"/>
                </a:lnTo>
                <a:lnTo>
                  <a:pt x="790534" y="490260"/>
                </a:lnTo>
                <a:close/>
                <a:moveTo>
                  <a:pt x="736675" y="0"/>
                </a:moveTo>
                <a:cubicBezTo>
                  <a:pt x="413135" y="-476"/>
                  <a:pt x="58187" y="227220"/>
                  <a:pt x="6248" y="635366"/>
                </a:cubicBezTo>
                <a:lnTo>
                  <a:pt x="415" y="713798"/>
                </a:lnTo>
                <a:lnTo>
                  <a:pt x="0" y="713798"/>
                </a:lnTo>
                <a:lnTo>
                  <a:pt x="242" y="716133"/>
                </a:lnTo>
                <a:lnTo>
                  <a:pt x="0" y="719388"/>
                </a:lnTo>
                <a:lnTo>
                  <a:pt x="579" y="719388"/>
                </a:lnTo>
                <a:lnTo>
                  <a:pt x="9659" y="806983"/>
                </a:lnTo>
                <a:cubicBezTo>
                  <a:pt x="76629" y="1255962"/>
                  <a:pt x="417220" y="1452015"/>
                  <a:pt x="740759" y="1452491"/>
                </a:cubicBezTo>
                <a:cubicBezTo>
                  <a:pt x="1064298" y="1452967"/>
                  <a:pt x="1419246" y="1225271"/>
                  <a:pt x="1471185" y="817125"/>
                </a:cubicBezTo>
                <a:lnTo>
                  <a:pt x="1477018" y="738693"/>
                </a:lnTo>
                <a:lnTo>
                  <a:pt x="1477433" y="738693"/>
                </a:lnTo>
                <a:lnTo>
                  <a:pt x="1477191" y="736358"/>
                </a:lnTo>
                <a:lnTo>
                  <a:pt x="1477433" y="733104"/>
                </a:lnTo>
                <a:lnTo>
                  <a:pt x="1476854" y="733104"/>
                </a:lnTo>
                <a:lnTo>
                  <a:pt x="1467774" y="645508"/>
                </a:lnTo>
                <a:cubicBezTo>
                  <a:pt x="1400804" y="196529"/>
                  <a:pt x="1060214" y="476"/>
                  <a:pt x="736675" y="0"/>
                </a:cubicBezTo>
                <a:close/>
              </a:path>
            </a:pathLst>
          </a:custGeom>
          <a:solidFill>
            <a:schemeClr val="bg1"/>
          </a:solidFill>
          <a:ln w="9525">
            <a:noFill/>
            <a:round/>
            <a:headEnd/>
            <a:tailEnd/>
          </a:ln>
        </p:spPr>
        <p:txBody>
          <a:bodyPr rot="0" vert="horz" wrap="square" lIns="89469" tIns="44734" rIns="89469" bIns="44734" anchor="t" anchorCtr="0" upright="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MA"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03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0FEAED-AC55-DE27-8103-106970B42B85}"/>
              </a:ext>
            </a:extLst>
          </p:cNvPr>
          <p:cNvSpPr/>
          <p:nvPr/>
        </p:nvSpPr>
        <p:spPr>
          <a:xfrm>
            <a:off x="617522" y="2418581"/>
            <a:ext cx="5304623"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600" b="1" dirty="0">
                <a:solidFill>
                  <a:srgbClr val="F05454"/>
                </a:solidFill>
                <a:ea typeface="Open Sans" panose="020B0606030504020204" pitchFamily="34" charset="0"/>
                <a:cs typeface="Arial" panose="020B0604020202020204" pitchFamily="34" charset="0"/>
              </a:rPr>
              <a:t>MERCI</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DC26857C-F2F5-8333-C618-4B33B40597BB}"/>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18</a:t>
            </a:fld>
            <a:endParaRPr lang="fr-FR" sz="2000" dirty="0">
              <a:solidFill>
                <a:schemeClr val="bg1"/>
              </a:solidFill>
              <a:latin typeface="Arial" panose="020B0604020202020204" pitchFamily="34" charset="0"/>
              <a:cs typeface="Arial" panose="020B0604020202020204" pitchFamily="34" charset="0"/>
            </a:endParaRPr>
          </a:p>
        </p:txBody>
      </p:sp>
      <p:sp>
        <p:nvSpPr>
          <p:cNvPr id="4" name="L-Shape 3">
            <a:extLst>
              <a:ext uri="{FF2B5EF4-FFF2-40B4-BE49-F238E27FC236}">
                <a16:creationId xmlns:a16="http://schemas.microsoft.com/office/drawing/2014/main" id="{BF831800-1BFB-CF20-A795-6CEAD86FB686}"/>
              </a:ext>
            </a:extLst>
          </p:cNvPr>
          <p:cNvSpPr/>
          <p:nvPr/>
        </p:nvSpPr>
        <p:spPr>
          <a:xfrm flipV="1">
            <a:off x="617522" y="2418581"/>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D3853D07-FA61-8837-7795-ED1E19AE8808}"/>
              </a:ext>
            </a:extLst>
          </p:cNvPr>
          <p:cNvSpPr/>
          <p:nvPr/>
        </p:nvSpPr>
        <p:spPr>
          <a:xfrm>
            <a:off x="714265" y="3840507"/>
            <a:ext cx="211910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2200" b="1" dirty="0">
                <a:solidFill>
                  <a:srgbClr val="222831"/>
                </a:solidFill>
                <a:ea typeface="Open Sans" panose="020B0606030504020204" pitchFamily="34" charset="0"/>
                <a:cs typeface="Arial" panose="020B0604020202020204" pitchFamily="34" charset="0"/>
              </a:rPr>
              <a:t>DESCRIPTION ICI</a:t>
            </a:r>
          </a:p>
        </p:txBody>
      </p:sp>
    </p:spTree>
    <p:extLst>
      <p:ext uri="{BB962C8B-B14F-4D97-AF65-F5344CB8AC3E}">
        <p14:creationId xmlns:p14="http://schemas.microsoft.com/office/powerpoint/2010/main" val="329835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AA74A72-29B3-B55C-AE18-5EAC1A0771DB}"/>
              </a:ext>
            </a:extLst>
          </p:cNvPr>
          <p:cNvGrpSpPr/>
          <p:nvPr/>
        </p:nvGrpSpPr>
        <p:grpSpPr>
          <a:xfrm>
            <a:off x="996996" y="1412008"/>
            <a:ext cx="4659388" cy="1015663"/>
            <a:chOff x="1436612" y="1466405"/>
            <a:chExt cx="4659388" cy="1015663"/>
          </a:xfrm>
        </p:grpSpPr>
        <p:sp>
          <p:nvSpPr>
            <p:cNvPr id="18" name="Rectangle: Rounded Corners 17">
              <a:extLst>
                <a:ext uri="{FF2B5EF4-FFF2-40B4-BE49-F238E27FC236}">
                  <a16:creationId xmlns:a16="http://schemas.microsoft.com/office/drawing/2014/main" id="{E85CCA4C-505A-2E89-012E-ADD1E19689F0}"/>
                </a:ext>
              </a:extLst>
            </p:cNvPr>
            <p:cNvSpPr/>
            <p:nvPr/>
          </p:nvSpPr>
          <p:spPr>
            <a:xfrm>
              <a:off x="1436612" y="1567795"/>
              <a:ext cx="4659388" cy="894395"/>
            </a:xfrm>
            <a:prstGeom prst="roundRect">
              <a:avLst>
                <a:gd name="adj" fmla="val 50000"/>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Oval 1">
              <a:extLst>
                <a:ext uri="{FF2B5EF4-FFF2-40B4-BE49-F238E27FC236}">
                  <a16:creationId xmlns:a16="http://schemas.microsoft.com/office/drawing/2014/main" id="{3A5B50D4-7264-856E-6C05-9F246BB5EA1E}"/>
                </a:ext>
              </a:extLst>
            </p:cNvPr>
            <p:cNvSpPr/>
            <p:nvPr/>
          </p:nvSpPr>
          <p:spPr>
            <a:xfrm>
              <a:off x="1493258" y="1607551"/>
              <a:ext cx="810228" cy="810228"/>
            </a:xfrm>
            <a:prstGeom prst="ellipse">
              <a:avLst/>
            </a:prstGeom>
            <a:noFill/>
            <a:ln w="3175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BD0E9D6-5F1D-371A-1F3B-097984F1AE02}"/>
                </a:ext>
              </a:extLst>
            </p:cNvPr>
            <p:cNvSpPr/>
            <p:nvPr/>
          </p:nvSpPr>
          <p:spPr>
            <a:xfrm>
              <a:off x="2437435" y="1772854"/>
              <a:ext cx="210929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cs typeface="Arial" panose="020B0604020202020204" pitchFamily="34" charset="0"/>
                </a:rPr>
                <a:t>LOREM IPSUM</a:t>
              </a:r>
              <a:r>
                <a:rPr kumimoji="0" lang="en-US" sz="2400" b="0" u="none" strike="noStrike" kern="1200" cap="none" spc="0" normalizeH="0" baseline="0" noProof="0" dirty="0">
                  <a:ln>
                    <a:noFill/>
                  </a:ln>
                  <a:solidFill>
                    <a:schemeClr val="bg1"/>
                  </a:solidFill>
                  <a:effectLst/>
                  <a:uLnTx/>
                  <a:uFillTx/>
                  <a:cs typeface="Arial" panose="020B0604020202020204" pitchFamily="34" charset="0"/>
                </a:rPr>
                <a:t> </a:t>
              </a:r>
            </a:p>
          </p:txBody>
        </p:sp>
        <p:sp>
          <p:nvSpPr>
            <p:cNvPr id="6" name="Rectangle 5">
              <a:extLst>
                <a:ext uri="{FF2B5EF4-FFF2-40B4-BE49-F238E27FC236}">
                  <a16:creationId xmlns:a16="http://schemas.microsoft.com/office/drawing/2014/main" id="{BFE3333A-F5FD-CCEA-8A72-6B93EC0D1B92}"/>
                </a:ext>
              </a:extLst>
            </p:cNvPr>
            <p:cNvSpPr/>
            <p:nvPr/>
          </p:nvSpPr>
          <p:spPr>
            <a:xfrm>
              <a:off x="1612486" y="14664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1</a:t>
              </a:r>
            </a:p>
          </p:txBody>
        </p:sp>
      </p:grpSp>
      <p:sp>
        <p:nvSpPr>
          <p:cNvPr id="11" name="Rectangle 10">
            <a:extLst>
              <a:ext uri="{FF2B5EF4-FFF2-40B4-BE49-F238E27FC236}">
                <a16:creationId xmlns:a16="http://schemas.microsoft.com/office/drawing/2014/main" id="{287F7709-4218-8192-267D-F54AF04E7849}"/>
              </a:ext>
            </a:extLst>
          </p:cNvPr>
          <p:cNvSpPr/>
          <p:nvPr/>
        </p:nvSpPr>
        <p:spPr>
          <a:xfrm>
            <a:off x="0" y="23601"/>
            <a:ext cx="143661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rPr>
              <a:t>PLAN</a:t>
            </a:r>
          </a:p>
        </p:txBody>
      </p:sp>
      <p:sp>
        <p:nvSpPr>
          <p:cNvPr id="16" name="Slide Number Placeholder 2">
            <a:extLst>
              <a:ext uri="{FF2B5EF4-FFF2-40B4-BE49-F238E27FC236}">
                <a16:creationId xmlns:a16="http://schemas.microsoft.com/office/drawing/2014/main" id="{81534AFC-A418-EE17-5535-29EE749B5859}"/>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2</a:t>
            </a:fld>
            <a:endParaRPr lang="fr-FR" sz="2000" dirty="0">
              <a:solidFill>
                <a:schemeClr val="bg1"/>
              </a:solidFill>
              <a:latin typeface="Arial" panose="020B0604020202020204" pitchFamily="34" charset="0"/>
              <a:cs typeface="Arial" panose="020B0604020202020204" pitchFamily="34" charset="0"/>
            </a:endParaRPr>
          </a:p>
        </p:txBody>
      </p:sp>
      <p:sp>
        <p:nvSpPr>
          <p:cNvPr id="17" name="L-Shape 16">
            <a:extLst>
              <a:ext uri="{FF2B5EF4-FFF2-40B4-BE49-F238E27FC236}">
                <a16:creationId xmlns:a16="http://schemas.microsoft.com/office/drawing/2014/main" id="{1F522F0B-6176-B6AD-1E1D-4F4CD7454BE9}"/>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 24">
            <a:extLst>
              <a:ext uri="{FF2B5EF4-FFF2-40B4-BE49-F238E27FC236}">
                <a16:creationId xmlns:a16="http://schemas.microsoft.com/office/drawing/2014/main" id="{267E1AB9-CA94-BB52-75CA-3285FBF48161}"/>
              </a:ext>
            </a:extLst>
          </p:cNvPr>
          <p:cNvGrpSpPr/>
          <p:nvPr/>
        </p:nvGrpSpPr>
        <p:grpSpPr>
          <a:xfrm>
            <a:off x="996996" y="3172481"/>
            <a:ext cx="4659388" cy="1015663"/>
            <a:chOff x="1436612" y="1466405"/>
            <a:chExt cx="4659388" cy="1015663"/>
          </a:xfrm>
        </p:grpSpPr>
        <p:sp>
          <p:nvSpPr>
            <p:cNvPr id="26" name="Rectangle: Rounded Corners 25">
              <a:extLst>
                <a:ext uri="{FF2B5EF4-FFF2-40B4-BE49-F238E27FC236}">
                  <a16:creationId xmlns:a16="http://schemas.microsoft.com/office/drawing/2014/main" id="{87B9FE0C-BD36-30F7-92BF-9C3CBDC4B077}"/>
                </a:ext>
              </a:extLst>
            </p:cNvPr>
            <p:cNvSpPr/>
            <p:nvPr/>
          </p:nvSpPr>
          <p:spPr>
            <a:xfrm>
              <a:off x="1436612" y="1567795"/>
              <a:ext cx="4659388" cy="894395"/>
            </a:xfrm>
            <a:prstGeom prst="roundRect">
              <a:avLst>
                <a:gd name="adj" fmla="val 50000"/>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Oval 26">
              <a:extLst>
                <a:ext uri="{FF2B5EF4-FFF2-40B4-BE49-F238E27FC236}">
                  <a16:creationId xmlns:a16="http://schemas.microsoft.com/office/drawing/2014/main" id="{08B45BC4-1A08-FE52-21BD-35559B5EA690}"/>
                </a:ext>
              </a:extLst>
            </p:cNvPr>
            <p:cNvSpPr/>
            <p:nvPr/>
          </p:nvSpPr>
          <p:spPr>
            <a:xfrm>
              <a:off x="1493258" y="1607551"/>
              <a:ext cx="810228" cy="810228"/>
            </a:xfrm>
            <a:prstGeom prst="ellipse">
              <a:avLst/>
            </a:prstGeom>
            <a:noFill/>
            <a:ln w="3175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10027A5-2F3F-C826-60CA-896DAB1EFF25}"/>
                </a:ext>
              </a:extLst>
            </p:cNvPr>
            <p:cNvSpPr/>
            <p:nvPr/>
          </p:nvSpPr>
          <p:spPr>
            <a:xfrm>
              <a:off x="2437435" y="1772854"/>
              <a:ext cx="210929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cs typeface="Arial" panose="020B0604020202020204" pitchFamily="34" charset="0"/>
                </a:rPr>
                <a:t>LOREM IPSUM</a:t>
              </a:r>
              <a:r>
                <a:rPr kumimoji="0" lang="en-US" sz="2400" b="0" u="none" strike="noStrike" kern="1200" cap="none" spc="0" normalizeH="0" baseline="0" noProof="0" dirty="0">
                  <a:ln>
                    <a:noFill/>
                  </a:ln>
                  <a:solidFill>
                    <a:schemeClr val="bg1"/>
                  </a:solidFill>
                  <a:effectLst/>
                  <a:uLnTx/>
                  <a:uFillTx/>
                  <a:cs typeface="Arial" panose="020B0604020202020204" pitchFamily="34" charset="0"/>
                </a:rPr>
                <a:t> </a:t>
              </a:r>
            </a:p>
          </p:txBody>
        </p:sp>
        <p:sp>
          <p:nvSpPr>
            <p:cNvPr id="29" name="Rectangle 28">
              <a:extLst>
                <a:ext uri="{FF2B5EF4-FFF2-40B4-BE49-F238E27FC236}">
                  <a16:creationId xmlns:a16="http://schemas.microsoft.com/office/drawing/2014/main" id="{30B5CA6C-04C2-FB45-A728-6275B0929648}"/>
                </a:ext>
              </a:extLst>
            </p:cNvPr>
            <p:cNvSpPr/>
            <p:nvPr/>
          </p:nvSpPr>
          <p:spPr>
            <a:xfrm>
              <a:off x="1612486" y="14664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2</a:t>
              </a:r>
            </a:p>
          </p:txBody>
        </p:sp>
      </p:grpSp>
      <p:grpSp>
        <p:nvGrpSpPr>
          <p:cNvPr id="30" name="Group 29">
            <a:extLst>
              <a:ext uri="{FF2B5EF4-FFF2-40B4-BE49-F238E27FC236}">
                <a16:creationId xmlns:a16="http://schemas.microsoft.com/office/drawing/2014/main" id="{A7D1D329-4166-C8F7-03E8-D098DEA754AE}"/>
              </a:ext>
            </a:extLst>
          </p:cNvPr>
          <p:cNvGrpSpPr/>
          <p:nvPr/>
        </p:nvGrpSpPr>
        <p:grpSpPr>
          <a:xfrm>
            <a:off x="996996" y="4932953"/>
            <a:ext cx="4659388" cy="1015663"/>
            <a:chOff x="1436612" y="1466405"/>
            <a:chExt cx="4659388" cy="1015663"/>
          </a:xfrm>
        </p:grpSpPr>
        <p:sp>
          <p:nvSpPr>
            <p:cNvPr id="31" name="Rectangle: Rounded Corners 30">
              <a:extLst>
                <a:ext uri="{FF2B5EF4-FFF2-40B4-BE49-F238E27FC236}">
                  <a16:creationId xmlns:a16="http://schemas.microsoft.com/office/drawing/2014/main" id="{CD7D356E-F0D9-46F3-CA7C-69D6DCCB5C7C}"/>
                </a:ext>
              </a:extLst>
            </p:cNvPr>
            <p:cNvSpPr/>
            <p:nvPr/>
          </p:nvSpPr>
          <p:spPr>
            <a:xfrm>
              <a:off x="1436612" y="1567795"/>
              <a:ext cx="4659388" cy="894395"/>
            </a:xfrm>
            <a:prstGeom prst="roundRect">
              <a:avLst>
                <a:gd name="adj" fmla="val 50000"/>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Oval 31">
              <a:extLst>
                <a:ext uri="{FF2B5EF4-FFF2-40B4-BE49-F238E27FC236}">
                  <a16:creationId xmlns:a16="http://schemas.microsoft.com/office/drawing/2014/main" id="{1642F189-1E64-6DE8-A0CD-F662FDCEED55}"/>
                </a:ext>
              </a:extLst>
            </p:cNvPr>
            <p:cNvSpPr/>
            <p:nvPr/>
          </p:nvSpPr>
          <p:spPr>
            <a:xfrm>
              <a:off x="1493258" y="1607551"/>
              <a:ext cx="810228" cy="810228"/>
            </a:xfrm>
            <a:prstGeom prst="ellipse">
              <a:avLst/>
            </a:prstGeom>
            <a:noFill/>
            <a:ln w="3175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11A2B9D3-8C44-C5BE-1314-503823200362}"/>
                </a:ext>
              </a:extLst>
            </p:cNvPr>
            <p:cNvSpPr/>
            <p:nvPr/>
          </p:nvSpPr>
          <p:spPr>
            <a:xfrm>
              <a:off x="2437435" y="1772854"/>
              <a:ext cx="210929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cs typeface="Arial" panose="020B0604020202020204" pitchFamily="34" charset="0"/>
                </a:rPr>
                <a:t>LOREM IPSUM</a:t>
              </a:r>
              <a:r>
                <a:rPr kumimoji="0" lang="en-US" sz="2400" b="0" u="none" strike="noStrike" kern="1200" cap="none" spc="0" normalizeH="0" baseline="0" noProof="0" dirty="0">
                  <a:ln>
                    <a:noFill/>
                  </a:ln>
                  <a:solidFill>
                    <a:schemeClr val="bg1"/>
                  </a:solidFill>
                  <a:effectLst/>
                  <a:uLnTx/>
                  <a:uFillTx/>
                  <a:cs typeface="Arial" panose="020B0604020202020204" pitchFamily="34" charset="0"/>
                </a:rPr>
                <a:t> </a:t>
              </a:r>
            </a:p>
          </p:txBody>
        </p:sp>
        <p:sp>
          <p:nvSpPr>
            <p:cNvPr id="34" name="Rectangle 33">
              <a:extLst>
                <a:ext uri="{FF2B5EF4-FFF2-40B4-BE49-F238E27FC236}">
                  <a16:creationId xmlns:a16="http://schemas.microsoft.com/office/drawing/2014/main" id="{421D88C0-D5F4-A918-E75C-D3D16E6F03D5}"/>
                </a:ext>
              </a:extLst>
            </p:cNvPr>
            <p:cNvSpPr/>
            <p:nvPr/>
          </p:nvSpPr>
          <p:spPr>
            <a:xfrm>
              <a:off x="1612486" y="14664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3</a:t>
              </a:r>
            </a:p>
          </p:txBody>
        </p:sp>
      </p:grpSp>
      <p:grpSp>
        <p:nvGrpSpPr>
          <p:cNvPr id="35" name="Group 34">
            <a:extLst>
              <a:ext uri="{FF2B5EF4-FFF2-40B4-BE49-F238E27FC236}">
                <a16:creationId xmlns:a16="http://schemas.microsoft.com/office/drawing/2014/main" id="{6A8E9735-8B75-1C1C-6A18-79DB5D45373A}"/>
              </a:ext>
            </a:extLst>
          </p:cNvPr>
          <p:cNvGrpSpPr/>
          <p:nvPr/>
        </p:nvGrpSpPr>
        <p:grpSpPr>
          <a:xfrm>
            <a:off x="6478970" y="1412008"/>
            <a:ext cx="4659388" cy="1015663"/>
            <a:chOff x="1436612" y="1466405"/>
            <a:chExt cx="4659388" cy="1015663"/>
          </a:xfrm>
        </p:grpSpPr>
        <p:sp>
          <p:nvSpPr>
            <p:cNvPr id="36" name="Rectangle: Rounded Corners 35">
              <a:extLst>
                <a:ext uri="{FF2B5EF4-FFF2-40B4-BE49-F238E27FC236}">
                  <a16:creationId xmlns:a16="http://schemas.microsoft.com/office/drawing/2014/main" id="{7B58B33E-E3CD-B5F1-251C-3361F22A2474}"/>
                </a:ext>
              </a:extLst>
            </p:cNvPr>
            <p:cNvSpPr/>
            <p:nvPr/>
          </p:nvSpPr>
          <p:spPr>
            <a:xfrm>
              <a:off x="1436612" y="1567795"/>
              <a:ext cx="4659388" cy="894395"/>
            </a:xfrm>
            <a:prstGeom prst="roundRect">
              <a:avLst>
                <a:gd name="adj" fmla="val 50000"/>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Oval 36">
              <a:extLst>
                <a:ext uri="{FF2B5EF4-FFF2-40B4-BE49-F238E27FC236}">
                  <a16:creationId xmlns:a16="http://schemas.microsoft.com/office/drawing/2014/main" id="{1D20D9C3-1E75-C722-C2F3-83C461EEBCE9}"/>
                </a:ext>
              </a:extLst>
            </p:cNvPr>
            <p:cNvSpPr/>
            <p:nvPr/>
          </p:nvSpPr>
          <p:spPr>
            <a:xfrm>
              <a:off x="1493258" y="1607551"/>
              <a:ext cx="810228" cy="810228"/>
            </a:xfrm>
            <a:prstGeom prst="ellipse">
              <a:avLst/>
            </a:prstGeom>
            <a:noFill/>
            <a:ln w="3175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80B4BB-2404-408B-9C0D-57F8BB7AAD7F}"/>
                </a:ext>
              </a:extLst>
            </p:cNvPr>
            <p:cNvSpPr/>
            <p:nvPr/>
          </p:nvSpPr>
          <p:spPr>
            <a:xfrm>
              <a:off x="2437435" y="1772854"/>
              <a:ext cx="210929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cs typeface="Arial" panose="020B0604020202020204" pitchFamily="34" charset="0"/>
                </a:rPr>
                <a:t>LOREM IPSUM</a:t>
              </a:r>
              <a:r>
                <a:rPr kumimoji="0" lang="en-US" sz="2400" b="0" u="none" strike="noStrike" kern="1200" cap="none" spc="0" normalizeH="0" baseline="0" noProof="0" dirty="0">
                  <a:ln>
                    <a:noFill/>
                  </a:ln>
                  <a:solidFill>
                    <a:schemeClr val="bg1"/>
                  </a:solidFill>
                  <a:effectLst/>
                  <a:uLnTx/>
                  <a:uFillTx/>
                  <a:cs typeface="Arial" panose="020B0604020202020204" pitchFamily="34" charset="0"/>
                </a:rPr>
                <a:t> </a:t>
              </a:r>
            </a:p>
          </p:txBody>
        </p:sp>
        <p:sp>
          <p:nvSpPr>
            <p:cNvPr id="39" name="Rectangle 38">
              <a:extLst>
                <a:ext uri="{FF2B5EF4-FFF2-40B4-BE49-F238E27FC236}">
                  <a16:creationId xmlns:a16="http://schemas.microsoft.com/office/drawing/2014/main" id="{C65EC70B-573B-63BD-CBAE-1FF139C1E178}"/>
                </a:ext>
              </a:extLst>
            </p:cNvPr>
            <p:cNvSpPr/>
            <p:nvPr/>
          </p:nvSpPr>
          <p:spPr>
            <a:xfrm>
              <a:off x="1612486" y="14664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4</a:t>
              </a:r>
            </a:p>
          </p:txBody>
        </p:sp>
      </p:grpSp>
      <p:grpSp>
        <p:nvGrpSpPr>
          <p:cNvPr id="40" name="Group 39">
            <a:extLst>
              <a:ext uri="{FF2B5EF4-FFF2-40B4-BE49-F238E27FC236}">
                <a16:creationId xmlns:a16="http://schemas.microsoft.com/office/drawing/2014/main" id="{897413A7-0AA2-2A7C-1053-97E866664256}"/>
              </a:ext>
            </a:extLst>
          </p:cNvPr>
          <p:cNvGrpSpPr/>
          <p:nvPr/>
        </p:nvGrpSpPr>
        <p:grpSpPr>
          <a:xfrm>
            <a:off x="6478970" y="3172481"/>
            <a:ext cx="4659388" cy="1015663"/>
            <a:chOff x="1436612" y="1466405"/>
            <a:chExt cx="4659388" cy="1015663"/>
          </a:xfrm>
        </p:grpSpPr>
        <p:sp>
          <p:nvSpPr>
            <p:cNvPr id="41" name="Rectangle: Rounded Corners 40">
              <a:extLst>
                <a:ext uri="{FF2B5EF4-FFF2-40B4-BE49-F238E27FC236}">
                  <a16:creationId xmlns:a16="http://schemas.microsoft.com/office/drawing/2014/main" id="{B8C93891-E76D-BBEE-B72C-8D8072F6F99A}"/>
                </a:ext>
              </a:extLst>
            </p:cNvPr>
            <p:cNvSpPr/>
            <p:nvPr/>
          </p:nvSpPr>
          <p:spPr>
            <a:xfrm>
              <a:off x="1436612" y="1567795"/>
              <a:ext cx="4659388" cy="894395"/>
            </a:xfrm>
            <a:prstGeom prst="roundRect">
              <a:avLst>
                <a:gd name="adj" fmla="val 50000"/>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Oval 41">
              <a:extLst>
                <a:ext uri="{FF2B5EF4-FFF2-40B4-BE49-F238E27FC236}">
                  <a16:creationId xmlns:a16="http://schemas.microsoft.com/office/drawing/2014/main" id="{9BF17D57-EECC-A566-9F57-AEB19E0FDD96}"/>
                </a:ext>
              </a:extLst>
            </p:cNvPr>
            <p:cNvSpPr/>
            <p:nvPr/>
          </p:nvSpPr>
          <p:spPr>
            <a:xfrm>
              <a:off x="1493258" y="1607551"/>
              <a:ext cx="810228" cy="810228"/>
            </a:xfrm>
            <a:prstGeom prst="ellipse">
              <a:avLst/>
            </a:prstGeom>
            <a:noFill/>
            <a:ln w="3175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CFFD089A-B9B8-9526-1839-9ECD819EF8C1}"/>
                </a:ext>
              </a:extLst>
            </p:cNvPr>
            <p:cNvSpPr/>
            <p:nvPr/>
          </p:nvSpPr>
          <p:spPr>
            <a:xfrm>
              <a:off x="2437435" y="1772854"/>
              <a:ext cx="210929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cs typeface="Arial" panose="020B0604020202020204" pitchFamily="34" charset="0"/>
                </a:rPr>
                <a:t>LOREM IPSUM</a:t>
              </a:r>
              <a:r>
                <a:rPr kumimoji="0" lang="en-US" sz="2400" b="0" u="none" strike="noStrike" kern="1200" cap="none" spc="0" normalizeH="0" baseline="0" noProof="0" dirty="0">
                  <a:ln>
                    <a:noFill/>
                  </a:ln>
                  <a:solidFill>
                    <a:schemeClr val="bg1"/>
                  </a:solidFill>
                  <a:effectLst/>
                  <a:uLnTx/>
                  <a:uFillTx/>
                  <a:cs typeface="Arial" panose="020B0604020202020204" pitchFamily="34" charset="0"/>
                </a:rPr>
                <a:t> </a:t>
              </a:r>
            </a:p>
          </p:txBody>
        </p:sp>
        <p:sp>
          <p:nvSpPr>
            <p:cNvPr id="44" name="Rectangle 43">
              <a:extLst>
                <a:ext uri="{FF2B5EF4-FFF2-40B4-BE49-F238E27FC236}">
                  <a16:creationId xmlns:a16="http://schemas.microsoft.com/office/drawing/2014/main" id="{47FBCC0A-8F74-F902-5791-B4DBEA4E37AB}"/>
                </a:ext>
              </a:extLst>
            </p:cNvPr>
            <p:cNvSpPr/>
            <p:nvPr/>
          </p:nvSpPr>
          <p:spPr>
            <a:xfrm>
              <a:off x="1612486" y="14664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5</a:t>
              </a:r>
            </a:p>
          </p:txBody>
        </p:sp>
      </p:grpSp>
      <p:grpSp>
        <p:nvGrpSpPr>
          <p:cNvPr id="45" name="Group 44">
            <a:extLst>
              <a:ext uri="{FF2B5EF4-FFF2-40B4-BE49-F238E27FC236}">
                <a16:creationId xmlns:a16="http://schemas.microsoft.com/office/drawing/2014/main" id="{986DF929-359A-E3F7-B73F-E01D66756A7E}"/>
              </a:ext>
            </a:extLst>
          </p:cNvPr>
          <p:cNvGrpSpPr/>
          <p:nvPr/>
        </p:nvGrpSpPr>
        <p:grpSpPr>
          <a:xfrm>
            <a:off x="6478970" y="4932953"/>
            <a:ext cx="4659388" cy="1015663"/>
            <a:chOff x="1436612" y="1466405"/>
            <a:chExt cx="4659388" cy="1015663"/>
          </a:xfrm>
        </p:grpSpPr>
        <p:sp>
          <p:nvSpPr>
            <p:cNvPr id="46" name="Rectangle: Rounded Corners 45">
              <a:extLst>
                <a:ext uri="{FF2B5EF4-FFF2-40B4-BE49-F238E27FC236}">
                  <a16:creationId xmlns:a16="http://schemas.microsoft.com/office/drawing/2014/main" id="{9C7C1737-A9A9-8DB0-D742-A045C73474BB}"/>
                </a:ext>
              </a:extLst>
            </p:cNvPr>
            <p:cNvSpPr/>
            <p:nvPr/>
          </p:nvSpPr>
          <p:spPr>
            <a:xfrm>
              <a:off x="1436612" y="1567795"/>
              <a:ext cx="4659388" cy="894395"/>
            </a:xfrm>
            <a:prstGeom prst="roundRect">
              <a:avLst>
                <a:gd name="adj" fmla="val 50000"/>
              </a:avLst>
            </a:prstGeom>
            <a:solidFill>
              <a:srgbClr val="22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Oval 46">
              <a:extLst>
                <a:ext uri="{FF2B5EF4-FFF2-40B4-BE49-F238E27FC236}">
                  <a16:creationId xmlns:a16="http://schemas.microsoft.com/office/drawing/2014/main" id="{1A884492-59CD-0068-79F6-F087330C952C}"/>
                </a:ext>
              </a:extLst>
            </p:cNvPr>
            <p:cNvSpPr/>
            <p:nvPr/>
          </p:nvSpPr>
          <p:spPr>
            <a:xfrm>
              <a:off x="1493258" y="1607551"/>
              <a:ext cx="810228" cy="810228"/>
            </a:xfrm>
            <a:prstGeom prst="ellipse">
              <a:avLst/>
            </a:prstGeom>
            <a:noFill/>
            <a:ln w="31750">
              <a:solidFill>
                <a:srgbClr val="F05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FCD5FF87-3D07-DA62-ECA0-2D167D7DE6F2}"/>
                </a:ext>
              </a:extLst>
            </p:cNvPr>
            <p:cNvSpPr/>
            <p:nvPr/>
          </p:nvSpPr>
          <p:spPr>
            <a:xfrm>
              <a:off x="2437435" y="1772854"/>
              <a:ext cx="210929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bg1"/>
                  </a:solidFill>
                  <a:effectLst/>
                  <a:uLnTx/>
                  <a:uFillTx/>
                  <a:cs typeface="Arial" panose="020B0604020202020204" pitchFamily="34" charset="0"/>
                </a:rPr>
                <a:t>LOREM IPSUM</a:t>
              </a:r>
              <a:r>
                <a:rPr kumimoji="0" lang="en-US" sz="2400" b="0" u="none" strike="noStrike" kern="1200" cap="none" spc="0" normalizeH="0" baseline="0" noProof="0" dirty="0">
                  <a:ln>
                    <a:noFill/>
                  </a:ln>
                  <a:solidFill>
                    <a:schemeClr val="bg1"/>
                  </a:solidFill>
                  <a:effectLst/>
                  <a:uLnTx/>
                  <a:uFillTx/>
                  <a:cs typeface="Arial" panose="020B0604020202020204" pitchFamily="34" charset="0"/>
                </a:rPr>
                <a:t> </a:t>
              </a:r>
            </a:p>
          </p:txBody>
        </p:sp>
        <p:sp>
          <p:nvSpPr>
            <p:cNvPr id="49" name="Rectangle 48">
              <a:extLst>
                <a:ext uri="{FF2B5EF4-FFF2-40B4-BE49-F238E27FC236}">
                  <a16:creationId xmlns:a16="http://schemas.microsoft.com/office/drawing/2014/main" id="{1716B154-0562-611D-24AE-37704B42799E}"/>
                </a:ext>
              </a:extLst>
            </p:cNvPr>
            <p:cNvSpPr/>
            <p:nvPr/>
          </p:nvSpPr>
          <p:spPr>
            <a:xfrm>
              <a:off x="1612486" y="1466405"/>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6</a:t>
              </a:r>
            </a:p>
          </p:txBody>
        </p:sp>
      </p:grpSp>
    </p:spTree>
    <p:extLst>
      <p:ext uri="{BB962C8B-B14F-4D97-AF65-F5344CB8AC3E}">
        <p14:creationId xmlns:p14="http://schemas.microsoft.com/office/powerpoint/2010/main" val="225262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0FEAED-AC55-DE27-8103-106970B42B85}"/>
              </a:ext>
            </a:extLst>
          </p:cNvPr>
          <p:cNvSpPr/>
          <p:nvPr/>
        </p:nvSpPr>
        <p:spPr>
          <a:xfrm>
            <a:off x="0" y="32117"/>
            <a:ext cx="292419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rPr>
              <a:t>BIEN</a:t>
            </a:r>
            <a:r>
              <a:rPr lang="fr-FR" sz="4400" b="1" dirty="0">
                <a:solidFill>
                  <a:srgbClr val="F05454"/>
                </a:solidFill>
              </a:rPr>
              <a:t>VENUE</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410083" y="1387076"/>
            <a:ext cx="6343643" cy="446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 avant impression. </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 employé dans la composition </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 employé</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Lorem Ipsum est simplement du faux texte</a:t>
            </a: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a:t>
            </a:r>
            <a:r>
              <a:rPr lang="fr-FR" dirty="0">
                <a:solidFill>
                  <a:srgbClr val="000000"/>
                </a:solidFill>
                <a:cs typeface="Arial" panose="020B0604020202020204" pitchFamily="34" charset="0"/>
              </a:rPr>
              <a:t>.</a:t>
            </a:r>
            <a:endParaRPr lang="fr-FR" dirty="0">
              <a:solidFill>
                <a:srgbClr val="000000"/>
              </a:solidFill>
              <a:effectLst/>
              <a:cs typeface="Arial" panose="020B0604020202020204" pitchFamily="34" charset="0"/>
            </a:endParaRPr>
          </a:p>
          <a:p>
            <a:pPr marL="285750" indent="-285750">
              <a:lnSpc>
                <a:spcPct val="150000"/>
              </a:lnSpc>
              <a:spcBef>
                <a:spcPts val="200"/>
              </a:spcBef>
              <a:spcAft>
                <a:spcPts val="200"/>
              </a:spcAft>
              <a:buFont typeface="Arial" panose="020B0604020202020204" pitchFamily="34" charset="0"/>
              <a:buChar char="•"/>
            </a:pPr>
            <a:r>
              <a:rPr lang="fr-FR" dirty="0">
                <a:solidFill>
                  <a:srgbClr val="000000"/>
                </a:solidFill>
                <a:effectLst/>
                <a:cs typeface="Arial" panose="020B0604020202020204" pitchFamily="34" charset="0"/>
              </a:rPr>
              <a:t>Le Lorem Ipsum est simplement du faux texte employé dans la composition et la mise en page avant impression. </a:t>
            </a:r>
          </a:p>
        </p:txBody>
      </p:sp>
      <p:sp>
        <p:nvSpPr>
          <p:cNvPr id="2" name="Slide Number Placeholder 2">
            <a:extLst>
              <a:ext uri="{FF2B5EF4-FFF2-40B4-BE49-F238E27FC236}">
                <a16:creationId xmlns:a16="http://schemas.microsoft.com/office/drawing/2014/main" id="{5B07D4AC-1CDD-C300-1427-A2EA9E305807}"/>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3</a:t>
            </a:fld>
            <a:endParaRPr lang="fr-FR" sz="2000" dirty="0">
              <a:solidFill>
                <a:schemeClr val="bg1"/>
              </a:solidFill>
              <a:latin typeface="Arial" panose="020B0604020202020204" pitchFamily="34" charset="0"/>
              <a:cs typeface="Arial" panose="020B0604020202020204" pitchFamily="34" charset="0"/>
            </a:endParaRPr>
          </a:p>
        </p:txBody>
      </p:sp>
      <p:sp>
        <p:nvSpPr>
          <p:cNvPr id="4" name="L-Shape 3">
            <a:extLst>
              <a:ext uri="{FF2B5EF4-FFF2-40B4-BE49-F238E27FC236}">
                <a16:creationId xmlns:a16="http://schemas.microsoft.com/office/drawing/2014/main" id="{C738C191-DF04-C4B4-5444-B8A77AF9AE51}"/>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16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0FEAED-AC55-DE27-8103-106970B42B85}"/>
              </a:ext>
            </a:extLst>
          </p:cNvPr>
          <p:cNvSpPr/>
          <p:nvPr/>
        </p:nvSpPr>
        <p:spPr>
          <a:xfrm>
            <a:off x="674880" y="2028616"/>
            <a:ext cx="5304623" cy="2800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Bienvenue</a:t>
            </a:r>
            <a:r>
              <a:rPr lang="fr-FR" sz="4400" b="1" dirty="0">
                <a:solidFill>
                  <a:srgbClr val="000000"/>
                </a:solidFill>
                <a:effectLst/>
                <a:cs typeface="Arial" panose="020B0604020202020204" pitchFamily="34" charset="0"/>
              </a:rPr>
              <a:t> </a:t>
            </a:r>
            <a:r>
              <a:rPr lang="fr-FR" sz="4400" b="1" dirty="0" err="1">
                <a:solidFill>
                  <a:srgbClr val="000000"/>
                </a:solidFill>
                <a:effectLst/>
                <a:cs typeface="Arial" panose="020B0604020202020204" pitchFamily="34" charset="0"/>
              </a:rPr>
              <a:t>lorem</a:t>
            </a:r>
            <a:r>
              <a:rPr lang="fr-FR" sz="4400" b="1" dirty="0">
                <a:solidFill>
                  <a:srgbClr val="000000"/>
                </a:solidFill>
                <a:effectLst/>
                <a:cs typeface="Arial" panose="020B0604020202020204" pitchFamily="34" charset="0"/>
              </a:rPr>
              <a:t> ipsum</a:t>
            </a:r>
            <a:r>
              <a:rPr lang="fr-FR" sz="4400" b="1" dirty="0">
                <a:solidFill>
                  <a:srgbClr val="000000"/>
                </a:solidFill>
                <a:cs typeface="Arial" panose="020B0604020202020204" pitchFamily="34" charset="0"/>
              </a:rPr>
              <a:t> </a:t>
            </a:r>
            <a:r>
              <a:rPr lang="fr-FR" sz="4400" b="1" dirty="0">
                <a:solidFill>
                  <a:srgbClr val="000000"/>
                </a:solidFill>
                <a:effectLst/>
                <a:cs typeface="Arial" panose="020B0604020202020204" pitchFamily="34" charset="0"/>
              </a:rPr>
              <a:t> simplement du faux texte employé</a:t>
            </a:r>
            <a:r>
              <a:rPr lang="fr-FR" sz="4400" b="1" dirty="0">
                <a:solidFill>
                  <a:schemeClr val="tx1"/>
                </a:solidFill>
                <a:ea typeface="Open Sans" panose="020B0606030504020204" pitchFamily="34" charset="0"/>
                <a:cs typeface="Arial" panose="020B0604020202020204" pitchFamily="34" charset="0"/>
              </a:rPr>
              <a:t> </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E5053CE-4B9C-12A4-78F3-BB12418B4443}"/>
              </a:ext>
            </a:extLst>
          </p:cNvPr>
          <p:cNvSpPr/>
          <p:nvPr/>
        </p:nvSpPr>
        <p:spPr>
          <a:xfrm>
            <a:off x="6212498" y="610162"/>
            <a:ext cx="5481153" cy="507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a:t>
            </a:r>
          </a:p>
          <a:p>
            <a:pPr algn="just"/>
            <a:endParaRPr lang="fr-FR" dirty="0">
              <a:solidFill>
                <a:srgbClr val="000000"/>
              </a:solidFill>
              <a:cs typeface="Arial" panose="020B0604020202020204" pitchFamily="34" charset="0"/>
            </a:endParaRPr>
          </a:p>
          <a:p>
            <a:r>
              <a:rPr lang="fr-FR" b="0" dirty="0">
                <a:solidFill>
                  <a:srgbClr val="000000"/>
                </a:solidFill>
                <a:effectLst/>
                <a:cs typeface="Arial" panose="020B0604020202020204" pitchFamily="34" charset="0"/>
              </a:rPr>
              <a:t>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2" name="Slide Number Placeholder 2">
            <a:extLst>
              <a:ext uri="{FF2B5EF4-FFF2-40B4-BE49-F238E27FC236}">
                <a16:creationId xmlns:a16="http://schemas.microsoft.com/office/drawing/2014/main" id="{DC26857C-F2F5-8333-C618-4B33B40597BB}"/>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4</a:t>
            </a:fld>
            <a:endParaRPr lang="fr-FR" sz="2000" dirty="0">
              <a:solidFill>
                <a:schemeClr val="bg1"/>
              </a:solidFill>
              <a:latin typeface="Arial" panose="020B0604020202020204" pitchFamily="34" charset="0"/>
              <a:cs typeface="Arial" panose="020B0604020202020204" pitchFamily="34" charset="0"/>
            </a:endParaRPr>
          </a:p>
        </p:txBody>
      </p:sp>
      <p:sp>
        <p:nvSpPr>
          <p:cNvPr id="4" name="L-Shape 3">
            <a:extLst>
              <a:ext uri="{FF2B5EF4-FFF2-40B4-BE49-F238E27FC236}">
                <a16:creationId xmlns:a16="http://schemas.microsoft.com/office/drawing/2014/main" id="{BF831800-1BFB-CF20-A795-6CEAD86FB686}"/>
              </a:ext>
            </a:extLst>
          </p:cNvPr>
          <p:cNvSpPr/>
          <p:nvPr/>
        </p:nvSpPr>
        <p:spPr>
          <a:xfrm flipV="1">
            <a:off x="617522" y="1960906"/>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755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06FF53-67EE-DF85-3937-098405273786}"/>
              </a:ext>
            </a:extLst>
          </p:cNvPr>
          <p:cNvSpPr/>
          <p:nvPr/>
        </p:nvSpPr>
        <p:spPr>
          <a:xfrm>
            <a:off x="2563661" y="3986676"/>
            <a:ext cx="7064679" cy="430888"/>
          </a:xfrm>
          <a:prstGeom prst="rect">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464CEBC-86D0-452B-8115-C66A6B6276DF}"/>
              </a:ext>
            </a:extLst>
          </p:cNvPr>
          <p:cNvSpPr/>
          <p:nvPr/>
        </p:nvSpPr>
        <p:spPr>
          <a:xfrm>
            <a:off x="3564121" y="2875002"/>
            <a:ext cx="5063759"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spcBef>
                <a:spcPts val="600"/>
              </a:spcBef>
              <a:spcAft>
                <a:spcPts val="600"/>
              </a:spcAft>
            </a:pPr>
            <a:r>
              <a:rPr lang="fr-FR" sz="6600" b="1" spc="-150" dirty="0">
                <a:solidFill>
                  <a:srgbClr val="30475E"/>
                </a:solidFill>
                <a:ea typeface="Open Sans" panose="020B0606030504020204" pitchFamily="34" charset="0"/>
                <a:cs typeface="Arial" panose="020B0604020202020204" pitchFamily="34" charset="0"/>
              </a:rPr>
              <a:t>TITRE DE PAGE</a:t>
            </a:r>
          </a:p>
        </p:txBody>
      </p:sp>
      <p:sp>
        <p:nvSpPr>
          <p:cNvPr id="14" name="Rectangle 13">
            <a:extLst>
              <a:ext uri="{FF2B5EF4-FFF2-40B4-BE49-F238E27FC236}">
                <a16:creationId xmlns:a16="http://schemas.microsoft.com/office/drawing/2014/main" id="{48552126-592D-31C1-06C9-7183BA20E1FF}"/>
              </a:ext>
            </a:extLst>
          </p:cNvPr>
          <p:cNvSpPr/>
          <p:nvPr/>
        </p:nvSpPr>
        <p:spPr>
          <a:xfrm>
            <a:off x="2694364" y="3986677"/>
            <a:ext cx="680327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2400" b="1" dirty="0">
                <a:solidFill>
                  <a:schemeClr val="bg1"/>
                </a:solidFill>
                <a:effectLst/>
                <a:cs typeface="Arial" panose="020B0604020202020204" pitchFamily="34" charset="0"/>
              </a:rPr>
              <a:t>Lorem Ipsum est simplement du faux texte employé</a:t>
            </a:r>
            <a:endParaRPr lang="fr-FR" sz="2200" b="1" dirty="0">
              <a:solidFill>
                <a:schemeClr val="bg1"/>
              </a:solidFill>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07059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0C2023-838C-D369-1006-0761165B2F96}"/>
              </a:ext>
            </a:extLst>
          </p:cNvPr>
          <p:cNvSpPr/>
          <p:nvPr/>
        </p:nvSpPr>
        <p:spPr>
          <a:xfrm>
            <a:off x="982086" y="1156380"/>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3" name="Rectangle 2">
            <a:extLst>
              <a:ext uri="{FF2B5EF4-FFF2-40B4-BE49-F238E27FC236}">
                <a16:creationId xmlns:a16="http://schemas.microsoft.com/office/drawing/2014/main" id="{E8FE2FEC-163A-B7ED-62F3-19D77866B8FA}"/>
              </a:ext>
            </a:extLst>
          </p:cNvPr>
          <p:cNvSpPr/>
          <p:nvPr/>
        </p:nvSpPr>
        <p:spPr>
          <a:xfrm>
            <a:off x="982086" y="3516211"/>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4" name="Rectangle 3">
            <a:extLst>
              <a:ext uri="{FF2B5EF4-FFF2-40B4-BE49-F238E27FC236}">
                <a16:creationId xmlns:a16="http://schemas.microsoft.com/office/drawing/2014/main" id="{C4CA5E55-8417-C1C7-950E-88D939FBFDEE}"/>
              </a:ext>
            </a:extLst>
          </p:cNvPr>
          <p:cNvSpPr/>
          <p:nvPr/>
        </p:nvSpPr>
        <p:spPr>
          <a:xfrm>
            <a:off x="0" y="16604"/>
            <a:ext cx="518802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rgbClr val="222831"/>
                </a:solidFill>
                <a:ea typeface="Open Sans" panose="020B0606030504020204" pitchFamily="34" charset="0"/>
                <a:cs typeface="Arial" panose="020B0604020202020204" pitchFamily="34" charset="0"/>
              </a:rPr>
              <a:t>UNE </a:t>
            </a:r>
            <a:r>
              <a:rPr lang="fr-FR" sz="4400" b="1" dirty="0">
                <a:solidFill>
                  <a:srgbClr val="F05454"/>
                </a:solidFill>
                <a:ea typeface="Open Sans" panose="020B0606030504020204" pitchFamily="34" charset="0"/>
                <a:cs typeface="Arial" panose="020B0604020202020204" pitchFamily="34" charset="0"/>
              </a:rPr>
              <a:t>SEULE</a:t>
            </a:r>
            <a:r>
              <a:rPr lang="fr-FR" sz="4400" b="1" dirty="0">
                <a:solidFill>
                  <a:srgbClr val="222831"/>
                </a:solidFill>
                <a:ea typeface="Open Sans" panose="020B0606030504020204" pitchFamily="34" charset="0"/>
                <a:cs typeface="Arial" panose="020B0604020202020204" pitchFamily="34" charset="0"/>
              </a:rPr>
              <a:t> COLONNE</a:t>
            </a:r>
            <a:endParaRPr kumimoji="0" lang="fr-FR" sz="4400" b="1" i="0" u="none" strike="noStrike" kern="1200" cap="none" spc="0" normalizeH="0" baseline="0" noProof="0" dirty="0">
              <a:ln>
                <a:noFill/>
              </a:ln>
              <a:solidFill>
                <a:srgbClr val="222831"/>
              </a:solidFill>
              <a:uLnTx/>
              <a:uFillTx/>
              <a:ea typeface="Open Sans" panose="020B0606030504020204" pitchFamily="34" charset="0"/>
              <a:cs typeface="Arial" panose="020B0604020202020204" pitchFamily="34" charset="0"/>
            </a:endParaRPr>
          </a:p>
        </p:txBody>
      </p:sp>
      <p:sp>
        <p:nvSpPr>
          <p:cNvPr id="8" name="Slide Number Placeholder 2">
            <a:extLst>
              <a:ext uri="{FF2B5EF4-FFF2-40B4-BE49-F238E27FC236}">
                <a16:creationId xmlns:a16="http://schemas.microsoft.com/office/drawing/2014/main" id="{A3BE7E76-E8C3-8DDD-423D-D0BD1C772876}"/>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6</a:t>
            </a:fld>
            <a:endParaRPr lang="fr-FR" sz="2000" dirty="0">
              <a:solidFill>
                <a:schemeClr val="bg1"/>
              </a:solidFill>
              <a:latin typeface="Arial" panose="020B0604020202020204" pitchFamily="34" charset="0"/>
              <a:cs typeface="Arial" panose="020B0604020202020204" pitchFamily="34" charset="0"/>
            </a:endParaRPr>
          </a:p>
        </p:txBody>
      </p:sp>
      <p:sp>
        <p:nvSpPr>
          <p:cNvPr id="9" name="L-Shape 8">
            <a:extLst>
              <a:ext uri="{FF2B5EF4-FFF2-40B4-BE49-F238E27FC236}">
                <a16:creationId xmlns:a16="http://schemas.microsoft.com/office/drawing/2014/main" id="{6E93A7AC-43AF-671C-8111-FD434ED2F4C4}"/>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590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DFB65E-2963-CF43-1B32-03731188E6D2}"/>
              </a:ext>
            </a:extLst>
          </p:cNvPr>
          <p:cNvSpPr/>
          <p:nvPr/>
        </p:nvSpPr>
        <p:spPr>
          <a:xfrm>
            <a:off x="725414" y="1156380"/>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5" name="Rectangle 4">
            <a:extLst>
              <a:ext uri="{FF2B5EF4-FFF2-40B4-BE49-F238E27FC236}">
                <a16:creationId xmlns:a16="http://schemas.microsoft.com/office/drawing/2014/main" id="{11BFAD2A-F408-F7C0-4E36-7C954E304FB6}"/>
              </a:ext>
            </a:extLst>
          </p:cNvPr>
          <p:cNvSpPr/>
          <p:nvPr/>
        </p:nvSpPr>
        <p:spPr>
          <a:xfrm>
            <a:off x="6180524" y="1156380"/>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10" name="Rectangle 9">
            <a:extLst>
              <a:ext uri="{FF2B5EF4-FFF2-40B4-BE49-F238E27FC236}">
                <a16:creationId xmlns:a16="http://schemas.microsoft.com/office/drawing/2014/main" id="{C3EFAD6A-497C-479F-5654-A44945149D00}"/>
              </a:ext>
            </a:extLst>
          </p:cNvPr>
          <p:cNvSpPr/>
          <p:nvPr/>
        </p:nvSpPr>
        <p:spPr>
          <a:xfrm>
            <a:off x="0" y="16604"/>
            <a:ext cx="65146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TEXTE </a:t>
            </a:r>
            <a:r>
              <a:rPr lang="fr-FR" sz="4400" b="1" dirty="0">
                <a:solidFill>
                  <a:srgbClr val="F05454"/>
                </a:solidFill>
                <a:ea typeface="Open Sans" panose="020B0606030504020204" pitchFamily="34" charset="0"/>
                <a:cs typeface="Arial" panose="020B0604020202020204" pitchFamily="34" charset="0"/>
              </a:rPr>
              <a:t>EN DEUX </a:t>
            </a:r>
            <a:r>
              <a:rPr lang="fr-FR" sz="4400" b="1" dirty="0">
                <a:solidFill>
                  <a:schemeClr val="tx1"/>
                </a:solidFill>
                <a:ea typeface="Open Sans" panose="020B0606030504020204" pitchFamily="34" charset="0"/>
                <a:cs typeface="Arial" panose="020B0604020202020204" pitchFamily="34" charset="0"/>
              </a:rPr>
              <a:t>COLONNES</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11" name="Slide Number Placeholder 2">
            <a:extLst>
              <a:ext uri="{FF2B5EF4-FFF2-40B4-BE49-F238E27FC236}">
                <a16:creationId xmlns:a16="http://schemas.microsoft.com/office/drawing/2014/main" id="{8B6F50E7-0BE7-BDDD-C138-48DAEBCCF8D7}"/>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7</a:t>
            </a:fld>
            <a:endParaRPr lang="fr-FR" sz="2000" dirty="0">
              <a:solidFill>
                <a:schemeClr val="bg1"/>
              </a:solidFill>
              <a:latin typeface="Arial" panose="020B0604020202020204" pitchFamily="34" charset="0"/>
              <a:cs typeface="Arial" panose="020B0604020202020204" pitchFamily="34" charset="0"/>
            </a:endParaRPr>
          </a:p>
        </p:txBody>
      </p:sp>
      <p:sp>
        <p:nvSpPr>
          <p:cNvPr id="12" name="L-Shape 11">
            <a:extLst>
              <a:ext uri="{FF2B5EF4-FFF2-40B4-BE49-F238E27FC236}">
                <a16:creationId xmlns:a16="http://schemas.microsoft.com/office/drawing/2014/main" id="{FA7AA588-0882-791E-89DE-387C422418B2}"/>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873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719C7-A3D1-81EF-2C69-E6B9EE29C33B}"/>
              </a:ext>
            </a:extLst>
          </p:cNvPr>
          <p:cNvSpPr/>
          <p:nvPr/>
        </p:nvSpPr>
        <p:spPr>
          <a:xfrm>
            <a:off x="554084" y="104408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3" name="Rectangle 2">
            <a:extLst>
              <a:ext uri="{FF2B5EF4-FFF2-40B4-BE49-F238E27FC236}">
                <a16:creationId xmlns:a16="http://schemas.microsoft.com/office/drawing/2014/main" id="{E307896E-5E12-6060-DEA3-3DF986BC174B}"/>
              </a:ext>
            </a:extLst>
          </p:cNvPr>
          <p:cNvSpPr/>
          <p:nvPr/>
        </p:nvSpPr>
        <p:spPr>
          <a:xfrm>
            <a:off x="4354542" y="103667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4" name="Rectangle 3">
            <a:extLst>
              <a:ext uri="{FF2B5EF4-FFF2-40B4-BE49-F238E27FC236}">
                <a16:creationId xmlns:a16="http://schemas.microsoft.com/office/drawing/2014/main" id="{1A3BCA74-09C6-A194-33F0-85EE63BECDE0}"/>
              </a:ext>
            </a:extLst>
          </p:cNvPr>
          <p:cNvSpPr/>
          <p:nvPr/>
        </p:nvSpPr>
        <p:spPr>
          <a:xfrm>
            <a:off x="8155000" y="1029264"/>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9" name="Rectangle 8">
            <a:extLst>
              <a:ext uri="{FF2B5EF4-FFF2-40B4-BE49-F238E27FC236}">
                <a16:creationId xmlns:a16="http://schemas.microsoft.com/office/drawing/2014/main" id="{6008D92C-4A2A-3A16-9AAF-762B2B56F780}"/>
              </a:ext>
            </a:extLst>
          </p:cNvPr>
          <p:cNvSpPr/>
          <p:nvPr/>
        </p:nvSpPr>
        <p:spPr>
          <a:xfrm>
            <a:off x="0" y="16604"/>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TEXTE </a:t>
            </a:r>
            <a:r>
              <a:rPr lang="fr-FR" sz="4400" b="1" dirty="0">
                <a:solidFill>
                  <a:srgbClr val="F05454"/>
                </a:solidFill>
                <a:ea typeface="Open Sans" panose="020B0606030504020204" pitchFamily="34" charset="0"/>
                <a:cs typeface="Arial" panose="020B0604020202020204" pitchFamily="34" charset="0"/>
              </a:rPr>
              <a:t>EN TROIS </a:t>
            </a:r>
            <a:r>
              <a:rPr lang="fr-FR" sz="4400" b="1" dirty="0">
                <a:solidFill>
                  <a:schemeClr val="tx1"/>
                </a:solidFill>
                <a:ea typeface="Open Sans" panose="020B0606030504020204" pitchFamily="34" charset="0"/>
                <a:cs typeface="Arial" panose="020B0604020202020204" pitchFamily="34" charset="0"/>
              </a:rPr>
              <a:t>COLONNES</a:t>
            </a:r>
            <a:endParaRPr kumimoji="0" lang="fr-FR" sz="4400" b="1" i="0" u="none" strike="noStrike" kern="1200" cap="none" spc="0" normalizeH="0" baseline="0" noProof="0" dirty="0">
              <a:ln>
                <a:noFill/>
              </a:ln>
              <a:solidFill>
                <a:schemeClr val="tx1"/>
              </a:solidFill>
              <a:uLnTx/>
              <a:uFillTx/>
              <a:ea typeface="Open Sans" panose="020B0606030504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8</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327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719C7-A3D1-81EF-2C69-E6B9EE29C33B}"/>
              </a:ext>
            </a:extLst>
          </p:cNvPr>
          <p:cNvSpPr/>
          <p:nvPr/>
        </p:nvSpPr>
        <p:spPr>
          <a:xfrm>
            <a:off x="518915" y="2072865"/>
            <a:ext cx="4563039"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a:t>
            </a:r>
          </a:p>
          <a:p>
            <a:endParaRPr lang="fr-FR" dirty="0">
              <a:solidFill>
                <a:srgbClr val="000000"/>
              </a:solidFill>
              <a:cs typeface="Arial" panose="020B0604020202020204" pitchFamily="34" charset="0"/>
            </a:endParaRPr>
          </a:p>
          <a:p>
            <a:r>
              <a:rPr lang="fr-FR" b="0" dirty="0">
                <a:solidFill>
                  <a:srgbClr val="000000"/>
                </a:solidFill>
                <a:effectLst/>
                <a:cs typeface="Arial" panose="020B0604020202020204" pitchFamily="34" charset="0"/>
              </a:rPr>
              <a:t>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9" name="Rectangle 8">
            <a:extLst>
              <a:ext uri="{FF2B5EF4-FFF2-40B4-BE49-F238E27FC236}">
                <a16:creationId xmlns:a16="http://schemas.microsoft.com/office/drawing/2014/main" id="{6008D92C-4A2A-3A16-9AAF-762B2B56F780}"/>
              </a:ext>
            </a:extLst>
          </p:cNvPr>
          <p:cNvSpPr/>
          <p:nvPr/>
        </p:nvSpPr>
        <p:spPr>
          <a:xfrm>
            <a:off x="0" y="16604"/>
            <a:ext cx="413773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chemeClr val="tx1"/>
                </a:solidFill>
                <a:ea typeface="Open Sans" panose="020B0606030504020204" pitchFamily="34" charset="0"/>
                <a:cs typeface="Arial" panose="020B0604020202020204" pitchFamily="34" charset="0"/>
              </a:rPr>
              <a:t>TABLEAU </a:t>
            </a:r>
            <a:r>
              <a:rPr lang="fr-FR" sz="4400" b="1" dirty="0">
                <a:solidFill>
                  <a:srgbClr val="F05454"/>
                </a:solidFill>
                <a:ea typeface="Open Sans" panose="020B0606030504020204" pitchFamily="34" charset="0"/>
                <a:cs typeface="Arial" panose="020B0604020202020204" pitchFamily="34" charset="0"/>
              </a:rPr>
              <a:t>SIMPLE</a:t>
            </a:r>
            <a:endParaRPr kumimoji="0" lang="fr-FR" sz="44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7B5F9BC-A5C1-6B15-9EA5-D7571CF2C37C}"/>
              </a:ext>
            </a:extLst>
          </p:cNvPr>
          <p:cNvSpPr txBox="1">
            <a:spLocks/>
          </p:cNvSpPr>
          <p:nvPr/>
        </p:nvSpPr>
        <p:spPr>
          <a:xfrm>
            <a:off x="11402762" y="6410730"/>
            <a:ext cx="604403" cy="316682"/>
          </a:xfrm>
          <a:prstGeom prst="roundRect">
            <a:avLst>
              <a:gd name="adj" fmla="val 16920"/>
            </a:avLst>
          </a:prstGeom>
          <a:solidFill>
            <a:srgbClr val="F0545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smtClean="0">
                <a:solidFill>
                  <a:schemeClr val="bg1"/>
                </a:solidFill>
                <a:latin typeface="Arial" panose="020B0604020202020204" pitchFamily="34" charset="0"/>
                <a:cs typeface="Arial" panose="020B0604020202020204" pitchFamily="34" charset="0"/>
              </a:rPr>
              <a:pPr marL="0" indent="0" algn="ctr">
                <a:buNone/>
              </a:pPr>
              <a:t>9</a:t>
            </a:fld>
            <a:endParaRPr lang="fr-FR" sz="2000" dirty="0">
              <a:solidFill>
                <a:schemeClr val="bg1"/>
              </a:solidFill>
              <a:latin typeface="Arial" panose="020B0604020202020204" pitchFamily="34" charset="0"/>
              <a:cs typeface="Arial" panose="020B0604020202020204" pitchFamily="34" charset="0"/>
            </a:endParaRPr>
          </a:p>
        </p:txBody>
      </p:sp>
      <p:sp>
        <p:nvSpPr>
          <p:cNvPr id="11" name="L-Shape 10">
            <a:extLst>
              <a:ext uri="{FF2B5EF4-FFF2-40B4-BE49-F238E27FC236}">
                <a16:creationId xmlns:a16="http://schemas.microsoft.com/office/drawing/2014/main" id="{57EB939A-133D-F419-3AE9-5EB9073A865D}"/>
              </a:ext>
            </a:extLst>
          </p:cNvPr>
          <p:cNvSpPr/>
          <p:nvPr/>
        </p:nvSpPr>
        <p:spPr>
          <a:xfrm>
            <a:off x="-21764" y="639258"/>
            <a:ext cx="1649896" cy="162300"/>
          </a:xfrm>
          <a:prstGeom prst="corner">
            <a:avLst/>
          </a:prstGeom>
          <a:solidFill>
            <a:srgbClr val="F0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 5">
            <a:extLst>
              <a:ext uri="{FF2B5EF4-FFF2-40B4-BE49-F238E27FC236}">
                <a16:creationId xmlns:a16="http://schemas.microsoft.com/office/drawing/2014/main" id="{2C8C9A4D-5B64-84F1-18AB-7DD2AB830031}"/>
              </a:ext>
            </a:extLst>
          </p:cNvPr>
          <p:cNvGraphicFramePr>
            <a:graphicFrameLocks noGrp="1"/>
          </p:cNvGraphicFramePr>
          <p:nvPr>
            <p:extLst>
              <p:ext uri="{D42A27DB-BD31-4B8C-83A1-F6EECF244321}">
                <p14:modId xmlns:p14="http://schemas.microsoft.com/office/powerpoint/2010/main" val="281621911"/>
              </p:ext>
            </p:extLst>
          </p:nvPr>
        </p:nvGraphicFramePr>
        <p:xfrm>
          <a:off x="5679830" y="1085844"/>
          <a:ext cx="5848476" cy="4928094"/>
        </p:xfrm>
        <a:graphic>
          <a:graphicData uri="http://schemas.openxmlformats.org/drawingml/2006/table">
            <a:tbl>
              <a:tblPr firstRow="1" bandRow="1">
                <a:tableStyleId>{5FD0F851-EC5A-4D38-B0AD-8093EC10F338}</a:tableStyleId>
              </a:tblPr>
              <a:tblGrid>
                <a:gridCol w="1949492">
                  <a:extLst>
                    <a:ext uri="{9D8B030D-6E8A-4147-A177-3AD203B41FA5}">
                      <a16:colId xmlns:a16="http://schemas.microsoft.com/office/drawing/2014/main" val="3697631966"/>
                    </a:ext>
                  </a:extLst>
                </a:gridCol>
                <a:gridCol w="1949492">
                  <a:extLst>
                    <a:ext uri="{9D8B030D-6E8A-4147-A177-3AD203B41FA5}">
                      <a16:colId xmlns:a16="http://schemas.microsoft.com/office/drawing/2014/main" val="2596031985"/>
                    </a:ext>
                  </a:extLst>
                </a:gridCol>
                <a:gridCol w="1949492">
                  <a:extLst>
                    <a:ext uri="{9D8B030D-6E8A-4147-A177-3AD203B41FA5}">
                      <a16:colId xmlns:a16="http://schemas.microsoft.com/office/drawing/2014/main" val="3738216052"/>
                    </a:ext>
                  </a:extLst>
                </a:gridCol>
              </a:tblGrid>
              <a:tr h="821349">
                <a:tc>
                  <a:txBody>
                    <a:bodyPr/>
                    <a:lstStyle/>
                    <a:p>
                      <a:pPr algn="ctr"/>
                      <a:r>
                        <a:rPr lang="fr-FR" dirty="0"/>
                        <a:t>TEXTE 1</a:t>
                      </a:r>
                    </a:p>
                  </a:txBody>
                  <a:tcPr anchor="ctr">
                    <a:lnT w="28575" cap="flat" cmpd="sng" algn="ctr">
                      <a:solidFill>
                        <a:srgbClr val="F05454"/>
                      </a:solidFill>
                      <a:prstDash val="solid"/>
                      <a:round/>
                      <a:headEnd type="none" w="med" len="med"/>
                      <a:tailEnd type="none" w="med" len="med"/>
                    </a:lnT>
                    <a:lnB w="9525" cap="flat" cmpd="sng" algn="ctr">
                      <a:solidFill>
                        <a:srgbClr val="F05454"/>
                      </a:solidFill>
                      <a:prstDash val="solid"/>
                      <a:round/>
                      <a:headEnd type="none" w="med" len="med"/>
                      <a:tailEnd type="none" w="med" len="med"/>
                    </a:lnB>
                  </a:tcPr>
                </a:tc>
                <a:tc>
                  <a:txBody>
                    <a:bodyPr/>
                    <a:lstStyle/>
                    <a:p>
                      <a:pPr algn="ctr"/>
                      <a:r>
                        <a:rPr lang="fr-FR" dirty="0"/>
                        <a:t>TEXTE 2</a:t>
                      </a:r>
                    </a:p>
                  </a:txBody>
                  <a:tcPr anchor="ctr">
                    <a:lnT w="28575" cap="flat" cmpd="sng" algn="ctr">
                      <a:solidFill>
                        <a:srgbClr val="F05454"/>
                      </a:solidFill>
                      <a:prstDash val="solid"/>
                      <a:round/>
                      <a:headEnd type="none" w="med" len="med"/>
                      <a:tailEnd type="none" w="med" len="med"/>
                    </a:lnT>
                    <a:lnB w="9525" cap="flat" cmpd="sng" algn="ctr">
                      <a:solidFill>
                        <a:srgbClr val="F05454"/>
                      </a:solidFill>
                      <a:prstDash val="solid"/>
                      <a:round/>
                      <a:headEnd type="none" w="med" len="med"/>
                      <a:tailEnd type="none" w="med" len="med"/>
                    </a:lnB>
                  </a:tcPr>
                </a:tc>
                <a:tc>
                  <a:txBody>
                    <a:bodyPr/>
                    <a:lstStyle/>
                    <a:p>
                      <a:pPr algn="ctr"/>
                      <a:r>
                        <a:rPr lang="fr-FR" dirty="0"/>
                        <a:t>TEXTE 3</a:t>
                      </a:r>
                    </a:p>
                  </a:txBody>
                  <a:tcPr anchor="ctr">
                    <a:lnT w="28575" cap="flat" cmpd="sng" algn="ctr">
                      <a:solidFill>
                        <a:srgbClr val="F05454"/>
                      </a:solidFill>
                      <a:prstDash val="solid"/>
                      <a:round/>
                      <a:headEnd type="none" w="med" len="med"/>
                      <a:tailEnd type="none" w="med" len="med"/>
                    </a:lnT>
                    <a:lnB w="9525" cap="flat" cmpd="sng" algn="ctr">
                      <a:solidFill>
                        <a:srgbClr val="F05454"/>
                      </a:solidFill>
                      <a:prstDash val="solid"/>
                      <a:round/>
                      <a:headEnd type="none" w="med" len="med"/>
                      <a:tailEnd type="none" w="med" len="med"/>
                    </a:lnB>
                  </a:tcPr>
                </a:tc>
                <a:extLst>
                  <a:ext uri="{0D108BD9-81ED-4DB2-BD59-A6C34878D82A}">
                    <a16:rowId xmlns:a16="http://schemas.microsoft.com/office/drawing/2014/main" val="46320938"/>
                  </a:ext>
                </a:extLst>
              </a:tr>
              <a:tr h="821349">
                <a:tc>
                  <a:txBody>
                    <a:bodyPr/>
                    <a:lstStyle/>
                    <a:p>
                      <a:pPr algn="ctr"/>
                      <a:r>
                        <a:rPr lang="fr-FR" dirty="0"/>
                        <a:t>Texte</a:t>
                      </a:r>
                    </a:p>
                  </a:txBody>
                  <a:tcPr anchor="ctr">
                    <a:lnT w="9525" cap="flat" cmpd="sng" algn="ctr">
                      <a:solidFill>
                        <a:srgbClr val="F05454"/>
                      </a:solidFill>
                      <a:prstDash val="solid"/>
                      <a:round/>
                      <a:headEnd type="none" w="med" len="med"/>
                      <a:tailEnd type="none" w="med" len="med"/>
                    </a:lnT>
                    <a:solidFill>
                      <a:srgbClr val="FDE7E7">
                        <a:alpha val="20000"/>
                      </a:srgbClr>
                    </a:solidFill>
                  </a:tcPr>
                </a:tc>
                <a:tc>
                  <a:txBody>
                    <a:bodyPr/>
                    <a:lstStyle/>
                    <a:p>
                      <a:pPr algn="ctr"/>
                      <a:r>
                        <a:rPr lang="fr-FR" dirty="0"/>
                        <a:t>Texte</a:t>
                      </a:r>
                    </a:p>
                  </a:txBody>
                  <a:tcPr anchor="ctr">
                    <a:lnT w="9525" cap="flat" cmpd="sng" algn="ctr">
                      <a:solidFill>
                        <a:srgbClr val="F05454"/>
                      </a:solidFill>
                      <a:prstDash val="solid"/>
                      <a:round/>
                      <a:headEnd type="none" w="med" len="med"/>
                      <a:tailEnd type="none" w="med" len="med"/>
                    </a:lnT>
                    <a:solidFill>
                      <a:srgbClr val="FDE7E7">
                        <a:alpha val="20000"/>
                      </a:srgbClr>
                    </a:solidFill>
                  </a:tcPr>
                </a:tc>
                <a:tc>
                  <a:txBody>
                    <a:bodyPr/>
                    <a:lstStyle/>
                    <a:p>
                      <a:pPr algn="ctr"/>
                      <a:r>
                        <a:rPr lang="fr-FR" dirty="0"/>
                        <a:t>Texte</a:t>
                      </a:r>
                    </a:p>
                  </a:txBody>
                  <a:tcPr anchor="ctr">
                    <a:lnT w="9525" cap="flat" cmpd="sng" algn="ctr">
                      <a:solidFill>
                        <a:srgbClr val="F05454"/>
                      </a:solidFill>
                      <a:prstDash val="solid"/>
                      <a:round/>
                      <a:headEnd type="none" w="med" len="med"/>
                      <a:tailEnd type="none" w="med" len="med"/>
                    </a:lnT>
                    <a:solidFill>
                      <a:srgbClr val="FDE7E7">
                        <a:alpha val="20000"/>
                      </a:srgbClr>
                    </a:solidFill>
                  </a:tcPr>
                </a:tc>
                <a:extLst>
                  <a:ext uri="{0D108BD9-81ED-4DB2-BD59-A6C34878D82A}">
                    <a16:rowId xmlns:a16="http://schemas.microsoft.com/office/drawing/2014/main" val="2590414931"/>
                  </a:ext>
                </a:extLst>
              </a:tr>
              <a:tr h="821349">
                <a:tc>
                  <a:txBody>
                    <a:bodyPr/>
                    <a:lstStyle/>
                    <a:p>
                      <a:pPr algn="ctr"/>
                      <a:r>
                        <a:rPr lang="fr-FR" dirty="0"/>
                        <a:t>Texte</a:t>
                      </a:r>
                    </a:p>
                  </a:txBody>
                  <a:tcPr anchor="ctr"/>
                </a:tc>
                <a:tc>
                  <a:txBody>
                    <a:bodyPr/>
                    <a:lstStyle/>
                    <a:p>
                      <a:pPr algn="ctr"/>
                      <a:r>
                        <a:rPr lang="fr-FR" dirty="0"/>
                        <a:t>Texte</a:t>
                      </a:r>
                    </a:p>
                  </a:txBody>
                  <a:tcPr anchor="ctr"/>
                </a:tc>
                <a:tc>
                  <a:txBody>
                    <a:bodyPr/>
                    <a:lstStyle/>
                    <a:p>
                      <a:pPr algn="ctr"/>
                      <a:r>
                        <a:rPr lang="fr-FR" dirty="0"/>
                        <a:t>Texte</a:t>
                      </a:r>
                    </a:p>
                  </a:txBody>
                  <a:tcPr anchor="ctr"/>
                </a:tc>
                <a:extLst>
                  <a:ext uri="{0D108BD9-81ED-4DB2-BD59-A6C34878D82A}">
                    <a16:rowId xmlns:a16="http://schemas.microsoft.com/office/drawing/2014/main" val="851967278"/>
                  </a:ext>
                </a:extLst>
              </a:tr>
              <a:tr h="821349">
                <a:tc>
                  <a:txBody>
                    <a:bodyPr/>
                    <a:lstStyle/>
                    <a:p>
                      <a:pPr algn="ctr"/>
                      <a:r>
                        <a:rPr lang="fr-FR" dirty="0"/>
                        <a:t>Texte</a:t>
                      </a:r>
                    </a:p>
                  </a:txBody>
                  <a:tcPr anchor="ctr">
                    <a:solidFill>
                      <a:srgbClr val="FDE7E7">
                        <a:alpha val="20000"/>
                      </a:srgbClr>
                    </a:solidFill>
                  </a:tcPr>
                </a:tc>
                <a:tc>
                  <a:txBody>
                    <a:bodyPr/>
                    <a:lstStyle/>
                    <a:p>
                      <a:pPr algn="ctr"/>
                      <a:r>
                        <a:rPr lang="fr-FR" dirty="0"/>
                        <a:t>Texte</a:t>
                      </a:r>
                    </a:p>
                  </a:txBody>
                  <a:tcPr anchor="ctr">
                    <a:solidFill>
                      <a:srgbClr val="FDE7E7">
                        <a:alpha val="20000"/>
                      </a:srgbClr>
                    </a:solidFill>
                  </a:tcPr>
                </a:tc>
                <a:tc>
                  <a:txBody>
                    <a:bodyPr/>
                    <a:lstStyle/>
                    <a:p>
                      <a:pPr algn="ctr"/>
                      <a:r>
                        <a:rPr lang="fr-FR" dirty="0"/>
                        <a:t>Texte</a:t>
                      </a:r>
                    </a:p>
                  </a:txBody>
                  <a:tcPr anchor="ctr">
                    <a:solidFill>
                      <a:srgbClr val="FDE7E7">
                        <a:alpha val="20000"/>
                      </a:srgbClr>
                    </a:solidFill>
                  </a:tcPr>
                </a:tc>
                <a:extLst>
                  <a:ext uri="{0D108BD9-81ED-4DB2-BD59-A6C34878D82A}">
                    <a16:rowId xmlns:a16="http://schemas.microsoft.com/office/drawing/2014/main" val="976566453"/>
                  </a:ext>
                </a:extLst>
              </a:tr>
              <a:tr h="821349">
                <a:tc>
                  <a:txBody>
                    <a:bodyPr/>
                    <a:lstStyle/>
                    <a:p>
                      <a:pPr algn="ctr"/>
                      <a:r>
                        <a:rPr lang="fr-FR" dirty="0"/>
                        <a:t>Texte</a:t>
                      </a:r>
                    </a:p>
                  </a:txBody>
                  <a:tcPr anchor="ctr"/>
                </a:tc>
                <a:tc>
                  <a:txBody>
                    <a:bodyPr/>
                    <a:lstStyle/>
                    <a:p>
                      <a:pPr algn="ctr"/>
                      <a:r>
                        <a:rPr lang="fr-FR" dirty="0"/>
                        <a:t>Texte</a:t>
                      </a:r>
                    </a:p>
                  </a:txBody>
                  <a:tcPr anchor="ctr"/>
                </a:tc>
                <a:tc>
                  <a:txBody>
                    <a:bodyPr/>
                    <a:lstStyle/>
                    <a:p>
                      <a:pPr algn="ctr"/>
                      <a:r>
                        <a:rPr lang="fr-FR" dirty="0"/>
                        <a:t>Texte</a:t>
                      </a:r>
                    </a:p>
                  </a:txBody>
                  <a:tcPr anchor="ctr"/>
                </a:tc>
                <a:extLst>
                  <a:ext uri="{0D108BD9-81ED-4DB2-BD59-A6C34878D82A}">
                    <a16:rowId xmlns:a16="http://schemas.microsoft.com/office/drawing/2014/main" val="252558314"/>
                  </a:ext>
                </a:extLst>
              </a:tr>
              <a:tr h="821349">
                <a:tc>
                  <a:txBody>
                    <a:bodyPr/>
                    <a:lstStyle/>
                    <a:p>
                      <a:pPr algn="ctr"/>
                      <a:r>
                        <a:rPr lang="fr-FR" dirty="0"/>
                        <a:t>Texte</a:t>
                      </a:r>
                    </a:p>
                  </a:txBody>
                  <a:tcPr anchor="ctr">
                    <a:lnB w="28575" cap="flat" cmpd="sng" algn="ctr">
                      <a:solidFill>
                        <a:srgbClr val="F05454"/>
                      </a:solidFill>
                      <a:prstDash val="solid"/>
                      <a:round/>
                      <a:headEnd type="none" w="med" len="med"/>
                      <a:tailEnd type="none" w="med" len="med"/>
                    </a:lnB>
                    <a:solidFill>
                      <a:srgbClr val="FDE7E7">
                        <a:alpha val="20000"/>
                      </a:srgbClr>
                    </a:solidFill>
                  </a:tcPr>
                </a:tc>
                <a:tc>
                  <a:txBody>
                    <a:bodyPr/>
                    <a:lstStyle/>
                    <a:p>
                      <a:pPr algn="ctr"/>
                      <a:r>
                        <a:rPr lang="fr-FR" dirty="0"/>
                        <a:t>Texte</a:t>
                      </a:r>
                    </a:p>
                  </a:txBody>
                  <a:tcPr anchor="ctr">
                    <a:lnB w="28575" cap="flat" cmpd="sng" algn="ctr">
                      <a:solidFill>
                        <a:srgbClr val="F05454"/>
                      </a:solidFill>
                      <a:prstDash val="solid"/>
                      <a:round/>
                      <a:headEnd type="none" w="med" len="med"/>
                      <a:tailEnd type="none" w="med" len="med"/>
                    </a:lnB>
                    <a:solidFill>
                      <a:srgbClr val="FDE7E7">
                        <a:alpha val="20000"/>
                      </a:srgbClr>
                    </a:solidFill>
                  </a:tcPr>
                </a:tc>
                <a:tc>
                  <a:txBody>
                    <a:bodyPr/>
                    <a:lstStyle/>
                    <a:p>
                      <a:pPr algn="ctr"/>
                      <a:r>
                        <a:rPr lang="fr-FR" dirty="0"/>
                        <a:t>Texte</a:t>
                      </a:r>
                    </a:p>
                  </a:txBody>
                  <a:tcPr anchor="ctr">
                    <a:lnB w="28575" cap="flat" cmpd="sng" algn="ctr">
                      <a:solidFill>
                        <a:srgbClr val="F05454"/>
                      </a:solidFill>
                      <a:prstDash val="solid"/>
                      <a:round/>
                      <a:headEnd type="none" w="med" len="med"/>
                      <a:tailEnd type="none" w="med" len="med"/>
                    </a:lnB>
                    <a:solidFill>
                      <a:srgbClr val="FDE7E7">
                        <a:alpha val="20000"/>
                      </a:srgbClr>
                    </a:solidFill>
                  </a:tcPr>
                </a:tc>
                <a:extLst>
                  <a:ext uri="{0D108BD9-81ED-4DB2-BD59-A6C34878D82A}">
                    <a16:rowId xmlns:a16="http://schemas.microsoft.com/office/drawing/2014/main" val="3204665013"/>
                  </a:ext>
                </a:extLst>
              </a:tr>
            </a:tbl>
          </a:graphicData>
        </a:graphic>
      </p:graphicFrame>
      <p:sp>
        <p:nvSpPr>
          <p:cNvPr id="6" name="Rectangle 5">
            <a:extLst>
              <a:ext uri="{FF2B5EF4-FFF2-40B4-BE49-F238E27FC236}">
                <a16:creationId xmlns:a16="http://schemas.microsoft.com/office/drawing/2014/main" id="{E1C61790-80F4-9EF7-FCC5-BD1B10BC10BC}"/>
              </a:ext>
            </a:extLst>
          </p:cNvPr>
          <p:cNvSpPr/>
          <p:nvPr/>
        </p:nvSpPr>
        <p:spPr>
          <a:xfrm>
            <a:off x="518915" y="1420158"/>
            <a:ext cx="2726452"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srgbClr val="F05454"/>
                </a:solidFill>
                <a:ea typeface="Open Sans" panose="020B0606030504020204" pitchFamily="34" charset="0"/>
                <a:cs typeface="Arial" panose="020B0604020202020204" pitchFamily="34" charset="0"/>
              </a:rPr>
              <a:t>Tableau simple</a:t>
            </a:r>
            <a:endParaRPr kumimoji="0" lang="fr-FR" sz="3200" b="1" i="0" u="none" strike="noStrike" kern="1200" cap="none" spc="0" normalizeH="0" baseline="0" noProof="0" dirty="0">
              <a:ln>
                <a:noFill/>
              </a:ln>
              <a:solidFill>
                <a:srgbClr val="F05454"/>
              </a:solidFill>
              <a:uLnTx/>
              <a:uFillTx/>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123182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2040</Words>
  <Application>Microsoft Office PowerPoint</Application>
  <PresentationFormat>Widescreen</PresentationFormat>
  <Paragraphs>239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115</cp:revision>
  <dcterms:created xsi:type="dcterms:W3CDTF">2018-11-30T14:16:14Z</dcterms:created>
  <dcterms:modified xsi:type="dcterms:W3CDTF">2022-09-26T10:12:29Z</dcterms:modified>
  <cp:category>www.presentation-powerpoint.com</cp:category>
</cp:coreProperties>
</file>