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ED3BD64-8E81-4696-BF87-463266733BCC}">
  <a:tblStyle styleId="{AED3BD64-8E81-4696-BF87-463266733BC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some sea creatures look so strange?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{AED3BD64-8E81-4696-BF87-463266733BCC}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adaptation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physical trait or behavior that helps a living thing survive in its environment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camouflage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blend in with the place around you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behavior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he actions and reactions of living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environment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all the living and nonliving things in a particular place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information that can be used to support or reject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external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outside of something, including the outside of living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function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hat something does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internal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inside of something, including the inside of living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predator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hunts and eats other animals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prey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is hunted by and eaten by another animal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species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one specific kind of living thing that has similar characteristics and can produce offspring with one another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structure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specific form and shape of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system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group of things that affect each other and function as a whole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181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trait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 living thing, such as the broad fins of a fish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some sea creatures look so strange?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