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17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306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0253120f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0253120f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4a22eb798d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4a22eb798d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4a22eb798d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4a22eb798d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4a22eb798d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4a22eb798d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50253120f9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50253120f9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49821fa95d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49821fa95d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4a22eb798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4a22eb798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4a22eb798d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4a22eb798d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4a22eb798d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4a22eb798d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4a22eb798d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4a22eb798d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4a22eb798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4a22eb798d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4a22eb798d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4a22eb798d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4a22eb798d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4a22eb798d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4801" y="512500"/>
            <a:ext cx="388401" cy="331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openxmlformats.org/officeDocument/2006/relationships/image" Target="../media/image4.png"/><Relationship Id="rId9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7"/>
          <p:cNvSpPr txBox="1">
            <a:spLocks noGrp="1"/>
          </p:cNvSpPr>
          <p:nvPr>
            <p:ph type="ctrTitle"/>
          </p:nvPr>
        </p:nvSpPr>
        <p:spPr>
          <a:xfrm>
            <a:off x="788250" y="1095600"/>
            <a:ext cx="4230600" cy="26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da-DK" sz="4800" b="1"/>
              <a:t>Eksempler på hadefulde </a:t>
            </a:r>
            <a:r>
              <a:rPr lang="da-DK" sz="4800" b="1">
                <a:solidFill>
                  <a:srgbClr val="000000"/>
                </a:solidFill>
              </a:rPr>
              <a:t>udtalelser </a:t>
            </a:r>
            <a:endParaRPr sz="4800" b="1">
              <a:solidFill>
                <a:srgbClr val="000000"/>
              </a:solidFill>
            </a:endParaRPr>
          </a:p>
        </p:txBody>
      </p:sp>
      <p:sp>
        <p:nvSpPr>
          <p:cNvPr id="156" name="Google Shape;156;p37"/>
          <p:cNvSpPr txBox="1"/>
          <p:nvPr/>
        </p:nvSpPr>
        <p:spPr>
          <a:xfrm>
            <a:off x="9888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>
                <a:solidFill>
                  <a:srgbClr val="2BB0D4"/>
                </a:solidFill>
              </a:rPr>
              <a:t>Bruger mit folk virkelig hadtale? &gt; Media Production &gt; </a:t>
            </a:r>
            <a:r>
              <a:rPr lang="da-DK" b="1">
                <a:solidFill>
                  <a:srgbClr val="2BB0D4"/>
                </a:solidFill>
              </a:rPr>
              <a:t>Eksempler på hadefulde udtalelser</a:t>
            </a:r>
            <a:endParaRPr b="1">
              <a:solidFill>
                <a:srgbClr val="2BB0D4"/>
              </a:solidFill>
            </a:endParaRPr>
          </a:p>
        </p:txBody>
      </p:sp>
      <p:pic>
        <p:nvPicPr>
          <p:cNvPr id="157" name="Google Shape;157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0800" y="53850"/>
            <a:ext cx="450498" cy="384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75050" y="899775"/>
            <a:ext cx="3528026" cy="2955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6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5858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46"/>
          <p:cNvSpPr txBox="1">
            <a:spLocks noGrp="1"/>
          </p:cNvSpPr>
          <p:nvPr>
            <p:ph type="body" idx="1"/>
          </p:nvPr>
        </p:nvSpPr>
        <p:spPr>
          <a:xfrm>
            <a:off x="849075" y="463125"/>
            <a:ext cx="7800300" cy="38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sz="5500">
                <a:solidFill>
                  <a:schemeClr val="dk1"/>
                </a:solidFill>
              </a:rPr>
              <a:t>Alle kvinder er ludere.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7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2BB0D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47"/>
          <p:cNvSpPr txBox="1">
            <a:spLocks noGrp="1"/>
          </p:cNvSpPr>
          <p:nvPr>
            <p:ph type="body" idx="1"/>
          </p:nvPr>
        </p:nvSpPr>
        <p:spPr>
          <a:xfrm>
            <a:off x="849075" y="463125"/>
            <a:ext cx="7800300" cy="378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sz="4500">
                <a:solidFill>
                  <a:schemeClr val="dk1"/>
                </a:solidFill>
              </a:rPr>
              <a:t>At vågne op og huske at du er en xenovianer må være en *%$@£!^! </a:t>
            </a:r>
            <a:r>
              <a:rPr lang="en-GB" sz="4500">
                <a:solidFill>
                  <a:schemeClr val="dk1"/>
                </a:solidFill>
              </a:rPr>
              <a:t/>
            </a:r>
            <a:br>
              <a:rPr lang="en-GB" sz="4500">
                <a:solidFill>
                  <a:schemeClr val="dk1"/>
                </a:solidFill>
              </a:rPr>
            </a:br>
            <a:r>
              <a:rPr lang="da-DK" sz="4500">
                <a:solidFill>
                  <a:schemeClr val="dk1"/>
                </a:solidFill>
              </a:rPr>
              <a:t>a *%$@£!^! dårlig start på </a:t>
            </a:r>
            <a:r>
              <a:rPr lang="en-GB" sz="4500">
                <a:solidFill>
                  <a:schemeClr val="dk1"/>
                </a:solidFill>
              </a:rPr>
              <a:t/>
            </a:r>
            <a:br>
              <a:rPr lang="en-GB" sz="4500">
                <a:solidFill>
                  <a:schemeClr val="dk1"/>
                </a:solidFill>
              </a:rPr>
            </a:br>
            <a:r>
              <a:rPr lang="da-DK" sz="4500">
                <a:solidFill>
                  <a:schemeClr val="dk1"/>
                </a:solidFill>
              </a:rPr>
              <a:t>dagen.</a:t>
            </a:r>
            <a:endParaRPr sz="45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48"/>
          <p:cNvSpPr txBox="1">
            <a:spLocks noGrp="1"/>
          </p:cNvSpPr>
          <p:nvPr>
            <p:ph type="body" idx="1"/>
          </p:nvPr>
        </p:nvSpPr>
        <p:spPr>
          <a:xfrm>
            <a:off x="849075" y="416100"/>
            <a:ext cx="7800300" cy="38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sz="5500">
                <a:solidFill>
                  <a:schemeClr val="dk1"/>
                </a:solidFill>
              </a:rPr>
              <a:t>Kvinder fortjener at få igen med samme mønt som andre.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24" name="Google Shape;224;p48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5858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49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49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232" name="Google Shape;232;p49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233" name="Google Shape;233;p4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4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4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49"/>
          <p:cNvPicPr preferRelativeResize="0"/>
          <p:nvPr/>
        </p:nvPicPr>
        <p:blipFill rotWithShape="1">
          <a:blip r:embed="rId8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4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4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49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49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49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4801" y="512500"/>
            <a:ext cx="388401" cy="331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8"/>
          <p:cNvSpPr txBox="1">
            <a:spLocks noGrp="1"/>
          </p:cNvSpPr>
          <p:nvPr>
            <p:ph type="title"/>
          </p:nvPr>
        </p:nvSpPr>
        <p:spPr>
          <a:xfrm>
            <a:off x="488450" y="141600"/>
            <a:ext cx="8655600" cy="70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b="1">
                <a:solidFill>
                  <a:srgbClr val="2BB0D4"/>
                </a:solidFill>
              </a:rPr>
              <a:t>Eksempler på hadefulde udtalelser</a:t>
            </a:r>
            <a:endParaRPr b="1">
              <a:solidFill>
                <a:srgbClr val="2BB0D4"/>
              </a:solidFill>
            </a:endParaRPr>
          </a:p>
        </p:txBody>
      </p:sp>
      <p:sp>
        <p:nvSpPr>
          <p:cNvPr id="164" name="Google Shape;164;p38"/>
          <p:cNvSpPr txBox="1">
            <a:spLocks noGrp="1"/>
          </p:cNvSpPr>
          <p:nvPr>
            <p:ph type="body" idx="1"/>
          </p:nvPr>
        </p:nvSpPr>
        <p:spPr>
          <a:xfrm>
            <a:off x="623400" y="8194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a-DK">
                <a:solidFill>
                  <a:schemeClr val="dk1"/>
                </a:solidFill>
              </a:rPr>
              <a:t>Du er her, men du kan ikke engang tale vores *%$@£!^! sprog, nu må du sgu tage dig sammen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a-DK">
                <a:solidFill>
                  <a:schemeClr val="dk1"/>
                </a:solidFill>
              </a:rPr>
              <a:t>Hold dig TIL DINE EGNE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a-DK">
                <a:solidFill>
                  <a:schemeClr val="dk1"/>
                </a:solidFill>
              </a:rPr>
              <a:t>~%$£*- jeg vil @$%£&amp; dig i småstykker.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a-DK">
                <a:solidFill>
                  <a:schemeClr val="dk1"/>
                </a:solidFill>
              </a:rPr>
              <a:t>HVORFOR KOMMER XENOVIANERE ALTID TIL VORES LAND - %$£*&amp;@~£ TAG HJEM!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a-DK">
                <a:solidFill>
                  <a:schemeClr val="dk1"/>
                </a:solidFill>
              </a:rPr>
              <a:t>Hvis der er EN TIL situation med xenovianere, der begår terror, så er det på tide, at alarianere begynder at slå xenovianere ihjel i gaderne! Allesammen.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a-DK">
                <a:solidFill>
                  <a:schemeClr val="dk1"/>
                </a:solidFill>
              </a:rPr>
              <a:t>De her folk er KRYB! Skyd dem allesammen her og nu.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a-DK">
                <a:solidFill>
                  <a:schemeClr val="dk1"/>
                </a:solidFill>
              </a:rPr>
              <a:t>#Ingenfornærmelse, men en xenovianer er ikke et menneske, det er et dyr.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a-DK">
                <a:solidFill>
                  <a:schemeClr val="dk1"/>
                </a:solidFill>
              </a:rPr>
              <a:t>Alle kvinder er ludere.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a-DK">
                <a:solidFill>
                  <a:schemeClr val="dk1"/>
                </a:solidFill>
              </a:rPr>
              <a:t>At vågne op og huske at du er en xenovianer må være en *%$@£!^! dårlig start på dagen.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a-DK">
                <a:solidFill>
                  <a:schemeClr val="dk1"/>
                </a:solidFill>
              </a:rPr>
              <a:t>Kvinder fortjener at få igen med samme mønt som andre.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9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76200" cap="flat" cmpd="sng">
            <a:solidFill>
              <a:srgbClr val="2BB0D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39"/>
          <p:cNvSpPr txBox="1">
            <a:spLocks noGrp="1"/>
          </p:cNvSpPr>
          <p:nvPr>
            <p:ph type="body" idx="1"/>
          </p:nvPr>
        </p:nvSpPr>
        <p:spPr>
          <a:xfrm>
            <a:off x="891000" y="458850"/>
            <a:ext cx="7800300" cy="379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sz="5400" dirty="0">
                <a:solidFill>
                  <a:schemeClr val="dk1"/>
                </a:solidFill>
              </a:rPr>
              <a:t>Du er her, men du kan ikke engang tale vores *%$@£!^! sprog, nu må du sgu tage dig sammen</a:t>
            </a:r>
            <a:endParaRPr sz="16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40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5858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40"/>
          <p:cNvSpPr txBox="1">
            <a:spLocks noGrp="1"/>
          </p:cNvSpPr>
          <p:nvPr>
            <p:ph type="body" idx="1"/>
          </p:nvPr>
        </p:nvSpPr>
        <p:spPr>
          <a:xfrm>
            <a:off x="1056325" y="1116900"/>
            <a:ext cx="7558500" cy="24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sz="5500">
                <a:solidFill>
                  <a:schemeClr val="dk1"/>
                </a:solidFill>
              </a:rPr>
              <a:t>Hold dig TIL DINE EGNE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1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2BB0D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41"/>
          <p:cNvSpPr txBox="1">
            <a:spLocks noGrp="1"/>
          </p:cNvSpPr>
          <p:nvPr>
            <p:ph type="body" idx="1"/>
          </p:nvPr>
        </p:nvSpPr>
        <p:spPr>
          <a:xfrm>
            <a:off x="1011900" y="1116900"/>
            <a:ext cx="7558500" cy="24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sz="5500" dirty="0">
                <a:solidFill>
                  <a:schemeClr val="dk1"/>
                </a:solidFill>
              </a:rPr>
              <a:t>~%$£*- jeg vil @$%£&amp; dig i småstykker.</a:t>
            </a: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2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5858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42"/>
          <p:cNvSpPr txBox="1">
            <a:spLocks noGrp="1"/>
          </p:cNvSpPr>
          <p:nvPr>
            <p:ph type="body" idx="1"/>
          </p:nvPr>
        </p:nvSpPr>
        <p:spPr>
          <a:xfrm>
            <a:off x="891000" y="1165000"/>
            <a:ext cx="7800300" cy="24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sz="5000" dirty="0">
                <a:solidFill>
                  <a:schemeClr val="dk1"/>
                </a:solidFill>
              </a:rPr>
              <a:t>HVORFOR KOMMER XENOVIANERE ALTID TIL VORES LAND - %$£*&amp;@~£ TAG HJEM!</a:t>
            </a:r>
            <a:endParaRPr sz="50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3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2BB0D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43"/>
          <p:cNvSpPr txBox="1">
            <a:spLocks noGrp="1"/>
          </p:cNvSpPr>
          <p:nvPr>
            <p:ph type="body" idx="1"/>
          </p:nvPr>
        </p:nvSpPr>
        <p:spPr>
          <a:xfrm>
            <a:off x="891000" y="448325"/>
            <a:ext cx="7800300" cy="3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sz="4000" dirty="0">
                <a:solidFill>
                  <a:schemeClr val="dk1"/>
                </a:solidFill>
              </a:rPr>
              <a:t>Hvis der er EN TIL situation med xenovianere, der begår terror, så er det på tide, at alarianere begynder at slå xenovianere ihjel i gaderne! Allesammen.</a:t>
            </a:r>
            <a:endParaRPr sz="40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4"/>
          <p:cNvSpPr txBox="1">
            <a:spLocks noGrp="1"/>
          </p:cNvSpPr>
          <p:nvPr>
            <p:ph type="body" idx="1"/>
          </p:nvPr>
        </p:nvSpPr>
        <p:spPr>
          <a:xfrm>
            <a:off x="849075" y="416100"/>
            <a:ext cx="7800300" cy="388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sz="5500">
                <a:solidFill>
                  <a:schemeClr val="dk1"/>
                </a:solidFill>
              </a:rPr>
              <a:t>De her folk er KRYB! Skyd dem allesammen her og nu.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00" name="Google Shape;200;p44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5858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5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2BB0D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45"/>
          <p:cNvSpPr txBox="1">
            <a:spLocks noGrp="1"/>
          </p:cNvSpPr>
          <p:nvPr>
            <p:ph type="body" idx="1"/>
          </p:nvPr>
        </p:nvSpPr>
        <p:spPr>
          <a:xfrm>
            <a:off x="849075" y="1172400"/>
            <a:ext cx="7558500" cy="24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sz="5500" b="1">
                <a:solidFill>
                  <a:srgbClr val="2BB0D4"/>
                </a:solidFill>
              </a:rPr>
              <a:t>#Ingenfornærmelse</a:t>
            </a:r>
            <a:r>
              <a:rPr lang="da-DK" sz="5500">
                <a:solidFill>
                  <a:schemeClr val="dk1"/>
                </a:solidFill>
              </a:rPr>
              <a:t>, men en xenovianer er ikke et menneske, det er et dyr.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302</Words>
  <Application>Microsoft Office PowerPoint</Application>
  <PresentationFormat>On-screen Show (16:9)</PresentationFormat>
  <Paragraphs>25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Simple Light</vt:lpstr>
      <vt:lpstr>Simple Light</vt:lpstr>
      <vt:lpstr>Simple Light</vt:lpstr>
      <vt:lpstr>Eksempler på hadefulde udtalelser </vt:lpstr>
      <vt:lpstr>Eksempler på hadefulde udtalelser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Eksempler på hadefulde udtalelser </dc:title>
  <cp:lastModifiedBy>Adobe EUN</cp:lastModifiedBy>
  <cp:revision>1</cp:revision>
  <dcterms:modified xsi:type="dcterms:W3CDTF">2019-09-18T10:53:37Z</dcterms:modified>
</cp:coreProperties>
</file>