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0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253120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253120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a22eb798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a22eb798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a22eb798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a22eb798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a22eb798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a22eb798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0253120f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0253120f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821fa95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821fa95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a22eb79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a22eb79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a22eb798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a22eb798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a22eb798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a22eb798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a22eb798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a22eb798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a22eb798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a22eb798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a22eb798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a22eb798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a22eb798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a22eb798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4800" b="1"/>
              <a:t>Eksempler på hadefulde </a:t>
            </a:r>
            <a:r>
              <a:rPr lang="da-DK" sz="4800" b="1">
                <a:solidFill>
                  <a:srgbClr val="000000"/>
                </a:solidFill>
              </a:rPr>
              <a:t>udtalelser </a:t>
            </a:r>
            <a:endParaRPr sz="4800" b="1">
              <a:solidFill>
                <a:srgbClr val="000000"/>
              </a:solidFill>
            </a:endParaRPr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2BB0D4"/>
                </a:solidFill>
              </a:rPr>
              <a:t>Bruger mit folk virkelig hadtale? &gt; Media Production &gt; </a:t>
            </a:r>
            <a:r>
              <a:rPr lang="da-DK" b="1">
                <a:solidFill>
                  <a:srgbClr val="2BB0D4"/>
                </a:solidFill>
              </a:rPr>
              <a:t>Eksempler på hadefulde udtalelser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5050" y="899775"/>
            <a:ext cx="3528026" cy="29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body" idx="1"/>
          </p:nvPr>
        </p:nvSpPr>
        <p:spPr>
          <a:xfrm>
            <a:off x="849075" y="463125"/>
            <a:ext cx="7800300" cy="3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5500">
                <a:solidFill>
                  <a:schemeClr val="dk1"/>
                </a:solidFill>
              </a:rPr>
              <a:t>Alle kvinder er ludere.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body" idx="1"/>
          </p:nvPr>
        </p:nvSpPr>
        <p:spPr>
          <a:xfrm>
            <a:off x="849075" y="463125"/>
            <a:ext cx="7800300" cy="37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500">
                <a:solidFill>
                  <a:schemeClr val="dk1"/>
                </a:solidFill>
              </a:rPr>
              <a:t>At vågne op og huske at du er en xenovianer må være en *%$@£!^! </a:t>
            </a:r>
            <a:r>
              <a:rPr lang="en-GB" sz="4500">
                <a:solidFill>
                  <a:schemeClr val="dk1"/>
                </a:solidFill>
              </a:rPr>
              <a:t/>
            </a:r>
            <a:br>
              <a:rPr lang="en-GB" sz="4500">
                <a:solidFill>
                  <a:schemeClr val="dk1"/>
                </a:solidFill>
              </a:rPr>
            </a:br>
            <a:r>
              <a:rPr lang="da-DK" sz="4500">
                <a:solidFill>
                  <a:schemeClr val="dk1"/>
                </a:solidFill>
              </a:rPr>
              <a:t>a *%$@£!^! dårlig start på </a:t>
            </a:r>
            <a:r>
              <a:rPr lang="en-GB" sz="4500">
                <a:solidFill>
                  <a:schemeClr val="dk1"/>
                </a:solidFill>
              </a:rPr>
              <a:t/>
            </a:r>
            <a:br>
              <a:rPr lang="en-GB" sz="4500">
                <a:solidFill>
                  <a:schemeClr val="dk1"/>
                </a:solidFill>
              </a:rPr>
            </a:br>
            <a:r>
              <a:rPr lang="da-DK" sz="4500">
                <a:solidFill>
                  <a:schemeClr val="dk1"/>
                </a:solidFill>
              </a:rPr>
              <a:t>dagen.</a:t>
            </a:r>
            <a:endParaRPr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 txBox="1">
            <a:spLocks noGrp="1"/>
          </p:cNvSpPr>
          <p:nvPr>
            <p:ph type="body" idx="1"/>
          </p:nvPr>
        </p:nvSpPr>
        <p:spPr>
          <a:xfrm>
            <a:off x="849075" y="416100"/>
            <a:ext cx="7800300" cy="3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5500">
                <a:solidFill>
                  <a:schemeClr val="dk1"/>
                </a:solidFill>
              </a:rPr>
              <a:t>Kvinder fortjener at få igen med samme mønt som andre.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4" name="Google Shape;224;p48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9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32" name="Google Shape;232;p4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33" name="Google Shape;233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9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488450" y="141600"/>
            <a:ext cx="8655600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b="1">
                <a:solidFill>
                  <a:srgbClr val="2BB0D4"/>
                </a:solidFill>
              </a:rPr>
              <a:t>Eksempler på hadefulde udtalelser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164" name="Google Shape;164;p38"/>
          <p:cNvSpPr txBox="1">
            <a:spLocks noGrp="1"/>
          </p:cNvSpPr>
          <p:nvPr>
            <p:ph type="body" idx="1"/>
          </p:nvPr>
        </p:nvSpPr>
        <p:spPr>
          <a:xfrm>
            <a:off x="623400" y="819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>
                <a:solidFill>
                  <a:schemeClr val="dk1"/>
                </a:solidFill>
              </a:rPr>
              <a:t>Du er her, men du kan ikke engang tale vores *%$@£!^! sprog, nu må du sgu tage dig sammen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>
                <a:solidFill>
                  <a:schemeClr val="dk1"/>
                </a:solidFill>
              </a:rPr>
              <a:t>Hold dig TIL DINE EGNE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>
                <a:solidFill>
                  <a:schemeClr val="dk1"/>
                </a:solidFill>
              </a:rPr>
              <a:t>~%$£*- jeg vil @$%£&amp; dig i småstykker.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>
                <a:solidFill>
                  <a:schemeClr val="dk1"/>
                </a:solidFill>
              </a:rPr>
              <a:t>HVORFOR KOMMER XENOVIANERE ALTID TIL VORES LAND - %$£*&amp;@~£ TAG HJEM!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>
                <a:solidFill>
                  <a:schemeClr val="dk1"/>
                </a:solidFill>
              </a:rPr>
              <a:t>Hvis der er EN TIL situation med xenovianere, der begår terror, så er det på tide, at alarianere begynder at slå xenovianere ihjel i gaderne! Allesammen.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>
                <a:solidFill>
                  <a:schemeClr val="dk1"/>
                </a:solidFill>
              </a:rPr>
              <a:t>De her folk er KRYB! Skyd dem allesammen her og nu.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>
                <a:solidFill>
                  <a:schemeClr val="dk1"/>
                </a:solidFill>
              </a:rPr>
              <a:t>#Ingenfornærmelse, men en xenovianer er ikke et menneske, det er et dyr.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>
                <a:solidFill>
                  <a:schemeClr val="dk1"/>
                </a:solidFill>
              </a:rPr>
              <a:t>Alle kvinder er ludere.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>
                <a:solidFill>
                  <a:schemeClr val="dk1"/>
                </a:solidFill>
              </a:rPr>
              <a:t>At vågne op og huske at du er en xenovianer må være en *%$@£!^! dårlig start på dagen.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>
                <a:solidFill>
                  <a:schemeClr val="dk1"/>
                </a:solidFill>
              </a:rPr>
              <a:t>Kvinder fortjener at få igen med samme mønt som andre.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body" idx="1"/>
          </p:nvPr>
        </p:nvSpPr>
        <p:spPr>
          <a:xfrm>
            <a:off x="891000" y="458850"/>
            <a:ext cx="7800300" cy="37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5400" dirty="0">
                <a:solidFill>
                  <a:schemeClr val="dk1"/>
                </a:solidFill>
              </a:rPr>
              <a:t>Du er her, men du kan ikke engang tale vores *%$@£!^! sprog, nu må du sgu tage dig sammen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056325" y="1116900"/>
            <a:ext cx="75585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5500">
                <a:solidFill>
                  <a:schemeClr val="dk1"/>
                </a:solidFill>
              </a:rPr>
              <a:t>Hold dig TIL DINE EGNE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1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1"/>
          <p:cNvSpPr txBox="1">
            <a:spLocks noGrp="1"/>
          </p:cNvSpPr>
          <p:nvPr>
            <p:ph type="body" idx="1"/>
          </p:nvPr>
        </p:nvSpPr>
        <p:spPr>
          <a:xfrm>
            <a:off x="1011900" y="1116900"/>
            <a:ext cx="75585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5500" dirty="0">
                <a:solidFill>
                  <a:schemeClr val="dk1"/>
                </a:solidFill>
              </a:rPr>
              <a:t>~%$£*- jeg vil @$%£&amp; dig i småstykker.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2"/>
          <p:cNvSpPr txBox="1">
            <a:spLocks noGrp="1"/>
          </p:cNvSpPr>
          <p:nvPr>
            <p:ph type="body" idx="1"/>
          </p:nvPr>
        </p:nvSpPr>
        <p:spPr>
          <a:xfrm>
            <a:off x="891000" y="1165000"/>
            <a:ext cx="78003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5000" dirty="0">
                <a:solidFill>
                  <a:schemeClr val="dk1"/>
                </a:solidFill>
              </a:rPr>
              <a:t>HVORFOR KOMMER XENOVIANERE ALTID TIL VORES LAND - %$£*&amp;@~£ TAG HJEM!</a:t>
            </a:r>
            <a:endParaRPr sz="5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3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3"/>
          <p:cNvSpPr txBox="1">
            <a:spLocks noGrp="1"/>
          </p:cNvSpPr>
          <p:nvPr>
            <p:ph type="body" idx="1"/>
          </p:nvPr>
        </p:nvSpPr>
        <p:spPr>
          <a:xfrm>
            <a:off x="891000" y="448325"/>
            <a:ext cx="7800300" cy="3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000" dirty="0">
                <a:solidFill>
                  <a:schemeClr val="dk1"/>
                </a:solidFill>
              </a:rPr>
              <a:t>Hvis der er EN TIL situation med xenovianere, der begår terror, så er det på tide, at alarianere begynder at slå xenovianere ihjel i gaderne! Allesammen.</a:t>
            </a:r>
            <a:endParaRPr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 txBox="1">
            <a:spLocks noGrp="1"/>
          </p:cNvSpPr>
          <p:nvPr>
            <p:ph type="body" idx="1"/>
          </p:nvPr>
        </p:nvSpPr>
        <p:spPr>
          <a:xfrm>
            <a:off x="849075" y="416100"/>
            <a:ext cx="7800300" cy="3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5500">
                <a:solidFill>
                  <a:schemeClr val="dk1"/>
                </a:solidFill>
              </a:rPr>
              <a:t>De her folk er KRYB! Skyd dem allesammen her og nu.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0" name="Google Shape;200;p44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5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5"/>
          <p:cNvSpPr txBox="1">
            <a:spLocks noGrp="1"/>
          </p:cNvSpPr>
          <p:nvPr>
            <p:ph type="body" idx="1"/>
          </p:nvPr>
        </p:nvSpPr>
        <p:spPr>
          <a:xfrm>
            <a:off x="849075" y="1172400"/>
            <a:ext cx="75585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5500" b="1">
                <a:solidFill>
                  <a:srgbClr val="2BB0D4"/>
                </a:solidFill>
              </a:rPr>
              <a:t>#Ingenfornærmelse</a:t>
            </a:r>
            <a:r>
              <a:rPr lang="da-DK" sz="5500">
                <a:solidFill>
                  <a:schemeClr val="dk1"/>
                </a:solidFill>
              </a:rPr>
              <a:t>, men en xenovianer er ikke et menneske, det er et dyr.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On-screen Show (16:9)</PresentationFormat>
  <Paragraphs>25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Simple Light</vt:lpstr>
      <vt:lpstr>Simple Light</vt:lpstr>
      <vt:lpstr>Simple Light</vt:lpstr>
      <vt:lpstr>Eksempler på hadefulde udtalelser </vt:lpstr>
      <vt:lpstr>Eksempler på hadefulde udtalelser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Eksempler på hadefulde udtalelser </dc:title>
  <cp:lastModifiedBy>Adobe EUN</cp:lastModifiedBy>
  <cp:revision>1</cp:revision>
  <dcterms:modified xsi:type="dcterms:W3CDTF">2019-09-18T10:53:37Z</dcterms:modified>
</cp:coreProperties>
</file>