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3" r:id="rId3"/>
    <p:sldId id="294" r:id="rId4"/>
    <p:sldId id="295" r:id="rId5"/>
    <p:sldId id="297" r:id="rId6"/>
    <p:sldId id="296" r:id="rId7"/>
    <p:sldId id="298"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75" d="100"/>
          <a:sy n="75" d="100"/>
        </p:scale>
        <p:origin x="2280" y="10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9/23/2025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9/23/2025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9/23/2025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9/23/2025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9/23/2025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9/23/2025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9/23/2025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9/23/2025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9/23/2025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9/23/2025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a:solidFill>
                  <a:srgbClr val="FF0000"/>
                </a:solidFill>
                <a:latin typeface="Arial" panose="020B0604020202020204" pitchFamily="34" charset="0"/>
                <a:cs typeface="Arial" panose="020B0604020202020204" pitchFamily="34" charset="0"/>
              </a:rPr>
              <a:t>Có gì để dâng lên Chúa</a:t>
            </a:r>
            <a:endParaRPr lang="en-US"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244699"/>
            <a:ext cx="10997711" cy="5693866"/>
          </a:xfrm>
          <a:prstGeom prst="rect">
            <a:avLst/>
          </a:prstGeom>
        </p:spPr>
        <p:txBody>
          <a:bodyPr wrap="square">
            <a:spAutoFit/>
          </a:bodyPr>
          <a:lstStyle/>
          <a:p>
            <a:pPr algn="just"/>
            <a:r>
              <a:rPr lang="vi-VN" sz="5200" b="1">
                <a:solidFill>
                  <a:srgbClr val="FF0000"/>
                </a:solidFill>
                <a:latin typeface="Arial" panose="020B0604020202020204" pitchFamily="34" charset="0"/>
                <a:cs typeface="Arial" panose="020B0604020202020204" pitchFamily="34" charset="0"/>
              </a:rPr>
              <a:t>1. </a:t>
            </a:r>
            <a:r>
              <a:rPr lang="vi-VN" sz="5200" b="1">
                <a:latin typeface="Arial" panose="020B0604020202020204" pitchFamily="34" charset="0"/>
                <a:cs typeface="Arial" panose="020B0604020202020204" pitchFamily="34" charset="0"/>
              </a:rPr>
              <a:t>Có gì để mang đi nữa khi con lìa cõi đời, có gì để dâng lên Chúa đáng ghi công đời sống đã qua. Có gì để mong che khuất mắt công minh nhìn thấu nhân sinh ôi chỉ còn niềm tin nơi Chúa lòng từ ái thứ tha tội nhơ.</a:t>
            </a:r>
            <a:endParaRPr lang="vi-VN" sz="5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064724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A85156-DD3A-91CB-2AC0-4E815957BD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19B0A1-B823-3517-3588-5BDDA3BBC81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603A076-378D-8DF1-D97D-26E2579A235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867645C3-9E7A-18A5-5701-3D7A1E4C9D5B}"/>
              </a:ext>
            </a:extLst>
          </p:cNvPr>
          <p:cNvSpPr/>
          <p:nvPr/>
        </p:nvSpPr>
        <p:spPr>
          <a:xfrm>
            <a:off x="438728" y="244699"/>
            <a:ext cx="10997711" cy="5093702"/>
          </a:xfrm>
          <a:prstGeom prst="rect">
            <a:avLst/>
          </a:prstGeom>
        </p:spPr>
        <p:txBody>
          <a:bodyPr wrap="square">
            <a:spAutoFit/>
          </a:bodyPr>
          <a:lstStyle/>
          <a:p>
            <a:pPr algn="just"/>
            <a:r>
              <a:rPr lang="vi-VN" sz="6500" b="1">
                <a:solidFill>
                  <a:srgbClr val="FF0000"/>
                </a:solidFill>
                <a:latin typeface="Arial" panose="020B0604020202020204" pitchFamily="34" charset="0"/>
                <a:cs typeface="Arial" panose="020B0604020202020204" pitchFamily="34" charset="0"/>
              </a:rPr>
              <a:t>ĐK: </a:t>
            </a:r>
            <a:r>
              <a:rPr lang="vi-VN" sz="6500" b="1">
                <a:latin typeface="Arial" panose="020B0604020202020204" pitchFamily="34" charset="0"/>
                <a:cs typeface="Arial" panose="020B0604020202020204" pitchFamily="34" charset="0"/>
              </a:rPr>
              <a:t>Lòng tin thiết tha nay con bước ra trình diện với Cha. Thời gian có qua tình thương của Cha chẳng hề phôi pha.</a:t>
            </a:r>
            <a:endParaRPr lang="vi-VN" sz="65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984550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8ADCBC-AEB9-3A5F-A780-E4B2A0A77B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BD967E-969D-E365-63A3-C60EBC6E6DA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4060CCD-0D45-D1D6-5741-8ED09719E50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93E4FA4-D8D2-4538-6035-694B7C6C0C5E}"/>
              </a:ext>
            </a:extLst>
          </p:cNvPr>
          <p:cNvSpPr/>
          <p:nvPr/>
        </p:nvSpPr>
        <p:spPr>
          <a:xfrm>
            <a:off x="438728" y="244699"/>
            <a:ext cx="10997711" cy="6494085"/>
          </a:xfrm>
          <a:prstGeom prst="rect">
            <a:avLst/>
          </a:prstGeom>
        </p:spPr>
        <p:txBody>
          <a:bodyPr wrap="square">
            <a:spAutoFit/>
          </a:bodyPr>
          <a:lstStyle/>
          <a:p>
            <a:pPr algn="just"/>
            <a:r>
              <a:rPr lang="vi-VN" sz="5200" b="1">
                <a:solidFill>
                  <a:srgbClr val="FF0000"/>
                </a:solidFill>
                <a:latin typeface="Arial" panose="020B0604020202020204" pitchFamily="34" charset="0"/>
                <a:cs typeface="Arial" panose="020B0604020202020204" pitchFamily="34" charset="0"/>
              </a:rPr>
              <a:t>2. </a:t>
            </a:r>
            <a:r>
              <a:rPr lang="vi-VN" sz="5200" b="1">
                <a:latin typeface="Arial" panose="020B0604020202020204" pitchFamily="34" charset="0"/>
                <a:cs typeface="Arial" panose="020B0604020202020204" pitchFamily="34" charset="0"/>
              </a:rPr>
              <a:t>Nghĩ về ngày qua đã sống ôi con người tham vọng, kiếm tìm niềm vui giây phút lãng quên đi hạnh phúc thiên thu. Lúc này nằm xuôi tay xuống sướng vui xưa thành những ưu tư thôi chỉ còn cậy trông nơi Chúa lòng từ ái dắt qua ngày mai.</a:t>
            </a:r>
            <a:endParaRPr lang="vi-VN" sz="5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244318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D83820-08DA-FE38-4AFF-F4EA119775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6A5CD5-0954-011C-223C-C81BB00D179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7336395-02BA-28C0-F607-2CF7504042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87E4211E-57B1-B3E1-4D5B-1C3837554833}"/>
              </a:ext>
            </a:extLst>
          </p:cNvPr>
          <p:cNvSpPr/>
          <p:nvPr/>
        </p:nvSpPr>
        <p:spPr>
          <a:xfrm>
            <a:off x="438728" y="244699"/>
            <a:ext cx="10997711" cy="5093702"/>
          </a:xfrm>
          <a:prstGeom prst="rect">
            <a:avLst/>
          </a:prstGeom>
        </p:spPr>
        <p:txBody>
          <a:bodyPr wrap="square">
            <a:spAutoFit/>
          </a:bodyPr>
          <a:lstStyle/>
          <a:p>
            <a:pPr algn="just"/>
            <a:r>
              <a:rPr lang="vi-VN" sz="6500" b="1">
                <a:solidFill>
                  <a:srgbClr val="FF0000"/>
                </a:solidFill>
                <a:latin typeface="Arial" panose="020B0604020202020204" pitchFamily="34" charset="0"/>
                <a:cs typeface="Arial" panose="020B0604020202020204" pitchFamily="34" charset="0"/>
              </a:rPr>
              <a:t>ĐK: </a:t>
            </a:r>
            <a:r>
              <a:rPr lang="vi-VN" sz="6500" b="1">
                <a:latin typeface="Arial" panose="020B0604020202020204" pitchFamily="34" charset="0"/>
                <a:cs typeface="Arial" panose="020B0604020202020204" pitchFamily="34" charset="0"/>
              </a:rPr>
              <a:t>Lòng tin thiết tha nay con bước ra trình diện với Cha. Thời gian có qua tình thương của Cha chẳng hề phôi pha.</a:t>
            </a:r>
            <a:endParaRPr lang="vi-VN" sz="65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025663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DB1F66-6FA1-CC58-FF5A-FC4DB429B3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C8D8F8-6A16-B5F1-96B7-C1C75A7605A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691C6D8A-E3D7-0F74-71EE-F50D269E453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F6C9C189-DD09-7A9F-A66C-61CC1202A620}"/>
              </a:ext>
            </a:extLst>
          </p:cNvPr>
          <p:cNvSpPr/>
          <p:nvPr/>
        </p:nvSpPr>
        <p:spPr>
          <a:xfrm>
            <a:off x="438728" y="244699"/>
            <a:ext cx="10997711" cy="6494085"/>
          </a:xfrm>
          <a:prstGeom prst="rect">
            <a:avLst/>
          </a:prstGeom>
        </p:spPr>
        <p:txBody>
          <a:bodyPr wrap="square">
            <a:spAutoFit/>
          </a:bodyPr>
          <a:lstStyle/>
          <a:p>
            <a:pPr algn="just"/>
            <a:r>
              <a:rPr lang="vi-VN" sz="5200" b="1">
                <a:solidFill>
                  <a:srgbClr val="FF0000"/>
                </a:solidFill>
                <a:latin typeface="Arial" panose="020B0604020202020204" pitchFamily="34" charset="0"/>
                <a:cs typeface="Arial" panose="020B0604020202020204" pitchFamily="34" charset="0"/>
              </a:rPr>
              <a:t>3. </a:t>
            </a:r>
            <a:r>
              <a:rPr lang="vi-VN" sz="5200" b="1">
                <a:latin typeface="Arial" panose="020B0604020202020204" pitchFamily="34" charset="0"/>
                <a:cs typeface="Arial" panose="020B0604020202020204" pitchFamily="34" charset="0"/>
              </a:rPr>
              <a:t>Khẩn cầu tình yêu Thiên Chúa đưa con về với Ngài giã từ trần gian hoen úa ước mong sao đừng chết vong thân dẫu rằng đời con không đáng sống bao lâu nào có chi đâu nhưng Chúa là tình thương viên mãn con xin đến nghỉ yên ngàn thu.</a:t>
            </a:r>
            <a:endParaRPr lang="vi-VN" sz="5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466930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BBD421-86C1-976C-C3E4-C5D1B0CC15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2479A2-13B4-4BC8-B638-C91BEFC9F594}"/>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B5E96B5-F0E9-4BA6-E01A-F0007D80D4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5DE65C94-3A88-6727-228B-86336FAD3945}"/>
              </a:ext>
            </a:extLst>
          </p:cNvPr>
          <p:cNvSpPr/>
          <p:nvPr/>
        </p:nvSpPr>
        <p:spPr>
          <a:xfrm>
            <a:off x="438728" y="244699"/>
            <a:ext cx="10997711" cy="5093702"/>
          </a:xfrm>
          <a:prstGeom prst="rect">
            <a:avLst/>
          </a:prstGeom>
        </p:spPr>
        <p:txBody>
          <a:bodyPr wrap="square">
            <a:spAutoFit/>
          </a:bodyPr>
          <a:lstStyle/>
          <a:p>
            <a:pPr algn="just"/>
            <a:r>
              <a:rPr lang="vi-VN" sz="6500" b="1">
                <a:solidFill>
                  <a:srgbClr val="FF0000"/>
                </a:solidFill>
                <a:latin typeface="Arial" panose="020B0604020202020204" pitchFamily="34" charset="0"/>
                <a:cs typeface="Arial" panose="020B0604020202020204" pitchFamily="34" charset="0"/>
              </a:rPr>
              <a:t>ĐK: </a:t>
            </a:r>
            <a:r>
              <a:rPr lang="vi-VN" sz="6500" b="1">
                <a:latin typeface="Arial" panose="020B0604020202020204" pitchFamily="34" charset="0"/>
                <a:cs typeface="Arial" panose="020B0604020202020204" pitchFamily="34" charset="0"/>
              </a:rPr>
              <a:t>Lòng tin thiết tha nay con bước ra trình diện với Cha. Thời gian có qua tình thương của Cha chẳng hề phôi pha.</a:t>
            </a:r>
            <a:endParaRPr lang="vi-VN" sz="65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3506744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413</TotalTime>
  <Words>256</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Century Gothic</vt:lpstr>
      <vt:lpstr>Garamond</vt:lpstr>
      <vt:lpstr>Savon</vt:lpstr>
      <vt:lpstr>Có gì để dâng lên Chúa</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49</cp:revision>
  <dcterms:created xsi:type="dcterms:W3CDTF">2024-12-09T09:23:25Z</dcterms:created>
  <dcterms:modified xsi:type="dcterms:W3CDTF">2025-09-23T13:56:56Z</dcterms:modified>
</cp:coreProperties>
</file>